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69" r:id="rId5"/>
    <p:sldId id="270" r:id="rId6"/>
    <p:sldId id="271" r:id="rId7"/>
    <p:sldId id="272" r:id="rId8"/>
    <p:sldId id="273" r:id="rId9"/>
    <p:sldId id="267"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74" r:id="rId25"/>
    <p:sldId id="309" r:id="rId26"/>
    <p:sldId id="310" r:id="rId27"/>
    <p:sldId id="311" r:id="rId28"/>
    <p:sldId id="312" r:id="rId29"/>
    <p:sldId id="313" r:id="rId30"/>
    <p:sldId id="314" r:id="rId31"/>
    <p:sldId id="258" r:id="rId32"/>
    <p:sldId id="315" r:id="rId33"/>
    <p:sldId id="316" r:id="rId34"/>
    <p:sldId id="259" r:id="rId35"/>
    <p:sldId id="317" r:id="rId36"/>
    <p:sldId id="318" r:id="rId37"/>
    <p:sldId id="260" r:id="rId38"/>
    <p:sldId id="319" r:id="rId39"/>
    <p:sldId id="320" r:id="rId40"/>
    <p:sldId id="321" r:id="rId41"/>
    <p:sldId id="322" r:id="rId42"/>
    <p:sldId id="291" r:id="rId43"/>
    <p:sldId id="292" r:id="rId44"/>
    <p:sldId id="293" r:id="rId45"/>
    <p:sldId id="294" r:id="rId46"/>
    <p:sldId id="295" r:id="rId47"/>
    <p:sldId id="296" r:id="rId48"/>
    <p:sldId id="324" r:id="rId49"/>
    <p:sldId id="325" r:id="rId50"/>
    <p:sldId id="323" r:id="rId51"/>
    <p:sldId id="326" r:id="rId52"/>
    <p:sldId id="327" r:id="rId53"/>
    <p:sldId id="298" r:id="rId54"/>
    <p:sldId id="299" r:id="rId55"/>
    <p:sldId id="300" r:id="rId56"/>
    <p:sldId id="301" r:id="rId57"/>
    <p:sldId id="302" r:id="rId58"/>
    <p:sldId id="303" r:id="rId59"/>
    <p:sldId id="304" r:id="rId60"/>
    <p:sldId id="329" r:id="rId61"/>
    <p:sldId id="306" r:id="rId62"/>
    <p:sldId id="330"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A898A16-D5A5-489E-949B-35BD9053779F}" type="datetimeFigureOut">
              <a:rPr lang="en-US" smtClean="0"/>
              <a:t>8/8/2021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991622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898A16-D5A5-489E-949B-35BD9053779F}" type="datetimeFigureOut">
              <a:rPr lang="en-US" smtClean="0"/>
              <a:t>8/8/2021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108166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A898A16-D5A5-489E-949B-35BD9053779F}" type="datetimeFigureOut">
              <a:rPr lang="en-US" smtClean="0"/>
              <a:t>8/8/2021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3981505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A898A16-D5A5-489E-949B-35BD9053779F}" type="datetimeFigureOut">
              <a:rPr lang="en-US" smtClean="0"/>
              <a:t>8/8/2021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1851392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A898A16-D5A5-489E-949B-35BD9053779F}" type="datetimeFigureOut">
              <a:rPr lang="en-US" smtClean="0"/>
              <a:t>8/8/2021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475400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A898A16-D5A5-489E-949B-35BD9053779F}" type="datetimeFigureOut">
              <a:rPr lang="en-US" smtClean="0"/>
              <a:t>8/8/2021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4097172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898A16-D5A5-489E-949B-35BD9053779F}" type="datetimeFigureOut">
              <a:rPr lang="en-US" smtClean="0"/>
              <a:t>8/8/2021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3636484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898A16-D5A5-489E-949B-35BD9053779F}" type="datetimeFigureOut">
              <a:rPr lang="en-US" smtClean="0"/>
              <a:t>8/8/2021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3275721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898A16-D5A5-489E-949B-35BD9053779F}" type="datetimeFigureOut">
              <a:rPr lang="en-US" smtClean="0"/>
              <a:t>8/8/2021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3229119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898A16-D5A5-489E-949B-35BD9053779F}" type="datetimeFigureOut">
              <a:rPr lang="en-US" smtClean="0"/>
              <a:t>8/8/2021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1682983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898A16-D5A5-489E-949B-35BD9053779F}" type="datetimeFigureOut">
              <a:rPr lang="en-US" smtClean="0"/>
              <a:t>8/8/2021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6BA6D3-A99F-49AD-A204-E4A2752DCB25}" type="slidenum">
              <a:rPr lang="en-US" smtClean="0"/>
              <a:t>‹#›</a:t>
            </a:fld>
            <a:endParaRPr lang="en-US"/>
          </a:p>
        </p:txBody>
      </p:sp>
    </p:spTree>
    <p:extLst>
      <p:ext uri="{BB962C8B-B14F-4D97-AF65-F5344CB8AC3E}">
        <p14:creationId xmlns:p14="http://schemas.microsoft.com/office/powerpoint/2010/main" val="3106271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898A16-D5A5-489E-949B-35BD9053779F}" type="datetimeFigureOut">
              <a:rPr lang="en-US" smtClean="0"/>
              <a:t>8/8/2021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6BA6D3-A99F-49AD-A204-E4A2752DCB25}" type="slidenum">
              <a:rPr lang="en-US" smtClean="0"/>
              <a:t>‹#›</a:t>
            </a:fld>
            <a:endParaRPr lang="en-US"/>
          </a:p>
        </p:txBody>
      </p:sp>
    </p:spTree>
    <p:extLst>
      <p:ext uri="{BB962C8B-B14F-4D97-AF65-F5344CB8AC3E}">
        <p14:creationId xmlns:p14="http://schemas.microsoft.com/office/powerpoint/2010/main" val="3030307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4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emf"/><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xml"/><Relationship Id="rId6" Type="http://schemas.openxmlformats.org/officeDocument/2006/relationships/image" Target="../media/image74.jpeg"/><Relationship Id="rId5" Type="http://schemas.openxmlformats.org/officeDocument/2006/relationships/image" Target="../media/image73.emf"/><Relationship Id="rId4" Type="http://schemas.openxmlformats.org/officeDocument/2006/relationships/image" Target="../media/image72.png"/></Relationships>
</file>

<file path=ppt/slides/_rels/slide61.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2060575"/>
          </a:xfrm>
        </p:spPr>
        <p:txBody>
          <a:bodyPr/>
          <a:lstStyle/>
          <a:p>
            <a:r>
              <a:rPr lang="en-US" b="1" err="1">
                <a:latin typeface="Times New Roman" pitchFamily="18" charset="0"/>
                <a:cs typeface="Times New Roman" pitchFamily="18" charset="0"/>
              </a:rPr>
              <a:t>THỰC</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HÀNH</a:t>
            </a:r>
            <a:r>
              <a:rPr lang="en-US" b="1">
                <a:latin typeface="Times New Roman" pitchFamily="18" charset="0"/>
                <a:cs typeface="Times New Roman" pitchFamily="18" charset="0"/>
              </a:rPr>
              <a:t> </a:t>
            </a:r>
            <a:r>
              <a:rPr lang="en-US" b="1" err="1" smtClean="0">
                <a:latin typeface="Times New Roman" pitchFamily="18" charset="0"/>
                <a:cs typeface="Times New Roman" pitchFamily="18" charset="0"/>
              </a:rPr>
              <a:t>NGUỘI</a:t>
            </a:r>
            <a:r>
              <a:rPr lang="en-US" b="1" smtClean="0">
                <a:latin typeface="Times New Roman" pitchFamily="18" charset="0"/>
                <a:cs typeface="Times New Roman" pitchFamily="18" charset="0"/>
              </a:rPr>
              <a:t/>
            </a:r>
            <a:br>
              <a:rPr lang="en-US" b="1" smtClean="0">
                <a:latin typeface="Times New Roman" pitchFamily="18" charset="0"/>
                <a:cs typeface="Times New Roman" pitchFamily="18" charset="0"/>
              </a:rPr>
            </a:br>
            <a:r>
              <a:rPr lang="en-US" b="1" smtClean="0">
                <a:latin typeface="Times New Roman" pitchFamily="18" charset="0"/>
                <a:cs typeface="Times New Roman" pitchFamily="18" charset="0"/>
              </a:rPr>
              <a:t>60 </a:t>
            </a:r>
            <a:r>
              <a:rPr lang="en-US" b="1" err="1" smtClean="0">
                <a:latin typeface="Times New Roman" pitchFamily="18" charset="0"/>
                <a:cs typeface="Times New Roman" pitchFamily="18" charset="0"/>
              </a:rPr>
              <a:t>tiết</a:t>
            </a:r>
            <a:endParaRPr lang="en-US">
              <a:latin typeface="Times New Roman" pitchFamily="18" charset="0"/>
              <a:cs typeface="Times New Roman" pitchFamily="18" charset="0"/>
            </a:endParaRPr>
          </a:p>
        </p:txBody>
      </p:sp>
      <p:sp>
        <p:nvSpPr>
          <p:cNvPr id="3" name="Subtitle 2"/>
          <p:cNvSpPr>
            <a:spLocks noGrp="1"/>
          </p:cNvSpPr>
          <p:nvPr>
            <p:ph type="subTitle" idx="1"/>
          </p:nvPr>
        </p:nvSpPr>
        <p:spPr>
          <a:xfrm>
            <a:off x="381000" y="4191000"/>
            <a:ext cx="8458200" cy="609600"/>
          </a:xfrm>
        </p:spPr>
        <p:txBody>
          <a:bodyPr>
            <a:normAutofit/>
          </a:bodyPr>
          <a:lstStyle/>
          <a:p>
            <a:r>
              <a:rPr lang="en-US" sz="2800" b="1" err="1">
                <a:solidFill>
                  <a:schemeClr val="tx1"/>
                </a:solidFill>
                <a:latin typeface="Times New Roman" pitchFamily="18" charset="0"/>
                <a:cs typeface="Times New Roman" pitchFamily="18" charset="0"/>
              </a:rPr>
              <a:t>DÙNG</a:t>
            </a:r>
            <a:r>
              <a:rPr lang="en-US" sz="2800" b="1">
                <a:solidFill>
                  <a:schemeClr val="tx1"/>
                </a:solidFill>
                <a:latin typeface="Times New Roman" pitchFamily="18" charset="0"/>
                <a:cs typeface="Times New Roman" pitchFamily="18" charset="0"/>
              </a:rPr>
              <a:t> CHO </a:t>
            </a:r>
            <a:r>
              <a:rPr lang="en-US" sz="2800" b="1" err="1">
                <a:solidFill>
                  <a:schemeClr val="tx1"/>
                </a:solidFill>
                <a:latin typeface="Times New Roman" pitchFamily="18" charset="0"/>
                <a:cs typeface="Times New Roman" pitchFamily="18" charset="0"/>
              </a:rPr>
              <a:t>BẬC</a:t>
            </a:r>
            <a:r>
              <a:rPr lang="en-US" sz="2800" b="1">
                <a:solidFill>
                  <a:schemeClr val="tx1"/>
                </a:solidFill>
                <a:latin typeface="Times New Roman" pitchFamily="18" charset="0"/>
                <a:cs typeface="Times New Roman" pitchFamily="18" charset="0"/>
              </a:rPr>
              <a:t> </a:t>
            </a:r>
            <a:r>
              <a:rPr lang="en-US" sz="2800" b="1" err="1">
                <a:solidFill>
                  <a:schemeClr val="tx1"/>
                </a:solidFill>
                <a:latin typeface="Times New Roman" pitchFamily="18" charset="0"/>
                <a:cs typeface="Times New Roman" pitchFamily="18" charset="0"/>
              </a:rPr>
              <a:t>ĐÀO</a:t>
            </a:r>
            <a:r>
              <a:rPr lang="en-US" sz="2800" b="1">
                <a:solidFill>
                  <a:schemeClr val="tx1"/>
                </a:solidFill>
                <a:latin typeface="Times New Roman" pitchFamily="18" charset="0"/>
                <a:cs typeface="Times New Roman" pitchFamily="18" charset="0"/>
              </a:rPr>
              <a:t> </a:t>
            </a:r>
            <a:r>
              <a:rPr lang="en-US" sz="2800" b="1" err="1">
                <a:solidFill>
                  <a:schemeClr val="tx1"/>
                </a:solidFill>
                <a:latin typeface="Times New Roman" pitchFamily="18" charset="0"/>
                <a:cs typeface="Times New Roman" pitchFamily="18" charset="0"/>
              </a:rPr>
              <a:t>TẠO</a:t>
            </a:r>
            <a:r>
              <a:rPr lang="en-US" sz="2800" b="1">
                <a:solidFill>
                  <a:schemeClr val="tx1"/>
                </a:solidFill>
                <a:latin typeface="Times New Roman" pitchFamily="18" charset="0"/>
                <a:cs typeface="Times New Roman" pitchFamily="18" charset="0"/>
              </a:rPr>
              <a:t>: CAO </a:t>
            </a:r>
            <a:r>
              <a:rPr lang="en-US" sz="2800" b="1" err="1">
                <a:solidFill>
                  <a:schemeClr val="tx1"/>
                </a:solidFill>
                <a:latin typeface="Times New Roman" pitchFamily="18" charset="0"/>
                <a:cs typeface="Times New Roman" pitchFamily="18" charset="0"/>
              </a:rPr>
              <a:t>ĐẲNG</a:t>
            </a:r>
            <a:r>
              <a:rPr lang="en-US" sz="2800" b="1">
                <a:solidFill>
                  <a:schemeClr val="tx1"/>
                </a:solidFill>
                <a:latin typeface="Times New Roman" pitchFamily="18" charset="0"/>
                <a:cs typeface="Times New Roman" pitchFamily="18" charset="0"/>
              </a:rPr>
              <a:t> </a:t>
            </a:r>
            <a:r>
              <a:rPr lang="en-US" sz="2800" b="1" err="1">
                <a:solidFill>
                  <a:schemeClr val="tx1"/>
                </a:solidFill>
                <a:latin typeface="Times New Roman" pitchFamily="18" charset="0"/>
                <a:cs typeface="Times New Roman" pitchFamily="18" charset="0"/>
              </a:rPr>
              <a:t>CƠ</a:t>
            </a:r>
            <a:r>
              <a:rPr lang="en-US" sz="2800" b="1">
                <a:solidFill>
                  <a:schemeClr val="tx1"/>
                </a:solidFill>
                <a:latin typeface="Times New Roman" pitchFamily="18" charset="0"/>
                <a:cs typeface="Times New Roman" pitchFamily="18" charset="0"/>
              </a:rPr>
              <a:t> </a:t>
            </a:r>
            <a:r>
              <a:rPr lang="en-US" sz="2800" b="1" err="1">
                <a:solidFill>
                  <a:schemeClr val="tx1"/>
                </a:solidFill>
                <a:latin typeface="Times New Roman" pitchFamily="18" charset="0"/>
                <a:cs typeface="Times New Roman" pitchFamily="18" charset="0"/>
              </a:rPr>
              <a:t>KHÍ</a:t>
            </a:r>
            <a:endParaRPr lang="en-US" sz="2800" b="1">
              <a:solidFill>
                <a:schemeClr val="tx1"/>
              </a:solidFill>
              <a:latin typeface="Times New Roman" pitchFamily="18" charset="0"/>
              <a:cs typeface="Times New Roman" pitchFamily="18" charset="0"/>
            </a:endParaRPr>
          </a:p>
        </p:txBody>
      </p:sp>
      <p:pic>
        <p:nvPicPr>
          <p:cNvPr id="102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0400" y="228600"/>
            <a:ext cx="27717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11857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1470025"/>
          </a:xfrm>
        </p:spPr>
        <p:txBody>
          <a:bodyPr>
            <a:noAutofit/>
          </a:bodyPr>
          <a:lstStyle/>
          <a:p>
            <a:r>
              <a:rPr lang="en-US" sz="2800" b="1" err="1" smtClean="0">
                <a:latin typeface="Times New Roman" pitchFamily="18" charset="0"/>
                <a:cs typeface="Times New Roman" pitchFamily="18" charset="0"/>
              </a:rPr>
              <a:t>B1</a:t>
            </a:r>
            <a:r>
              <a:rPr lang="en-US" sz="2800" b="1" smtClean="0">
                <a:latin typeface="Times New Roman" pitchFamily="18" charset="0"/>
                <a:cs typeface="Times New Roman" pitchFamily="18" charset="0"/>
              </a:rPr>
              <a:t>. </a:t>
            </a:r>
            <a:r>
              <a:rPr lang="en-US" sz="2800" b="1" err="1" smtClean="0">
                <a:latin typeface="Times New Roman" pitchFamily="18" charset="0"/>
                <a:cs typeface="Times New Roman" pitchFamily="18" charset="0"/>
              </a:rPr>
              <a:t>NỘI</a:t>
            </a:r>
            <a:r>
              <a:rPr lang="en-US" sz="2800" b="1" smtClean="0">
                <a:latin typeface="Times New Roman" pitchFamily="18" charset="0"/>
                <a:cs typeface="Times New Roman" pitchFamily="18" charset="0"/>
              </a:rPr>
              <a:t> </a:t>
            </a:r>
            <a:r>
              <a:rPr lang="en-US" sz="2800" b="1">
                <a:latin typeface="Times New Roman" pitchFamily="18" charset="0"/>
                <a:cs typeface="Times New Roman" pitchFamily="18" charset="0"/>
              </a:rPr>
              <a:t>QUI </a:t>
            </a:r>
            <a:r>
              <a:rPr lang="en-US" sz="2800" b="1" err="1">
                <a:latin typeface="Times New Roman" pitchFamily="18" charset="0"/>
                <a:cs typeface="Times New Roman" pitchFamily="18" charset="0"/>
              </a:rPr>
              <a:t>THỰC</a:t>
            </a:r>
            <a:r>
              <a:rPr lang="en-US" sz="2800" b="1">
                <a:latin typeface="Times New Roman" pitchFamily="18" charset="0"/>
                <a:cs typeface="Times New Roman" pitchFamily="18" charset="0"/>
              </a:rPr>
              <a:t> </a:t>
            </a:r>
            <a:r>
              <a:rPr lang="en-US" sz="2800" b="1" err="1">
                <a:latin typeface="Times New Roman" pitchFamily="18" charset="0"/>
                <a:cs typeface="Times New Roman" pitchFamily="18" charset="0"/>
              </a:rPr>
              <a:t>TẬP</a:t>
            </a:r>
            <a:r>
              <a:rPr lang="en-US" sz="2800" b="1">
                <a:latin typeface="Times New Roman" pitchFamily="18" charset="0"/>
                <a:cs typeface="Times New Roman" pitchFamily="18" charset="0"/>
              </a:rPr>
              <a:t> - AN </a:t>
            </a:r>
            <a:r>
              <a:rPr lang="en-US" sz="2800" b="1" err="1">
                <a:latin typeface="Times New Roman" pitchFamily="18" charset="0"/>
                <a:cs typeface="Times New Roman" pitchFamily="18" charset="0"/>
              </a:rPr>
              <a:t>TOÀN</a:t>
            </a:r>
            <a:r>
              <a:rPr lang="en-US" sz="2800" b="1">
                <a:latin typeface="Times New Roman" pitchFamily="18" charset="0"/>
                <a:cs typeface="Times New Roman" pitchFamily="18" charset="0"/>
              </a:rPr>
              <a:t> LAO </a:t>
            </a:r>
            <a:r>
              <a:rPr lang="en-US" sz="2800" b="1" err="1">
                <a:latin typeface="Times New Roman" pitchFamily="18" charset="0"/>
                <a:cs typeface="Times New Roman" pitchFamily="18" charset="0"/>
              </a:rPr>
              <a:t>ĐỘNG</a:t>
            </a:r>
            <a:r>
              <a:rPr lang="en-US" sz="2800" b="1">
                <a:latin typeface="Times New Roman" pitchFamily="18" charset="0"/>
                <a:cs typeface="Times New Roman" pitchFamily="18" charset="0"/>
              </a:rPr>
              <a:t> - </a:t>
            </a:r>
            <a:r>
              <a:rPr lang="en-US" sz="2800" b="1" err="1">
                <a:latin typeface="Times New Roman" pitchFamily="18" charset="0"/>
                <a:cs typeface="Times New Roman" pitchFamily="18" charset="0"/>
              </a:rPr>
              <a:t>KHÁI</a:t>
            </a:r>
            <a:r>
              <a:rPr lang="en-US" sz="2800" b="1">
                <a:latin typeface="Times New Roman" pitchFamily="18" charset="0"/>
                <a:cs typeface="Times New Roman" pitchFamily="18" charset="0"/>
              </a:rPr>
              <a:t> </a:t>
            </a:r>
            <a:r>
              <a:rPr lang="en-US" sz="2800" b="1" err="1">
                <a:latin typeface="Times New Roman" pitchFamily="18" charset="0"/>
                <a:cs typeface="Times New Roman" pitchFamily="18" charset="0"/>
              </a:rPr>
              <a:t>NIỆM</a:t>
            </a:r>
            <a:r>
              <a:rPr lang="en-US" sz="2800" b="1">
                <a:latin typeface="Times New Roman" pitchFamily="18" charset="0"/>
                <a:cs typeface="Times New Roman" pitchFamily="18" charset="0"/>
              </a:rPr>
              <a:t> CHUNG </a:t>
            </a:r>
            <a:r>
              <a:rPr lang="en-US" sz="2800" b="1" err="1">
                <a:latin typeface="Times New Roman" pitchFamily="18" charset="0"/>
                <a:cs typeface="Times New Roman" pitchFamily="18" charset="0"/>
              </a:rPr>
              <a:t>NGHỀ</a:t>
            </a:r>
            <a:r>
              <a:rPr lang="en-US" sz="2800" b="1">
                <a:latin typeface="Times New Roman" pitchFamily="18" charset="0"/>
                <a:cs typeface="Times New Roman" pitchFamily="18" charset="0"/>
              </a:rPr>
              <a:t> </a:t>
            </a:r>
            <a:r>
              <a:rPr lang="en-US" sz="2800" b="1" err="1">
                <a:latin typeface="Times New Roman" pitchFamily="18" charset="0"/>
                <a:cs typeface="Times New Roman" pitchFamily="18" charset="0"/>
              </a:rPr>
              <a:t>NGUỘI</a:t>
            </a:r>
            <a:r>
              <a:rPr lang="en-US" sz="2800" b="1">
                <a:latin typeface="Times New Roman" pitchFamily="18" charset="0"/>
                <a:cs typeface="Times New Roman" pitchFamily="18" charset="0"/>
              </a:rPr>
              <a:t> </a:t>
            </a:r>
            <a:endParaRPr lang="en-US" sz="2800">
              <a:latin typeface="Times New Roman" pitchFamily="18" charset="0"/>
              <a:cs typeface="Times New Roman" pitchFamily="18" charset="0"/>
            </a:endParaRPr>
          </a:p>
        </p:txBody>
      </p:sp>
      <p:sp>
        <p:nvSpPr>
          <p:cNvPr id="4" name="Rectangle 3"/>
          <p:cNvSpPr/>
          <p:nvPr/>
        </p:nvSpPr>
        <p:spPr>
          <a:xfrm>
            <a:off x="381000" y="2070080"/>
            <a:ext cx="8305800" cy="2031325"/>
          </a:xfrm>
          <a:prstGeom prst="rect">
            <a:avLst/>
          </a:prstGeom>
        </p:spPr>
        <p:txBody>
          <a:bodyPr wrap="square">
            <a:spAutoFit/>
          </a:bodyPr>
          <a:lstStyle/>
          <a:p>
            <a:r>
              <a:rPr lang="vi-VN" b="1">
                <a:latin typeface="Times New Roman" pitchFamily="18" charset="0"/>
                <a:cs typeface="Times New Roman" pitchFamily="18" charset="0"/>
              </a:rPr>
              <a:t>Mục tiêu:</a:t>
            </a:r>
            <a:r>
              <a:rPr lang="vi-VN">
                <a:latin typeface="Times New Roman" pitchFamily="18" charset="0"/>
                <a:cs typeface="Times New Roman" pitchFamily="18" charset="0"/>
              </a:rPr>
              <a:t> </a:t>
            </a:r>
            <a:r>
              <a:rPr lang="de-DE">
                <a:latin typeface="Times New Roman" pitchFamily="18" charset="0"/>
                <a:cs typeface="Times New Roman" pitchFamily="18" charset="0"/>
              </a:rPr>
              <a:t> 	</a:t>
            </a:r>
            <a:r>
              <a:rPr lang="de-DE" i="1">
                <a:latin typeface="Times New Roman" pitchFamily="18" charset="0"/>
                <a:cs typeface="Times New Roman" pitchFamily="18" charset="0"/>
              </a:rPr>
              <a:t>- Thực hiện đúng nội quy xưởng</a:t>
            </a:r>
            <a:endParaRPr lang="en-US">
              <a:latin typeface="Times New Roman" pitchFamily="18" charset="0"/>
              <a:cs typeface="Times New Roman" pitchFamily="18" charset="0"/>
            </a:endParaRPr>
          </a:p>
          <a:p>
            <a:r>
              <a:rPr lang="en-US"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err="1">
                <a:latin typeface="Times New Roman" pitchFamily="18" charset="0"/>
                <a:cs typeface="Times New Roman" pitchFamily="18" charset="0"/>
              </a:rPr>
              <a:t>Trình</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bày</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được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các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biện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pháp</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đảm</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bảo</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ATLĐ</a:t>
            </a:r>
            <a:endParaRPr lang="en-US">
              <a:latin typeface="Times New Roman" pitchFamily="18" charset="0"/>
              <a:cs typeface="Times New Roman" pitchFamily="18" charset="0"/>
            </a:endParaRPr>
          </a:p>
          <a:p>
            <a:r>
              <a:rPr lang="en-US"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err="1">
                <a:latin typeface="Times New Roman" pitchFamily="18" charset="0"/>
                <a:cs typeface="Times New Roman" pitchFamily="18" charset="0"/>
              </a:rPr>
              <a:t>Hiểu</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được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tầm</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quan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trọng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của</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nghề</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nguội</a:t>
            </a:r>
            <a:r>
              <a:rPr lang="en-US" i="1">
                <a:latin typeface="Times New Roman" pitchFamily="18" charset="0"/>
                <a:cs typeface="Times New Roman" pitchFamily="18" charset="0"/>
              </a:rPr>
              <a:t>.</a:t>
            </a:r>
            <a:endParaRPr lang="en-US">
              <a:latin typeface="Times New Roman" pitchFamily="18" charset="0"/>
              <a:cs typeface="Times New Roman" pitchFamily="18" charset="0"/>
            </a:endParaRPr>
          </a:p>
          <a:p>
            <a:r>
              <a:rPr lang="en-US"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err="1">
                <a:latin typeface="Times New Roman" pitchFamily="18" charset="0"/>
                <a:cs typeface="Times New Roman" pitchFamily="18" charset="0"/>
              </a:rPr>
              <a:t>Sắp</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xếp</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dụng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cụ</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gọn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gàng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sạch</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sẽ</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và</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hợp</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lý</a:t>
            </a:r>
            <a:r>
              <a:rPr lang="en-US" i="1">
                <a:latin typeface="Times New Roman" pitchFamily="18" charset="0"/>
                <a:cs typeface="Times New Roman" pitchFamily="18" charset="0"/>
              </a:rPr>
              <a:t>.</a:t>
            </a:r>
            <a:endParaRPr lang="en-US">
              <a:latin typeface="Times New Roman" pitchFamily="18" charset="0"/>
              <a:cs typeface="Times New Roman" pitchFamily="18" charset="0"/>
            </a:endParaRPr>
          </a:p>
          <a:p>
            <a:r>
              <a:rPr lang="vi-VN" b="1">
                <a:latin typeface="Times New Roman" pitchFamily="18" charset="0"/>
                <a:cs typeface="Times New Roman" pitchFamily="18" charset="0"/>
              </a:rPr>
              <a:t>Giới thiệu:</a:t>
            </a:r>
            <a:endParaRPr lang="en-US">
              <a:latin typeface="Times New Roman" pitchFamily="18" charset="0"/>
              <a:cs typeface="Times New Roman" pitchFamily="18" charset="0"/>
            </a:endParaRPr>
          </a:p>
          <a:p>
            <a:r>
              <a:rPr lang="vi-VN">
                <a:latin typeface="Times New Roman" pitchFamily="18" charset="0"/>
                <a:cs typeface="Times New Roman" pitchFamily="18" charset="0"/>
              </a:rPr>
              <a:t>Trong bài này giới thiệu các biện pháp đảm bảo ATLĐ và tầm quan trọng của nghề nguội.</a:t>
            </a:r>
            <a:endParaRPr lang="en-US">
              <a:latin typeface="Times New Roman" pitchFamily="18" charset="0"/>
              <a:cs typeface="Times New Roman" pitchFamily="18" charset="0"/>
            </a:endParaRPr>
          </a:p>
        </p:txBody>
      </p:sp>
    </p:spTree>
    <p:extLst>
      <p:ext uri="{BB962C8B-B14F-4D97-AF65-F5344CB8AC3E}">
        <p14:creationId xmlns:p14="http://schemas.microsoft.com/office/powerpoint/2010/main" val="981830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1470025"/>
          </a:xfrm>
        </p:spPr>
        <p:txBody>
          <a:bodyPr>
            <a:noAutofit/>
          </a:bodyPr>
          <a:lstStyle/>
          <a:p>
            <a:r>
              <a:rPr lang="en-US" sz="2400" b="1" err="1" smtClean="0">
                <a:latin typeface="Times New Roman" pitchFamily="18" charset="0"/>
                <a:cs typeface="Times New Roman" pitchFamily="18" charset="0"/>
              </a:rPr>
              <a:t>B1</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NỘI</a:t>
            </a:r>
            <a:r>
              <a:rPr lang="en-US" sz="2400" b="1" smtClean="0">
                <a:latin typeface="Times New Roman" pitchFamily="18" charset="0"/>
                <a:cs typeface="Times New Roman" pitchFamily="18" charset="0"/>
              </a:rPr>
              <a:t> </a:t>
            </a:r>
            <a:r>
              <a:rPr lang="en-US" sz="2400" b="1">
                <a:latin typeface="Times New Roman" pitchFamily="18" charset="0"/>
                <a:cs typeface="Times New Roman" pitchFamily="18" charset="0"/>
              </a:rPr>
              <a:t>QUI </a:t>
            </a:r>
            <a:r>
              <a:rPr lang="en-US" sz="2400" b="1" err="1">
                <a:latin typeface="Times New Roman" pitchFamily="18" charset="0"/>
                <a:cs typeface="Times New Roman" pitchFamily="18" charset="0"/>
              </a:rPr>
              <a:t>THỰC</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TẬP</a:t>
            </a:r>
            <a:r>
              <a:rPr lang="en-US" sz="2400" b="1">
                <a:latin typeface="Times New Roman" pitchFamily="18" charset="0"/>
                <a:cs typeface="Times New Roman" pitchFamily="18" charset="0"/>
              </a:rPr>
              <a:t> - AN </a:t>
            </a:r>
            <a:r>
              <a:rPr lang="en-US" sz="2400" b="1" err="1">
                <a:latin typeface="Times New Roman" pitchFamily="18" charset="0"/>
                <a:cs typeface="Times New Roman" pitchFamily="18" charset="0"/>
              </a:rPr>
              <a:t>TOÀN</a:t>
            </a:r>
            <a:r>
              <a:rPr lang="en-US" sz="2400" b="1">
                <a:latin typeface="Times New Roman" pitchFamily="18" charset="0"/>
                <a:cs typeface="Times New Roman" pitchFamily="18" charset="0"/>
              </a:rPr>
              <a:t> LAO </a:t>
            </a:r>
            <a:r>
              <a:rPr lang="en-US" sz="2400" b="1" err="1">
                <a:latin typeface="Times New Roman" pitchFamily="18" charset="0"/>
                <a:cs typeface="Times New Roman" pitchFamily="18" charset="0"/>
              </a:rPr>
              <a:t>ĐỘNG</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KHÁI</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NIỆM</a:t>
            </a:r>
            <a:r>
              <a:rPr lang="en-US" sz="2400" b="1">
                <a:latin typeface="Times New Roman" pitchFamily="18" charset="0"/>
                <a:cs typeface="Times New Roman" pitchFamily="18" charset="0"/>
              </a:rPr>
              <a:t> CHUNG </a:t>
            </a:r>
            <a:r>
              <a:rPr lang="en-US" sz="2400" b="1" err="1">
                <a:latin typeface="Times New Roman" pitchFamily="18" charset="0"/>
                <a:cs typeface="Times New Roman" pitchFamily="18" charset="0"/>
              </a:rPr>
              <a:t>NGHỀ</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NGUỘI</a:t>
            </a:r>
            <a:r>
              <a:rPr lang="en-US" sz="2400" b="1">
                <a:latin typeface="Times New Roman" pitchFamily="18" charset="0"/>
                <a:cs typeface="Times New Roman" pitchFamily="18" charset="0"/>
              </a:rPr>
              <a:t> </a:t>
            </a:r>
            <a:endParaRPr lang="en-US" sz="2400">
              <a:latin typeface="Times New Roman" pitchFamily="18" charset="0"/>
              <a:cs typeface="Times New Roman" pitchFamily="18" charset="0"/>
            </a:endParaRPr>
          </a:p>
        </p:txBody>
      </p:sp>
      <p:sp>
        <p:nvSpPr>
          <p:cNvPr id="4" name="Rectangle 3"/>
          <p:cNvSpPr/>
          <p:nvPr/>
        </p:nvSpPr>
        <p:spPr>
          <a:xfrm>
            <a:off x="381000" y="1371600"/>
            <a:ext cx="8305800" cy="4801314"/>
          </a:xfrm>
          <a:prstGeom prst="rect">
            <a:avLst/>
          </a:prstGeom>
        </p:spPr>
        <p:txBody>
          <a:bodyPr wrap="square">
            <a:spAutoFit/>
          </a:bodyPr>
          <a:lstStyle/>
          <a:p>
            <a:pPr lvl="1"/>
            <a:r>
              <a:rPr lang="en-US" b="1" err="1">
                <a:latin typeface="Times New Roman" pitchFamily="18" charset="0"/>
                <a:cs typeface="Times New Roman" pitchFamily="18" charset="0"/>
              </a:rPr>
              <a:t>NỘI</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QUY</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THỰC</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TẬP</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XƯỞNG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NGUỘI</a:t>
            </a:r>
            <a:r>
              <a:rPr lang="en-US" b="1">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u="sng" err="1">
                <a:latin typeface="Times New Roman" pitchFamily="18" charset="0"/>
                <a:cs typeface="Times New Roman" pitchFamily="18" charset="0"/>
              </a:rPr>
              <a:t>Điều</a:t>
            </a:r>
            <a:r>
              <a:rPr lang="en-US" u="sng">
                <a:latin typeface="Times New Roman" pitchFamily="18" charset="0"/>
                <a:cs typeface="Times New Roman" pitchFamily="18" charset="0"/>
              </a:rPr>
              <a:t> 1:</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Học</a:t>
            </a:r>
            <a:r>
              <a:rPr lang="en-US">
                <a:latin typeface="Times New Roman" pitchFamily="18" charset="0"/>
                <a:cs typeface="Times New Roman" pitchFamily="18" charset="0"/>
              </a:rPr>
              <a:t> </a:t>
            </a:r>
            <a:r>
              <a:rPr lang="en-US" err="1">
                <a:latin typeface="Times New Roman" pitchFamily="18" charset="0"/>
                <a:cs typeface="Times New Roman" pitchFamily="18" charset="0"/>
              </a:rPr>
              <a:t>sinh</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có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đúng</a:t>
            </a:r>
            <a:r>
              <a:rPr lang="en-US">
                <a:latin typeface="Times New Roman" pitchFamily="18" charset="0"/>
                <a:cs typeface="Times New Roman" pitchFamily="18" charset="0"/>
              </a:rPr>
              <a:t> </a:t>
            </a:r>
            <a:r>
              <a:rPr lang="en-US" err="1">
                <a:latin typeface="Times New Roman" pitchFamily="18" charset="0"/>
                <a:cs typeface="Times New Roman" pitchFamily="18" charset="0"/>
              </a:rPr>
              <a:t>gio</a:t>
            </a:r>
            <a:r>
              <a:rPr lang="en-US">
                <a:latin typeface="Times New Roman" pitchFamily="18" charset="0"/>
                <a:cs typeface="Times New Roman" pitchFamily="18" charset="0"/>
              </a:rPr>
              <a:t>̀ </a:t>
            </a:r>
            <a:r>
              <a:rPr lang="en-US" err="1">
                <a:latin typeface="Times New Roman" pitchFamily="18" charset="0"/>
                <a:cs typeface="Times New Roman" pitchFamily="18" charset="0"/>
              </a:rPr>
              <a:t>tập</a:t>
            </a:r>
            <a:r>
              <a:rPr lang="en-US">
                <a:latin typeface="Times New Roman" pitchFamily="18" charset="0"/>
                <a:cs typeface="Times New Roman" pitchFamily="18" charset="0"/>
              </a:rPr>
              <a:t> </a:t>
            </a:r>
            <a:r>
              <a:rPr lang="en-US" err="1">
                <a:latin typeface="Times New Roman" pitchFamily="18" charset="0"/>
                <a:cs typeface="Times New Roman" pitchFamily="18" charset="0"/>
              </a:rPr>
              <a:t>trung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cửa</a:t>
            </a:r>
            <a:r>
              <a:rPr lang="en-US">
                <a:latin typeface="Times New Roman" pitchFamily="18" charset="0"/>
                <a:cs typeface="Times New Roman" pitchFamily="18" charset="0"/>
              </a:rPr>
              <a:t> </a:t>
            </a:r>
            <a:r>
              <a:rPr lang="en-US" err="1">
                <a:latin typeface="Times New Roman" pitchFamily="18" charset="0"/>
                <a:cs typeface="Times New Roman" pitchFamily="18" charset="0"/>
              </a:rPr>
              <a:t>xưởng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khi</a:t>
            </a:r>
            <a:r>
              <a:rPr lang="en-US">
                <a:latin typeface="Times New Roman" pitchFamily="18" charset="0"/>
                <a:cs typeface="Times New Roman" pitchFamily="18" charset="0"/>
              </a:rPr>
              <a:t> </a:t>
            </a:r>
            <a:r>
              <a:rPr lang="en-US" err="1">
                <a:latin typeface="Times New Roman" pitchFamily="18" charset="0"/>
                <a:cs typeface="Times New Roman" pitchFamily="18" charset="0"/>
              </a:rPr>
              <a:t>giáo</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phép</a:t>
            </a:r>
            <a:r>
              <a:rPr lang="en-US">
                <a:latin typeface="Times New Roman" pitchFamily="18" charset="0"/>
                <a:cs typeface="Times New Roman" pitchFamily="18" charset="0"/>
              </a:rPr>
              <a:t> </a:t>
            </a:r>
            <a:r>
              <a:rPr lang="en-US" err="1">
                <a:latin typeface="Times New Roman" pitchFamily="18" charset="0"/>
                <a:cs typeface="Times New Roman" pitchFamily="18" charset="0"/>
              </a:rPr>
              <a:t>mới</a:t>
            </a:r>
            <a:r>
              <a:rPr lang="en-US">
                <a:latin typeface="Times New Roman" pitchFamily="18" charset="0"/>
                <a:cs typeface="Times New Roman" pitchFamily="18" charset="0"/>
              </a:rPr>
              <a:t> </a:t>
            </a:r>
            <a:r>
              <a:rPr lang="en-US" err="1">
                <a:latin typeface="Times New Roman" pitchFamily="18" charset="0"/>
                <a:cs typeface="Times New Roman" pitchFamily="18" charset="0"/>
              </a:rPr>
              <a:t>trình</a:t>
            </a:r>
            <a:r>
              <a:rPr lang="en-US">
                <a:latin typeface="Times New Roman" pitchFamily="18" charset="0"/>
                <a:cs typeface="Times New Roman" pitchFamily="18" charset="0"/>
              </a:rPr>
              <a:t> </a:t>
            </a:r>
            <a:r>
              <a:rPr lang="en-US" err="1">
                <a:latin typeface="Times New Roman" pitchFamily="18" charset="0"/>
                <a:cs typeface="Times New Roman" pitchFamily="18" charset="0"/>
              </a:rPr>
              <a:t>tư</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lớp</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Trê</a:t>
            </a:r>
            <a:r>
              <a:rPr lang="en-US">
                <a:latin typeface="Times New Roman" pitchFamily="18" charset="0"/>
                <a:cs typeface="Times New Roman" pitchFamily="18" charset="0"/>
              </a:rPr>
              <a:t>̉ 5 </a:t>
            </a:r>
            <a:r>
              <a:rPr lang="en-US" err="1">
                <a:latin typeface="Times New Roman" pitchFamily="18" charset="0"/>
                <a:cs typeface="Times New Roman" pitchFamily="18" charset="0"/>
              </a:rPr>
              <a:t>phút</a:t>
            </a:r>
            <a:r>
              <a:rPr lang="en-US">
                <a:latin typeface="Times New Roman" pitchFamily="18" charset="0"/>
                <a:cs typeface="Times New Roman" pitchFamily="18" charset="0"/>
              </a:rPr>
              <a:t> </a:t>
            </a:r>
            <a:r>
              <a:rPr lang="en-US" err="1">
                <a:latin typeface="Times New Roman" pitchFamily="18" charset="0"/>
                <a:cs typeface="Times New Roman" pitchFamily="18" charset="0"/>
              </a:rPr>
              <a:t>xin</a:t>
            </a:r>
            <a:r>
              <a:rPr lang="en-US">
                <a:latin typeface="Times New Roman" pitchFamily="18" charset="0"/>
                <a:cs typeface="Times New Roman" pitchFamily="18" charset="0"/>
              </a:rPr>
              <a:t> </a:t>
            </a:r>
            <a:r>
              <a:rPr lang="en-US" err="1">
                <a:latin typeface="Times New Roman" pitchFamily="18" charset="0"/>
                <a:cs typeface="Times New Roman" pitchFamily="18" charset="0"/>
              </a:rPr>
              <a:t>giấy</a:t>
            </a:r>
            <a:r>
              <a:rPr lang="en-US">
                <a:latin typeface="Times New Roman" pitchFamily="18" charset="0"/>
                <a:cs typeface="Times New Roman" pitchFamily="18" charset="0"/>
              </a:rPr>
              <a:t> </a:t>
            </a:r>
            <a:r>
              <a:rPr lang="en-US" err="1">
                <a:latin typeface="Times New Roman" pitchFamily="18" charset="0"/>
                <a:cs typeface="Times New Roman" pitchFamily="18" charset="0"/>
              </a:rPr>
              <a:t>phép</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lớp</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Trê</a:t>
            </a:r>
            <a:r>
              <a:rPr lang="en-US">
                <a:latin typeface="Times New Roman" pitchFamily="18" charset="0"/>
                <a:cs typeface="Times New Roman" pitchFamily="18" charset="0"/>
              </a:rPr>
              <a:t>̉ 15 </a:t>
            </a:r>
            <a:r>
              <a:rPr lang="en-US" err="1">
                <a:latin typeface="Times New Roman" pitchFamily="18" charset="0"/>
                <a:cs typeface="Times New Roman" pitchFamily="18" charset="0"/>
              </a:rPr>
              <a:t>phút</a:t>
            </a:r>
            <a:r>
              <a:rPr lang="en-US">
                <a:latin typeface="Times New Roman" pitchFamily="18" charset="0"/>
                <a:cs typeface="Times New Roman" pitchFamily="18" charset="0"/>
              </a:rPr>
              <a:t>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lớp</a:t>
            </a:r>
            <a:r>
              <a:rPr lang="en-US">
                <a:latin typeface="Times New Roman" pitchFamily="18" charset="0"/>
                <a:cs typeface="Times New Roman" pitchFamily="18" charset="0"/>
              </a:rPr>
              <a:t> </a:t>
            </a:r>
            <a:r>
              <a:rPr lang="en-US" err="1">
                <a:latin typeface="Times New Roman" pitchFamily="18" charset="0"/>
                <a:cs typeface="Times New Roman" pitchFamily="18" charset="0"/>
              </a:rPr>
              <a:t>coi</a:t>
            </a:r>
            <a:r>
              <a:rPr lang="en-US">
                <a:latin typeface="Times New Roman" pitchFamily="18" charset="0"/>
                <a:cs typeface="Times New Roman" pitchFamily="18" charset="0"/>
              </a:rPr>
              <a:t> </a:t>
            </a:r>
            <a:r>
              <a:rPr lang="en-US" err="1">
                <a:latin typeface="Times New Roman" pitchFamily="18" charset="0"/>
                <a:cs typeface="Times New Roman" pitchFamily="18" charset="0"/>
              </a:rPr>
              <a:t>như</a:t>
            </a:r>
            <a:r>
              <a:rPr lang="en-US">
                <a:latin typeface="Times New Roman" pitchFamily="18" charset="0"/>
                <a:cs typeface="Times New Roman" pitchFamily="18" charset="0"/>
              </a:rPr>
              <a:t> </a:t>
            </a:r>
            <a:r>
              <a:rPr lang="en-US" err="1">
                <a:latin typeface="Times New Roman" pitchFamily="18" charset="0"/>
                <a:cs typeface="Times New Roman" pitchFamily="18" charset="0"/>
              </a:rPr>
              <a:t>vắng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ly</a:t>
            </a:r>
            <a:r>
              <a:rPr lang="en-US">
                <a:latin typeface="Times New Roman" pitchFamily="18" charset="0"/>
                <a:cs typeface="Times New Roman" pitchFamily="18" charset="0"/>
              </a:rPr>
              <a:t>́ do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Nghi</a:t>
            </a:r>
            <a:r>
              <a:rPr lang="en-US">
                <a:latin typeface="Times New Roman" pitchFamily="18" charset="0"/>
                <a:cs typeface="Times New Roman" pitchFamily="18" charset="0"/>
              </a:rPr>
              <a:t>̉ </a:t>
            </a:r>
            <a:r>
              <a:rPr lang="en-US" err="1">
                <a:latin typeface="Times New Roman" pitchFamily="18" charset="0"/>
                <a:cs typeface="Times New Roman" pitchFamily="18" charset="0"/>
              </a:rPr>
              <a:t>học</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có </a:t>
            </a:r>
            <a:r>
              <a:rPr lang="en-US" err="1">
                <a:latin typeface="Times New Roman" pitchFamily="18" charset="0"/>
                <a:cs typeface="Times New Roman" pitchFamily="18" charset="0"/>
              </a:rPr>
              <a:t>giấy</a:t>
            </a:r>
            <a:r>
              <a:rPr lang="en-US">
                <a:latin typeface="Times New Roman" pitchFamily="18" charset="0"/>
                <a:cs typeface="Times New Roman" pitchFamily="18" charset="0"/>
              </a:rPr>
              <a:t> </a:t>
            </a:r>
            <a:r>
              <a:rPr lang="en-US" err="1">
                <a:latin typeface="Times New Roman" pitchFamily="18" charset="0"/>
                <a:cs typeface="Times New Roman" pitchFamily="18" charset="0"/>
              </a:rPr>
              <a:t>phép</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u="sng" err="1">
                <a:latin typeface="Times New Roman" pitchFamily="18" charset="0"/>
                <a:cs typeface="Times New Roman" pitchFamily="18" charset="0"/>
              </a:rPr>
              <a:t>Điều</a:t>
            </a:r>
            <a:r>
              <a:rPr lang="en-US" u="sng">
                <a:latin typeface="Times New Roman" pitchFamily="18" charset="0"/>
                <a:cs typeface="Times New Roman" pitchFamily="18" charset="0"/>
              </a:rPr>
              <a:t> 2:</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xưởng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a:t>
            </a:r>
            <a:r>
              <a:rPr lang="en-US">
                <a:latin typeface="Times New Roman" pitchFamily="18" charset="0"/>
                <a:cs typeface="Times New Roman" pitchFamily="18" charset="0"/>
              </a:rPr>
              <a:t>̉ </a:t>
            </a:r>
            <a:r>
              <a:rPr lang="en-US" err="1">
                <a:latin typeface="Times New Roman" pitchFamily="18" charset="0"/>
                <a:cs typeface="Times New Roman" pitchFamily="18" charset="0"/>
              </a:rPr>
              <a:t>cặp</a:t>
            </a:r>
            <a:r>
              <a:rPr lang="en-US">
                <a:latin typeface="Times New Roman" pitchFamily="18" charset="0"/>
                <a:cs typeface="Times New Roman" pitchFamily="18" charset="0"/>
              </a:rPr>
              <a:t> </a:t>
            </a:r>
            <a:r>
              <a:rPr lang="en-US" err="1">
                <a:latin typeface="Times New Roman" pitchFamily="18" charset="0"/>
                <a:cs typeface="Times New Roman" pitchFamily="18" charset="0"/>
              </a:rPr>
              <a:t>sách</a:t>
            </a:r>
            <a:r>
              <a:rPr lang="en-US">
                <a:latin typeface="Times New Roman" pitchFamily="18" charset="0"/>
                <a:cs typeface="Times New Roman" pitchFamily="18" charset="0"/>
              </a:rPr>
              <a:t> </a:t>
            </a:r>
            <a:r>
              <a:rPr lang="en-US" err="1">
                <a:latin typeface="Times New Roman" pitchFamily="18" charset="0"/>
                <a:cs typeface="Times New Roman" pitchFamily="18" charset="0"/>
              </a:rPr>
              <a:t>đúng</a:t>
            </a:r>
            <a:r>
              <a:rPr lang="en-US">
                <a:latin typeface="Times New Roman" pitchFamily="18" charset="0"/>
                <a:cs typeface="Times New Roman" pitchFamily="18" charset="0"/>
              </a:rPr>
              <a:t> </a:t>
            </a:r>
            <a:r>
              <a:rPr lang="en-US" err="1">
                <a:latin typeface="Times New Roman" pitchFamily="18" charset="0"/>
                <a:cs typeface="Times New Roman" pitchFamily="18" charset="0"/>
              </a:rPr>
              <a:t>nơi</a:t>
            </a:r>
            <a:r>
              <a:rPr lang="en-US">
                <a:latin typeface="Times New Roman" pitchFamily="18" charset="0"/>
                <a:cs typeface="Times New Roman" pitchFamily="18" charset="0"/>
              </a:rPr>
              <a:t> </a:t>
            </a:r>
            <a:r>
              <a:rPr lang="en-US" err="1">
                <a:latin typeface="Times New Roman" pitchFamily="18" charset="0"/>
                <a:cs typeface="Times New Roman" pitchFamily="18" charset="0"/>
              </a:rPr>
              <a:t>quy</a:t>
            </a:r>
            <a:r>
              <a:rPr lang="en-US">
                <a:latin typeface="Times New Roman" pitchFamily="18" charset="0"/>
                <a:cs typeface="Times New Roman" pitchFamily="18" charset="0"/>
              </a:rPr>
              <a:t> </a:t>
            </a:r>
            <a:r>
              <a:rPr lang="en-US" err="1">
                <a:latin typeface="Times New Roman" pitchFamily="18" charset="0"/>
                <a:cs typeface="Times New Roman" pitchFamily="18" charset="0"/>
              </a:rPr>
              <a:t>định</a:t>
            </a:r>
            <a:endParaRPr lang="en-US" sz="1600">
              <a:latin typeface="Times New Roman" pitchFamily="18" charset="0"/>
              <a:cs typeface="Times New Roman" pitchFamily="18" charset="0"/>
            </a:endParaRPr>
          </a:p>
          <a:p>
            <a:r>
              <a:rPr lang="en-US" u="sng" err="1">
                <a:latin typeface="Times New Roman" pitchFamily="18" charset="0"/>
                <a:cs typeface="Times New Roman" pitchFamily="18" charset="0"/>
              </a:rPr>
              <a:t>Điều</a:t>
            </a:r>
            <a:r>
              <a:rPr lang="en-US" u="sng">
                <a:latin typeface="Times New Roman" pitchFamily="18" charset="0"/>
                <a:cs typeface="Times New Roman" pitchFamily="18" charset="0"/>
              </a:rPr>
              <a:t> 3:</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Trang</a:t>
            </a:r>
            <a:r>
              <a:rPr lang="en-US">
                <a:latin typeface="Times New Roman" pitchFamily="18" charset="0"/>
                <a:cs typeface="Times New Roman" pitchFamily="18" charset="0"/>
              </a:rPr>
              <a:t> </a:t>
            </a:r>
            <a:r>
              <a:rPr lang="en-US" err="1">
                <a:latin typeface="Times New Roman" pitchFamily="18" charset="0"/>
                <a:cs typeface="Times New Roman" pitchFamily="18" charset="0"/>
              </a:rPr>
              <a:t>phục</a:t>
            </a:r>
            <a:r>
              <a:rPr lang="en-US">
                <a:latin typeface="Times New Roman" pitchFamily="18" charset="0"/>
                <a:cs typeface="Times New Roman" pitchFamily="18" charset="0"/>
              </a:rPr>
              <a:t> </a:t>
            </a:r>
            <a:r>
              <a:rPr lang="en-US" err="1">
                <a:latin typeface="Times New Roman" pitchFamily="18" charset="0"/>
                <a:cs typeface="Times New Roman" pitchFamily="18" charset="0"/>
              </a:rPr>
              <a:t>bảo</a:t>
            </a:r>
            <a:r>
              <a:rPr lang="en-US">
                <a:latin typeface="Times New Roman" pitchFamily="18" charset="0"/>
                <a:cs typeface="Times New Roman" pitchFamily="18" charset="0"/>
              </a:rPr>
              <a:t> </a:t>
            </a:r>
            <a:r>
              <a:rPr lang="en-US" err="1">
                <a:latin typeface="Times New Roman" pitchFamily="18" charset="0"/>
                <a:cs typeface="Times New Roman" pitchFamily="18" charset="0"/>
              </a:rPr>
              <a:t>hô</a:t>
            </a:r>
            <a:r>
              <a:rPr lang="en-US">
                <a:latin typeface="Times New Roman" pitchFamily="18" charset="0"/>
                <a:cs typeface="Times New Roman" pitchFamily="18" charset="0"/>
              </a:rPr>
              <a:t>̣ </a:t>
            </a:r>
            <a:r>
              <a:rPr lang="en-US" err="1">
                <a:latin typeface="Times New Roman" pitchFamily="18" charset="0"/>
                <a:cs typeface="Times New Roman" pitchFamily="18" charset="0"/>
              </a:rPr>
              <a:t>lao</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a:t>
            </a:r>
            <a:r>
              <a:rPr lang="en-US" err="1">
                <a:latin typeface="Times New Roman" pitchFamily="18" charset="0"/>
                <a:cs typeface="Times New Roman" pitchFamily="18" charset="0"/>
              </a:rPr>
              <a:t>gọn</a:t>
            </a:r>
            <a:r>
              <a:rPr lang="en-US">
                <a:latin typeface="Times New Roman" pitchFamily="18" charset="0"/>
                <a:cs typeface="Times New Roman" pitchFamily="18" charset="0"/>
              </a:rPr>
              <a:t> </a:t>
            </a:r>
            <a:r>
              <a:rPr lang="en-US" err="1">
                <a:latin typeface="Times New Roman" pitchFamily="18" charset="0"/>
                <a:cs typeface="Times New Roman" pitchFamily="18" charset="0"/>
              </a:rPr>
              <a:t>gàng</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u="sng" err="1">
                <a:latin typeface="Times New Roman" pitchFamily="18" charset="0"/>
                <a:cs typeface="Times New Roman" pitchFamily="18" charset="0"/>
              </a:rPr>
              <a:t>Điều</a:t>
            </a:r>
            <a:r>
              <a:rPr lang="en-US" u="sng">
                <a:latin typeface="Times New Roman" pitchFamily="18" charset="0"/>
                <a:cs typeface="Times New Roman" pitchFamily="18" charset="0"/>
              </a:rPr>
              <a:t> 4:</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Tập</a:t>
            </a:r>
            <a:r>
              <a:rPr lang="en-US">
                <a:latin typeface="Times New Roman" pitchFamily="18" charset="0"/>
                <a:cs typeface="Times New Roman" pitchFamily="18" charset="0"/>
              </a:rPr>
              <a:t> </a:t>
            </a:r>
            <a:r>
              <a:rPr lang="en-US" err="1">
                <a:latin typeface="Times New Roman" pitchFamily="18" charset="0"/>
                <a:cs typeface="Times New Roman" pitchFamily="18" charset="0"/>
              </a:rPr>
              <a:t>trung</a:t>
            </a:r>
            <a:r>
              <a:rPr lang="en-US">
                <a:latin typeface="Times New Roman" pitchFamily="18" charset="0"/>
                <a:cs typeface="Times New Roman" pitchFamily="18" charset="0"/>
              </a:rPr>
              <a:t> </a:t>
            </a:r>
            <a:r>
              <a:rPr lang="en-US" err="1">
                <a:latin typeface="Times New Roman" pitchFamily="18" charset="0"/>
                <a:cs typeface="Times New Roman" pitchFamily="18" charset="0"/>
              </a:rPr>
              <a:t>nghe</a:t>
            </a:r>
            <a:r>
              <a:rPr lang="en-US">
                <a:latin typeface="Times New Roman" pitchFamily="18" charset="0"/>
                <a:cs typeface="Times New Roman" pitchFamily="18" charset="0"/>
              </a:rPr>
              <a:t> </a:t>
            </a:r>
            <a:r>
              <a:rPr lang="en-US" err="1">
                <a:latin typeface="Times New Roman" pitchFamily="18" charset="0"/>
                <a:cs typeface="Times New Roman" pitchFamily="18" charset="0"/>
              </a:rPr>
              <a:t>giảng</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quan</a:t>
            </a:r>
            <a:r>
              <a:rPr lang="en-US">
                <a:latin typeface="Times New Roman" pitchFamily="18" charset="0"/>
                <a:cs typeface="Times New Roman" pitchFamily="18" charset="0"/>
              </a:rPr>
              <a:t> </a:t>
            </a:r>
            <a:r>
              <a:rPr lang="en-US" err="1">
                <a:latin typeface="Times New Roman" pitchFamily="18" charset="0"/>
                <a:cs typeface="Times New Roman" pitchFamily="18" charset="0"/>
              </a:rPr>
              <a:t>sát</a:t>
            </a:r>
            <a:r>
              <a:rPr lang="en-US">
                <a:latin typeface="Times New Roman" pitchFamily="18" charset="0"/>
                <a:cs typeface="Times New Roman" pitchFamily="18" charset="0"/>
              </a:rPr>
              <a:t> </a:t>
            </a:r>
            <a:r>
              <a:rPr lang="en-US" err="1">
                <a:latin typeface="Times New Roman" pitchFamily="18" charset="0"/>
                <a:cs typeface="Times New Roman" pitchFamily="18" charset="0"/>
              </a:rPr>
              <a:t>các</a:t>
            </a:r>
            <a:r>
              <a:rPr lang="en-US">
                <a:latin typeface="Times New Roman" pitchFamily="18" charset="0"/>
                <a:cs typeface="Times New Roman" pitchFamily="18" charset="0"/>
              </a:rPr>
              <a:t> </a:t>
            </a:r>
            <a:r>
              <a:rPr lang="en-US" err="1">
                <a:latin typeface="Times New Roman" pitchFamily="18" charset="0"/>
                <a:cs typeface="Times New Roman" pitchFamily="18" charset="0"/>
              </a:rPr>
              <a:t>thao</a:t>
            </a:r>
            <a:r>
              <a:rPr lang="en-US">
                <a:latin typeface="Times New Roman" pitchFamily="18" charset="0"/>
                <a:cs typeface="Times New Roman" pitchFamily="18" charset="0"/>
              </a:rPr>
              <a:t> </a:t>
            </a:r>
            <a:r>
              <a:rPr lang="en-US" err="1">
                <a:latin typeface="Times New Roman" pitchFamily="18" charset="0"/>
                <a:cs typeface="Times New Roman" pitchFamily="18" charset="0"/>
              </a:rPr>
              <a:t>tác</a:t>
            </a:r>
            <a:r>
              <a:rPr lang="en-US">
                <a:latin typeface="Times New Roman" pitchFamily="18" charset="0"/>
                <a:cs typeface="Times New Roman" pitchFamily="18" charset="0"/>
              </a:rPr>
              <a:t> </a:t>
            </a:r>
            <a:r>
              <a:rPr lang="en-US" err="1">
                <a:latin typeface="Times New Roman" pitchFamily="18" charset="0"/>
                <a:cs typeface="Times New Roman" pitchFamily="18" charset="0"/>
              </a:rPr>
              <a:t>mẫu</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giáo</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Đọc</a:t>
            </a:r>
            <a:r>
              <a:rPr lang="en-US">
                <a:latin typeface="Times New Roman" pitchFamily="18" charset="0"/>
                <a:cs typeface="Times New Roman" pitchFamily="18" charset="0"/>
              </a:rPr>
              <a:t> </a:t>
            </a:r>
            <a:r>
              <a:rPr lang="en-US" err="1">
                <a:latin typeface="Times New Roman" pitchFamily="18" charset="0"/>
                <a:cs typeface="Times New Roman" pitchFamily="18" charset="0"/>
              </a:rPr>
              <a:t>hiểu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cặn</a:t>
            </a:r>
            <a:r>
              <a:rPr lang="en-US">
                <a:latin typeface="Times New Roman" pitchFamily="18" charset="0"/>
                <a:cs typeface="Times New Roman" pitchFamily="18" charset="0"/>
              </a:rPr>
              <a:t> </a:t>
            </a:r>
            <a:r>
              <a:rPr lang="en-US" err="1">
                <a:latin typeface="Times New Roman" pitchFamily="18" charset="0"/>
                <a:cs typeface="Times New Roman" pitchFamily="18" charset="0"/>
              </a:rPr>
              <a:t>ke</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ghi</a:t>
            </a:r>
            <a:r>
              <a:rPr lang="en-US">
                <a:latin typeface="Times New Roman" pitchFamily="18" charset="0"/>
                <a:cs typeface="Times New Roman" pitchFamily="18" charset="0"/>
              </a:rPr>
              <a:t> </a:t>
            </a:r>
            <a:r>
              <a:rPr lang="en-US" err="1">
                <a:latin typeface="Times New Roman" pitchFamily="18" charset="0"/>
                <a:cs typeface="Times New Roman" pitchFamily="18" charset="0"/>
              </a:rPr>
              <a:t>chép</a:t>
            </a:r>
            <a:r>
              <a:rPr lang="en-US">
                <a:latin typeface="Times New Roman" pitchFamily="18" charset="0"/>
                <a:cs typeface="Times New Roman" pitchFamily="18" charset="0"/>
              </a:rPr>
              <a:t> </a:t>
            </a:r>
            <a:r>
              <a:rPr lang="en-US" err="1">
                <a:latin typeface="Times New Roman" pitchFamily="18" charset="0"/>
                <a:cs typeface="Times New Roman" pitchFamily="18" charset="0"/>
              </a:rPr>
              <a:t>đầy</a:t>
            </a:r>
            <a:r>
              <a:rPr lang="en-US">
                <a:latin typeface="Times New Roman" pitchFamily="18" charset="0"/>
                <a:cs typeface="Times New Roman" pitchFamily="18" charset="0"/>
              </a:rPr>
              <a:t> </a:t>
            </a:r>
            <a:r>
              <a:rPr lang="en-US" err="1">
                <a:latin typeface="Times New Roman" pitchFamily="18" charset="0"/>
                <a:cs typeface="Times New Roman" pitchFamily="18" charset="0"/>
              </a:rPr>
              <a:t>đu</a:t>
            </a:r>
            <a:r>
              <a:rPr lang="en-US">
                <a:latin typeface="Times New Roman" pitchFamily="18" charset="0"/>
                <a:cs typeface="Times New Roman" pitchFamily="18" charset="0"/>
              </a:rPr>
              <a:t>̉ </a:t>
            </a:r>
            <a:r>
              <a:rPr lang="en-US" err="1">
                <a:latin typeface="Times New Roman" pitchFamily="18" charset="0"/>
                <a:cs typeface="Times New Roman" pitchFamily="18" charset="0"/>
              </a:rPr>
              <a:t>các</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ve</a:t>
            </a:r>
            <a:r>
              <a:rPr lang="en-US">
                <a:latin typeface="Times New Roman" pitchFamily="18" charset="0"/>
                <a:cs typeface="Times New Roman" pitchFamily="18" charset="0"/>
              </a:rPr>
              <a:t>̃, </a:t>
            </a:r>
            <a:r>
              <a:rPr lang="en-US" err="1">
                <a:latin typeface="Times New Roman" pitchFamily="18" charset="0"/>
                <a:cs typeface="Times New Roman" pitchFamily="18" charset="0"/>
              </a:rPr>
              <a:t>yêu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ky</a:t>
            </a:r>
            <a:r>
              <a:rPr lang="en-US">
                <a:latin typeface="Times New Roman" pitchFamily="18" charset="0"/>
                <a:cs typeface="Times New Roman" pitchFamily="18" charset="0"/>
              </a:rPr>
              <a:t>̃ </a:t>
            </a:r>
            <a:r>
              <a:rPr lang="en-US" err="1">
                <a:latin typeface="Times New Roman" pitchFamily="18" charset="0"/>
                <a:cs typeface="Times New Roman" pitchFamily="18" charset="0"/>
              </a:rPr>
              <a:t>thuật</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quy</a:t>
            </a:r>
            <a:r>
              <a:rPr lang="en-US">
                <a:latin typeface="Times New Roman" pitchFamily="18" charset="0"/>
                <a:cs typeface="Times New Roman" pitchFamily="18" charset="0"/>
              </a:rPr>
              <a:t> </a:t>
            </a:r>
            <a:r>
              <a:rPr lang="en-US" err="1">
                <a:latin typeface="Times New Roman" pitchFamily="18" charset="0"/>
                <a:cs typeface="Times New Roman" pitchFamily="18" charset="0"/>
              </a:rPr>
              <a:t>trình</a:t>
            </a:r>
            <a:r>
              <a:rPr lang="en-US">
                <a:latin typeface="Times New Roman" pitchFamily="18" charset="0"/>
                <a:cs typeface="Times New Roman" pitchFamily="18" charset="0"/>
              </a:rPr>
              <a:t> </a:t>
            </a:r>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nghê</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u="sng" err="1">
                <a:latin typeface="Times New Roman" pitchFamily="18" charset="0"/>
                <a:cs typeface="Times New Roman" pitchFamily="18" charset="0"/>
              </a:rPr>
              <a:t>Điều</a:t>
            </a:r>
            <a:r>
              <a:rPr lang="en-US" u="sng">
                <a:latin typeface="Times New Roman" pitchFamily="18" charset="0"/>
                <a:cs typeface="Times New Roman" pitchFamily="18" charset="0"/>
              </a:rPr>
              <a:t> 5:</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Khi</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thực</a:t>
            </a:r>
            <a:r>
              <a:rPr lang="en-US">
                <a:latin typeface="Times New Roman" pitchFamily="18" charset="0"/>
                <a:cs typeface="Times New Roman" pitchFamily="18" charset="0"/>
              </a:rPr>
              <a:t> </a:t>
            </a:r>
            <a:r>
              <a:rPr lang="en-US" err="1">
                <a:latin typeface="Times New Roman" pitchFamily="18" charset="0"/>
                <a:cs typeface="Times New Roman" pitchFamily="18" charset="0"/>
              </a:rPr>
              <a:t>tập</a:t>
            </a:r>
            <a:r>
              <a:rPr lang="en-US">
                <a:latin typeface="Times New Roman" pitchFamily="18" charset="0"/>
                <a:cs typeface="Times New Roman" pitchFamily="18" charset="0"/>
              </a:rPr>
              <a:t>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đi</a:t>
            </a:r>
            <a:r>
              <a:rPr lang="en-US">
                <a:latin typeface="Times New Roman" pitchFamily="18" charset="0"/>
                <a:cs typeface="Times New Roman" pitchFamily="18" charset="0"/>
              </a:rPr>
              <a:t> </a:t>
            </a:r>
            <a:r>
              <a:rPr lang="en-US" err="1">
                <a:latin typeface="Times New Roman" pitchFamily="18" charset="0"/>
                <a:cs typeface="Times New Roman" pitchFamily="18" charset="0"/>
              </a:rPr>
              <a:t>lại</a:t>
            </a:r>
            <a:r>
              <a:rPr lang="en-US">
                <a:latin typeface="Times New Roman" pitchFamily="18" charset="0"/>
                <a:cs typeface="Times New Roman" pitchFamily="18" charset="0"/>
              </a:rPr>
              <a:t> </a:t>
            </a:r>
            <a:r>
              <a:rPr lang="en-US" err="1">
                <a:latin typeface="Times New Roman" pitchFamily="18" charset="0"/>
                <a:cs typeface="Times New Roman" pitchFamily="18" charset="0"/>
              </a:rPr>
              <a:t>lộn</a:t>
            </a:r>
            <a:r>
              <a:rPr lang="en-US">
                <a:latin typeface="Times New Roman" pitchFamily="18" charset="0"/>
                <a:cs typeface="Times New Roman" pitchFamily="18" charset="0"/>
              </a:rPr>
              <a:t> </a:t>
            </a:r>
            <a:r>
              <a:rPr lang="en-US" err="1">
                <a:latin typeface="Times New Roman" pitchFamily="18" charset="0"/>
                <a:cs typeface="Times New Roman" pitchFamily="18" charset="0"/>
              </a:rPr>
              <a:t>xộn</a:t>
            </a:r>
            <a:r>
              <a:rPr lang="en-US">
                <a:latin typeface="Times New Roman" pitchFamily="18" charset="0"/>
                <a:cs typeface="Times New Roman" pitchFamily="18" charset="0"/>
              </a:rPr>
              <a:t>, </a:t>
            </a:r>
            <a:r>
              <a:rPr lang="en-US" err="1">
                <a:latin typeface="Times New Roman" pitchFamily="18" charset="0"/>
                <a:cs typeface="Times New Roman" pitchFamily="18" charset="0"/>
              </a:rPr>
              <a:t>mất</a:t>
            </a:r>
            <a:r>
              <a:rPr lang="en-US">
                <a:latin typeface="Times New Roman" pitchFamily="18" charset="0"/>
                <a:cs typeface="Times New Roman" pitchFamily="18" charset="0"/>
              </a:rPr>
              <a:t> </a:t>
            </a:r>
            <a:r>
              <a:rPr lang="en-US" err="1">
                <a:latin typeface="Times New Roman" pitchFamily="18" charset="0"/>
                <a:cs typeface="Times New Roman" pitchFamily="18" charset="0"/>
              </a:rPr>
              <a:t>trật</a:t>
            </a:r>
            <a:r>
              <a:rPr lang="en-US">
                <a:latin typeface="Times New Roman" pitchFamily="18" charset="0"/>
                <a:cs typeface="Times New Roman" pitchFamily="18" charset="0"/>
              </a:rPr>
              <a:t> </a:t>
            </a:r>
            <a:r>
              <a:rPr lang="en-US" err="1">
                <a:latin typeface="Times New Roman" pitchFamily="18" charset="0"/>
                <a:cs typeface="Times New Roman" pitchFamily="18" charset="0"/>
              </a:rPr>
              <a:t>tư</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a:t>
            </a:r>
            <a:r>
              <a:rPr lang="en-US" err="1">
                <a:latin typeface="Times New Roman" pitchFamily="18" charset="0"/>
                <a:cs typeface="Times New Roman" pitchFamily="18" charset="0"/>
              </a:rPr>
              <a:t>tập</a:t>
            </a:r>
            <a:r>
              <a:rPr lang="en-US">
                <a:latin typeface="Times New Roman" pitchFamily="18" charset="0"/>
                <a:cs typeface="Times New Roman" pitchFamily="18" charset="0"/>
              </a:rPr>
              <a:t> </a:t>
            </a:r>
            <a:r>
              <a:rPr lang="en-US" err="1">
                <a:latin typeface="Times New Roman" pitchFamily="18" charset="0"/>
                <a:cs typeface="Times New Roman" pitchFamily="18" charset="0"/>
              </a:rPr>
              <a:t>trung</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bài</a:t>
            </a:r>
            <a:r>
              <a:rPr lang="en-US">
                <a:latin typeface="Times New Roman" pitchFamily="18" charset="0"/>
                <a:cs typeface="Times New Roman" pitchFamily="18" charset="0"/>
              </a:rPr>
              <a:t> </a:t>
            </a:r>
            <a:r>
              <a:rPr lang="en-US" err="1">
                <a:latin typeface="Times New Roman" pitchFamily="18" charset="0"/>
                <a:cs typeface="Times New Roman" pitchFamily="18" charset="0"/>
              </a:rPr>
              <a:t>tập</a:t>
            </a:r>
            <a:r>
              <a:rPr lang="en-US">
                <a:latin typeface="Times New Roman" pitchFamily="18" charset="0"/>
                <a:cs typeface="Times New Roman" pitchFamily="18" charset="0"/>
              </a:rPr>
              <a:t>,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hút</a:t>
            </a:r>
            <a:r>
              <a:rPr lang="en-US">
                <a:latin typeface="Times New Roman" pitchFamily="18" charset="0"/>
                <a:cs typeface="Times New Roman" pitchFamily="18" charset="0"/>
              </a:rPr>
              <a:t> </a:t>
            </a:r>
            <a:r>
              <a:rPr lang="en-US" err="1">
                <a:latin typeface="Times New Roman" pitchFamily="18" charset="0"/>
                <a:cs typeface="Times New Roman" pitchFamily="18" charset="0"/>
              </a:rPr>
              <a:t>thuốc</a:t>
            </a:r>
            <a:r>
              <a:rPr lang="en-US">
                <a:latin typeface="Times New Roman" pitchFamily="18" charset="0"/>
                <a:cs typeface="Times New Roman" pitchFamily="18" charset="0"/>
              </a:rPr>
              <a:t>, </a:t>
            </a:r>
            <a:r>
              <a:rPr lang="en-US" err="1">
                <a:latin typeface="Times New Roman" pitchFamily="18" charset="0"/>
                <a:cs typeface="Times New Roman" pitchFamily="18" charset="0"/>
              </a:rPr>
              <a:t>ăn</a:t>
            </a:r>
            <a:r>
              <a:rPr lang="en-US">
                <a:latin typeface="Times New Roman" pitchFamily="18" charset="0"/>
                <a:cs typeface="Times New Roman" pitchFamily="18" charset="0"/>
              </a:rPr>
              <a:t> </a:t>
            </a:r>
            <a:r>
              <a:rPr lang="en-US" err="1">
                <a:latin typeface="Times New Roman" pitchFamily="18" charset="0"/>
                <a:cs typeface="Times New Roman" pitchFamily="18" charset="0"/>
              </a:rPr>
              <a:t>uống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a:t>
            </a:r>
            <a:r>
              <a:rPr lang="en-US" err="1">
                <a:latin typeface="Times New Roman" pitchFamily="18" charset="0"/>
                <a:cs typeface="Times New Roman" pitchFamily="18" charset="0"/>
              </a:rPr>
              <a:t>lớp</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p:txBody>
      </p:sp>
    </p:spTree>
    <p:extLst>
      <p:ext uri="{BB962C8B-B14F-4D97-AF65-F5344CB8AC3E}">
        <p14:creationId xmlns:p14="http://schemas.microsoft.com/office/powerpoint/2010/main" val="231167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1470025"/>
          </a:xfrm>
        </p:spPr>
        <p:txBody>
          <a:bodyPr>
            <a:noAutofit/>
          </a:bodyPr>
          <a:lstStyle/>
          <a:p>
            <a:r>
              <a:rPr lang="en-US" sz="2400" b="1" err="1" smtClean="0">
                <a:latin typeface="Times New Roman" pitchFamily="18" charset="0"/>
                <a:cs typeface="Times New Roman" pitchFamily="18" charset="0"/>
              </a:rPr>
              <a:t>B1</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NỘI</a:t>
            </a:r>
            <a:r>
              <a:rPr lang="en-US" sz="2400" b="1" smtClean="0">
                <a:latin typeface="Times New Roman" pitchFamily="18" charset="0"/>
                <a:cs typeface="Times New Roman" pitchFamily="18" charset="0"/>
              </a:rPr>
              <a:t> </a:t>
            </a:r>
            <a:r>
              <a:rPr lang="en-US" sz="2400" b="1">
                <a:latin typeface="Times New Roman" pitchFamily="18" charset="0"/>
                <a:cs typeface="Times New Roman" pitchFamily="18" charset="0"/>
              </a:rPr>
              <a:t>QUI </a:t>
            </a:r>
            <a:r>
              <a:rPr lang="en-US" sz="2400" b="1" err="1">
                <a:latin typeface="Times New Roman" pitchFamily="18" charset="0"/>
                <a:cs typeface="Times New Roman" pitchFamily="18" charset="0"/>
              </a:rPr>
              <a:t>THỰC</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TẬP</a:t>
            </a:r>
            <a:r>
              <a:rPr lang="en-US" sz="2400" b="1">
                <a:latin typeface="Times New Roman" pitchFamily="18" charset="0"/>
                <a:cs typeface="Times New Roman" pitchFamily="18" charset="0"/>
              </a:rPr>
              <a:t> - AN </a:t>
            </a:r>
            <a:r>
              <a:rPr lang="en-US" sz="2400" b="1" err="1">
                <a:latin typeface="Times New Roman" pitchFamily="18" charset="0"/>
                <a:cs typeface="Times New Roman" pitchFamily="18" charset="0"/>
              </a:rPr>
              <a:t>TOÀN</a:t>
            </a:r>
            <a:r>
              <a:rPr lang="en-US" sz="2400" b="1">
                <a:latin typeface="Times New Roman" pitchFamily="18" charset="0"/>
                <a:cs typeface="Times New Roman" pitchFamily="18" charset="0"/>
              </a:rPr>
              <a:t> LAO </a:t>
            </a:r>
            <a:r>
              <a:rPr lang="en-US" sz="2400" b="1" err="1">
                <a:latin typeface="Times New Roman" pitchFamily="18" charset="0"/>
                <a:cs typeface="Times New Roman" pitchFamily="18" charset="0"/>
              </a:rPr>
              <a:t>ĐỘNG</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KHÁI</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NIỆM</a:t>
            </a:r>
            <a:r>
              <a:rPr lang="en-US" sz="2400" b="1">
                <a:latin typeface="Times New Roman" pitchFamily="18" charset="0"/>
                <a:cs typeface="Times New Roman" pitchFamily="18" charset="0"/>
              </a:rPr>
              <a:t> CHUNG </a:t>
            </a:r>
            <a:r>
              <a:rPr lang="en-US" sz="2400" b="1" err="1">
                <a:latin typeface="Times New Roman" pitchFamily="18" charset="0"/>
                <a:cs typeface="Times New Roman" pitchFamily="18" charset="0"/>
              </a:rPr>
              <a:t>NGHỀ</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NGUỘI</a:t>
            </a:r>
            <a:r>
              <a:rPr lang="en-US" sz="2400" b="1">
                <a:latin typeface="Times New Roman" pitchFamily="18" charset="0"/>
                <a:cs typeface="Times New Roman" pitchFamily="18" charset="0"/>
              </a:rPr>
              <a:t> </a:t>
            </a:r>
            <a:endParaRPr lang="en-US" sz="2400">
              <a:latin typeface="Times New Roman" pitchFamily="18" charset="0"/>
              <a:cs typeface="Times New Roman" pitchFamily="18" charset="0"/>
            </a:endParaRPr>
          </a:p>
        </p:txBody>
      </p:sp>
      <p:sp>
        <p:nvSpPr>
          <p:cNvPr id="4" name="Rectangle 3"/>
          <p:cNvSpPr/>
          <p:nvPr/>
        </p:nvSpPr>
        <p:spPr>
          <a:xfrm>
            <a:off x="381000" y="1371600"/>
            <a:ext cx="8305800" cy="4801314"/>
          </a:xfrm>
          <a:prstGeom prst="rect">
            <a:avLst/>
          </a:prstGeom>
        </p:spPr>
        <p:txBody>
          <a:bodyPr wrap="square">
            <a:spAutoFit/>
          </a:bodyPr>
          <a:lstStyle/>
          <a:p>
            <a:pPr lvl="1"/>
            <a:r>
              <a:rPr lang="en-US" b="1" err="1">
                <a:latin typeface="Times New Roman" pitchFamily="18" charset="0"/>
                <a:cs typeface="Times New Roman" pitchFamily="18" charset="0"/>
              </a:rPr>
              <a:t>NỘI</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QUY</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THỰC</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TẬP</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XƯỞNG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NGUỘI</a:t>
            </a:r>
            <a:r>
              <a:rPr lang="en-US" b="1">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u="sng" err="1" smtClean="0">
                <a:latin typeface="Times New Roman" pitchFamily="18" charset="0"/>
                <a:cs typeface="Times New Roman" pitchFamily="18" charset="0"/>
              </a:rPr>
              <a:t>Điều</a:t>
            </a:r>
            <a:r>
              <a:rPr lang="en-US" u="sng" smtClean="0">
                <a:latin typeface="Times New Roman" pitchFamily="18" charset="0"/>
                <a:cs typeface="Times New Roman" pitchFamily="18" charset="0"/>
              </a:rPr>
              <a:t> 6:</a:t>
            </a:r>
            <a:endParaRPr lang="en-US" sz="1600" smtClean="0">
              <a:latin typeface="Times New Roman" pitchFamily="18" charset="0"/>
              <a:cs typeface="Times New Roman" pitchFamily="18" charset="0"/>
            </a:endParaRPr>
          </a:p>
          <a:p>
            <a:r>
              <a:rPr lang="en-US" err="1" smtClean="0">
                <a:latin typeface="Times New Roman" pitchFamily="18" charset="0"/>
                <a:cs typeface="Times New Roman" pitchFamily="18" charset="0"/>
              </a:rPr>
              <a:t>Không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đưa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người</a:t>
            </a:r>
            <a:r>
              <a:rPr lang="en-US" smtClean="0">
                <a:latin typeface="Times New Roman" pitchFamily="18" charset="0"/>
                <a:cs typeface="Times New Roman" pitchFamily="18" charset="0"/>
              </a:rPr>
              <a:t> lạ </a:t>
            </a:r>
            <a:r>
              <a:rPr lang="en-US" err="1" smtClean="0">
                <a:latin typeface="Times New Roman" pitchFamily="18" charset="0"/>
                <a:cs typeface="Times New Roman" pitchFamily="18" charset="0"/>
              </a:rPr>
              <a:t>khác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lớp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xưởng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chưa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được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phép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của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hướng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dẫn</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r>
              <a:rPr lang="en-US" u="sng" err="1" smtClean="0">
                <a:latin typeface="Times New Roman" pitchFamily="18" charset="0"/>
                <a:cs typeface="Times New Roman" pitchFamily="18" charset="0"/>
              </a:rPr>
              <a:t>Điều</a:t>
            </a:r>
            <a:r>
              <a:rPr lang="en-US" u="sng" smtClean="0">
                <a:latin typeface="Times New Roman" pitchFamily="18" charset="0"/>
                <a:cs typeface="Times New Roman" pitchFamily="18" charset="0"/>
              </a:rPr>
              <a:t> 7:</a:t>
            </a:r>
            <a:endParaRPr lang="en-US" sz="1600" smtClean="0">
              <a:latin typeface="Times New Roman" pitchFamily="18" charset="0"/>
              <a:cs typeface="Times New Roman" pitchFamily="18" charset="0"/>
            </a:endParaRPr>
          </a:p>
          <a:p>
            <a:r>
              <a:rPr lang="en-US" err="1" smtClean="0">
                <a:latin typeface="Times New Roman" pitchFamily="18" charset="0"/>
                <a:cs typeface="Times New Roman" pitchFamily="18" charset="0"/>
              </a:rPr>
              <a:t>Đang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thực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tập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muốn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ra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ngoài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phải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được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phép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của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giờ</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nghi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giải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tuyệt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đối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được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chơi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thao</a:t>
            </a:r>
            <a:endParaRPr lang="en-US" sz="1600" smtClean="0">
              <a:latin typeface="Times New Roman" pitchFamily="18" charset="0"/>
              <a:cs typeface="Times New Roman" pitchFamily="18" charset="0"/>
            </a:endParaRPr>
          </a:p>
          <a:p>
            <a:r>
              <a:rPr lang="en-US" u="sng" err="1" smtClean="0">
                <a:latin typeface="Times New Roman" pitchFamily="18" charset="0"/>
                <a:cs typeface="Times New Roman" pitchFamily="18" charset="0"/>
              </a:rPr>
              <a:t>Điều</a:t>
            </a:r>
            <a:r>
              <a:rPr lang="en-US" u="sng" smtClean="0">
                <a:latin typeface="Times New Roman" pitchFamily="18" charset="0"/>
                <a:cs typeface="Times New Roman" pitchFamily="18" charset="0"/>
              </a:rPr>
              <a:t> 8:</a:t>
            </a:r>
            <a:endParaRPr lang="en-US" sz="1600" smtClean="0">
              <a:latin typeface="Times New Roman" pitchFamily="18" charset="0"/>
              <a:cs typeface="Times New Roman" pitchFamily="18" charset="0"/>
            </a:endParaRPr>
          </a:p>
          <a:p>
            <a:r>
              <a:rPr lang="en-US" err="1" smtClean="0">
                <a:latin typeface="Times New Roman" pitchFamily="18" charset="0"/>
                <a:cs typeface="Times New Roman" pitchFamily="18" charset="0"/>
              </a:rPr>
              <a:t>Phải</a:t>
            </a:r>
            <a:r>
              <a:rPr lang="en-US" smtClean="0">
                <a:latin typeface="Times New Roman" pitchFamily="18" charset="0"/>
                <a:cs typeface="Times New Roman" pitchFamily="18" charset="0"/>
              </a:rPr>
              <a:t> có ý </a:t>
            </a:r>
            <a:r>
              <a:rPr lang="en-US" err="1" smtClean="0">
                <a:latin typeface="Times New Roman" pitchFamily="18" charset="0"/>
                <a:cs typeface="Times New Roman" pitchFamily="18" charset="0"/>
              </a:rPr>
              <a:t>thức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của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giư</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cụ, </a:t>
            </a:r>
            <a:r>
              <a:rPr lang="en-US" err="1" smtClean="0">
                <a:latin typeface="Times New Roman" pitchFamily="18" charset="0"/>
                <a:cs typeface="Times New Roman" pitchFamily="18" charset="0"/>
              </a:rPr>
              <a:t>trang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thiết</a:t>
            </a:r>
            <a:r>
              <a:rPr lang="en-US" smtClean="0">
                <a:latin typeface="Times New Roman" pitchFamily="18" charset="0"/>
                <a:cs typeface="Times New Roman" pitchFamily="18" charset="0"/>
              </a:rPr>
              <a:t> bị </a:t>
            </a:r>
            <a:r>
              <a:rPr lang="en-US" err="1" smtClean="0">
                <a:latin typeface="Times New Roman" pitchFamily="18" charset="0"/>
                <a:cs typeface="Times New Roman" pitchFamily="18" charset="0"/>
              </a:rPr>
              <a:t>trong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xưởng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tránh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những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những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hành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gây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hiểm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thân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người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khác</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r>
              <a:rPr lang="en-US" u="sng" err="1" smtClean="0">
                <a:latin typeface="Times New Roman" pitchFamily="18" charset="0"/>
                <a:cs typeface="Times New Roman" pitchFamily="18" charset="0"/>
              </a:rPr>
              <a:t>Điều</a:t>
            </a:r>
            <a:r>
              <a:rPr lang="en-US" u="sng" smtClean="0">
                <a:latin typeface="Times New Roman" pitchFamily="18" charset="0"/>
                <a:cs typeface="Times New Roman" pitchFamily="18" charset="0"/>
              </a:rPr>
              <a:t> 9:</a:t>
            </a:r>
            <a:endParaRPr lang="en-US" sz="1600" smtClean="0">
              <a:latin typeface="Times New Roman" pitchFamily="18" charset="0"/>
              <a:cs typeface="Times New Roman" pitchFamily="18" charset="0"/>
            </a:endParaRPr>
          </a:p>
          <a:p>
            <a:r>
              <a:rPr lang="en-US" err="1" smtClean="0">
                <a:latin typeface="Times New Roman" pitchFamily="18" charset="0"/>
                <a:cs typeface="Times New Roman" pitchFamily="18" charset="0"/>
              </a:rPr>
              <a:t>Khi</a:t>
            </a:r>
            <a:r>
              <a:rPr lang="en-US" smtClean="0">
                <a:latin typeface="Times New Roman" pitchFamily="18" charset="0"/>
                <a:cs typeface="Times New Roman" pitchFamily="18" charset="0"/>
              </a:rPr>
              <a:t> có </a:t>
            </a:r>
            <a:r>
              <a:rPr lang="en-US" err="1" smtClean="0">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cô</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xảy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ra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nhanh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cách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nhân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ra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khỏi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tác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nhân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gây</a:t>
            </a:r>
            <a:r>
              <a:rPr lang="en-US" smtClean="0">
                <a:latin typeface="Times New Roman" pitchFamily="18" charset="0"/>
                <a:cs typeface="Times New Roman" pitchFamily="18" charset="0"/>
              </a:rPr>
              <a:t> tai </a:t>
            </a:r>
            <a:r>
              <a:rPr lang="en-US" err="1" smtClean="0">
                <a:latin typeface="Times New Roman" pitchFamily="18" charset="0"/>
                <a:cs typeface="Times New Roman" pitchFamily="18" charset="0"/>
              </a:rPr>
              <a:t>hại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sơ</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cấp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cứu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và</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đưa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nhân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đến</a:t>
            </a:r>
            <a:r>
              <a:rPr lang="en-US" smtClean="0">
                <a:latin typeface="Times New Roman" pitchFamily="18" charset="0"/>
                <a:cs typeface="Times New Roman" pitchFamily="18" charset="0"/>
              </a:rPr>
              <a:t> y </a:t>
            </a:r>
            <a:r>
              <a:rPr lang="en-US" err="1" smtClean="0">
                <a:latin typeface="Times New Roman" pitchFamily="18" charset="0"/>
                <a:cs typeface="Times New Roman" pitchFamily="18" charset="0"/>
              </a:rPr>
              <a:t>tê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giư</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nguyên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trường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với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hướng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dẫn</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r>
              <a:rPr lang="en-US" u="sng" err="1" smtClean="0">
                <a:latin typeface="Times New Roman" pitchFamily="18" charset="0"/>
                <a:cs typeface="Times New Roman" pitchFamily="18" charset="0"/>
              </a:rPr>
              <a:t>Điều</a:t>
            </a:r>
            <a:r>
              <a:rPr lang="en-US" u="sng" smtClean="0">
                <a:latin typeface="Times New Roman" pitchFamily="18" charset="0"/>
                <a:cs typeface="Times New Roman" pitchFamily="18" charset="0"/>
              </a:rPr>
              <a:t> 10: </a:t>
            </a:r>
            <a:endParaRPr lang="en-US" sz="1600" smtClean="0">
              <a:latin typeface="Times New Roman" pitchFamily="18" charset="0"/>
              <a:cs typeface="Times New Roman" pitchFamily="18" charset="0"/>
            </a:endParaRPr>
          </a:p>
          <a:p>
            <a:r>
              <a:rPr lang="en-US" err="1" smtClean="0">
                <a:latin typeface="Times New Roman" pitchFamily="18" charset="0"/>
                <a:cs typeface="Times New Roman" pitchFamily="18" charset="0"/>
              </a:rPr>
              <a:t>Cuối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giơ</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thực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tập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nhanh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dọn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cụ, </a:t>
            </a:r>
            <a:r>
              <a:rPr lang="en-US" err="1" smtClean="0">
                <a:latin typeface="Times New Roman" pitchFamily="18" charset="0"/>
                <a:cs typeface="Times New Roman" pitchFamily="18" charset="0"/>
              </a:rPr>
              <a:t>giao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nộp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phẩm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sinh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chô</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toàn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xưỏng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Sau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tập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trung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lớp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nghe</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rút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kinh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nghiệm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phô</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ngày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hôm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sau</a:t>
            </a:r>
            <a:endParaRPr lang="en-US" sz="1600">
              <a:latin typeface="Times New Roman" pitchFamily="18" charset="0"/>
              <a:cs typeface="Times New Roman" pitchFamily="18" charset="0"/>
            </a:endParaRPr>
          </a:p>
        </p:txBody>
      </p:sp>
    </p:spTree>
    <p:extLst>
      <p:ext uri="{BB962C8B-B14F-4D97-AF65-F5344CB8AC3E}">
        <p14:creationId xmlns:p14="http://schemas.microsoft.com/office/powerpoint/2010/main" val="418540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1470025"/>
          </a:xfrm>
        </p:spPr>
        <p:txBody>
          <a:bodyPr>
            <a:noAutofit/>
          </a:bodyPr>
          <a:lstStyle/>
          <a:p>
            <a:r>
              <a:rPr lang="en-US" sz="2400" b="1" err="1" smtClean="0">
                <a:latin typeface="Times New Roman" pitchFamily="18" charset="0"/>
                <a:cs typeface="Times New Roman" pitchFamily="18" charset="0"/>
              </a:rPr>
              <a:t>B1</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NỘI</a:t>
            </a:r>
            <a:r>
              <a:rPr lang="en-US" sz="2400" b="1" smtClean="0">
                <a:latin typeface="Times New Roman" pitchFamily="18" charset="0"/>
                <a:cs typeface="Times New Roman" pitchFamily="18" charset="0"/>
              </a:rPr>
              <a:t> </a:t>
            </a:r>
            <a:r>
              <a:rPr lang="en-US" sz="2400" b="1">
                <a:latin typeface="Times New Roman" pitchFamily="18" charset="0"/>
                <a:cs typeface="Times New Roman" pitchFamily="18" charset="0"/>
              </a:rPr>
              <a:t>QUI </a:t>
            </a:r>
            <a:r>
              <a:rPr lang="en-US" sz="2400" b="1" err="1">
                <a:latin typeface="Times New Roman" pitchFamily="18" charset="0"/>
                <a:cs typeface="Times New Roman" pitchFamily="18" charset="0"/>
              </a:rPr>
              <a:t>THỰC</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TẬP</a:t>
            </a:r>
            <a:r>
              <a:rPr lang="en-US" sz="2400" b="1">
                <a:latin typeface="Times New Roman" pitchFamily="18" charset="0"/>
                <a:cs typeface="Times New Roman" pitchFamily="18" charset="0"/>
              </a:rPr>
              <a:t> - AN </a:t>
            </a:r>
            <a:r>
              <a:rPr lang="en-US" sz="2400" b="1" err="1">
                <a:latin typeface="Times New Roman" pitchFamily="18" charset="0"/>
                <a:cs typeface="Times New Roman" pitchFamily="18" charset="0"/>
              </a:rPr>
              <a:t>TOÀN</a:t>
            </a:r>
            <a:r>
              <a:rPr lang="en-US" sz="2400" b="1">
                <a:latin typeface="Times New Roman" pitchFamily="18" charset="0"/>
                <a:cs typeface="Times New Roman" pitchFamily="18" charset="0"/>
              </a:rPr>
              <a:t> LAO </a:t>
            </a:r>
            <a:r>
              <a:rPr lang="en-US" sz="2400" b="1" err="1">
                <a:latin typeface="Times New Roman" pitchFamily="18" charset="0"/>
                <a:cs typeface="Times New Roman" pitchFamily="18" charset="0"/>
              </a:rPr>
              <a:t>ĐỘNG</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KHÁI</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NIỆM</a:t>
            </a:r>
            <a:r>
              <a:rPr lang="en-US" sz="2400" b="1">
                <a:latin typeface="Times New Roman" pitchFamily="18" charset="0"/>
                <a:cs typeface="Times New Roman" pitchFamily="18" charset="0"/>
              </a:rPr>
              <a:t> CHUNG </a:t>
            </a:r>
            <a:r>
              <a:rPr lang="en-US" sz="2400" b="1" err="1">
                <a:latin typeface="Times New Roman" pitchFamily="18" charset="0"/>
                <a:cs typeface="Times New Roman" pitchFamily="18" charset="0"/>
              </a:rPr>
              <a:t>NGHỀ</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NGUỘI</a:t>
            </a:r>
            <a:r>
              <a:rPr lang="en-US" sz="2400" b="1">
                <a:latin typeface="Times New Roman" pitchFamily="18" charset="0"/>
                <a:cs typeface="Times New Roman" pitchFamily="18" charset="0"/>
              </a:rPr>
              <a:t> </a:t>
            </a:r>
            <a:endParaRPr lang="en-US" sz="2400">
              <a:latin typeface="Times New Roman" pitchFamily="18" charset="0"/>
              <a:cs typeface="Times New Roman" pitchFamily="18" charset="0"/>
            </a:endParaRPr>
          </a:p>
        </p:txBody>
      </p:sp>
      <p:sp>
        <p:nvSpPr>
          <p:cNvPr id="4" name="Rectangle 3"/>
          <p:cNvSpPr/>
          <p:nvPr/>
        </p:nvSpPr>
        <p:spPr>
          <a:xfrm>
            <a:off x="381000" y="1371600"/>
            <a:ext cx="8305800" cy="3970318"/>
          </a:xfrm>
          <a:prstGeom prst="rect">
            <a:avLst/>
          </a:prstGeom>
        </p:spPr>
        <p:txBody>
          <a:bodyPr wrap="square">
            <a:spAutoFit/>
          </a:bodyPr>
          <a:lstStyle/>
          <a:p>
            <a:pPr lvl="1"/>
            <a:r>
              <a:rPr lang="en-US" b="1" smtClean="0">
                <a:latin typeface="Times New Roman" pitchFamily="18" charset="0"/>
                <a:cs typeface="Times New Roman" pitchFamily="18" charset="0"/>
              </a:rPr>
              <a:t>AN </a:t>
            </a:r>
            <a:r>
              <a:rPr lang="en-US" b="1" err="1">
                <a:latin typeface="Times New Roman" pitchFamily="18" charset="0"/>
                <a:cs typeface="Times New Roman" pitchFamily="18" charset="0"/>
              </a:rPr>
              <a:t>TOÀN</a:t>
            </a:r>
            <a:r>
              <a:rPr lang="en-US" b="1">
                <a:latin typeface="Times New Roman" pitchFamily="18" charset="0"/>
                <a:cs typeface="Times New Roman" pitchFamily="18" charset="0"/>
              </a:rPr>
              <a:t> LAO </a:t>
            </a:r>
            <a:r>
              <a:rPr lang="en-US" b="1" err="1">
                <a:latin typeface="Times New Roman" pitchFamily="18" charset="0"/>
                <a:cs typeface="Times New Roman" pitchFamily="18" charset="0"/>
              </a:rPr>
              <a:t>ĐỘNG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TRONG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XƯỞNG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NGUỘI</a:t>
            </a:r>
            <a:endParaRPr lang="en-US" sz="1600" b="1">
              <a:latin typeface="Times New Roman" pitchFamily="18" charset="0"/>
              <a:cs typeface="Times New Roman" pitchFamily="18" charset="0"/>
            </a:endParaRPr>
          </a:p>
          <a:p>
            <a:pPr lvl="2"/>
            <a:r>
              <a:rPr lang="en-US" err="1">
                <a:latin typeface="Times New Roman" pitchFamily="18" charset="0"/>
                <a:cs typeface="Times New Roman" pitchFamily="18" charset="0"/>
              </a:rPr>
              <a:t>Trước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khi</a:t>
            </a:r>
            <a:r>
              <a:rPr lang="en-US">
                <a:latin typeface="Times New Roman" pitchFamily="18" charset="0"/>
                <a:cs typeface="Times New Roman" pitchFamily="18" charset="0"/>
              </a:rPr>
              <a:t> </a:t>
            </a:r>
            <a:r>
              <a:rPr lang="en-US" err="1">
                <a:latin typeface="Times New Roman" pitchFamily="18" charset="0"/>
                <a:cs typeface="Times New Roman" pitchFamily="18" charset="0"/>
              </a:rPr>
              <a:t>làm</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việc</a:t>
            </a:r>
            <a:r>
              <a:rPr lang="en-US">
                <a:latin typeface="Times New Roman" pitchFamily="18" charset="0"/>
                <a:cs typeface="Times New Roman" pitchFamily="18" charset="0"/>
              </a:rPr>
              <a:t> </a:t>
            </a:r>
            <a:endParaRPr lang="en-US" sz="1600" b="1">
              <a:latin typeface="Times New Roman" pitchFamily="18" charset="0"/>
              <a:cs typeface="Times New Roman" pitchFamily="18" charset="0"/>
            </a:endParaRPr>
          </a:p>
          <a:p>
            <a:pPr lvl="0"/>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nguội</a:t>
            </a:r>
            <a:r>
              <a:rPr lang="en-US">
                <a:latin typeface="Times New Roman" pitchFamily="18" charset="0"/>
                <a:cs typeface="Times New Roman" pitchFamily="18" charset="0"/>
              </a:rPr>
              <a:t>, </a:t>
            </a:r>
            <a:r>
              <a:rPr lang="en-US" err="1">
                <a:latin typeface="Times New Roman" pitchFamily="18" charset="0"/>
                <a:cs typeface="Times New Roman" pitchFamily="18" charset="0"/>
              </a:rPr>
              <a:t>êtô</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ga</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các</a:t>
            </a:r>
            <a:r>
              <a:rPr lang="en-US">
                <a:latin typeface="Times New Roman" pitchFamily="18" charset="0"/>
                <a:cs typeface="Times New Roman" pitchFamily="18" charset="0"/>
              </a:rPr>
              <a:t> </a:t>
            </a:r>
            <a:r>
              <a:rPr lang="en-US" err="1">
                <a:latin typeface="Times New Roman" pitchFamily="18" charset="0"/>
                <a:cs typeface="Times New Roman" pitchFamily="18" charset="0"/>
              </a:rPr>
              <a:t>thiết</a:t>
            </a:r>
            <a:r>
              <a:rPr lang="en-US">
                <a:latin typeface="Times New Roman" pitchFamily="18" charset="0"/>
                <a:cs typeface="Times New Roman" pitchFamily="18" charset="0"/>
              </a:rPr>
              <a:t> bị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việc</a:t>
            </a:r>
            <a:r>
              <a:rPr lang="en-US">
                <a:latin typeface="Times New Roman" pitchFamily="18" charset="0"/>
                <a:cs typeface="Times New Roman" pitchFamily="18" charset="0"/>
              </a:rPr>
              <a:t> có </a:t>
            </a:r>
            <a:r>
              <a:rPr lang="en-US" err="1">
                <a:latin typeface="Times New Roman" pitchFamily="18" charset="0"/>
                <a:cs typeface="Times New Roman" pitchFamily="18" charset="0"/>
              </a:rPr>
              <a:t>họat</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bình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thường</a:t>
            </a:r>
            <a:r>
              <a:rPr lang="en-US">
                <a:latin typeface="Times New Roman" pitchFamily="18" charset="0"/>
                <a:cs typeface="Times New Roman" pitchFamily="18" charset="0"/>
              </a:rPr>
              <a:t> hay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Làm</a:t>
            </a:r>
            <a:r>
              <a:rPr lang="en-US">
                <a:latin typeface="Times New Roman" pitchFamily="18" charset="0"/>
                <a:cs typeface="Times New Roman" pitchFamily="18" charset="0"/>
              </a:rPr>
              <a:t> </a:t>
            </a:r>
            <a:r>
              <a:rPr lang="en-US" err="1">
                <a:latin typeface="Times New Roman" pitchFamily="18" charset="0"/>
                <a:cs typeface="Times New Roman" pitchFamily="18" charset="0"/>
              </a:rPr>
              <a:t>quen</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hướng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dẫn</a:t>
            </a:r>
            <a:r>
              <a:rPr lang="en-US">
                <a:latin typeface="Times New Roman" pitchFamily="18" charset="0"/>
                <a:cs typeface="Times New Roman" pitchFamily="18" charset="0"/>
              </a:rPr>
              <a:t> </a:t>
            </a:r>
            <a:r>
              <a:rPr lang="en-US" err="1">
                <a:latin typeface="Times New Roman" pitchFamily="18" charset="0"/>
                <a:cs typeface="Times New Roman" pitchFamily="18" charset="0"/>
              </a:rPr>
              <a:t>phiếu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việc</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ve</a:t>
            </a:r>
            <a:r>
              <a:rPr lang="en-US">
                <a:latin typeface="Times New Roman" pitchFamily="18" charset="0"/>
                <a:cs typeface="Times New Roman" pitchFamily="18" charset="0"/>
              </a:rPr>
              <a:t>̃, </a:t>
            </a:r>
            <a:r>
              <a:rPr lang="en-US" err="1">
                <a:latin typeface="Times New Roman" pitchFamily="18" charset="0"/>
                <a:cs typeface="Times New Roman" pitchFamily="18" charset="0"/>
              </a:rPr>
              <a:t>các</a:t>
            </a:r>
            <a:r>
              <a:rPr lang="en-US">
                <a:latin typeface="Times New Roman" pitchFamily="18" charset="0"/>
                <a:cs typeface="Times New Roman" pitchFamily="18" charset="0"/>
              </a:rPr>
              <a:t> </a:t>
            </a:r>
            <a:r>
              <a:rPr lang="en-US" err="1">
                <a:latin typeface="Times New Roman" pitchFamily="18" charset="0"/>
                <a:cs typeface="Times New Roman" pitchFamily="18" charset="0"/>
              </a:rPr>
              <a:t>yêu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ky</a:t>
            </a:r>
            <a:r>
              <a:rPr lang="en-US">
                <a:latin typeface="Times New Roman" pitchFamily="18" charset="0"/>
                <a:cs typeface="Times New Roman" pitchFamily="18" charset="0"/>
              </a:rPr>
              <a:t>̃ </a:t>
            </a:r>
            <a:r>
              <a:rPr lang="en-US" err="1">
                <a:latin typeface="Times New Roman" pitchFamily="18" charset="0"/>
                <a:cs typeface="Times New Roman" pitchFamily="18" charset="0"/>
              </a:rPr>
              <a:t>thuật</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a:t>
            </a:r>
            <a:r>
              <a:rPr lang="en-US">
                <a:latin typeface="Times New Roman" pitchFamily="18" charset="0"/>
                <a:cs typeface="Times New Roman" pitchFamily="18" charset="0"/>
              </a:rPr>
              <a:t>̀ </a:t>
            </a:r>
            <a:r>
              <a:rPr lang="en-US" err="1">
                <a:latin typeface="Times New Roman" pitchFamily="18" charset="0"/>
                <a:cs typeface="Times New Roman" pitchFamily="18" charset="0"/>
              </a:rPr>
              <a:t>ra</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đối</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việc</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vật</a:t>
            </a:r>
            <a:r>
              <a:rPr lang="en-US">
                <a:latin typeface="Times New Roman" pitchFamily="18" charset="0"/>
                <a:cs typeface="Times New Roman" pitchFamily="18" charset="0"/>
              </a:rPr>
              <a:t> </a:t>
            </a:r>
            <a:r>
              <a:rPr lang="en-US" err="1">
                <a:latin typeface="Times New Roman" pitchFamily="18" charset="0"/>
                <a:cs typeface="Times New Roman" pitchFamily="18" charset="0"/>
              </a:rPr>
              <a:t>liệu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phôi</a:t>
            </a:r>
            <a:r>
              <a:rPr lang="en-US">
                <a:latin typeface="Times New Roman" pitchFamily="18" charset="0"/>
                <a:cs typeface="Times New Roman" pitchFamily="18" charset="0"/>
              </a:rPr>
              <a:t> </a:t>
            </a:r>
            <a:r>
              <a:rPr lang="en-US" err="1">
                <a:latin typeface="Times New Roman" pitchFamily="18" charset="0"/>
                <a:cs typeface="Times New Roman" pitchFamily="18" charset="0"/>
              </a:rPr>
              <a:t>liệu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a:t>
            </a:r>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việc</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chiều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cao</a:t>
            </a:r>
            <a:r>
              <a:rPr lang="en-US">
                <a:latin typeface="Times New Roman" pitchFamily="18" charset="0"/>
                <a:cs typeface="Times New Roman" pitchFamily="18" charset="0"/>
              </a:rPr>
              <a:t> </a:t>
            </a:r>
            <a:r>
              <a:rPr lang="en-US" err="1">
                <a:latin typeface="Times New Roman" pitchFamily="18" charset="0"/>
                <a:cs typeface="Times New Roman" pitchFamily="18" charset="0"/>
              </a:rPr>
              <a:t>êtô</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đúng</a:t>
            </a:r>
            <a:r>
              <a:rPr lang="en-US">
                <a:latin typeface="Times New Roman" pitchFamily="18" charset="0"/>
                <a:cs typeface="Times New Roman" pitchFamily="18" charset="0"/>
              </a:rPr>
              <a:t> </a:t>
            </a:r>
            <a:r>
              <a:rPr lang="en-US" err="1">
                <a:latin typeface="Times New Roman" pitchFamily="18" charset="0"/>
                <a:cs typeface="Times New Roman" pitchFamily="18" charset="0"/>
              </a:rPr>
              <a:t>khô</a:t>
            </a:r>
            <a:r>
              <a:rPr lang="en-US">
                <a:latin typeface="Times New Roman" pitchFamily="18" charset="0"/>
                <a:cs typeface="Times New Roman" pitchFamily="18" charset="0"/>
              </a:rPr>
              <a:t>̉ </a:t>
            </a:r>
            <a:r>
              <a:rPr lang="en-US" err="1">
                <a:latin typeface="Times New Roman" pitchFamily="18" charset="0"/>
                <a:cs typeface="Times New Roman" pitchFamily="18" charset="0"/>
              </a:rPr>
              <a:t>người</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lên</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nguội</a:t>
            </a:r>
            <a:r>
              <a:rPr lang="en-US">
                <a:latin typeface="Times New Roman" pitchFamily="18" charset="0"/>
                <a:cs typeface="Times New Roman" pitchFamily="18" charset="0"/>
              </a:rPr>
              <a:t> </a:t>
            </a:r>
            <a:r>
              <a:rPr lang="en-US" err="1">
                <a:latin typeface="Times New Roman" pitchFamily="18" charset="0"/>
                <a:cs typeface="Times New Roman" pitchFamily="18" charset="0"/>
              </a:rPr>
              <a:t>những</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thiết</a:t>
            </a:r>
            <a:r>
              <a:rPr lang="en-US">
                <a:latin typeface="Times New Roman" pitchFamily="18" charset="0"/>
                <a:cs typeface="Times New Roman" pitchFamily="18" charset="0"/>
              </a:rPr>
              <a:t> bị, </a:t>
            </a:r>
            <a:r>
              <a:rPr lang="en-US" err="1">
                <a:latin typeface="Times New Roman" pitchFamily="18" charset="0"/>
                <a:cs typeface="Times New Roman" pitchFamily="18" charset="0"/>
              </a:rPr>
              <a:t>phôi</a:t>
            </a:r>
            <a:r>
              <a:rPr lang="en-US">
                <a:latin typeface="Times New Roman" pitchFamily="18" charset="0"/>
                <a:cs typeface="Times New Roman" pitchFamily="18" charset="0"/>
              </a:rPr>
              <a:t> </a:t>
            </a:r>
            <a:r>
              <a:rPr lang="en-US" err="1">
                <a:latin typeface="Times New Roman" pitchFamily="18" charset="0"/>
                <a:cs typeface="Times New Roman" pitchFamily="18" charset="0"/>
              </a:rPr>
              <a:t>liệu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ga</a:t>
            </a:r>
            <a:r>
              <a:rPr lang="en-US">
                <a:latin typeface="Times New Roman" pitchFamily="18" charset="0"/>
                <a:cs typeface="Times New Roman" pitchFamily="18" charset="0"/>
              </a:rPr>
              <a:t>́ </a:t>
            </a:r>
            <a:r>
              <a:rPr lang="en-US" err="1">
                <a:latin typeface="Times New Roman" pitchFamily="18" charset="0"/>
                <a:cs typeface="Times New Roman" pitchFamily="18" charset="0"/>
              </a:rPr>
              <a:t>cần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thiết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a:t>
            </a:r>
            <a:r>
              <a:rPr lang="en-US">
                <a:latin typeface="Times New Roman" pitchFamily="18" charset="0"/>
                <a:cs typeface="Times New Roman" pitchFamily="18" charset="0"/>
              </a:rPr>
              <a:t>̉ </a:t>
            </a:r>
            <a:r>
              <a:rPr lang="en-US" err="1">
                <a:latin typeface="Times New Roman" pitchFamily="18" charset="0"/>
                <a:cs typeface="Times New Roman" pitchFamily="18" charset="0"/>
              </a:rPr>
              <a:t>bắt</a:t>
            </a:r>
            <a:r>
              <a:rPr lang="en-US">
                <a:latin typeface="Times New Roman" pitchFamily="18" charset="0"/>
                <a:cs typeface="Times New Roman" pitchFamily="18" charset="0"/>
              </a:rPr>
              <a:t> </a:t>
            </a:r>
            <a:r>
              <a:rPr lang="en-US" err="1">
                <a:latin typeface="Times New Roman" pitchFamily="18" charset="0"/>
                <a:cs typeface="Times New Roman" pitchFamily="18" charset="0"/>
              </a:rPr>
              <a:t>đầu</a:t>
            </a:r>
            <a:r>
              <a:rPr lang="en-US">
                <a:latin typeface="Times New Roman" pitchFamily="18" charset="0"/>
                <a:cs typeface="Times New Roman" pitchFamily="18" charset="0"/>
              </a:rPr>
              <a:t> </a:t>
            </a:r>
            <a:r>
              <a:rPr lang="en-US" err="1">
                <a:latin typeface="Times New Roman" pitchFamily="18" charset="0"/>
                <a:cs typeface="Times New Roman" pitchFamily="18" charset="0"/>
              </a:rPr>
              <a:t>làm</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việc</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Những</a:t>
            </a:r>
            <a:r>
              <a:rPr lang="en-US">
                <a:latin typeface="Times New Roman" pitchFamily="18" charset="0"/>
                <a:cs typeface="Times New Roman" pitchFamily="18" charset="0"/>
              </a:rPr>
              <a:t> </a:t>
            </a:r>
            <a:r>
              <a:rPr lang="en-US" err="1">
                <a:latin typeface="Times New Roman" pitchFamily="18" charset="0"/>
                <a:cs typeface="Times New Roman" pitchFamily="18" charset="0"/>
              </a:rPr>
              <a:t>dụng</a:t>
            </a:r>
            <a:r>
              <a:rPr lang="en-US">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a:t>
            </a:r>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bên</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Những</a:t>
            </a:r>
            <a:r>
              <a:rPr lang="en-US">
                <a:latin typeface="Times New Roman" pitchFamily="18" charset="0"/>
                <a:cs typeface="Times New Roman" pitchFamily="18" charset="0"/>
              </a:rPr>
              <a:t> </a:t>
            </a:r>
            <a:r>
              <a:rPr lang="en-US" err="1">
                <a:latin typeface="Times New Roman" pitchFamily="18" charset="0"/>
                <a:cs typeface="Times New Roman" pitchFamily="18" charset="0"/>
              </a:rPr>
              <a:t>dụng</a:t>
            </a:r>
            <a:r>
              <a:rPr lang="en-US">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r>
              <a:rPr lang="en-US" err="1">
                <a:latin typeface="Times New Roman" pitchFamily="18" charset="0"/>
                <a:cs typeface="Times New Roman" pitchFamily="18" charset="0"/>
              </a:rPr>
              <a:t>trái</a:t>
            </a:r>
            <a:r>
              <a:rPr lang="en-US">
                <a:latin typeface="Times New Roman" pitchFamily="18" charset="0"/>
                <a:cs typeface="Times New Roman" pitchFamily="18" charset="0"/>
              </a:rPr>
              <a:t>  </a:t>
            </a:r>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bên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trái</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Những</a:t>
            </a:r>
            <a:r>
              <a:rPr lang="en-US">
                <a:latin typeface="Times New Roman" pitchFamily="18" charset="0"/>
                <a:cs typeface="Times New Roman" pitchFamily="18" charset="0"/>
              </a:rPr>
              <a:t> </a:t>
            </a:r>
            <a:r>
              <a:rPr lang="en-US" err="1">
                <a:latin typeface="Times New Roman" pitchFamily="18" charset="0"/>
                <a:cs typeface="Times New Roman" pitchFamily="18" charset="0"/>
              </a:rPr>
              <a:t>dụng</a:t>
            </a:r>
            <a:r>
              <a:rPr lang="en-US">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hai</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a:t>
            </a:r>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trước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Những</a:t>
            </a:r>
            <a:r>
              <a:rPr lang="en-US">
                <a:latin typeface="Times New Roman" pitchFamily="18" charset="0"/>
                <a:cs typeface="Times New Roman" pitchFamily="18" charset="0"/>
              </a:rPr>
              <a:t> </a:t>
            </a:r>
            <a:r>
              <a:rPr lang="en-US" err="1">
                <a:latin typeface="Times New Roman" pitchFamily="18" charset="0"/>
                <a:cs typeface="Times New Roman" pitchFamily="18" charset="0"/>
              </a:rPr>
              <a:t>dụng</a:t>
            </a:r>
            <a:r>
              <a:rPr lang="en-US">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đặt</a:t>
            </a:r>
            <a:r>
              <a:rPr lang="en-US">
                <a:latin typeface="Times New Roman" pitchFamily="18" charset="0"/>
                <a:cs typeface="Times New Roman" pitchFamily="18" charset="0"/>
              </a:rPr>
              <a:t> ở </a:t>
            </a:r>
            <a:r>
              <a:rPr lang="en-US" err="1">
                <a:latin typeface="Times New Roman" pitchFamily="18" charset="0"/>
                <a:cs typeface="Times New Roman" pitchFamily="18" charset="0"/>
              </a:rPr>
              <a:t>gần</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riêng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vải</a:t>
            </a:r>
            <a:r>
              <a:rPr lang="en-US">
                <a:latin typeface="Times New Roman" pitchFamily="18" charset="0"/>
                <a:cs typeface="Times New Roman" pitchFamily="18" charset="0"/>
              </a:rPr>
              <a:t> </a:t>
            </a:r>
            <a:r>
              <a:rPr lang="en-US" err="1">
                <a:latin typeface="Times New Roman" pitchFamily="18" charset="0"/>
                <a:cs typeface="Times New Roman" pitchFamily="18" charset="0"/>
              </a:rPr>
              <a:t>dày</a:t>
            </a:r>
            <a:r>
              <a:rPr lang="en-US">
                <a:latin typeface="Times New Roman" pitchFamily="18" charset="0"/>
                <a:cs typeface="Times New Roman" pitchFamily="18" charset="0"/>
              </a:rPr>
              <a:t> </a:t>
            </a:r>
            <a:r>
              <a:rPr lang="en-US" err="1">
                <a:latin typeface="Times New Roman" pitchFamily="18" charset="0"/>
                <a:cs typeface="Times New Roman" pitchFamily="18" charset="0"/>
              </a:rPr>
              <a:t>sạch</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p:txBody>
      </p:sp>
    </p:spTree>
    <p:extLst>
      <p:ext uri="{BB962C8B-B14F-4D97-AF65-F5344CB8AC3E}">
        <p14:creationId xmlns:p14="http://schemas.microsoft.com/office/powerpoint/2010/main" val="2730030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1470025"/>
          </a:xfrm>
        </p:spPr>
        <p:txBody>
          <a:bodyPr>
            <a:noAutofit/>
          </a:bodyPr>
          <a:lstStyle/>
          <a:p>
            <a:r>
              <a:rPr lang="en-US" sz="2400" b="1" err="1" smtClean="0">
                <a:latin typeface="Times New Roman" pitchFamily="18" charset="0"/>
                <a:cs typeface="Times New Roman" pitchFamily="18" charset="0"/>
              </a:rPr>
              <a:t>B1</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NỘI</a:t>
            </a:r>
            <a:r>
              <a:rPr lang="en-US" sz="2400" b="1" smtClean="0">
                <a:latin typeface="Times New Roman" pitchFamily="18" charset="0"/>
                <a:cs typeface="Times New Roman" pitchFamily="18" charset="0"/>
              </a:rPr>
              <a:t> </a:t>
            </a:r>
            <a:r>
              <a:rPr lang="en-US" sz="2400" b="1">
                <a:latin typeface="Times New Roman" pitchFamily="18" charset="0"/>
                <a:cs typeface="Times New Roman" pitchFamily="18" charset="0"/>
              </a:rPr>
              <a:t>QUI </a:t>
            </a:r>
            <a:r>
              <a:rPr lang="en-US" sz="2400" b="1" err="1">
                <a:latin typeface="Times New Roman" pitchFamily="18" charset="0"/>
                <a:cs typeface="Times New Roman" pitchFamily="18" charset="0"/>
              </a:rPr>
              <a:t>THỰC</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TẬP</a:t>
            </a:r>
            <a:r>
              <a:rPr lang="en-US" sz="2400" b="1">
                <a:latin typeface="Times New Roman" pitchFamily="18" charset="0"/>
                <a:cs typeface="Times New Roman" pitchFamily="18" charset="0"/>
              </a:rPr>
              <a:t> - AN </a:t>
            </a:r>
            <a:r>
              <a:rPr lang="en-US" sz="2400" b="1" err="1">
                <a:latin typeface="Times New Roman" pitchFamily="18" charset="0"/>
                <a:cs typeface="Times New Roman" pitchFamily="18" charset="0"/>
              </a:rPr>
              <a:t>TOÀN</a:t>
            </a:r>
            <a:r>
              <a:rPr lang="en-US" sz="2400" b="1">
                <a:latin typeface="Times New Roman" pitchFamily="18" charset="0"/>
                <a:cs typeface="Times New Roman" pitchFamily="18" charset="0"/>
              </a:rPr>
              <a:t> LAO </a:t>
            </a:r>
            <a:r>
              <a:rPr lang="en-US" sz="2400" b="1" err="1">
                <a:latin typeface="Times New Roman" pitchFamily="18" charset="0"/>
                <a:cs typeface="Times New Roman" pitchFamily="18" charset="0"/>
              </a:rPr>
              <a:t>ĐỘNG</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KHÁI</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NIỆM</a:t>
            </a:r>
            <a:r>
              <a:rPr lang="en-US" sz="2400" b="1">
                <a:latin typeface="Times New Roman" pitchFamily="18" charset="0"/>
                <a:cs typeface="Times New Roman" pitchFamily="18" charset="0"/>
              </a:rPr>
              <a:t> CHUNG </a:t>
            </a:r>
            <a:r>
              <a:rPr lang="en-US" sz="2400" b="1" err="1">
                <a:latin typeface="Times New Roman" pitchFamily="18" charset="0"/>
                <a:cs typeface="Times New Roman" pitchFamily="18" charset="0"/>
              </a:rPr>
              <a:t>NGHỀ</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NGUỘI</a:t>
            </a:r>
            <a:r>
              <a:rPr lang="en-US" sz="2400" b="1">
                <a:latin typeface="Times New Roman" pitchFamily="18" charset="0"/>
                <a:cs typeface="Times New Roman" pitchFamily="18" charset="0"/>
              </a:rPr>
              <a:t> </a:t>
            </a:r>
            <a:endParaRPr lang="en-US" sz="2400">
              <a:latin typeface="Times New Roman" pitchFamily="18" charset="0"/>
              <a:cs typeface="Times New Roman" pitchFamily="18" charset="0"/>
            </a:endParaRPr>
          </a:p>
        </p:txBody>
      </p:sp>
      <p:sp>
        <p:nvSpPr>
          <p:cNvPr id="4" name="Rectangle 3"/>
          <p:cNvSpPr/>
          <p:nvPr/>
        </p:nvSpPr>
        <p:spPr>
          <a:xfrm>
            <a:off x="381000" y="1371600"/>
            <a:ext cx="8305800" cy="3139321"/>
          </a:xfrm>
          <a:prstGeom prst="rect">
            <a:avLst/>
          </a:prstGeom>
        </p:spPr>
        <p:txBody>
          <a:bodyPr wrap="square">
            <a:spAutoFit/>
          </a:bodyPr>
          <a:lstStyle/>
          <a:p>
            <a:pPr lvl="1"/>
            <a:r>
              <a:rPr lang="en-US" b="1" smtClean="0">
                <a:latin typeface="Times New Roman" pitchFamily="18" charset="0"/>
                <a:cs typeface="Times New Roman" pitchFamily="18" charset="0"/>
              </a:rPr>
              <a:t>AN </a:t>
            </a:r>
            <a:r>
              <a:rPr lang="en-US" b="1" err="1">
                <a:latin typeface="Times New Roman" pitchFamily="18" charset="0"/>
                <a:cs typeface="Times New Roman" pitchFamily="18" charset="0"/>
              </a:rPr>
              <a:t>TOÀN</a:t>
            </a:r>
            <a:r>
              <a:rPr lang="en-US" b="1">
                <a:latin typeface="Times New Roman" pitchFamily="18" charset="0"/>
                <a:cs typeface="Times New Roman" pitchFamily="18" charset="0"/>
              </a:rPr>
              <a:t> LAO </a:t>
            </a:r>
            <a:r>
              <a:rPr lang="en-US" b="1" err="1">
                <a:latin typeface="Times New Roman" pitchFamily="18" charset="0"/>
                <a:cs typeface="Times New Roman" pitchFamily="18" charset="0"/>
              </a:rPr>
              <a:t>ĐỘNG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TRONG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XƯỞNG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NGUỘI</a:t>
            </a:r>
            <a:endParaRPr lang="en-US" sz="1600" b="1">
              <a:latin typeface="Times New Roman" pitchFamily="18" charset="0"/>
              <a:cs typeface="Times New Roman" pitchFamily="18" charset="0"/>
            </a:endParaRPr>
          </a:p>
          <a:p>
            <a:pPr lvl="2"/>
            <a:r>
              <a:rPr lang="en-US" err="1" smtClean="0">
                <a:latin typeface="Times New Roman" pitchFamily="18" charset="0"/>
                <a:cs typeface="Times New Roman" pitchFamily="18" charset="0"/>
              </a:rPr>
              <a:t>Trong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việc</a:t>
            </a:r>
            <a:r>
              <a:rPr lang="en-US" smtClean="0">
                <a:latin typeface="Times New Roman" pitchFamily="18" charset="0"/>
                <a:cs typeface="Times New Roman" pitchFamily="18" charset="0"/>
              </a:rPr>
              <a:t> </a:t>
            </a:r>
            <a:endParaRPr lang="en-US" sz="1600" b="1"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Trên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nguội</a:t>
            </a:r>
            <a:r>
              <a:rPr lang="en-US" smtClean="0">
                <a:latin typeface="Times New Roman" pitchFamily="18" charset="0"/>
                <a:cs typeface="Times New Roman" pitchFamily="18" charset="0"/>
              </a:rPr>
              <a:t> chỉ </a:t>
            </a:r>
            <a:r>
              <a:rPr lang="en-US" err="1" smtClean="0">
                <a:latin typeface="Times New Roman" pitchFamily="18" charset="0"/>
                <a:cs typeface="Times New Roman" pitchFamily="18" charset="0"/>
              </a:rPr>
              <a:t>đặt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những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cụ </a:t>
            </a:r>
            <a:r>
              <a:rPr lang="en-US" err="1" smtClean="0">
                <a:latin typeface="Times New Roman" pitchFamily="18" charset="0"/>
                <a:cs typeface="Times New Roman" pitchFamily="18" charset="0"/>
              </a:rPr>
              <a:t>va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vật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cần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thiết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thời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nhất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định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thư</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còn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được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xếp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ngăn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kéo</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Sau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cụ </a:t>
            </a:r>
            <a:r>
              <a:rPr lang="en-US" err="1" smtClean="0">
                <a:latin typeface="Times New Roman" pitchFamily="18" charset="0"/>
                <a:cs typeface="Times New Roman" pitchFamily="18" charset="0"/>
              </a:rPr>
              <a:t>nào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phải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đặt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ngay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chô</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quy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định</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Không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được</a:t>
            </a:r>
            <a:r>
              <a:rPr lang="en-US" smtClean="0">
                <a:latin typeface="Times New Roman" pitchFamily="18" charset="0"/>
                <a:cs typeface="Times New Roman" pitchFamily="18" charset="0"/>
              </a:rPr>
              <a:t> :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Vứt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cụ </a:t>
            </a:r>
            <a:r>
              <a:rPr lang="en-US" err="1" smtClean="0">
                <a:latin typeface="Times New Roman" pitchFamily="18" charset="0"/>
                <a:cs typeface="Times New Roman" pitchFamily="18" charset="0"/>
              </a:rPr>
              <a:t>vào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nhau</a:t>
            </a:r>
            <a:r>
              <a:rPr lang="en-US" smtClean="0">
                <a:latin typeface="Times New Roman" pitchFamily="18" charset="0"/>
                <a:cs typeface="Times New Roman" pitchFamily="18" charset="0"/>
              </a:rPr>
              <a:t> hay </a:t>
            </a:r>
            <a:r>
              <a:rPr lang="en-US" err="1" smtClean="0">
                <a:latin typeface="Times New Roman" pitchFamily="18" charset="0"/>
                <a:cs typeface="Times New Roman" pitchFamily="18" charset="0"/>
              </a:rPr>
              <a:t>vứt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vật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khác</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Đánh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tay</a:t>
            </a:r>
            <a:r>
              <a:rPr lang="en-US" smtClean="0">
                <a:latin typeface="Times New Roman" pitchFamily="18" charset="0"/>
                <a:cs typeface="Times New Roman" pitchFamily="18" charset="0"/>
              </a:rPr>
              <a:t> quay </a:t>
            </a:r>
            <a:r>
              <a:rPr lang="en-US" err="1" smtClean="0">
                <a:latin typeface="Times New Roman" pitchFamily="18" charset="0"/>
                <a:cs typeface="Times New Roman" pitchFamily="18" charset="0"/>
              </a:rPr>
              <a:t>eto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bằng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bua</a:t>
            </a:r>
            <a:r>
              <a:rPr lang="en-US" smtClean="0">
                <a:latin typeface="Times New Roman" pitchFamily="18" charset="0"/>
                <a:cs typeface="Times New Roman" pitchFamily="18" charset="0"/>
              </a:rPr>
              <a:t>́ hay </a:t>
            </a:r>
            <a:r>
              <a:rPr lang="en-US" err="1" smtClean="0">
                <a:latin typeface="Times New Roman" pitchFamily="18" charset="0"/>
                <a:cs typeface="Times New Roman" pitchFamily="18" charset="0"/>
              </a:rPr>
              <a:t>vật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khác</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nối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dài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tay</a:t>
            </a:r>
            <a:r>
              <a:rPr lang="en-US" smtClean="0">
                <a:latin typeface="Times New Roman" pitchFamily="18" charset="0"/>
                <a:cs typeface="Times New Roman" pitchFamily="18" charset="0"/>
              </a:rPr>
              <a:t> quay </a:t>
            </a:r>
            <a:r>
              <a:rPr lang="en-US" err="1" smtClean="0">
                <a:latin typeface="Times New Roman" pitchFamily="18" charset="0"/>
                <a:cs typeface="Times New Roman" pitchFamily="18" charset="0"/>
              </a:rPr>
              <a:t>eto</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Xếp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ngổn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ngang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nguội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những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phôi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liệu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hoặc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những</a:t>
            </a:r>
            <a:r>
              <a:rPr lang="en-US" smtClean="0">
                <a:latin typeface="Times New Roman" pitchFamily="18" charset="0"/>
                <a:cs typeface="Times New Roman" pitchFamily="18" charset="0"/>
              </a:rPr>
              <a:t> chi </a:t>
            </a:r>
            <a:r>
              <a:rPr lang="en-US" err="1" smtClean="0">
                <a:latin typeface="Times New Roman" pitchFamily="18" charset="0"/>
                <a:cs typeface="Times New Roman" pitchFamily="18" charset="0"/>
              </a:rPr>
              <a:t>tiết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công</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Thường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xuyên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giư</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sạch</a:t>
            </a:r>
            <a:r>
              <a:rPr lang="en-US" smtClean="0">
                <a:latin typeface="Times New Roman" pitchFamily="18" charset="0"/>
                <a:cs typeface="Times New Roman" pitchFamily="18" charset="0"/>
              </a:rPr>
              <a:t> sẽ </a:t>
            </a:r>
            <a:r>
              <a:rPr lang="en-US" err="1" smtClean="0">
                <a:latin typeface="Times New Roman" pitchFamily="18" charset="0"/>
                <a:cs typeface="Times New Roman" pitchFamily="18" charset="0"/>
              </a:rPr>
              <a:t>ngăn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nắp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nơi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việc</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p:txBody>
      </p:sp>
    </p:spTree>
    <p:extLst>
      <p:ext uri="{BB962C8B-B14F-4D97-AF65-F5344CB8AC3E}">
        <p14:creationId xmlns:p14="http://schemas.microsoft.com/office/powerpoint/2010/main" val="1436993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1470025"/>
          </a:xfrm>
        </p:spPr>
        <p:txBody>
          <a:bodyPr>
            <a:noAutofit/>
          </a:bodyPr>
          <a:lstStyle/>
          <a:p>
            <a:r>
              <a:rPr lang="en-US" sz="2400" b="1" err="1" smtClean="0">
                <a:latin typeface="Times New Roman" pitchFamily="18" charset="0"/>
                <a:cs typeface="Times New Roman" pitchFamily="18" charset="0"/>
              </a:rPr>
              <a:t>B1</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NỘI</a:t>
            </a:r>
            <a:r>
              <a:rPr lang="en-US" sz="2400" b="1" smtClean="0">
                <a:latin typeface="Times New Roman" pitchFamily="18" charset="0"/>
                <a:cs typeface="Times New Roman" pitchFamily="18" charset="0"/>
              </a:rPr>
              <a:t> </a:t>
            </a:r>
            <a:r>
              <a:rPr lang="en-US" sz="2400" b="1">
                <a:latin typeface="Times New Roman" pitchFamily="18" charset="0"/>
                <a:cs typeface="Times New Roman" pitchFamily="18" charset="0"/>
              </a:rPr>
              <a:t>QUI </a:t>
            </a:r>
            <a:r>
              <a:rPr lang="en-US" sz="2400" b="1" err="1">
                <a:latin typeface="Times New Roman" pitchFamily="18" charset="0"/>
                <a:cs typeface="Times New Roman" pitchFamily="18" charset="0"/>
              </a:rPr>
              <a:t>THỰC</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TẬP</a:t>
            </a:r>
            <a:r>
              <a:rPr lang="en-US" sz="2400" b="1">
                <a:latin typeface="Times New Roman" pitchFamily="18" charset="0"/>
                <a:cs typeface="Times New Roman" pitchFamily="18" charset="0"/>
              </a:rPr>
              <a:t> - AN </a:t>
            </a:r>
            <a:r>
              <a:rPr lang="en-US" sz="2400" b="1" err="1">
                <a:latin typeface="Times New Roman" pitchFamily="18" charset="0"/>
                <a:cs typeface="Times New Roman" pitchFamily="18" charset="0"/>
              </a:rPr>
              <a:t>TOÀN</a:t>
            </a:r>
            <a:r>
              <a:rPr lang="en-US" sz="2400" b="1">
                <a:latin typeface="Times New Roman" pitchFamily="18" charset="0"/>
                <a:cs typeface="Times New Roman" pitchFamily="18" charset="0"/>
              </a:rPr>
              <a:t> LAO </a:t>
            </a:r>
            <a:r>
              <a:rPr lang="en-US" sz="2400" b="1" err="1">
                <a:latin typeface="Times New Roman" pitchFamily="18" charset="0"/>
                <a:cs typeface="Times New Roman" pitchFamily="18" charset="0"/>
              </a:rPr>
              <a:t>ĐỘNG</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KHÁI</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NIỆM</a:t>
            </a:r>
            <a:r>
              <a:rPr lang="en-US" sz="2400" b="1">
                <a:latin typeface="Times New Roman" pitchFamily="18" charset="0"/>
                <a:cs typeface="Times New Roman" pitchFamily="18" charset="0"/>
              </a:rPr>
              <a:t> CHUNG </a:t>
            </a:r>
            <a:r>
              <a:rPr lang="en-US" sz="2400" b="1" err="1">
                <a:latin typeface="Times New Roman" pitchFamily="18" charset="0"/>
                <a:cs typeface="Times New Roman" pitchFamily="18" charset="0"/>
              </a:rPr>
              <a:t>NGHỀ</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NGUỘI</a:t>
            </a:r>
            <a:r>
              <a:rPr lang="en-US" sz="2400" b="1">
                <a:latin typeface="Times New Roman" pitchFamily="18" charset="0"/>
                <a:cs typeface="Times New Roman" pitchFamily="18" charset="0"/>
              </a:rPr>
              <a:t> </a:t>
            </a:r>
            <a:endParaRPr lang="en-US" sz="2400">
              <a:latin typeface="Times New Roman" pitchFamily="18" charset="0"/>
              <a:cs typeface="Times New Roman" pitchFamily="18" charset="0"/>
            </a:endParaRPr>
          </a:p>
        </p:txBody>
      </p:sp>
      <p:sp>
        <p:nvSpPr>
          <p:cNvPr id="4" name="Rectangle 3"/>
          <p:cNvSpPr/>
          <p:nvPr/>
        </p:nvSpPr>
        <p:spPr>
          <a:xfrm>
            <a:off x="381000" y="1371600"/>
            <a:ext cx="8305800" cy="1754326"/>
          </a:xfrm>
          <a:prstGeom prst="rect">
            <a:avLst/>
          </a:prstGeom>
        </p:spPr>
        <p:txBody>
          <a:bodyPr wrap="square">
            <a:spAutoFit/>
          </a:bodyPr>
          <a:lstStyle/>
          <a:p>
            <a:pPr lvl="1"/>
            <a:r>
              <a:rPr lang="en-US" b="1" smtClean="0">
                <a:latin typeface="Times New Roman" pitchFamily="18" charset="0"/>
                <a:cs typeface="Times New Roman" pitchFamily="18" charset="0"/>
              </a:rPr>
              <a:t>AN </a:t>
            </a:r>
            <a:r>
              <a:rPr lang="en-US" b="1" err="1">
                <a:latin typeface="Times New Roman" pitchFamily="18" charset="0"/>
                <a:cs typeface="Times New Roman" pitchFamily="18" charset="0"/>
              </a:rPr>
              <a:t>TOÀN</a:t>
            </a:r>
            <a:r>
              <a:rPr lang="en-US" b="1">
                <a:latin typeface="Times New Roman" pitchFamily="18" charset="0"/>
                <a:cs typeface="Times New Roman" pitchFamily="18" charset="0"/>
              </a:rPr>
              <a:t> LAO </a:t>
            </a:r>
            <a:r>
              <a:rPr lang="en-US" b="1" err="1">
                <a:latin typeface="Times New Roman" pitchFamily="18" charset="0"/>
                <a:cs typeface="Times New Roman" pitchFamily="18" charset="0"/>
              </a:rPr>
              <a:t>ĐỘNG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TRONG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XƯỞNG</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NGUỘI</a:t>
            </a:r>
            <a:endParaRPr lang="en-US" sz="1600" b="1">
              <a:latin typeface="Times New Roman" pitchFamily="18" charset="0"/>
              <a:cs typeface="Times New Roman" pitchFamily="18" charset="0"/>
            </a:endParaRPr>
          </a:p>
          <a:p>
            <a:pPr lvl="2"/>
            <a:r>
              <a:rPr lang="en-US" err="1" smtClean="0">
                <a:latin typeface="Times New Roman" pitchFamily="18" charset="0"/>
                <a:cs typeface="Times New Roman" pitchFamily="18" charset="0"/>
              </a:rPr>
              <a:t>Khi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việc</a:t>
            </a:r>
            <a:endParaRPr lang="en-US" sz="1600" b="1"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Quét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sạch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phoi</a:t>
            </a:r>
            <a:r>
              <a:rPr lang="en-US" smtClean="0">
                <a:latin typeface="Times New Roman" pitchFamily="18" charset="0"/>
                <a:cs typeface="Times New Roman" pitchFamily="18" charset="0"/>
              </a:rPr>
              <a:t> ở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cụ,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gie</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sạch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cụ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Quét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sạch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phoi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eto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nguội</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smtClean="0">
                <a:latin typeface="Times New Roman" pitchFamily="18" charset="0"/>
                <a:cs typeface="Times New Roman" pitchFamily="18" charset="0"/>
              </a:rPr>
              <a:t>Thu </a:t>
            </a:r>
            <a:r>
              <a:rPr lang="en-US" err="1" smtClean="0">
                <a:latin typeface="Times New Roman" pitchFamily="18" charset="0"/>
                <a:cs typeface="Times New Roman" pitchFamily="18" charset="0"/>
              </a:rPr>
              <a:t>dọn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vật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liệu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phôi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liệu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cũng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như</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các</a:t>
            </a:r>
            <a:r>
              <a:rPr lang="en-US" smtClean="0">
                <a:latin typeface="Times New Roman" pitchFamily="18" charset="0"/>
                <a:cs typeface="Times New Roman" pitchFamily="18" charset="0"/>
              </a:rPr>
              <a:t> chi </a:t>
            </a:r>
            <a:r>
              <a:rPr lang="en-US" err="1" smtClean="0">
                <a:latin typeface="Times New Roman" pitchFamily="18" charset="0"/>
                <a:cs typeface="Times New Roman" pitchFamily="18" charset="0"/>
              </a:rPr>
              <a:t>tiết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khỏi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nguội</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Bàn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nguội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tô</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trưởng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người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trực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trong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thực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tập</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p:txBody>
      </p:sp>
    </p:spTree>
    <p:extLst>
      <p:ext uri="{BB962C8B-B14F-4D97-AF65-F5344CB8AC3E}">
        <p14:creationId xmlns:p14="http://schemas.microsoft.com/office/powerpoint/2010/main" val="3334980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1470025"/>
          </a:xfrm>
        </p:spPr>
        <p:txBody>
          <a:bodyPr>
            <a:noAutofit/>
          </a:bodyPr>
          <a:lstStyle/>
          <a:p>
            <a:r>
              <a:rPr lang="en-US" sz="2400" b="1" err="1" smtClean="0">
                <a:latin typeface="Times New Roman" pitchFamily="18" charset="0"/>
                <a:cs typeface="Times New Roman" pitchFamily="18" charset="0"/>
              </a:rPr>
              <a:t>B1</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NỘI</a:t>
            </a:r>
            <a:r>
              <a:rPr lang="en-US" sz="2400" b="1" smtClean="0">
                <a:latin typeface="Times New Roman" pitchFamily="18" charset="0"/>
                <a:cs typeface="Times New Roman" pitchFamily="18" charset="0"/>
              </a:rPr>
              <a:t> </a:t>
            </a:r>
            <a:r>
              <a:rPr lang="en-US" sz="2400" b="1">
                <a:latin typeface="Times New Roman" pitchFamily="18" charset="0"/>
                <a:cs typeface="Times New Roman" pitchFamily="18" charset="0"/>
              </a:rPr>
              <a:t>QUI </a:t>
            </a:r>
            <a:r>
              <a:rPr lang="en-US" sz="2400" b="1" err="1">
                <a:latin typeface="Times New Roman" pitchFamily="18" charset="0"/>
                <a:cs typeface="Times New Roman" pitchFamily="18" charset="0"/>
              </a:rPr>
              <a:t>THỰC</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TẬP</a:t>
            </a:r>
            <a:r>
              <a:rPr lang="en-US" sz="2400" b="1">
                <a:latin typeface="Times New Roman" pitchFamily="18" charset="0"/>
                <a:cs typeface="Times New Roman" pitchFamily="18" charset="0"/>
              </a:rPr>
              <a:t> - AN </a:t>
            </a:r>
            <a:r>
              <a:rPr lang="en-US" sz="2400" b="1" err="1">
                <a:latin typeface="Times New Roman" pitchFamily="18" charset="0"/>
                <a:cs typeface="Times New Roman" pitchFamily="18" charset="0"/>
              </a:rPr>
              <a:t>TOÀN</a:t>
            </a:r>
            <a:r>
              <a:rPr lang="en-US" sz="2400" b="1">
                <a:latin typeface="Times New Roman" pitchFamily="18" charset="0"/>
                <a:cs typeface="Times New Roman" pitchFamily="18" charset="0"/>
              </a:rPr>
              <a:t> LAO </a:t>
            </a:r>
            <a:r>
              <a:rPr lang="en-US" sz="2400" b="1" err="1">
                <a:latin typeface="Times New Roman" pitchFamily="18" charset="0"/>
                <a:cs typeface="Times New Roman" pitchFamily="18" charset="0"/>
              </a:rPr>
              <a:t>ĐỘNG</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KHÁI</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NIỆM</a:t>
            </a:r>
            <a:r>
              <a:rPr lang="en-US" sz="2400" b="1">
                <a:latin typeface="Times New Roman" pitchFamily="18" charset="0"/>
                <a:cs typeface="Times New Roman" pitchFamily="18" charset="0"/>
              </a:rPr>
              <a:t> CHUNG </a:t>
            </a:r>
            <a:r>
              <a:rPr lang="en-US" sz="2400" b="1" err="1">
                <a:latin typeface="Times New Roman" pitchFamily="18" charset="0"/>
                <a:cs typeface="Times New Roman" pitchFamily="18" charset="0"/>
              </a:rPr>
              <a:t>NGHỀ</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NGUỘI</a:t>
            </a:r>
            <a:r>
              <a:rPr lang="en-US" sz="2400" b="1">
                <a:latin typeface="Times New Roman" pitchFamily="18" charset="0"/>
                <a:cs typeface="Times New Roman" pitchFamily="18" charset="0"/>
              </a:rPr>
              <a:t> </a:t>
            </a:r>
            <a:endParaRPr lang="en-US" sz="2400">
              <a:latin typeface="Times New Roman" pitchFamily="18" charset="0"/>
              <a:cs typeface="Times New Roman" pitchFamily="18" charset="0"/>
            </a:endParaRPr>
          </a:p>
        </p:txBody>
      </p:sp>
      <p:sp>
        <p:nvSpPr>
          <p:cNvPr id="4" name="Rectangle 3"/>
          <p:cNvSpPr/>
          <p:nvPr/>
        </p:nvSpPr>
        <p:spPr>
          <a:xfrm>
            <a:off x="381000" y="1371600"/>
            <a:ext cx="8305800" cy="4247317"/>
          </a:xfrm>
          <a:prstGeom prst="rect">
            <a:avLst/>
          </a:prstGeom>
        </p:spPr>
        <p:txBody>
          <a:bodyPr wrap="square">
            <a:spAutoFit/>
          </a:bodyPr>
          <a:lstStyle/>
          <a:p>
            <a:pPr lvl="1"/>
            <a:r>
              <a:rPr lang="en-US" b="1" err="1" smtClean="0">
                <a:latin typeface="Times New Roman" pitchFamily="18" charset="0"/>
                <a:cs typeface="Times New Roman" pitchFamily="18" charset="0"/>
              </a:rPr>
              <a:t>KHÁI</a:t>
            </a:r>
            <a:r>
              <a:rPr lang="en-US" b="1" smtClean="0">
                <a:latin typeface="Times New Roman" pitchFamily="18" charset="0"/>
                <a:cs typeface="Times New Roman" pitchFamily="18" charset="0"/>
              </a:rPr>
              <a:t> </a:t>
            </a:r>
            <a:r>
              <a:rPr lang="en-US" b="1" err="1">
                <a:latin typeface="Times New Roman" pitchFamily="18" charset="0"/>
                <a:cs typeface="Times New Roman" pitchFamily="18" charset="0"/>
              </a:rPr>
              <a:t>NIỆM</a:t>
            </a:r>
            <a:r>
              <a:rPr lang="en-US" b="1">
                <a:latin typeface="Times New Roman" pitchFamily="18" charset="0"/>
                <a:cs typeface="Times New Roman" pitchFamily="18" charset="0"/>
              </a:rPr>
              <a:t> CHUNG </a:t>
            </a:r>
            <a:r>
              <a:rPr lang="en-US" b="1" err="1">
                <a:latin typeface="Times New Roman" pitchFamily="18" charset="0"/>
                <a:cs typeface="Times New Roman" pitchFamily="18" charset="0"/>
              </a:rPr>
              <a:t>VỀ</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NGHỀ</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NGUỘI</a:t>
            </a:r>
            <a:endParaRPr lang="en-US" b="1">
              <a:latin typeface="Times New Roman" pitchFamily="18" charset="0"/>
              <a:cs typeface="Times New Roman" pitchFamily="18" charset="0"/>
            </a:endParaRPr>
          </a:p>
          <a:p>
            <a:pPr lvl="2"/>
            <a:r>
              <a:rPr lang="en-US" err="1" smtClean="0">
                <a:latin typeface="Times New Roman" pitchFamily="18" charset="0"/>
                <a:cs typeface="Times New Roman" pitchFamily="18" charset="0"/>
              </a:rPr>
              <a:t>Tính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chất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của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nghê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nguội</a:t>
            </a:r>
            <a:r>
              <a:rPr lang="en-US" smtClean="0">
                <a:latin typeface="Times New Roman" pitchFamily="18" charset="0"/>
                <a:cs typeface="Times New Roman" pitchFamily="18" charset="0"/>
              </a:rPr>
              <a:t> </a:t>
            </a:r>
            <a:endParaRPr lang="en-US" sz="1600" b="1"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Tạo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người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thơ</a:t>
            </a:r>
            <a:r>
              <a:rPr lang="en-US" smtClean="0">
                <a:latin typeface="Times New Roman" pitchFamily="18" charset="0"/>
                <a:cs typeface="Times New Roman" pitchFamily="18" charset="0"/>
              </a:rPr>
              <a:t>̣ có </a:t>
            </a:r>
            <a:r>
              <a:rPr lang="en-US" err="1" smtClean="0">
                <a:latin typeface="Times New Roman" pitchFamily="18" charset="0"/>
                <a:cs typeface="Times New Roman" pitchFamily="18" charset="0"/>
              </a:rPr>
              <a:t>tay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nghê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cơ</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nguội</a:t>
            </a:r>
            <a:r>
              <a:rPr lang="en-US" smtClean="0">
                <a:latin typeface="Times New Roman" pitchFamily="18" charset="0"/>
                <a:cs typeface="Times New Roman" pitchFamily="18" charset="0"/>
              </a:rPr>
              <a:t> có </a:t>
            </a:r>
            <a:r>
              <a:rPr lang="en-US" err="1" smtClean="0">
                <a:latin typeface="Times New Roman" pitchFamily="18" charset="0"/>
                <a:cs typeface="Times New Roman" pitchFamily="18" charset="0"/>
              </a:rPr>
              <a:t>thể</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vận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bất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cư</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ngành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nghê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nào</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Quy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trình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thực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phứp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tạp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đòi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hỏi</a:t>
            </a:r>
            <a:r>
              <a:rPr lang="en-US" smtClean="0">
                <a:latin typeface="Times New Roman" pitchFamily="18" charset="0"/>
                <a:cs typeface="Times New Roman" pitchFamily="18" charset="0"/>
              </a:rPr>
              <a:t> có </a:t>
            </a:r>
            <a:r>
              <a:rPr lang="en-US" err="1" smtClean="0">
                <a:latin typeface="Times New Roman" pitchFamily="18" charset="0"/>
                <a:cs typeface="Times New Roman" pitchFamily="18" charset="0"/>
              </a:rPr>
              <a:t>ky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năng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xảo</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smtClean="0">
                <a:latin typeface="Times New Roman" pitchFamily="18" charset="0"/>
                <a:cs typeface="Times New Roman" pitchFamily="18" charset="0"/>
              </a:rPr>
              <a:t>Thủ </a:t>
            </a:r>
            <a:r>
              <a:rPr lang="en-US" err="1" smtClean="0">
                <a:latin typeface="Times New Roman" pitchFamily="18" charset="0"/>
                <a:cs typeface="Times New Roman" pitchFamily="18" charset="0"/>
              </a:rPr>
              <a:t>công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ty</a:t>
            </a:r>
            <a:r>
              <a:rPr lang="en-US" smtClean="0">
                <a:latin typeface="Times New Roman" pitchFamily="18" charset="0"/>
                <a:cs typeface="Times New Roman" pitchFamily="18" charset="0"/>
              </a:rPr>
              <a:t>̉ mỹ </a:t>
            </a:r>
            <a:r>
              <a:rPr lang="en-US" err="1" smtClean="0">
                <a:latin typeface="Times New Roman" pitchFamily="18" charset="0"/>
                <a:cs typeface="Times New Roman" pitchFamily="18" charset="0"/>
              </a:rPr>
              <a:t>đòi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hỏi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đô</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chính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xác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cao</a:t>
            </a:r>
            <a:endParaRPr lang="en-US" sz="1600" smtClean="0">
              <a:latin typeface="Times New Roman" pitchFamily="18" charset="0"/>
              <a:cs typeface="Times New Roman" pitchFamily="18" charset="0"/>
            </a:endParaRPr>
          </a:p>
          <a:p>
            <a:pPr lvl="2"/>
            <a:r>
              <a:rPr lang="en-US" err="1" smtClean="0">
                <a:latin typeface="Times New Roman" pitchFamily="18" charset="0"/>
                <a:cs typeface="Times New Roman" pitchFamily="18" charset="0"/>
              </a:rPr>
              <a:t>Điều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học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thực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tập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nguội</a:t>
            </a:r>
            <a:r>
              <a:rPr lang="en-US" smtClean="0">
                <a:latin typeface="Times New Roman" pitchFamily="18" charset="0"/>
                <a:cs typeface="Times New Roman" pitchFamily="18" charset="0"/>
              </a:rPr>
              <a:t> </a:t>
            </a:r>
            <a:endParaRPr lang="en-US" sz="1600" b="1" smtClean="0">
              <a:latin typeface="Times New Roman" pitchFamily="18" charset="0"/>
              <a:cs typeface="Times New Roman" pitchFamily="18" charset="0"/>
            </a:endParaRPr>
          </a:p>
          <a:p>
            <a:pPr lvl="0"/>
            <a:r>
              <a:rPr lang="en-US" smtClean="0">
                <a:latin typeface="Times New Roman" pitchFamily="18" charset="0"/>
                <a:cs typeface="Times New Roman" pitchFamily="18" charset="0"/>
              </a:rPr>
              <a:t>Có </a:t>
            </a:r>
            <a:r>
              <a:rPr lang="en-US" err="1" smtClean="0">
                <a:latin typeface="Times New Roman" pitchFamily="18" charset="0"/>
                <a:cs typeface="Times New Roman" pitchFamily="18" charset="0"/>
              </a:rPr>
              <a:t>kiến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thức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hợp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của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môn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thuật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cơ</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sơ</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như</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ve</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thuật</a:t>
            </a:r>
            <a:r>
              <a:rPr lang="en-US" smtClean="0">
                <a:latin typeface="Times New Roman" pitchFamily="18" charset="0"/>
                <a:cs typeface="Times New Roman" pitchFamily="18" charset="0"/>
              </a:rPr>
              <a:t>, dung </a:t>
            </a:r>
            <a:r>
              <a:rPr lang="en-US" err="1" smtClean="0">
                <a:latin typeface="Times New Roman" pitchFamily="18" charset="0"/>
                <a:cs typeface="Times New Roman" pitchFamily="18" charset="0"/>
              </a:rPr>
              <a:t>sai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vật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liệu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cơ</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khi</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smtClean="0">
                <a:latin typeface="Times New Roman" pitchFamily="18" charset="0"/>
                <a:cs typeface="Times New Roman" pitchFamily="18" charset="0"/>
              </a:rPr>
              <a:t>Có quá </a:t>
            </a:r>
            <a:r>
              <a:rPr lang="en-US" err="1" smtClean="0">
                <a:latin typeface="Times New Roman" pitchFamily="18" charset="0"/>
                <a:cs typeface="Times New Roman" pitchFamily="18" charset="0"/>
              </a:rPr>
              <a:t>trình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luyện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tập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cần</a:t>
            </a:r>
            <a:r>
              <a:rPr lang="en-US" smtClean="0">
                <a:latin typeface="Times New Roman" pitchFamily="18" charset="0"/>
                <a:cs typeface="Times New Roman" pitchFamily="18" charset="0"/>
              </a:rPr>
              <a:t> cù </a:t>
            </a:r>
            <a:r>
              <a:rPr lang="en-US" err="1" smtClean="0">
                <a:latin typeface="Times New Roman" pitchFamily="18" charset="0"/>
                <a:cs typeface="Times New Roman" pitchFamily="18" charset="0"/>
              </a:rPr>
              <a:t>ti</a:t>
            </a:r>
            <a:r>
              <a:rPr lang="en-US" smtClean="0">
                <a:latin typeface="Times New Roman" pitchFamily="18" charset="0"/>
                <a:cs typeface="Times New Roman" pitchFamily="18" charset="0"/>
              </a:rPr>
              <a:t>̉ mỉ </a:t>
            </a:r>
            <a:r>
              <a:rPr lang="en-US" err="1" smtClean="0">
                <a:latin typeface="Times New Roman" pitchFamily="18" charset="0"/>
                <a:cs typeface="Times New Roman" pitchFamily="18" charset="0"/>
              </a:rPr>
              <a:t>kiên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nhẫn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hình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thành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năng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xảo</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smtClean="0">
                <a:latin typeface="Times New Roman" pitchFamily="18" charset="0"/>
                <a:cs typeface="Times New Roman" pitchFamily="18" charset="0"/>
              </a:rPr>
              <a:t>Có </a:t>
            </a:r>
            <a:r>
              <a:rPr lang="en-US" err="1" smtClean="0">
                <a:latin typeface="Times New Roman" pitchFamily="18" charset="0"/>
                <a:cs typeface="Times New Roman" pitchFamily="18" charset="0"/>
              </a:rPr>
              <a:t>sức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khỏe</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tốt</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2"/>
            <a:r>
              <a:rPr lang="en-US" err="1" smtClean="0">
                <a:latin typeface="Times New Roman" pitchFamily="18" charset="0"/>
                <a:cs typeface="Times New Roman" pitchFamily="18" charset="0"/>
              </a:rPr>
              <a:t>Các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công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việc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nghê</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nguội</a:t>
            </a:r>
            <a:r>
              <a:rPr lang="en-US" smtClean="0">
                <a:latin typeface="Times New Roman" pitchFamily="18" charset="0"/>
                <a:cs typeface="Times New Roman" pitchFamily="18" charset="0"/>
              </a:rPr>
              <a:t> </a:t>
            </a:r>
            <a:endParaRPr lang="en-US" sz="1600" b="1"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Chuẩn</a:t>
            </a:r>
            <a:r>
              <a:rPr lang="en-US" smtClean="0">
                <a:latin typeface="Times New Roman" pitchFamily="18" charset="0"/>
                <a:cs typeface="Times New Roman" pitchFamily="18" charset="0"/>
              </a:rPr>
              <a:t> bị:</a:t>
            </a:r>
            <a:r>
              <a:rPr lang="en-US" err="1" smtClean="0">
                <a:latin typeface="Times New Roman" pitchFamily="18" charset="0"/>
                <a:cs typeface="Times New Roman" pitchFamily="18" charset="0"/>
              </a:rPr>
              <a:t>Uốn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nắn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kim</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loại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lấy</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dấu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cưa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cắt</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Gia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công</a:t>
            </a:r>
            <a:r>
              <a:rPr lang="en-US" smtClean="0">
                <a:latin typeface="Times New Roman" pitchFamily="18" charset="0"/>
                <a:cs typeface="Times New Roman" pitchFamily="18" charset="0"/>
              </a:rPr>
              <a:t> : </a:t>
            </a:r>
            <a:r>
              <a:rPr lang="en-US" err="1" smtClean="0">
                <a:latin typeface="Times New Roman" pitchFamily="18" charset="0"/>
                <a:cs typeface="Times New Roman" pitchFamily="18" charset="0"/>
              </a:rPr>
              <a:t>Đục</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Giũa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Khoan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Khoét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Doa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Cưa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Cắt</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ren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Đánh</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bóng</a:t>
            </a:r>
            <a:r>
              <a:rPr lang="en-US" smtClean="0">
                <a:latin typeface="Times New Roman" pitchFamily="18" charset="0"/>
                <a:cs typeface="Times New Roman" pitchFamily="18" charset="0"/>
              </a:rPr>
              <a:t> ….</a:t>
            </a:r>
            <a:endParaRPr lang="en-US" sz="1600" smtClean="0">
              <a:latin typeface="Times New Roman" pitchFamily="18" charset="0"/>
              <a:cs typeface="Times New Roman" pitchFamily="18" charset="0"/>
            </a:endParaRPr>
          </a:p>
          <a:p>
            <a:pPr lvl="0"/>
            <a:r>
              <a:rPr lang="en-US" err="1" smtClean="0">
                <a:latin typeface="Times New Roman" pitchFamily="18" charset="0"/>
                <a:cs typeface="Times New Roman" pitchFamily="18" charset="0"/>
              </a:rPr>
              <a:t>Lắp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ráp</a:t>
            </a:r>
            <a:r>
              <a:rPr lang="en-US" smtClean="0">
                <a:latin typeface="Times New Roman" pitchFamily="18" charset="0"/>
                <a:cs typeface="Times New Roman" pitchFamily="18" charset="0"/>
              </a:rPr>
              <a:t> : </a:t>
            </a:r>
            <a:r>
              <a:rPr lang="en-US" err="1" smtClean="0">
                <a:latin typeface="Times New Roman" pitchFamily="18" charset="0"/>
                <a:cs typeface="Times New Roman" pitchFamily="18" charset="0"/>
              </a:rPr>
              <a:t>Cạo</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ra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ép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ra</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khớp</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tán</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đinh</a:t>
            </a:r>
            <a:r>
              <a:rPr lang="en-US" smtClean="0">
                <a:latin typeface="Times New Roman" pitchFamily="18" charset="0"/>
                <a:cs typeface="Times New Roman" pitchFamily="18" charset="0"/>
              </a:rPr>
              <a:t> …</a:t>
            </a:r>
            <a:endParaRPr lang="en-US" sz="1600">
              <a:latin typeface="Times New Roman" pitchFamily="18" charset="0"/>
              <a:cs typeface="Times New Roman" pitchFamily="18" charset="0"/>
            </a:endParaRPr>
          </a:p>
        </p:txBody>
      </p:sp>
    </p:spTree>
    <p:extLst>
      <p:ext uri="{BB962C8B-B14F-4D97-AF65-F5344CB8AC3E}">
        <p14:creationId xmlns:p14="http://schemas.microsoft.com/office/powerpoint/2010/main" val="710407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0"/>
            <a:ext cx="8229600" cy="1470025"/>
          </a:xfrm>
        </p:spPr>
        <p:txBody>
          <a:bodyPr>
            <a:normAutofit fontScale="90000"/>
          </a:bodyPr>
          <a:lstStyle/>
          <a:p>
            <a:r>
              <a:rPr lang="en-US" b="1" err="1" smtClean="0">
                <a:latin typeface="Times New Roman" pitchFamily="18" charset="0"/>
                <a:cs typeface="Times New Roman" pitchFamily="18" charset="0"/>
              </a:rPr>
              <a:t>B2</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SỬ</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DỤNG</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VÀ</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BẢO</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QUẢN</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DỤNG</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CỤ</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ĐO</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KIỂM</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VẠCH</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DẤU</a:t>
            </a:r>
            <a:endParaRPr lang="en-US">
              <a:latin typeface="Times New Roman" pitchFamily="18" charset="0"/>
              <a:cs typeface="Times New Roman" pitchFamily="18" charset="0"/>
            </a:endParaRPr>
          </a:p>
        </p:txBody>
      </p:sp>
      <p:sp>
        <p:nvSpPr>
          <p:cNvPr id="4" name="Rectangle 3"/>
          <p:cNvSpPr/>
          <p:nvPr/>
        </p:nvSpPr>
        <p:spPr>
          <a:xfrm>
            <a:off x="381000" y="2070080"/>
            <a:ext cx="8305800" cy="923330"/>
          </a:xfrm>
          <a:prstGeom prst="rect">
            <a:avLst/>
          </a:prstGeom>
        </p:spPr>
        <p:txBody>
          <a:bodyPr wrap="square">
            <a:spAutoFit/>
          </a:bodyPr>
          <a:lstStyle/>
          <a:p>
            <a:r>
              <a:rPr lang="vi-VN" b="1" smtClean="0">
                <a:latin typeface="Times New Roman" pitchFamily="18" charset="0"/>
                <a:cs typeface="Times New Roman" pitchFamily="18" charset="0"/>
              </a:rPr>
              <a:t>Mục </a:t>
            </a:r>
            <a:r>
              <a:rPr lang="vi-VN" b="1">
                <a:latin typeface="Times New Roman" pitchFamily="18" charset="0"/>
                <a:cs typeface="Times New Roman" pitchFamily="18" charset="0"/>
              </a:rPr>
              <a:t>tiêu:</a:t>
            </a:r>
            <a:r>
              <a:rPr lang="vi-VN">
                <a:latin typeface="Times New Roman" pitchFamily="18" charset="0"/>
                <a:cs typeface="Times New Roman" pitchFamily="18" charset="0"/>
              </a:rPr>
              <a:t> </a:t>
            </a:r>
            <a:r>
              <a:rPr lang="de-DE">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de-DE" i="1">
                <a:latin typeface="Times New Roman" pitchFamily="18" charset="0"/>
                <a:cs typeface="Times New Roman" pitchFamily="18" charset="0"/>
              </a:rPr>
              <a:t>Sử dụng thuần thục dụng cụ đo một cách chính xác.</a:t>
            </a:r>
            <a:endParaRPr lang="en-US">
              <a:latin typeface="Times New Roman" pitchFamily="18" charset="0"/>
              <a:cs typeface="Times New Roman" pitchFamily="18" charset="0"/>
            </a:endParaRPr>
          </a:p>
          <a:p>
            <a:r>
              <a:rPr lang="de-DE" i="1">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de-DE" i="1">
                <a:latin typeface="Times New Roman" pitchFamily="18" charset="0"/>
                <a:cs typeface="Times New Roman" pitchFamily="18" charset="0"/>
              </a:rPr>
              <a:t>Ứng dụng của từng loại dụng cụ hợp lý.</a:t>
            </a:r>
            <a:endParaRPr lang="en-US">
              <a:latin typeface="Times New Roman" pitchFamily="18" charset="0"/>
              <a:cs typeface="Times New Roman" pitchFamily="18" charset="0"/>
            </a:endParaRPr>
          </a:p>
          <a:p>
            <a:r>
              <a:rPr lang="de-DE" i="1">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de-DE" i="1">
                <a:latin typeface="Times New Roman" pitchFamily="18" charset="0"/>
                <a:cs typeface="Times New Roman" pitchFamily="18" charset="0"/>
              </a:rPr>
              <a:t>Sử dụng an toàn và bảo quản dụng cụ đo cẩn thận</a:t>
            </a:r>
            <a:r>
              <a:rPr lang="de-DE" i="1" smtClean="0">
                <a:latin typeface="Times New Roman" pitchFamily="18" charset="0"/>
                <a:cs typeface="Times New Roman" pitchFamily="18" charset="0"/>
              </a:rPr>
              <a:t>.</a:t>
            </a:r>
            <a:endParaRPr lang="en-US">
              <a:latin typeface="Times New Roman" pitchFamily="18" charset="0"/>
              <a:cs typeface="Times New Roman" pitchFamily="18" charset="0"/>
            </a:endParaRPr>
          </a:p>
        </p:txBody>
      </p:sp>
    </p:spTree>
    <p:extLst>
      <p:ext uri="{BB962C8B-B14F-4D97-AF65-F5344CB8AC3E}">
        <p14:creationId xmlns:p14="http://schemas.microsoft.com/office/powerpoint/2010/main" val="14232127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1600200"/>
            <a:ext cx="8305800" cy="2031325"/>
          </a:xfrm>
          <a:prstGeom prst="rect">
            <a:avLst/>
          </a:prstGeom>
        </p:spPr>
        <p:txBody>
          <a:bodyPr wrap="square">
            <a:spAutoFit/>
          </a:bodyPr>
          <a:lstStyle/>
          <a:p>
            <a:pPr lvl="2"/>
            <a:r>
              <a:rPr lang="en-US" err="1" smtClean="0">
                <a:latin typeface="Times New Roman" pitchFamily="18" charset="0"/>
                <a:cs typeface="Times New Roman" pitchFamily="18" charset="0"/>
              </a:rPr>
              <a:t>DỤNG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KIỂM</a:t>
            </a:r>
            <a:r>
              <a:rPr lang="en-US" smtClean="0">
                <a:effectLst/>
                <a:latin typeface="Times New Roman" pitchFamily="18" charset="0"/>
                <a:cs typeface="Times New Roman" pitchFamily="18" charset="0"/>
              </a:rPr>
              <a:t> </a:t>
            </a:r>
          </a:p>
          <a:p>
            <a:pPr marL="0" lvl="2"/>
            <a:r>
              <a:rPr lang="en-US" err="1" smtClean="0">
                <a:latin typeface="Times New Roman" pitchFamily="18" charset="0"/>
                <a:cs typeface="Times New Roman" pitchFamily="18" charset="0"/>
              </a:rPr>
              <a:t>Thước</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phẳng</a:t>
            </a:r>
            <a:r>
              <a:rPr lang="en-US">
                <a:latin typeface="Times New Roman" pitchFamily="18" charset="0"/>
                <a:cs typeface="Times New Roman" pitchFamily="18" charset="0"/>
              </a:rPr>
              <a:t> </a:t>
            </a:r>
            <a:endParaRPr lang="en-US" sz="1600" b="1">
              <a:latin typeface="Times New Roman" pitchFamily="18" charset="0"/>
              <a:cs typeface="Times New Roman" pitchFamily="18" charset="0"/>
            </a:endParaRPr>
          </a:p>
          <a:p>
            <a:pPr lvl="0"/>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phẳng</a:t>
            </a:r>
            <a:r>
              <a:rPr lang="en-US">
                <a:latin typeface="Times New Roman" pitchFamily="18" charset="0"/>
                <a:cs typeface="Times New Roman" pitchFamily="18" charset="0"/>
              </a:rPr>
              <a:t> , </a:t>
            </a:r>
            <a:r>
              <a:rPr lang="en-US" err="1">
                <a:latin typeface="Times New Roman" pitchFamily="18" charset="0"/>
                <a:cs typeface="Times New Roman" pitchFamily="18" charset="0"/>
              </a:rPr>
              <a:t>thẳng</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khe</a:t>
            </a:r>
            <a:r>
              <a:rPr lang="en-US">
                <a:latin typeface="Times New Roman" pitchFamily="18" charset="0"/>
                <a:cs typeface="Times New Roman" pitchFamily="18" charset="0"/>
              </a:rPr>
              <a:t> </a:t>
            </a:r>
            <a:r>
              <a:rPr lang="en-US" err="1">
                <a:latin typeface="Times New Roman" pitchFamily="18" charset="0"/>
                <a:cs typeface="Times New Roman" pitchFamily="18" charset="0"/>
              </a:rPr>
              <a:t>sáng</a:t>
            </a:r>
            <a:r>
              <a:rPr lang="en-US">
                <a:latin typeface="Times New Roman" pitchFamily="18" charset="0"/>
                <a:cs typeface="Times New Roman" pitchFamily="18" charset="0"/>
              </a:rPr>
              <a:t>.</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Cách</a:t>
            </a:r>
            <a:r>
              <a:rPr lang="en-US">
                <a:latin typeface="Times New Roman" pitchFamily="18" charset="0"/>
                <a:cs typeface="Times New Roman" pitchFamily="18" charset="0"/>
              </a:rPr>
              <a:t> </a:t>
            </a:r>
            <a:r>
              <a:rPr lang="en-US" err="1">
                <a:latin typeface="Times New Roman" pitchFamily="18" charset="0"/>
                <a:cs typeface="Times New Roman" pitchFamily="18" charset="0"/>
              </a:rPr>
              <a:t>sư</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vuông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phẳng</a:t>
            </a:r>
            <a:r>
              <a:rPr lang="en-US">
                <a:latin typeface="Times New Roman" pitchFamily="18" charset="0"/>
                <a:cs typeface="Times New Roman" pitchFamily="18" charset="0"/>
              </a:rPr>
              <a:t> </a:t>
            </a:r>
            <a:r>
              <a:rPr lang="en-US" err="1">
                <a:latin typeface="Times New Roman" pitchFamily="18" charset="0"/>
                <a:cs typeface="Times New Roman" pitchFamily="18" charset="0"/>
              </a:rPr>
              <a:t>cần</a:t>
            </a:r>
            <a:r>
              <a:rPr lang="en-US">
                <a:latin typeface="Times New Roman" pitchFamily="18" charset="0"/>
                <a:cs typeface="Times New Roman" pitchFamily="18" charset="0"/>
              </a:rPr>
              <a:t>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smtClean="0">
                <a:effectLst/>
                <a:latin typeface="Times New Roman" pitchFamily="18" charset="0"/>
                <a:cs typeface="Times New Roman" pitchFamily="18" charset="0"/>
              </a:rPr>
              <a:t> </a:t>
            </a:r>
            <a:r>
              <a:rPr lang="en-US" err="1">
                <a:latin typeface="Times New Roman" pitchFamily="18" charset="0"/>
                <a:cs typeface="Times New Roman" pitchFamily="18" charset="0"/>
              </a:rPr>
              <a:t>hướng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vê</a:t>
            </a:r>
            <a:r>
              <a:rPr lang="en-US">
                <a:latin typeface="Times New Roman" pitchFamily="18" charset="0"/>
                <a:cs typeface="Times New Roman" pitchFamily="18" charset="0"/>
              </a:rPr>
              <a:t>̀ </a:t>
            </a:r>
            <a:r>
              <a:rPr lang="en-US" err="1">
                <a:latin typeface="Times New Roman" pitchFamily="18" charset="0"/>
                <a:cs typeface="Times New Roman" pitchFamily="18" charset="0"/>
              </a:rPr>
              <a:t>nguồn</a:t>
            </a:r>
            <a:r>
              <a:rPr lang="en-US">
                <a:latin typeface="Times New Roman" pitchFamily="18" charset="0"/>
                <a:cs typeface="Times New Roman" pitchFamily="18" charset="0"/>
              </a:rPr>
              <a:t> </a:t>
            </a:r>
            <a:r>
              <a:rPr lang="en-US" err="1">
                <a:latin typeface="Times New Roman" pitchFamily="18" charset="0"/>
                <a:cs typeface="Times New Roman" pitchFamily="18" charset="0"/>
              </a:rPr>
              <a:t>sáng</a:t>
            </a:r>
            <a:r>
              <a:rPr lang="en-US">
                <a:latin typeface="Times New Roman" pitchFamily="18" charset="0"/>
                <a:cs typeface="Times New Roman" pitchFamily="18" charset="0"/>
              </a:rPr>
              <a:t> </a:t>
            </a:r>
            <a:r>
              <a:rPr lang="en-US" err="1">
                <a:latin typeface="Times New Roman" pitchFamily="18" charset="0"/>
                <a:cs typeface="Times New Roman" pitchFamily="18" charset="0"/>
              </a:rPr>
              <a:t>nếu</a:t>
            </a:r>
            <a:r>
              <a:rPr lang="en-US">
                <a:latin typeface="Times New Roman" pitchFamily="18" charset="0"/>
                <a:cs typeface="Times New Roman" pitchFamily="18" charset="0"/>
              </a:rPr>
              <a:t> </a:t>
            </a:r>
            <a:r>
              <a:rPr lang="en-US" err="1">
                <a:latin typeface="Times New Roman" pitchFamily="18" charset="0"/>
                <a:cs typeface="Times New Roman" pitchFamily="18" charset="0"/>
              </a:rPr>
              <a:t>khe</a:t>
            </a:r>
            <a:r>
              <a:rPr lang="en-US">
                <a:latin typeface="Times New Roman" pitchFamily="18" charset="0"/>
                <a:cs typeface="Times New Roman" pitchFamily="18" charset="0"/>
              </a:rPr>
              <a:t> </a:t>
            </a:r>
            <a:r>
              <a:rPr lang="en-US" err="1">
                <a:latin typeface="Times New Roman" pitchFamily="18" charset="0"/>
                <a:cs typeface="Times New Roman" pitchFamily="18" charset="0"/>
              </a:rPr>
              <a:t>sáng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đều</a:t>
            </a:r>
            <a:r>
              <a:rPr lang="en-US">
                <a:latin typeface="Times New Roman" pitchFamily="18" charset="0"/>
                <a:cs typeface="Times New Roman" pitchFamily="18" charset="0"/>
              </a:rPr>
              <a:t> </a:t>
            </a:r>
            <a:r>
              <a:rPr lang="en-US" err="1">
                <a:latin typeface="Times New Roman" pitchFamily="18" charset="0"/>
                <a:cs typeface="Times New Roman" pitchFamily="18" charset="0"/>
              </a:rPr>
              <a:t>hoặc</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không</a:t>
            </a:r>
            <a:r>
              <a:rPr lang="en-US" smtClean="0">
                <a:latin typeface="Times New Roman" pitchFamily="18" charset="0"/>
                <a:cs typeface="Times New Roman" pitchFamily="18" charset="0"/>
              </a:rPr>
              <a:t> </a:t>
            </a:r>
            <a:r>
              <a:rPr lang="en-US">
                <a:latin typeface="Times New Roman" pitchFamily="18" charset="0"/>
                <a:cs typeface="Times New Roman" pitchFamily="18" charset="0"/>
              </a:rPr>
              <a:t>có </a:t>
            </a:r>
            <a:r>
              <a:rPr lang="en-US" err="1">
                <a:latin typeface="Times New Roman" pitchFamily="18" charset="0"/>
                <a:cs typeface="Times New Roman" pitchFamily="18" charset="0"/>
              </a:rPr>
              <a:t>thi</a:t>
            </a:r>
            <a:r>
              <a:rPr lang="en-US">
                <a:latin typeface="Times New Roman" pitchFamily="18" charset="0"/>
                <a:cs typeface="Times New Roman" pitchFamily="18" charset="0"/>
              </a:rPr>
              <a:t>̀ </a:t>
            </a:r>
            <a:r>
              <a:rPr lang="en-US" err="1">
                <a:latin typeface="Times New Roman" pitchFamily="18" charset="0"/>
                <a:cs typeface="Times New Roman" pitchFamily="18" charset="0"/>
              </a:rPr>
              <a:t>đạt</a:t>
            </a:r>
            <a:r>
              <a:rPr lang="en-US">
                <a:latin typeface="Times New Roman" pitchFamily="18" charset="0"/>
                <a:cs typeface="Times New Roman" pitchFamily="18" charset="0"/>
              </a:rPr>
              <a:t> </a:t>
            </a:r>
            <a:r>
              <a:rPr lang="en-US" err="1">
                <a:latin typeface="Times New Roman" pitchFamily="18" charset="0"/>
                <a:cs typeface="Times New Roman" pitchFamily="18" charset="0"/>
              </a:rPr>
              <a:t>yêu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cầu</a:t>
            </a:r>
            <a:r>
              <a:rPr lang="en-US">
                <a:latin typeface="Times New Roman" pitchFamily="18" charset="0"/>
                <a:cs typeface="Times New Roman" pitchFamily="18" charset="0"/>
              </a:rPr>
              <a:t>.</a:t>
            </a:r>
            <a:endParaRPr lang="en-US" sz="1600">
              <a:latin typeface="Times New Roman" pitchFamily="18" charset="0"/>
              <a:cs typeface="Times New Roman" pitchFamily="18" charset="0"/>
            </a:endParaRPr>
          </a:p>
        </p:txBody>
      </p:sp>
      <p:pic>
        <p:nvPicPr>
          <p:cNvPr id="5" name="Picture 4" descr="3Dua-001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93520" y="4038600"/>
            <a:ext cx="2087880" cy="1842135"/>
          </a:xfrm>
          <a:prstGeom prst="rect">
            <a:avLst/>
          </a:prstGeom>
          <a:noFill/>
          <a:ln>
            <a:noFill/>
          </a:ln>
        </p:spPr>
      </p:pic>
      <p:pic>
        <p:nvPicPr>
          <p:cNvPr id="6" name="Picture 5" descr="H026"/>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3900" y="4191000"/>
            <a:ext cx="2893060" cy="1664970"/>
          </a:xfrm>
          <a:prstGeom prst="rect">
            <a:avLst/>
          </a:prstGeom>
          <a:noFill/>
          <a:ln>
            <a:noFill/>
          </a:ln>
        </p:spPr>
      </p:pic>
    </p:spTree>
    <p:extLst>
      <p:ext uri="{BB962C8B-B14F-4D97-AF65-F5344CB8AC3E}">
        <p14:creationId xmlns:p14="http://schemas.microsoft.com/office/powerpoint/2010/main" val="3016968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1600200"/>
            <a:ext cx="8305800" cy="2308324"/>
          </a:xfrm>
          <a:prstGeom prst="rect">
            <a:avLst/>
          </a:prstGeom>
        </p:spPr>
        <p:txBody>
          <a:bodyPr wrap="square">
            <a:spAutoFit/>
          </a:bodyPr>
          <a:lstStyle/>
          <a:p>
            <a:pPr lvl="2"/>
            <a:r>
              <a:rPr lang="en-US" err="1" smtClean="0">
                <a:latin typeface="Times New Roman" pitchFamily="18" charset="0"/>
                <a:cs typeface="Times New Roman" pitchFamily="18" charset="0"/>
              </a:rPr>
              <a:t>DỤNG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KIỂM</a:t>
            </a:r>
            <a:r>
              <a:rPr lang="en-US" smtClean="0">
                <a:effectLst/>
                <a:latin typeface="Times New Roman" pitchFamily="18" charset="0"/>
                <a:cs typeface="Times New Roman" pitchFamily="18" charset="0"/>
              </a:rPr>
              <a:t> </a:t>
            </a:r>
          </a:p>
          <a:p>
            <a:pPr marL="0" lvl="2"/>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(eke) </a:t>
            </a:r>
            <a:endParaRPr lang="en-US" sz="1600" b="1">
              <a:latin typeface="Times New Roman" pitchFamily="18" charset="0"/>
              <a:cs typeface="Times New Roman" pitchFamily="18" charset="0"/>
            </a:endParaRPr>
          </a:p>
          <a:p>
            <a:pPr lvl="0"/>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a:t>
            </a:r>
            <a:r>
              <a:rPr lang="en-US">
                <a:latin typeface="Times New Roman" pitchFamily="18" charset="0"/>
                <a:cs typeface="Times New Roman" pitchFamily="18" charset="0"/>
              </a:rPr>
              <a:t>̉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vuông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hai</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phẳng</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bằng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khe</a:t>
            </a:r>
            <a:r>
              <a:rPr lang="en-US">
                <a:latin typeface="Times New Roman" pitchFamily="18" charset="0"/>
                <a:cs typeface="Times New Roman" pitchFamily="18" charset="0"/>
              </a:rPr>
              <a:t> </a:t>
            </a:r>
            <a:r>
              <a:rPr lang="en-US" err="1">
                <a:latin typeface="Times New Roman" pitchFamily="18" charset="0"/>
                <a:cs typeface="Times New Roman" pitchFamily="18" charset="0"/>
              </a:rPr>
              <a:t>sáng</a:t>
            </a:r>
            <a:r>
              <a:rPr lang="en-US" smtClean="0">
                <a:effectLst/>
                <a:latin typeface="Times New Roman" pitchFamily="18" charset="0"/>
                <a:cs typeface="Times New Roman" pitchFamily="18" charset="0"/>
              </a:rPr>
              <a:t> </a:t>
            </a:r>
          </a:p>
          <a:p>
            <a:r>
              <a:rPr lang="en-US" err="1" smtClean="0">
                <a:latin typeface="Times New Roman" pitchFamily="18" charset="0"/>
                <a:cs typeface="Times New Roman" pitchFamily="18" charset="0"/>
              </a:rPr>
              <a:t>Cách</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sư</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Áp</a:t>
            </a:r>
            <a:r>
              <a:rPr lang="en-US">
                <a:latin typeface="Times New Roman" pitchFamily="18" charset="0"/>
                <a:cs typeface="Times New Roman" pitchFamily="18" charset="0"/>
              </a:rPr>
              <a:t> </a:t>
            </a:r>
            <a:r>
              <a:rPr lang="en-US" err="1">
                <a:latin typeface="Times New Roman" pitchFamily="18" charset="0"/>
                <a:cs typeface="Times New Roman" pitchFamily="18" charset="0"/>
              </a:rPr>
              <a:t>sát</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phẳng</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cần</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hướng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vê</a:t>
            </a:r>
            <a:r>
              <a:rPr lang="en-US">
                <a:latin typeface="Times New Roman" pitchFamily="18" charset="0"/>
                <a:cs typeface="Times New Roman" pitchFamily="18" charset="0"/>
              </a:rPr>
              <a:t>̀ </a:t>
            </a:r>
            <a:r>
              <a:rPr lang="en-US" err="1">
                <a:latin typeface="Times New Roman" pitchFamily="18" charset="0"/>
                <a:cs typeface="Times New Roman" pitchFamily="18" charset="0"/>
              </a:rPr>
              <a:t>nguồn</a:t>
            </a:r>
            <a:r>
              <a:rPr lang="en-US">
                <a:latin typeface="Times New Roman" pitchFamily="18" charset="0"/>
                <a:cs typeface="Times New Roman" pitchFamily="18" charset="0"/>
              </a:rPr>
              <a:t> </a:t>
            </a:r>
            <a:r>
              <a:rPr lang="en-US" err="1">
                <a:latin typeface="Times New Roman" pitchFamily="18" charset="0"/>
                <a:cs typeface="Times New Roman" pitchFamily="18" charset="0"/>
              </a:rPr>
              <a:t>sáng</a:t>
            </a:r>
            <a:r>
              <a:rPr lang="en-US">
                <a:latin typeface="Times New Roman" pitchFamily="18" charset="0"/>
                <a:cs typeface="Times New Roman" pitchFamily="18" charset="0"/>
              </a:rPr>
              <a:t> </a:t>
            </a:r>
            <a:r>
              <a:rPr lang="en-US" err="1">
                <a:latin typeface="Times New Roman" pitchFamily="18" charset="0"/>
                <a:cs typeface="Times New Roman" pitchFamily="18" charset="0"/>
              </a:rPr>
              <a:t>nếu</a:t>
            </a:r>
            <a:r>
              <a:rPr lang="en-US">
                <a:latin typeface="Times New Roman" pitchFamily="18" charset="0"/>
                <a:cs typeface="Times New Roman" pitchFamily="18" charset="0"/>
              </a:rPr>
              <a:t> </a:t>
            </a:r>
            <a:r>
              <a:rPr lang="en-US" err="1">
                <a:latin typeface="Times New Roman" pitchFamily="18" charset="0"/>
                <a:cs typeface="Times New Roman" pitchFamily="18" charset="0"/>
              </a:rPr>
              <a:t>khe</a:t>
            </a:r>
            <a:r>
              <a:rPr lang="en-US">
                <a:latin typeface="Times New Roman" pitchFamily="18" charset="0"/>
                <a:cs typeface="Times New Roman" pitchFamily="18" charset="0"/>
              </a:rPr>
              <a:t> </a:t>
            </a:r>
            <a:r>
              <a:rPr lang="en-US" err="1">
                <a:latin typeface="Times New Roman" pitchFamily="18" charset="0"/>
                <a:cs typeface="Times New Roman" pitchFamily="18" charset="0"/>
              </a:rPr>
              <a:t>sáng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đều</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thi</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đạt</a:t>
            </a:r>
            <a:r>
              <a:rPr lang="en-US">
                <a:latin typeface="Times New Roman" pitchFamily="18" charset="0"/>
                <a:cs typeface="Times New Roman" pitchFamily="18" charset="0"/>
              </a:rPr>
              <a:t> </a:t>
            </a:r>
            <a:r>
              <a:rPr lang="en-US" err="1">
                <a:latin typeface="Times New Roman" pitchFamily="18" charset="0"/>
                <a:cs typeface="Times New Roman" pitchFamily="18" charset="0"/>
              </a:rPr>
              <a:t>yêu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nếu</a:t>
            </a:r>
            <a:r>
              <a:rPr lang="en-US">
                <a:latin typeface="Times New Roman" pitchFamily="18" charset="0"/>
                <a:cs typeface="Times New Roman" pitchFamily="18" charset="0"/>
              </a:rPr>
              <a:t> </a:t>
            </a:r>
            <a:r>
              <a:rPr lang="en-US" err="1">
                <a:latin typeface="Times New Roman" pitchFamily="18" charset="0"/>
                <a:cs typeface="Times New Roman" pitchFamily="18" charset="0"/>
              </a:rPr>
              <a:t>khe</a:t>
            </a:r>
            <a:r>
              <a:rPr lang="en-US">
                <a:latin typeface="Times New Roman" pitchFamily="18" charset="0"/>
                <a:cs typeface="Times New Roman" pitchFamily="18" charset="0"/>
              </a:rPr>
              <a:t> </a:t>
            </a:r>
            <a:r>
              <a:rPr lang="en-US" err="1">
                <a:latin typeface="Times New Roman" pitchFamily="18" charset="0"/>
                <a:cs typeface="Times New Roman" pitchFamily="18" charset="0"/>
              </a:rPr>
              <a:t>sáng</a:t>
            </a:r>
            <a:r>
              <a:rPr lang="en-US">
                <a:latin typeface="Times New Roman" pitchFamily="18" charset="0"/>
                <a:cs typeface="Times New Roman" pitchFamily="18" charset="0"/>
              </a:rPr>
              <a:t> </a:t>
            </a:r>
            <a:r>
              <a:rPr lang="en-US" err="1">
                <a:latin typeface="Times New Roman" pitchFamily="18" charset="0"/>
                <a:cs typeface="Times New Roman" pitchFamily="18" charset="0"/>
              </a:rPr>
              <a:t>hơ</a:t>
            </a:r>
            <a:r>
              <a:rPr lang="en-US">
                <a:latin typeface="Times New Roman" pitchFamily="18" charset="0"/>
                <a:cs typeface="Times New Roman" pitchFamily="18" charset="0"/>
              </a:rPr>
              <a:t>̉ </a:t>
            </a:r>
            <a:r>
              <a:rPr lang="en-US" err="1">
                <a:latin typeface="Times New Roman" pitchFamily="18" charset="0"/>
                <a:cs typeface="Times New Roman" pitchFamily="18" charset="0"/>
              </a:rPr>
              <a:t>lớn</a:t>
            </a:r>
            <a:r>
              <a:rPr lang="en-US">
                <a:latin typeface="Times New Roman" pitchFamily="18" charset="0"/>
                <a:cs typeface="Times New Roman" pitchFamily="18" charset="0"/>
              </a:rPr>
              <a:t> </a:t>
            </a:r>
            <a:r>
              <a:rPr lang="en-US" err="1">
                <a:latin typeface="Times New Roman" pitchFamily="18" charset="0"/>
                <a:cs typeface="Times New Roman" pitchFamily="18" charset="0"/>
              </a:rPr>
              <a:t>dần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tư</a:t>
            </a:r>
            <a:r>
              <a:rPr lang="en-US">
                <a:latin typeface="Times New Roman" pitchFamily="18" charset="0"/>
                <a:cs typeface="Times New Roman" pitchFamily="18" charset="0"/>
              </a:rPr>
              <a:t>̀ </a:t>
            </a:r>
            <a:r>
              <a:rPr lang="en-US" err="1">
                <a:latin typeface="Times New Roman" pitchFamily="18" charset="0"/>
                <a:cs typeface="Times New Roman" pitchFamily="18" charset="0"/>
              </a:rPr>
              <a:t>đỉnh</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đến</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cạnhthi</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phẳng</a:t>
            </a:r>
            <a:r>
              <a:rPr lang="en-US">
                <a:latin typeface="Times New Roman" pitchFamily="18" charset="0"/>
                <a:cs typeface="Times New Roman" pitchFamily="18" charset="0"/>
              </a:rPr>
              <a:t> </a:t>
            </a:r>
            <a:r>
              <a:rPr lang="en-US" err="1">
                <a:latin typeface="Times New Roman" pitchFamily="18" charset="0"/>
                <a:cs typeface="Times New Roman" pitchFamily="18" charset="0"/>
              </a:rPr>
              <a:t>nho</a:t>
            </a:r>
            <a:r>
              <a:rPr lang="en-US">
                <a:latin typeface="Times New Roman" pitchFamily="18" charset="0"/>
                <a:cs typeface="Times New Roman" pitchFamily="18" charset="0"/>
              </a:rPr>
              <a:t>̉ </a:t>
            </a:r>
            <a:r>
              <a:rPr lang="en-US" err="1">
                <a:latin typeface="Times New Roman" pitchFamily="18" charset="0"/>
                <a:cs typeface="Times New Roman" pitchFamily="18" charset="0"/>
              </a:rPr>
              <a:t>hơn</a:t>
            </a:r>
            <a:r>
              <a:rPr lang="en-US">
                <a:latin typeface="Times New Roman" pitchFamily="18" charset="0"/>
                <a:cs typeface="Times New Roman" pitchFamily="18" charset="0"/>
              </a:rPr>
              <a:t> 90</a:t>
            </a:r>
            <a:r>
              <a:rPr lang="en-US" baseline="30000">
                <a:latin typeface="Times New Roman" pitchFamily="18" charset="0"/>
                <a:cs typeface="Times New Roman" pitchFamily="18" charset="0"/>
              </a:rPr>
              <a:t>0</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ngược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lại</a:t>
            </a:r>
            <a:endParaRPr lang="en-US" sz="2000">
              <a:latin typeface="Times New Roman" pitchFamily="18" charset="0"/>
              <a:cs typeface="Times New Roman" pitchFamily="18" charset="0"/>
            </a:endParaRPr>
          </a:p>
        </p:txBody>
      </p:sp>
      <p:pic>
        <p:nvPicPr>
          <p:cNvPr id="7" name="Picture 6" descr="H025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4191000"/>
            <a:ext cx="1808480" cy="2190750"/>
          </a:xfrm>
          <a:prstGeom prst="rect">
            <a:avLst/>
          </a:prstGeom>
          <a:noFill/>
          <a:ln>
            <a:noFill/>
          </a:ln>
        </p:spPr>
      </p:pic>
      <p:pic>
        <p:nvPicPr>
          <p:cNvPr id="8" name="Picture 7" descr="H025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69210" y="4191000"/>
            <a:ext cx="4005580" cy="1828800"/>
          </a:xfrm>
          <a:prstGeom prst="rect">
            <a:avLst/>
          </a:prstGeom>
          <a:noFill/>
          <a:ln>
            <a:noFill/>
          </a:ln>
        </p:spPr>
      </p:pic>
    </p:spTree>
    <p:extLst>
      <p:ext uri="{BB962C8B-B14F-4D97-AF65-F5344CB8AC3E}">
        <p14:creationId xmlns:p14="http://schemas.microsoft.com/office/powerpoint/2010/main" val="984695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1600200"/>
            <a:ext cx="8305800" cy="2308324"/>
          </a:xfrm>
          <a:prstGeom prst="rect">
            <a:avLst/>
          </a:prstGeom>
        </p:spPr>
        <p:txBody>
          <a:bodyPr wrap="square">
            <a:spAutoFit/>
          </a:bodyPr>
          <a:lstStyle/>
          <a:p>
            <a:pPr lvl="2"/>
            <a:r>
              <a:rPr lang="en-US" err="1" smtClean="0">
                <a:latin typeface="Times New Roman" pitchFamily="18" charset="0"/>
                <a:cs typeface="Times New Roman" pitchFamily="18" charset="0"/>
              </a:rPr>
              <a:t>DỤNG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KIỂM</a:t>
            </a:r>
            <a:r>
              <a:rPr lang="en-US" smtClean="0">
                <a:effectLst/>
                <a:latin typeface="Times New Roman" pitchFamily="18" charset="0"/>
                <a:cs typeface="Times New Roman" pitchFamily="18" charset="0"/>
              </a:rPr>
              <a:t> </a:t>
            </a:r>
          </a:p>
          <a:p>
            <a:pPr lvl="2"/>
            <a:endParaRPr lang="en-US" b="1">
              <a:latin typeface="Times New Roman" pitchFamily="18" charset="0"/>
              <a:cs typeface="Times New Roman" pitchFamily="18" charset="0"/>
            </a:endParaRPr>
          </a:p>
          <a:p>
            <a:pPr lvl="2" indent="-914400"/>
            <a:r>
              <a:rPr lang="en-US" err="1">
                <a:latin typeface="Times New Roman" pitchFamily="18" charset="0"/>
                <a:cs typeface="Times New Roman" pitchFamily="18" charset="0"/>
              </a:rPr>
              <a:t>Thước</a:t>
            </a:r>
            <a:r>
              <a:rPr lang="en-US">
                <a:latin typeface="Times New Roman" pitchFamily="18" charset="0"/>
                <a:cs typeface="Times New Roman" pitchFamily="18" charset="0"/>
              </a:rPr>
              <a:t> lá</a:t>
            </a:r>
            <a:endParaRPr lang="en-US" sz="1600" b="1">
              <a:latin typeface="Times New Roman" pitchFamily="18" charset="0"/>
              <a:cs typeface="Times New Roman" pitchFamily="18" charset="0"/>
            </a:endParaRPr>
          </a:p>
          <a:p>
            <a:r>
              <a:rPr lang="en-US" err="1">
                <a:latin typeface="Times New Roman" pitchFamily="18" charset="0"/>
                <a:cs typeface="Times New Roman" pitchFamily="18" charset="0"/>
              </a:rPr>
              <a:t>Giới</a:t>
            </a:r>
            <a:r>
              <a:rPr lang="en-US">
                <a:latin typeface="Times New Roman" pitchFamily="18" charset="0"/>
                <a:cs typeface="Times New Roman" pitchFamily="18" charset="0"/>
              </a:rPr>
              <a:t> </a:t>
            </a:r>
            <a:r>
              <a:rPr lang="en-US" err="1">
                <a:latin typeface="Times New Roman" pitchFamily="18" charset="0"/>
                <a:cs typeface="Times New Roman" pitchFamily="18" charset="0"/>
              </a:rPr>
              <a:t>hạn</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150, 0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 200, 0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 300</a:t>
            </a:r>
            <a:r>
              <a:rPr lang="en-US" smtClean="0">
                <a:latin typeface="Times New Roman" pitchFamily="18" charset="0"/>
                <a:cs typeface="Times New Roman" pitchFamily="18" charset="0"/>
              </a:rPr>
              <a:t>, 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 500, 0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 1000</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Gia</a:t>
            </a:r>
            <a:r>
              <a:rPr lang="en-US">
                <a:latin typeface="Times New Roman" pitchFamily="18" charset="0"/>
                <a:cs typeface="Times New Roman" pitchFamily="18" charset="0"/>
              </a:rPr>
              <a:t>́ trị </a:t>
            </a:r>
            <a:r>
              <a:rPr lang="en-US" err="1">
                <a:latin typeface="Times New Roman" pitchFamily="18" charset="0"/>
                <a:cs typeface="Times New Roman" pitchFamily="18" charset="0"/>
              </a:rPr>
              <a:t>một</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chia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1 mm</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Cách</a:t>
            </a:r>
            <a:r>
              <a:rPr lang="en-US">
                <a:latin typeface="Times New Roman" pitchFamily="18" charset="0"/>
                <a:cs typeface="Times New Roman" pitchFamily="18" charset="0"/>
              </a:rPr>
              <a:t> </a:t>
            </a:r>
            <a:r>
              <a:rPr lang="en-US" err="1">
                <a:latin typeface="Times New Roman" pitchFamily="18" charset="0"/>
                <a:cs typeface="Times New Roman" pitchFamily="18" charset="0"/>
              </a:rPr>
              <a:t>sư</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err="1">
                <a:latin typeface="Times New Roman" pitchFamily="18" charset="0"/>
                <a:cs typeface="Times New Roman" pitchFamily="18" charset="0"/>
              </a:rPr>
              <a:t>Áp</a:t>
            </a:r>
            <a:r>
              <a:rPr lang="en-US">
                <a:latin typeface="Times New Roman" pitchFamily="18" charset="0"/>
                <a:cs typeface="Times New Roman" pitchFamily="18" charset="0"/>
              </a:rPr>
              <a:t> </a:t>
            </a:r>
            <a:r>
              <a:rPr lang="en-US" err="1">
                <a:latin typeface="Times New Roman" pitchFamily="18" charset="0"/>
                <a:cs typeface="Times New Roman" pitchFamily="18" charset="0"/>
              </a:rPr>
              <a:t>sát</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lá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bê</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cần</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gốc</a:t>
            </a:r>
            <a:r>
              <a:rPr lang="en-US">
                <a:latin typeface="Times New Roman" pitchFamily="18" charset="0"/>
                <a:cs typeface="Times New Roman" pitchFamily="18" charset="0"/>
              </a:rPr>
              <a:t> </a:t>
            </a:r>
            <a:r>
              <a:rPr lang="en-US" err="1">
                <a:latin typeface="Times New Roman" pitchFamily="18" charset="0"/>
                <a:cs typeface="Times New Roman" pitchFamily="18" charset="0"/>
              </a:rPr>
              <a:t>kích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trùng</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0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err="1">
                <a:latin typeface="Times New Roman" pitchFamily="18" charset="0"/>
                <a:cs typeface="Times New Roman" pitchFamily="18" charset="0"/>
              </a:rPr>
              <a:t>Khi</a:t>
            </a:r>
            <a:r>
              <a:rPr lang="en-US">
                <a:latin typeface="Times New Roman" pitchFamily="18" charset="0"/>
                <a:cs typeface="Times New Roman" pitchFamily="18" charset="0"/>
              </a:rPr>
              <a:t> </a:t>
            </a:r>
            <a:r>
              <a:rPr lang="en-US" err="1">
                <a:latin typeface="Times New Roman" pitchFamily="18" charset="0"/>
                <a:cs typeface="Times New Roman" pitchFamily="18" charset="0"/>
              </a:rPr>
              <a:t>đọc</a:t>
            </a:r>
            <a:r>
              <a:rPr lang="en-US">
                <a:latin typeface="Times New Roman" pitchFamily="18" charset="0"/>
                <a:cs typeface="Times New Roman" pitchFamily="18" charset="0"/>
              </a:rPr>
              <a:t> </a:t>
            </a:r>
            <a:r>
              <a:rPr lang="en-US" err="1">
                <a:latin typeface="Times New Roman" pitchFamily="18" charset="0"/>
                <a:cs typeface="Times New Roman" pitchFamily="18" charset="0"/>
              </a:rPr>
              <a:t>kích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nên</a:t>
            </a:r>
            <a:r>
              <a:rPr lang="en-US">
                <a:latin typeface="Times New Roman" pitchFamily="18" charset="0"/>
                <a:cs typeface="Times New Roman" pitchFamily="18" charset="0"/>
              </a:rPr>
              <a:t> </a:t>
            </a:r>
            <a:r>
              <a:rPr lang="en-US" err="1">
                <a:latin typeface="Times New Roman" pitchFamily="18" charset="0"/>
                <a:cs typeface="Times New Roman" pitchFamily="18" charset="0"/>
              </a:rPr>
              <a:t>nhìn</a:t>
            </a:r>
            <a:r>
              <a:rPr lang="en-US">
                <a:latin typeface="Times New Roman" pitchFamily="18" charset="0"/>
                <a:cs typeface="Times New Roman" pitchFamily="18" charset="0"/>
              </a:rPr>
              <a:t> </a:t>
            </a:r>
            <a:r>
              <a:rPr lang="en-US" err="1">
                <a:latin typeface="Times New Roman" pitchFamily="18" charset="0"/>
                <a:cs typeface="Times New Roman" pitchFamily="18" charset="0"/>
              </a:rPr>
              <a:t>thảng</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 </a:t>
            </a:r>
            <a:r>
              <a:rPr lang="en-US" err="1">
                <a:latin typeface="Times New Roman" pitchFamily="18" charset="0"/>
                <a:cs typeface="Times New Roman" pitchFamily="18" charset="0"/>
              </a:rPr>
              <a:t>vuông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bê</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smtClean="0">
                <a:effectLst/>
                <a:latin typeface="Times New Roman" pitchFamily="18" charset="0"/>
                <a:cs typeface="Times New Roman" pitchFamily="18" charset="0"/>
              </a:rPr>
              <a:t> </a:t>
            </a:r>
            <a:endParaRPr lang="en-US" sz="2800">
              <a:latin typeface="Times New Roman" pitchFamily="18" charset="0"/>
              <a:cs typeface="Times New Roman" pitchFamily="18" charset="0"/>
            </a:endParaRPr>
          </a:p>
        </p:txBody>
      </p:sp>
      <p:pic>
        <p:nvPicPr>
          <p:cNvPr id="6" name="Picture 5" descr="H018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3908524"/>
            <a:ext cx="3589655" cy="1630680"/>
          </a:xfrm>
          <a:prstGeom prst="rect">
            <a:avLst/>
          </a:prstGeom>
          <a:noFill/>
          <a:ln>
            <a:noFill/>
          </a:ln>
        </p:spPr>
      </p:pic>
      <p:pic>
        <p:nvPicPr>
          <p:cNvPr id="9" name="Picture 8" descr="H018b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99080" y="4645124"/>
            <a:ext cx="2647950" cy="1788160"/>
          </a:xfrm>
          <a:prstGeom prst="rect">
            <a:avLst/>
          </a:prstGeom>
          <a:noFill/>
          <a:ln>
            <a:noFill/>
          </a:ln>
        </p:spPr>
      </p:pic>
      <p:pic>
        <p:nvPicPr>
          <p:cNvPr id="10" name="Picture 9" descr="H018c"/>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1685" y="3960143"/>
            <a:ext cx="2579370" cy="1917700"/>
          </a:xfrm>
          <a:prstGeom prst="rect">
            <a:avLst/>
          </a:prstGeom>
          <a:noFill/>
          <a:ln>
            <a:noFill/>
          </a:ln>
        </p:spPr>
      </p:pic>
    </p:spTree>
    <p:extLst>
      <p:ext uri="{BB962C8B-B14F-4D97-AF65-F5344CB8AC3E}">
        <p14:creationId xmlns:p14="http://schemas.microsoft.com/office/powerpoint/2010/main" val="2376316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1219200"/>
            <a:ext cx="8305800" cy="5355312"/>
          </a:xfrm>
          <a:prstGeom prst="rect">
            <a:avLst/>
          </a:prstGeom>
        </p:spPr>
        <p:txBody>
          <a:bodyPr wrap="square">
            <a:spAutoFit/>
          </a:bodyPr>
          <a:lstStyle/>
          <a:p>
            <a:pPr lvl="2"/>
            <a:r>
              <a:rPr lang="en-US" err="1" smtClean="0">
                <a:latin typeface="Times New Roman" pitchFamily="18" charset="0"/>
                <a:cs typeface="Times New Roman" pitchFamily="18" charset="0"/>
              </a:rPr>
              <a:t>DỤNG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KIỂM</a:t>
            </a:r>
            <a:r>
              <a:rPr lang="en-US" smtClean="0">
                <a:effectLst/>
                <a:latin typeface="Times New Roman" pitchFamily="18" charset="0"/>
                <a:cs typeface="Times New Roman" pitchFamily="18" charset="0"/>
              </a:rPr>
              <a:t> </a:t>
            </a:r>
          </a:p>
          <a:p>
            <a:pPr lvl="2"/>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cặp</a:t>
            </a:r>
            <a:endParaRPr lang="en-US" sz="1600" b="1">
              <a:latin typeface="Times New Roman" pitchFamily="18" charset="0"/>
              <a:cs typeface="Times New Roman" pitchFamily="18" charset="0"/>
            </a:endParaRPr>
          </a:p>
          <a:p>
            <a:pPr lvl="0"/>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tạo</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các</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cặp</a:t>
            </a:r>
            <a:endParaRPr lang="en-US" smtClean="0">
              <a:latin typeface="Times New Roman" pitchFamily="18" charset="0"/>
              <a:cs typeface="Times New Roman" pitchFamily="18" charset="0"/>
            </a:endParaRPr>
          </a:p>
          <a:p>
            <a:pPr lvl="0"/>
            <a:r>
              <a:rPr lang="en-US" err="1">
                <a:latin typeface="Times New Roman" pitchFamily="18" charset="0"/>
                <a:cs typeface="Times New Roman" pitchFamily="18" charset="0"/>
              </a:rPr>
              <a:t>Gia</a:t>
            </a:r>
            <a:r>
              <a:rPr lang="en-US">
                <a:latin typeface="Times New Roman" pitchFamily="18" charset="0"/>
                <a:cs typeface="Times New Roman" pitchFamily="18" charset="0"/>
              </a:rPr>
              <a:t>́ trị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1 mm</a:t>
            </a:r>
          </a:p>
          <a:p>
            <a:pPr lvl="0"/>
            <a:r>
              <a:rPr lang="en-US" err="1">
                <a:latin typeface="Times New Roman" pitchFamily="18" charset="0"/>
                <a:cs typeface="Times New Roman" pitchFamily="18" charset="0"/>
              </a:rPr>
              <a:t>Gia</a:t>
            </a:r>
            <a:r>
              <a:rPr lang="en-US">
                <a:latin typeface="Times New Roman" pitchFamily="18" charset="0"/>
                <a:cs typeface="Times New Roman" pitchFamily="18" charset="0"/>
              </a:rPr>
              <a:t>́ </a:t>
            </a:r>
            <a:r>
              <a:rPr lang="en-US" err="1">
                <a:latin typeface="Times New Roman" pitchFamily="18" charset="0"/>
                <a:cs typeface="Times New Roman" pitchFamily="18" charset="0"/>
              </a:rPr>
              <a:t>trị</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phu</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xác</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p>
          <a:p>
            <a:pPr lvl="0"/>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xác</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0.1 mm, 0.05 mm, 0.02 m/m</a:t>
            </a:r>
          </a:p>
          <a:p>
            <a:pPr lvl="0"/>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ngoài</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sâu</a:t>
            </a:r>
            <a:r>
              <a:rPr lang="en-US">
                <a:latin typeface="Times New Roman" pitchFamily="18" charset="0"/>
                <a:cs typeface="Times New Roman" pitchFamily="18" charset="0"/>
              </a:rPr>
              <a:t>. </a:t>
            </a:r>
          </a:p>
          <a:p>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ngoài</a:t>
            </a:r>
            <a:r>
              <a:rPr lang="en-US">
                <a:latin typeface="Times New Roman" pitchFamily="18" charset="0"/>
                <a:cs typeface="Times New Roman" pitchFamily="18" charset="0"/>
              </a:rPr>
              <a:t>: </a:t>
            </a:r>
          </a:p>
          <a:p>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nới</a:t>
            </a:r>
            <a:r>
              <a:rPr lang="en-US">
                <a:latin typeface="Times New Roman" pitchFamily="18" charset="0"/>
                <a:cs typeface="Times New Roman" pitchFamily="18" charset="0"/>
              </a:rPr>
              <a:t> </a:t>
            </a:r>
            <a:r>
              <a:rPr lang="en-US" err="1">
                <a:latin typeface="Times New Roman" pitchFamily="18" charset="0"/>
                <a:cs typeface="Times New Roman" pitchFamily="18" charset="0"/>
              </a:rPr>
              <a:t>lỏng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vít</a:t>
            </a:r>
            <a:r>
              <a:rPr lang="en-US">
                <a:latin typeface="Times New Roman" pitchFamily="18" charset="0"/>
                <a:cs typeface="Times New Roman" pitchFamily="18" charset="0"/>
              </a:rPr>
              <a:t> </a:t>
            </a:r>
            <a:r>
              <a:rPr lang="en-US" err="1">
                <a:latin typeface="Times New Roman" pitchFamily="18" charset="0"/>
                <a:cs typeface="Times New Roman" pitchFamily="18" charset="0"/>
              </a:rPr>
              <a:t>kẹp</a:t>
            </a:r>
            <a:r>
              <a:rPr lang="en-US">
                <a:latin typeface="Times New Roman" pitchFamily="18" charset="0"/>
                <a:cs typeface="Times New Roman" pitchFamily="18" charset="0"/>
              </a:rPr>
              <a:t> </a:t>
            </a:r>
            <a:r>
              <a:rPr lang="en-US" err="1">
                <a:latin typeface="Times New Roman" pitchFamily="18" charset="0"/>
                <a:cs typeface="Times New Roman" pitchFamily="18" charset="0"/>
              </a:rPr>
              <a:t>chặt</a:t>
            </a:r>
            <a:r>
              <a:rPr lang="en-US">
                <a:latin typeface="Times New Roman" pitchFamily="18" charset="0"/>
                <a:cs typeface="Times New Roman" pitchFamily="18" charset="0"/>
              </a:rPr>
              <a:t>. </a:t>
            </a:r>
          </a:p>
          <a:p>
            <a:r>
              <a:rPr lang="en-US">
                <a:latin typeface="Times New Roman" pitchFamily="18" charset="0"/>
                <a:cs typeface="Times New Roman" pitchFamily="18" charset="0"/>
              </a:rPr>
              <a:t>Di </a:t>
            </a:r>
            <a:r>
              <a:rPr lang="en-US" err="1">
                <a:latin typeface="Times New Roman" pitchFamily="18" charset="0"/>
                <a:cs typeface="Times New Roman" pitchFamily="18" charset="0"/>
              </a:rPr>
              <a:t>chuyển</a:t>
            </a:r>
            <a:r>
              <a:rPr lang="en-US">
                <a:latin typeface="Times New Roman" pitchFamily="18" charset="0"/>
                <a:cs typeface="Times New Roman" pitchFamily="18" charset="0"/>
              </a:rPr>
              <a:t> </a:t>
            </a:r>
            <a:r>
              <a:rPr lang="en-US" err="1">
                <a:latin typeface="Times New Roman" pitchFamily="18" charset="0"/>
                <a:cs typeface="Times New Roman" pitchFamily="18" charset="0"/>
              </a:rPr>
              <a:t>mo</a:t>
            </a:r>
            <a:r>
              <a:rPr lang="en-US">
                <a:latin typeface="Times New Roman" pitchFamily="18" charset="0"/>
                <a:cs typeface="Times New Roman" pitchFamily="18" charset="0"/>
              </a:rPr>
              <a:t>̉ </a:t>
            </a:r>
            <a:r>
              <a:rPr lang="en-US" err="1">
                <a:latin typeface="Times New Roman" pitchFamily="18" charset="0"/>
                <a:cs typeface="Times New Roman" pitchFamily="18" charset="0"/>
              </a:rPr>
              <a:t>cặp</a:t>
            </a:r>
            <a:r>
              <a:rPr lang="en-US">
                <a:latin typeface="Times New Roman" pitchFamily="18" charset="0"/>
                <a:cs typeface="Times New Roman" pitchFamily="18" charset="0"/>
              </a:rPr>
              <a:t> </a:t>
            </a:r>
            <a:r>
              <a:rPr lang="en-US" err="1">
                <a:latin typeface="Times New Roman" pitchFamily="18" charset="0"/>
                <a:cs typeface="Times New Roman" pitchFamily="18" charset="0"/>
              </a:rPr>
              <a:t>theo</a:t>
            </a:r>
            <a:r>
              <a:rPr lang="en-US">
                <a:latin typeface="Times New Roman" pitchFamily="18" charset="0"/>
                <a:cs typeface="Times New Roman" pitchFamily="18" charset="0"/>
              </a:rPr>
              <a:t> </a:t>
            </a:r>
            <a:r>
              <a:rPr lang="en-US" err="1">
                <a:latin typeface="Times New Roman" pitchFamily="18" charset="0"/>
                <a:cs typeface="Times New Roman" pitchFamily="18" charset="0"/>
              </a:rPr>
              <a:t>kích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lớn</a:t>
            </a:r>
            <a:r>
              <a:rPr lang="en-US">
                <a:latin typeface="Times New Roman" pitchFamily="18" charset="0"/>
                <a:cs typeface="Times New Roman" pitchFamily="18" charset="0"/>
              </a:rPr>
              <a:t> </a:t>
            </a:r>
            <a:r>
              <a:rPr lang="en-US" err="1">
                <a:latin typeface="Times New Roman" pitchFamily="18" charset="0"/>
                <a:cs typeface="Times New Roman" pitchFamily="18" charset="0"/>
              </a:rPr>
              <a:t>hơn</a:t>
            </a:r>
            <a:r>
              <a:rPr lang="en-US">
                <a:latin typeface="Times New Roman" pitchFamily="18" charset="0"/>
                <a:cs typeface="Times New Roman" pitchFamily="18" charset="0"/>
              </a:rPr>
              <a:t> </a:t>
            </a:r>
            <a:r>
              <a:rPr lang="en-US" err="1">
                <a:latin typeface="Times New Roman" pitchFamily="18" charset="0"/>
                <a:cs typeface="Times New Roman" pitchFamily="18" charset="0"/>
              </a:rPr>
              <a:t>kích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thưóc</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p>
          <a:p>
            <a:r>
              <a:rPr lang="en-US">
                <a:latin typeface="Times New Roman" pitchFamily="18" charset="0"/>
                <a:cs typeface="Times New Roman" pitchFamily="18" charset="0"/>
              </a:rPr>
              <a:t>Di </a:t>
            </a:r>
            <a:r>
              <a:rPr lang="en-US" err="1">
                <a:latin typeface="Times New Roman" pitchFamily="18" charset="0"/>
                <a:cs typeface="Times New Roman" pitchFamily="18" charset="0"/>
              </a:rPr>
              <a:t>chuyển</a:t>
            </a:r>
            <a:r>
              <a:rPr lang="en-US">
                <a:latin typeface="Times New Roman" pitchFamily="18" charset="0"/>
                <a:cs typeface="Times New Roman" pitchFamily="18" charset="0"/>
              </a:rPr>
              <a:t> </a:t>
            </a:r>
            <a:r>
              <a:rPr lang="en-US" err="1">
                <a:latin typeface="Times New Roman" pitchFamily="18" charset="0"/>
                <a:cs typeface="Times New Roman" pitchFamily="18" charset="0"/>
              </a:rPr>
              <a:t>hàm</a:t>
            </a:r>
            <a:r>
              <a:rPr lang="en-US">
                <a:latin typeface="Times New Roman" pitchFamily="18" charset="0"/>
                <a:cs typeface="Times New Roman" pitchFamily="18" charset="0"/>
              </a:rPr>
              <a:t> di </a:t>
            </a:r>
            <a:r>
              <a:rPr lang="en-US" err="1">
                <a:latin typeface="Times New Roman" pitchFamily="18" charset="0"/>
                <a:cs typeface="Times New Roman" pitchFamily="18" charset="0"/>
              </a:rPr>
              <a:t>động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đến</a:t>
            </a:r>
            <a:r>
              <a:rPr lang="en-US">
                <a:latin typeface="Times New Roman" pitchFamily="18" charset="0"/>
                <a:cs typeface="Times New Roman" pitchFamily="18" charset="0"/>
              </a:rPr>
              <a:t> </a:t>
            </a:r>
            <a:r>
              <a:rPr lang="en-US" err="1">
                <a:latin typeface="Times New Roman" pitchFamily="18" charset="0"/>
                <a:cs typeface="Times New Roman" pitchFamily="18" charset="0"/>
              </a:rPr>
              <a:t>khi</a:t>
            </a:r>
            <a:r>
              <a:rPr lang="en-US">
                <a:latin typeface="Times New Roman" pitchFamily="18" charset="0"/>
                <a:cs typeface="Times New Roman" pitchFamily="18" charset="0"/>
              </a:rPr>
              <a:t> </a:t>
            </a:r>
            <a:r>
              <a:rPr lang="en-US" err="1">
                <a:latin typeface="Times New Roman" pitchFamily="18" charset="0"/>
                <a:cs typeface="Times New Roman" pitchFamily="18" charset="0"/>
              </a:rPr>
              <a:t>hàm</a:t>
            </a:r>
            <a:r>
              <a:rPr lang="en-US">
                <a:latin typeface="Times New Roman" pitchFamily="18" charset="0"/>
                <a:cs typeface="Times New Roman" pitchFamily="18" charset="0"/>
              </a:rPr>
              <a:t> di </a:t>
            </a:r>
            <a:r>
              <a:rPr lang="en-US" err="1">
                <a:latin typeface="Times New Roman" pitchFamily="18" charset="0"/>
                <a:cs typeface="Times New Roman" pitchFamily="18" charset="0"/>
              </a:rPr>
              <a:t>động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chạm</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cần</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p>
          <a:p>
            <a:r>
              <a:rPr lang="en-US" err="1">
                <a:latin typeface="Times New Roman" pitchFamily="18" charset="0"/>
                <a:cs typeface="Times New Roman" pitchFamily="18" charset="0"/>
              </a:rPr>
              <a:t>Đảm</a:t>
            </a:r>
            <a:r>
              <a:rPr lang="en-US">
                <a:latin typeface="Times New Roman" pitchFamily="18" charset="0"/>
                <a:cs typeface="Times New Roman" pitchFamily="18" charset="0"/>
              </a:rPr>
              <a:t> </a:t>
            </a:r>
            <a:r>
              <a:rPr lang="en-US" err="1">
                <a:latin typeface="Times New Roman" pitchFamily="18" charset="0"/>
                <a:cs typeface="Times New Roman" pitchFamily="18" charset="0"/>
              </a:rPr>
              <a:t>bảo</a:t>
            </a:r>
            <a:r>
              <a:rPr lang="en-US">
                <a:latin typeface="Times New Roman" pitchFamily="18" charset="0"/>
                <a:cs typeface="Times New Roman" pitchFamily="18" charset="0"/>
              </a:rPr>
              <a:t> </a:t>
            </a:r>
            <a:r>
              <a:rPr lang="en-US" err="1">
                <a:latin typeface="Times New Roman" pitchFamily="18" charset="0"/>
                <a:cs typeface="Times New Roman" pitchFamily="18" charset="0"/>
              </a:rPr>
              <a:t>sư</a:t>
            </a:r>
            <a:r>
              <a:rPr lang="en-US">
                <a:latin typeface="Times New Roman" pitchFamily="18" charset="0"/>
                <a:cs typeface="Times New Roman" pitchFamily="18" charset="0"/>
              </a:rPr>
              <a:t>̣ </a:t>
            </a:r>
            <a:r>
              <a:rPr lang="en-US" err="1">
                <a:latin typeface="Times New Roman" pitchFamily="18" charset="0"/>
                <a:cs typeface="Times New Roman" pitchFamily="18" charset="0"/>
              </a:rPr>
              <a:t>tiếp</a:t>
            </a:r>
            <a:r>
              <a:rPr lang="en-US">
                <a:latin typeface="Times New Roman" pitchFamily="18" charset="0"/>
                <a:cs typeface="Times New Roman" pitchFamily="18" charset="0"/>
              </a:rPr>
              <a:t> </a:t>
            </a:r>
            <a:r>
              <a:rPr lang="en-US" err="1">
                <a:latin typeface="Times New Roman" pitchFamily="18" charset="0"/>
                <a:cs typeface="Times New Roman" pitchFamily="18" charset="0"/>
              </a:rPr>
              <a:t>xúc</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hàm</a:t>
            </a:r>
            <a:r>
              <a:rPr lang="en-US">
                <a:latin typeface="Times New Roman" pitchFamily="18" charset="0"/>
                <a:cs typeface="Times New Roman" pitchFamily="18" charset="0"/>
              </a:rPr>
              <a:t> </a:t>
            </a:r>
            <a:r>
              <a:rPr lang="en-US" err="1">
                <a:latin typeface="Times New Roman" pitchFamily="18" charset="0"/>
                <a:cs typeface="Times New Roman" pitchFamily="18" charset="0"/>
              </a:rPr>
              <a:t>cặp</a:t>
            </a:r>
            <a:r>
              <a:rPr lang="en-US">
                <a:latin typeface="Times New Roman" pitchFamily="18" charset="0"/>
                <a:cs typeface="Times New Roman" pitchFamily="18" charset="0"/>
              </a:rPr>
              <a:t> </a:t>
            </a:r>
            <a:r>
              <a:rPr lang="en-US" err="1">
                <a:latin typeface="Times New Roman" pitchFamily="18" charset="0"/>
                <a:cs typeface="Times New Roman" pitchFamily="18" charset="0"/>
              </a:rPr>
              <a:t>sao</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vuông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kích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cần</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p>
          <a:p>
            <a:r>
              <a:rPr lang="en-US" err="1">
                <a:latin typeface="Times New Roman" pitchFamily="18" charset="0"/>
                <a:cs typeface="Times New Roman" pitchFamily="18" charset="0"/>
              </a:rPr>
              <a:t>Siết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chặt</a:t>
            </a:r>
            <a:r>
              <a:rPr lang="en-US">
                <a:latin typeface="Times New Roman" pitchFamily="18" charset="0"/>
                <a:cs typeface="Times New Roman" pitchFamily="18" charset="0"/>
              </a:rPr>
              <a:t> </a:t>
            </a:r>
            <a:r>
              <a:rPr lang="en-US" err="1">
                <a:latin typeface="Times New Roman" pitchFamily="18" charset="0"/>
                <a:cs typeface="Times New Roman" pitchFamily="18" charset="0"/>
              </a:rPr>
              <a:t>vít</a:t>
            </a:r>
            <a:r>
              <a:rPr lang="en-US">
                <a:latin typeface="Times New Roman" pitchFamily="18" charset="0"/>
                <a:cs typeface="Times New Roman" pitchFamily="18" charset="0"/>
              </a:rPr>
              <a:t> </a:t>
            </a:r>
            <a:r>
              <a:rPr lang="en-US" err="1">
                <a:latin typeface="Times New Roman" pitchFamily="18" charset="0"/>
                <a:cs typeface="Times New Roman" pitchFamily="18" charset="0"/>
              </a:rPr>
              <a:t>kẹp</a:t>
            </a:r>
            <a:r>
              <a:rPr lang="en-US">
                <a:latin typeface="Times New Roman" pitchFamily="18" charset="0"/>
                <a:cs typeface="Times New Roman" pitchFamily="18" charset="0"/>
              </a:rPr>
              <a:t> </a:t>
            </a:r>
            <a:r>
              <a:rPr lang="en-US" err="1">
                <a:latin typeface="Times New Roman" pitchFamily="18" charset="0"/>
                <a:cs typeface="Times New Roman" pitchFamily="18" charset="0"/>
              </a:rPr>
              <a:t>lấy</a:t>
            </a:r>
            <a:r>
              <a:rPr lang="en-US">
                <a:latin typeface="Times New Roman" pitchFamily="18" charset="0"/>
                <a:cs typeface="Times New Roman" pitchFamily="18" charset="0"/>
              </a:rPr>
              <a:t> </a:t>
            </a:r>
            <a:r>
              <a:rPr lang="en-US" err="1">
                <a:latin typeface="Times New Roman" pitchFamily="18" charset="0"/>
                <a:cs typeface="Times New Roman" pitchFamily="18" charset="0"/>
              </a:rPr>
              <a:t>ra</a:t>
            </a:r>
            <a:r>
              <a:rPr lang="en-US">
                <a:latin typeface="Times New Roman" pitchFamily="18" charset="0"/>
                <a:cs typeface="Times New Roman" pitchFamily="18" charset="0"/>
              </a:rPr>
              <a:t> </a:t>
            </a:r>
            <a:r>
              <a:rPr lang="en-US" err="1">
                <a:latin typeface="Times New Roman" pitchFamily="18" charset="0"/>
                <a:cs typeface="Times New Roman" pitchFamily="18" charset="0"/>
              </a:rPr>
              <a:t>khỏi</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i="1">
                <a:latin typeface="Times New Roman" pitchFamily="18" charset="0"/>
                <a:cs typeface="Times New Roman" pitchFamily="18" charset="0"/>
              </a:rPr>
              <a:t>. </a:t>
            </a:r>
            <a:endParaRPr lang="en-US">
              <a:latin typeface="Times New Roman" pitchFamily="18" charset="0"/>
              <a:cs typeface="Times New Roman" pitchFamily="18" charset="0"/>
            </a:endParaRPr>
          </a:p>
          <a:p>
            <a:r>
              <a:rPr lang="en-US">
                <a:latin typeface="Times New Roman" pitchFamily="18" charset="0"/>
                <a:cs typeface="Times New Roman" pitchFamily="18" charset="0"/>
              </a:rPr>
              <a:t>+ </a:t>
            </a:r>
            <a:r>
              <a:rPr lang="en-US" err="1">
                <a:latin typeface="Times New Roman" pitchFamily="18" charset="0"/>
                <a:cs typeface="Times New Roman" pitchFamily="18" charset="0"/>
              </a:rPr>
              <a:t>Đọc</a:t>
            </a:r>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sâu</a:t>
            </a:r>
            <a:r>
              <a:rPr lang="en-US">
                <a:latin typeface="Times New Roman" pitchFamily="18" charset="0"/>
                <a:cs typeface="Times New Roman" pitchFamily="18" charset="0"/>
              </a:rPr>
              <a:t> </a:t>
            </a:r>
            <a:r>
              <a:rPr lang="en-US" err="1">
                <a:latin typeface="Times New Roman" pitchFamily="18" charset="0"/>
                <a:cs typeface="Times New Roman" pitchFamily="18" charset="0"/>
              </a:rPr>
              <a:t>theo</a:t>
            </a:r>
            <a:r>
              <a:rPr lang="en-US">
                <a:latin typeface="Times New Roman" pitchFamily="18" charset="0"/>
                <a:cs typeface="Times New Roman" pitchFamily="18" charset="0"/>
              </a:rPr>
              <a:t> </a:t>
            </a:r>
            <a:r>
              <a:rPr lang="en-US" err="1">
                <a:latin typeface="Times New Roman" pitchFamily="18" charset="0"/>
                <a:cs typeface="Times New Roman" pitchFamily="18" charset="0"/>
              </a:rPr>
              <a:t>sư</a:t>
            </a:r>
            <a:r>
              <a:rPr lang="en-US">
                <a:latin typeface="Times New Roman" pitchFamily="18" charset="0"/>
                <a:cs typeface="Times New Roman" pitchFamily="18" charset="0"/>
              </a:rPr>
              <a:t>̣ </a:t>
            </a:r>
            <a:r>
              <a:rPr lang="en-US" err="1">
                <a:latin typeface="Times New Roman" pitchFamily="18" charset="0"/>
                <a:cs typeface="Times New Roman" pitchFamily="18" charset="0"/>
              </a:rPr>
              <a:t>hướng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dẫn</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giáo</a:t>
            </a:r>
            <a:r>
              <a:rPr lang="en-US">
                <a:latin typeface="Times New Roman" pitchFamily="18" charset="0"/>
                <a:cs typeface="Times New Roman" pitchFamily="18" charset="0"/>
              </a:rPr>
              <a:t> </a:t>
            </a:r>
            <a:r>
              <a:rPr lang="en-US" err="1">
                <a:latin typeface="Times New Roman" pitchFamily="18" charset="0"/>
                <a:cs typeface="Times New Roman" pitchFamily="18" charset="0"/>
              </a:rPr>
              <a:t>viên</a:t>
            </a:r>
            <a:r>
              <a:rPr lang="en-US">
                <a:latin typeface="Times New Roman" pitchFamily="18" charset="0"/>
                <a:cs typeface="Times New Roman" pitchFamily="18" charset="0"/>
              </a:rPr>
              <a:t> </a:t>
            </a:r>
          </a:p>
          <a:p>
            <a:pPr lvl="0"/>
            <a:r>
              <a:rPr lang="en-US" err="1">
                <a:latin typeface="Times New Roman" pitchFamily="18" charset="0"/>
                <a:cs typeface="Times New Roman" pitchFamily="18" charset="0"/>
              </a:rPr>
              <a:t>Cách</a:t>
            </a:r>
            <a:r>
              <a:rPr lang="en-US">
                <a:latin typeface="Times New Roman" pitchFamily="18" charset="0"/>
                <a:cs typeface="Times New Roman" pitchFamily="18" charset="0"/>
              </a:rPr>
              <a:t> </a:t>
            </a:r>
            <a:r>
              <a:rPr lang="en-US" err="1">
                <a:latin typeface="Times New Roman" pitchFamily="18" charset="0"/>
                <a:cs typeface="Times New Roman" pitchFamily="18" charset="0"/>
              </a:rPr>
              <a:t>đọc</a:t>
            </a:r>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cặp</a:t>
            </a:r>
            <a:r>
              <a:rPr lang="en-US">
                <a:latin typeface="Times New Roman" pitchFamily="18" charset="0"/>
                <a:cs typeface="Times New Roman" pitchFamily="18" charset="0"/>
              </a:rPr>
              <a:t>:</a:t>
            </a:r>
          </a:p>
          <a:p>
            <a:r>
              <a:rPr lang="en-US">
                <a:latin typeface="Times New Roman" pitchFamily="18" charset="0"/>
                <a:cs typeface="Times New Roman" pitchFamily="18" charset="0"/>
              </a:rPr>
              <a:t>+ </a:t>
            </a:r>
            <a:r>
              <a:rPr lang="en-US" err="1">
                <a:latin typeface="Times New Roman" pitchFamily="18" charset="0"/>
                <a:cs typeface="Times New Roman" pitchFamily="18" charset="0"/>
              </a:rPr>
              <a:t>Phần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nguyên</a:t>
            </a:r>
            <a:r>
              <a:rPr lang="en-US">
                <a:latin typeface="Times New Roman" pitchFamily="18" charset="0"/>
                <a:cs typeface="Times New Roman" pitchFamily="18" charset="0"/>
              </a:rPr>
              <a:t> mm </a:t>
            </a:r>
            <a:r>
              <a:rPr lang="en-US" err="1">
                <a:latin typeface="Times New Roman" pitchFamily="18" charset="0"/>
                <a:cs typeface="Times New Roman" pitchFamily="18" charset="0"/>
              </a:rPr>
              <a:t>đọc</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tương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ứng</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0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phu</a:t>
            </a:r>
            <a:r>
              <a:rPr lang="en-US">
                <a:latin typeface="Times New Roman" pitchFamily="18" charset="0"/>
                <a:cs typeface="Times New Roman" pitchFamily="18" charset="0"/>
              </a:rPr>
              <a:t>̣ </a:t>
            </a:r>
          </a:p>
          <a:p>
            <a:r>
              <a:rPr lang="en-US">
                <a:latin typeface="Times New Roman" pitchFamily="18" charset="0"/>
                <a:cs typeface="Times New Roman" pitchFamily="18" charset="0"/>
              </a:rPr>
              <a:t>+ </a:t>
            </a:r>
            <a:r>
              <a:rPr lang="en-US" err="1">
                <a:latin typeface="Times New Roman" pitchFamily="18" charset="0"/>
                <a:cs typeface="Times New Roman" pitchFamily="18" charset="0"/>
              </a:rPr>
              <a:t>Phần</a:t>
            </a:r>
            <a:r>
              <a:rPr lang="en-US">
                <a:latin typeface="Times New Roman" pitchFamily="18" charset="0"/>
                <a:cs typeface="Times New Roman" pitchFamily="18" charset="0"/>
              </a:rPr>
              <a:t> lẽ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tính</a:t>
            </a:r>
            <a:r>
              <a:rPr lang="en-US">
                <a:latin typeface="Times New Roman" pitchFamily="18" charset="0"/>
                <a:cs typeface="Times New Roman" pitchFamily="18" charset="0"/>
              </a:rPr>
              <a:t> </a:t>
            </a:r>
            <a:r>
              <a:rPr lang="en-US" err="1">
                <a:latin typeface="Times New Roman" pitchFamily="18" charset="0"/>
                <a:cs typeface="Times New Roman" pitchFamily="18" charset="0"/>
              </a:rPr>
              <a:t>tư</a:t>
            </a:r>
            <a:r>
              <a:rPr lang="en-US">
                <a:latin typeface="Times New Roman" pitchFamily="18" charset="0"/>
                <a:cs typeface="Times New Roman" pitchFamily="18" charset="0"/>
              </a:rPr>
              <a:t>̀ 0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phu</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đến</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nào</a:t>
            </a:r>
            <a:r>
              <a:rPr lang="en-US">
                <a:latin typeface="Times New Roman" pitchFamily="18" charset="0"/>
                <a:cs typeface="Times New Roman" pitchFamily="18" charset="0"/>
              </a:rPr>
              <a:t> </a:t>
            </a:r>
            <a:r>
              <a:rPr lang="en-US" err="1">
                <a:latin typeface="Times New Roman" pitchFamily="18" charset="0"/>
                <a:cs typeface="Times New Roman" pitchFamily="18" charset="0"/>
              </a:rPr>
              <a:t>trùng</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chia </a:t>
            </a:r>
            <a:r>
              <a:rPr lang="en-US" err="1">
                <a:latin typeface="Times New Roman" pitchFamily="18" charset="0"/>
                <a:cs typeface="Times New Roman" pitchFamily="18" charset="0"/>
              </a:rPr>
              <a:t>bất</a:t>
            </a:r>
            <a:r>
              <a:rPr lang="en-US">
                <a:latin typeface="Times New Roman" pitchFamily="18" charset="0"/>
                <a:cs typeface="Times New Roman" pitchFamily="18" charset="0"/>
              </a:rPr>
              <a:t> </a:t>
            </a:r>
            <a:r>
              <a:rPr lang="en-US" err="1">
                <a:latin typeface="Times New Roman" pitchFamily="18" charset="0"/>
                <a:cs typeface="Times New Roman" pitchFamily="18" charset="0"/>
              </a:rPr>
              <a:t>ky</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thưóc</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rồi</a:t>
            </a:r>
            <a:r>
              <a:rPr lang="en-US">
                <a:latin typeface="Times New Roman" pitchFamily="18" charset="0"/>
                <a:cs typeface="Times New Roman" pitchFamily="18" charset="0"/>
              </a:rPr>
              <a:t> </a:t>
            </a:r>
            <a:r>
              <a:rPr lang="en-US" err="1">
                <a:latin typeface="Times New Roman" pitchFamily="18" charset="0"/>
                <a:cs typeface="Times New Roman" pitchFamily="18" charset="0"/>
              </a:rPr>
              <a:t>nhân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xác</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p>
        </p:txBody>
      </p:sp>
    </p:spTree>
    <p:extLst>
      <p:ext uri="{BB962C8B-B14F-4D97-AF65-F5344CB8AC3E}">
        <p14:creationId xmlns:p14="http://schemas.microsoft.com/office/powerpoint/2010/main" val="3951366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646331"/>
          </a:xfrm>
          <a:prstGeom prst="rect">
            <a:avLst/>
          </a:prstGeom>
        </p:spPr>
        <p:txBody>
          <a:bodyPr wrap="square">
            <a:spAutoFit/>
          </a:bodyPr>
          <a:lstStyle/>
          <a:p>
            <a:pPr lvl="2"/>
            <a:r>
              <a:rPr lang="en-US" err="1" smtClean="0">
                <a:latin typeface="Times New Roman" pitchFamily="18" charset="0"/>
                <a:cs typeface="Times New Roman" pitchFamily="18" charset="0"/>
              </a:rPr>
              <a:t>DỤNG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KIỂM</a:t>
            </a:r>
            <a:r>
              <a:rPr lang="en-US" smtClean="0">
                <a:effectLst/>
                <a:latin typeface="Times New Roman" pitchFamily="18" charset="0"/>
                <a:cs typeface="Times New Roman" pitchFamily="18" charset="0"/>
              </a:rPr>
              <a:t> </a:t>
            </a:r>
          </a:p>
          <a:p>
            <a:pPr lvl="2"/>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cặp</a:t>
            </a:r>
            <a:endParaRPr lang="en-US" sz="1600" b="1">
              <a:latin typeface="Times New Roman" pitchFamily="18" charset="0"/>
              <a:cs typeface="Times New Roman" pitchFamily="18" charset="0"/>
            </a:endParaRPr>
          </a:p>
        </p:txBody>
      </p:sp>
      <p:pic>
        <p:nvPicPr>
          <p:cNvPr id="5" name="Picture 4" descr="H020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80815" y="914400"/>
            <a:ext cx="4477385" cy="1715869"/>
          </a:xfrm>
          <a:prstGeom prst="rect">
            <a:avLst/>
          </a:prstGeom>
          <a:noFill/>
          <a:ln>
            <a:noFill/>
          </a:ln>
        </p:spPr>
      </p:pic>
      <p:pic>
        <p:nvPicPr>
          <p:cNvPr id="6" name="Picture 5" descr="cahdocTC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1215" y="2504440"/>
            <a:ext cx="5950585" cy="4353560"/>
          </a:xfrm>
          <a:prstGeom prst="rect">
            <a:avLst/>
          </a:prstGeom>
          <a:noFill/>
          <a:ln>
            <a:noFill/>
          </a:ln>
        </p:spPr>
      </p:pic>
    </p:spTree>
    <p:extLst>
      <p:ext uri="{BB962C8B-B14F-4D97-AF65-F5344CB8AC3E}">
        <p14:creationId xmlns:p14="http://schemas.microsoft.com/office/powerpoint/2010/main" val="15650552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2585323"/>
          </a:xfrm>
          <a:prstGeom prst="rect">
            <a:avLst/>
          </a:prstGeom>
        </p:spPr>
        <p:txBody>
          <a:bodyPr wrap="square">
            <a:spAutoFit/>
          </a:bodyPr>
          <a:lstStyle/>
          <a:p>
            <a:pPr lvl="2"/>
            <a:r>
              <a:rPr lang="en-US" err="1" smtClean="0">
                <a:latin typeface="Times New Roman" pitchFamily="18" charset="0"/>
                <a:cs typeface="Times New Roman" pitchFamily="18" charset="0"/>
              </a:rPr>
              <a:t>DỤNG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KIỂM</a:t>
            </a:r>
            <a:r>
              <a:rPr lang="en-US" smtClean="0">
                <a:effectLst/>
                <a:latin typeface="Times New Roman" pitchFamily="18" charset="0"/>
                <a:cs typeface="Times New Roman" pitchFamily="18" charset="0"/>
              </a:rPr>
              <a:t> </a:t>
            </a:r>
          </a:p>
          <a:p>
            <a:pPr lvl="2" indent="-855663"/>
            <a:r>
              <a:rPr lang="en-US" err="1">
                <a:latin typeface="Times New Roman" pitchFamily="18" charset="0"/>
                <a:cs typeface="Times New Roman" pitchFamily="18" charset="0"/>
              </a:rPr>
              <a:t>Panme</a:t>
            </a:r>
            <a:endParaRPr lang="en-US" sz="1600" b="1">
              <a:latin typeface="Times New Roman" pitchFamily="18" charset="0"/>
              <a:cs typeface="Times New Roman" pitchFamily="18" charset="0"/>
            </a:endParaRPr>
          </a:p>
          <a:p>
            <a:pPr lvl="0"/>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tạo</a:t>
            </a:r>
            <a:r>
              <a:rPr lang="en-US">
                <a:latin typeface="Times New Roman" pitchFamily="18" charset="0"/>
                <a:cs typeface="Times New Roman" pitchFamily="18" charset="0"/>
              </a:rPr>
              <a:t> </a:t>
            </a:r>
            <a:r>
              <a:rPr lang="en-US" err="1">
                <a:latin typeface="Times New Roman" pitchFamily="18" charset="0"/>
                <a:cs typeface="Times New Roman" pitchFamily="18" charset="0"/>
              </a:rPr>
              <a:t>chung</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Giới</a:t>
            </a:r>
            <a:r>
              <a:rPr lang="en-US">
                <a:latin typeface="Times New Roman" pitchFamily="18" charset="0"/>
                <a:cs typeface="Times New Roman" pitchFamily="18" charset="0"/>
              </a:rPr>
              <a:t> </a:t>
            </a:r>
            <a:r>
              <a:rPr lang="en-US" err="1">
                <a:latin typeface="Times New Roman" pitchFamily="18" charset="0"/>
                <a:cs typeface="Times New Roman" pitchFamily="18" charset="0"/>
              </a:rPr>
              <a:t>hạn</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25; 25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50; 50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75; 75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100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xác</a:t>
            </a:r>
            <a:r>
              <a:rPr lang="en-US">
                <a:latin typeface="Times New Roman" pitchFamily="18" charset="0"/>
                <a:cs typeface="Times New Roman" pitchFamily="18" charset="0"/>
              </a:rPr>
              <a:t> 0,01 mm</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Đọc</a:t>
            </a:r>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a:t>
            </a:r>
            <a:r>
              <a:rPr lang="en-US" err="1">
                <a:latin typeface="Times New Roman" pitchFamily="18" charset="0"/>
                <a:cs typeface="Times New Roman" pitchFamily="18" charset="0"/>
              </a:rPr>
              <a:t>nguyên</a:t>
            </a:r>
            <a:r>
              <a:rPr lang="en-US">
                <a:latin typeface="Times New Roman" pitchFamily="18" charset="0"/>
                <a:cs typeface="Times New Roman" pitchFamily="18" charset="0"/>
              </a:rPr>
              <a:t>  mm: 0.5 mm </a:t>
            </a:r>
            <a:r>
              <a:rPr lang="en-US" err="1">
                <a:latin typeface="Times New Roman" pitchFamily="18" charset="0"/>
                <a:cs typeface="Times New Roman" pitchFamily="18" charset="0"/>
              </a:rPr>
              <a:t>đọc</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thang</a:t>
            </a:r>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a:t>
            </a:r>
            <a:r>
              <a:rPr lang="en-US" err="1">
                <a:latin typeface="Times New Roman" pitchFamily="18" charset="0"/>
                <a:cs typeface="Times New Roman" pitchFamily="18" charset="0"/>
              </a:rPr>
              <a:t>thẳng</a:t>
            </a:r>
            <a:r>
              <a:rPr lang="en-US">
                <a:latin typeface="Times New Roman" pitchFamily="18" charset="0"/>
                <a:cs typeface="Times New Roman" pitchFamily="18" charset="0"/>
              </a:rPr>
              <a:t> ở </a:t>
            </a:r>
            <a:r>
              <a:rPr lang="en-US" err="1">
                <a:latin typeface="Times New Roman" pitchFamily="18" charset="0"/>
                <a:cs typeface="Times New Roman" pitchFamily="18" charset="0"/>
              </a:rPr>
              <a:t>thân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pan me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a:t>
            </a:r>
            <a:r>
              <a:rPr lang="en-US" err="1">
                <a:latin typeface="Times New Roman" pitchFamily="18" charset="0"/>
                <a:cs typeface="Times New Roman" pitchFamily="18" charset="0"/>
              </a:rPr>
              <a:t>phần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trăm</a:t>
            </a:r>
            <a:r>
              <a:rPr lang="en-US">
                <a:latin typeface="Times New Roman" pitchFamily="18" charset="0"/>
                <a:cs typeface="Times New Roman" pitchFamily="18" charset="0"/>
              </a:rPr>
              <a:t> </a:t>
            </a:r>
            <a:r>
              <a:rPr lang="en-US" err="1">
                <a:latin typeface="Times New Roman" pitchFamily="18" charset="0"/>
                <a:cs typeface="Times New Roman" pitchFamily="18" charset="0"/>
              </a:rPr>
              <a:t>xác</a:t>
            </a:r>
            <a:r>
              <a:rPr lang="en-US">
                <a:latin typeface="Times New Roman" pitchFamily="18" charset="0"/>
                <a:cs typeface="Times New Roman" pitchFamily="18" charset="0"/>
              </a:rPr>
              <a:t> </a:t>
            </a:r>
            <a:r>
              <a:rPr lang="en-US" err="1">
                <a:latin typeface="Times New Roman" pitchFamily="18" charset="0"/>
                <a:cs typeface="Times New Roman" pitchFamily="18" charset="0"/>
              </a:rPr>
              <a:t>định</a:t>
            </a:r>
            <a:r>
              <a:rPr lang="en-US">
                <a:latin typeface="Times New Roman" pitchFamily="18" charset="0"/>
                <a:cs typeface="Times New Roman" pitchFamily="18" charset="0"/>
              </a:rPr>
              <a:t> </a:t>
            </a:r>
            <a:r>
              <a:rPr lang="en-US" err="1">
                <a:latin typeface="Times New Roman" pitchFamily="18" charset="0"/>
                <a:cs typeface="Times New Roman" pitchFamily="18" charset="0"/>
              </a:rPr>
              <a:t>theo</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chia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cong</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thang</a:t>
            </a:r>
            <a:r>
              <a:rPr lang="en-US">
                <a:latin typeface="Times New Roman" pitchFamily="18" charset="0"/>
                <a:cs typeface="Times New Roman" pitchFamily="18" charset="0"/>
              </a:rPr>
              <a:t> </a:t>
            </a:r>
            <a:r>
              <a:rPr lang="en-US" err="1">
                <a:latin typeface="Times New Roman" pitchFamily="18" charset="0"/>
                <a:cs typeface="Times New Roman" pitchFamily="18" charset="0"/>
              </a:rPr>
              <a:t>sô</a:t>
            </a:r>
            <a:r>
              <a:rPr lang="en-US">
                <a:latin typeface="Times New Roman" pitchFamily="18" charset="0"/>
                <a:cs typeface="Times New Roman" pitchFamily="18" charset="0"/>
              </a:rPr>
              <a:t>́ </a:t>
            </a:r>
            <a:r>
              <a:rPr lang="en-US" err="1">
                <a:latin typeface="Times New Roman" pitchFamily="18" charset="0"/>
                <a:cs typeface="Times New Roman" pitchFamily="18" charset="0"/>
              </a:rPr>
              <a:t>vòng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trùng</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dọc</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ngang</a:t>
            </a:r>
            <a:r>
              <a:rPr lang="en-US" sz="1600">
                <a:latin typeface="Times New Roman" pitchFamily="18" charset="0"/>
                <a:cs typeface="Times New Roman" pitchFamily="18" charset="0"/>
              </a:rPr>
              <a:t> </a:t>
            </a:r>
            <a:endParaRPr lang="en-US" sz="2000" b="1">
              <a:latin typeface="Times New Roman" pitchFamily="18" charset="0"/>
              <a:cs typeface="Times New Roman" pitchFamily="18" charset="0"/>
            </a:endParaRPr>
          </a:p>
        </p:txBody>
      </p:sp>
      <p:pic>
        <p:nvPicPr>
          <p:cNvPr id="7" name="Picture 6" descr="duxichPamm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1" y="3529221"/>
            <a:ext cx="4953000" cy="1652380"/>
          </a:xfrm>
          <a:prstGeom prst="rect">
            <a:avLst/>
          </a:prstGeom>
          <a:noFill/>
          <a:ln>
            <a:noFill/>
          </a:ln>
        </p:spPr>
      </p:pic>
      <p:pic>
        <p:nvPicPr>
          <p:cNvPr id="8" name="Picture 7" descr="TC va pm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401" y="3733800"/>
            <a:ext cx="2948622" cy="1535430"/>
          </a:xfrm>
          <a:prstGeom prst="rect">
            <a:avLst/>
          </a:prstGeom>
          <a:noFill/>
          <a:ln>
            <a:noFill/>
          </a:ln>
        </p:spPr>
      </p:pic>
    </p:spTree>
    <p:extLst>
      <p:ext uri="{BB962C8B-B14F-4D97-AF65-F5344CB8AC3E}">
        <p14:creationId xmlns:p14="http://schemas.microsoft.com/office/powerpoint/2010/main" val="1910045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646331"/>
          </a:xfrm>
          <a:prstGeom prst="rect">
            <a:avLst/>
          </a:prstGeom>
        </p:spPr>
        <p:txBody>
          <a:bodyPr wrap="square">
            <a:spAutoFit/>
          </a:bodyPr>
          <a:lstStyle/>
          <a:p>
            <a:pPr lvl="2"/>
            <a:r>
              <a:rPr lang="en-US" err="1" smtClean="0">
                <a:latin typeface="Times New Roman" pitchFamily="18" charset="0"/>
                <a:cs typeface="Times New Roman" pitchFamily="18" charset="0"/>
              </a:rPr>
              <a:t>DỤNG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KIỂM</a:t>
            </a:r>
            <a:r>
              <a:rPr lang="en-US" smtClean="0">
                <a:effectLst/>
                <a:latin typeface="Times New Roman" pitchFamily="18" charset="0"/>
                <a:cs typeface="Times New Roman" pitchFamily="18" charset="0"/>
              </a:rPr>
              <a:t> </a:t>
            </a:r>
          </a:p>
          <a:p>
            <a:pPr lvl="2" indent="-855663"/>
            <a:r>
              <a:rPr lang="en-US" err="1" smtClean="0">
                <a:latin typeface="Times New Roman" pitchFamily="18" charset="0"/>
                <a:cs typeface="Times New Roman" pitchFamily="18" charset="0"/>
              </a:rPr>
              <a:t>Panme</a:t>
            </a:r>
            <a:endParaRPr lang="en-US" sz="1600" b="1">
              <a:latin typeface="Times New Roman" pitchFamily="18" charset="0"/>
              <a:cs typeface="Times New Roman" pitchFamily="18" charset="0"/>
            </a:endParaRPr>
          </a:p>
        </p:txBody>
      </p:sp>
      <p:pic>
        <p:nvPicPr>
          <p:cNvPr id="6" name="Picture 5" descr="1CachdocPanm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1828800"/>
            <a:ext cx="5882005" cy="2169795"/>
          </a:xfrm>
          <a:prstGeom prst="rect">
            <a:avLst/>
          </a:prstGeom>
          <a:noFill/>
          <a:ln>
            <a:noFill/>
          </a:ln>
        </p:spPr>
      </p:pic>
      <p:pic>
        <p:nvPicPr>
          <p:cNvPr id="9" name="Picture 8" descr="h022"/>
          <p:cNvPicPr/>
          <p:nvPr/>
        </p:nvPicPr>
        <p:blipFill>
          <a:blip r:embed="rId3">
            <a:extLst>
              <a:ext uri="{28A0092B-C50C-407E-A947-70E740481C1C}">
                <a14:useLocalDpi xmlns:a14="http://schemas.microsoft.com/office/drawing/2010/main" val="0"/>
              </a:ext>
            </a:extLst>
          </a:blip>
          <a:srcRect/>
          <a:stretch>
            <a:fillRect/>
          </a:stretch>
        </p:blipFill>
        <p:spPr bwMode="auto">
          <a:xfrm>
            <a:off x="6420720" y="914400"/>
            <a:ext cx="2139315" cy="2926398"/>
          </a:xfrm>
          <a:prstGeom prst="rect">
            <a:avLst/>
          </a:prstGeom>
          <a:noFill/>
          <a:ln>
            <a:noFill/>
          </a:ln>
        </p:spPr>
      </p:pic>
      <p:pic>
        <p:nvPicPr>
          <p:cNvPr id="10" name="Picture 9" descr="2CachdocPanm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4614" y="3998595"/>
            <a:ext cx="2507614" cy="2395220"/>
          </a:xfrm>
          <a:prstGeom prst="rect">
            <a:avLst/>
          </a:prstGeom>
          <a:noFill/>
          <a:ln>
            <a:noFill/>
          </a:ln>
        </p:spPr>
      </p:pic>
      <p:pic>
        <p:nvPicPr>
          <p:cNvPr id="11" name="Picture 10" descr="2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35471" y="3998595"/>
            <a:ext cx="2799715" cy="2397125"/>
          </a:xfrm>
          <a:prstGeom prst="rect">
            <a:avLst/>
          </a:prstGeom>
          <a:noFill/>
          <a:ln>
            <a:noFill/>
          </a:ln>
        </p:spPr>
      </p:pic>
      <p:pic>
        <p:nvPicPr>
          <p:cNvPr id="12" name="Picture 11" descr="20"/>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86307" y="3812064"/>
            <a:ext cx="2399665" cy="2768282"/>
          </a:xfrm>
          <a:prstGeom prst="rect">
            <a:avLst/>
          </a:prstGeom>
          <a:noFill/>
          <a:ln>
            <a:noFill/>
          </a:ln>
        </p:spPr>
      </p:pic>
    </p:spTree>
    <p:extLst>
      <p:ext uri="{BB962C8B-B14F-4D97-AF65-F5344CB8AC3E}">
        <p14:creationId xmlns:p14="http://schemas.microsoft.com/office/powerpoint/2010/main" val="30033927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1477328"/>
          </a:xfrm>
          <a:prstGeom prst="rect">
            <a:avLst/>
          </a:prstGeom>
        </p:spPr>
        <p:txBody>
          <a:bodyPr wrap="square">
            <a:spAutoFit/>
          </a:bodyPr>
          <a:lstStyle/>
          <a:p>
            <a:pPr lvl="2"/>
            <a:r>
              <a:rPr lang="en-US" err="1" smtClean="0">
                <a:latin typeface="Times New Roman" pitchFamily="18" charset="0"/>
                <a:cs typeface="Times New Roman" pitchFamily="18" charset="0"/>
              </a:rPr>
              <a:t>DỤNG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CỤ</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KIỂM</a:t>
            </a:r>
            <a:r>
              <a:rPr lang="en-US" smtClean="0">
                <a:effectLst/>
                <a:latin typeface="Times New Roman" pitchFamily="18" charset="0"/>
                <a:cs typeface="Times New Roman" pitchFamily="18" charset="0"/>
              </a:rPr>
              <a:t> </a:t>
            </a:r>
          </a:p>
          <a:p>
            <a:pPr lvl="2" indent="-855663"/>
            <a:r>
              <a:rPr lang="en-US" err="1">
                <a:latin typeface="Times New Roman" pitchFamily="18" charset="0"/>
                <a:cs typeface="Times New Roman" pitchFamily="18" charset="0"/>
              </a:rPr>
              <a:t>Đồng</a:t>
            </a:r>
            <a:r>
              <a:rPr lang="en-US">
                <a:latin typeface="Times New Roman" pitchFamily="18" charset="0"/>
                <a:cs typeface="Times New Roman" pitchFamily="18" charset="0"/>
              </a:rPr>
              <a:t> </a:t>
            </a:r>
            <a:r>
              <a:rPr lang="en-US" err="1">
                <a:latin typeface="Times New Roman" pitchFamily="18" charset="0"/>
                <a:cs typeface="Times New Roman" pitchFamily="18" charset="0"/>
              </a:rPr>
              <a:t>hồ</a:t>
            </a:r>
            <a:r>
              <a:rPr lang="en-US">
                <a:latin typeface="Times New Roman" pitchFamily="18" charset="0"/>
                <a:cs typeface="Times New Roman" pitchFamily="18" charset="0"/>
              </a:rPr>
              <a:t> so</a:t>
            </a:r>
            <a:endParaRPr lang="en-US" sz="1600" b="1">
              <a:latin typeface="Times New Roman" pitchFamily="18" charset="0"/>
              <a:cs typeface="Times New Roman" pitchFamily="18" charset="0"/>
            </a:endParaRPr>
          </a:p>
          <a:p>
            <a:pPr lvl="0"/>
            <a:r>
              <a:rPr lang="en-US">
                <a:latin typeface="Times New Roman" pitchFamily="18" charset="0"/>
                <a:cs typeface="Times New Roman" pitchFamily="18" charset="0"/>
              </a:rPr>
              <a:t> </a:t>
            </a:r>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tạo</a:t>
            </a:r>
            <a:r>
              <a:rPr lang="en-US">
                <a:latin typeface="Times New Roman" pitchFamily="18" charset="0"/>
                <a:cs typeface="Times New Roman" pitchFamily="18" charset="0"/>
              </a:rPr>
              <a:t> </a:t>
            </a:r>
            <a:r>
              <a:rPr lang="en-US" err="1">
                <a:latin typeface="Times New Roman" pitchFamily="18" charset="0"/>
                <a:cs typeface="Times New Roman" pitchFamily="18" charset="0"/>
              </a:rPr>
              <a:t>chung</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Giới</a:t>
            </a:r>
            <a:r>
              <a:rPr lang="en-US">
                <a:latin typeface="Times New Roman" pitchFamily="18" charset="0"/>
                <a:cs typeface="Times New Roman" pitchFamily="18" charset="0"/>
              </a:rPr>
              <a:t> </a:t>
            </a:r>
            <a:r>
              <a:rPr lang="en-US" err="1">
                <a:latin typeface="Times New Roman" pitchFamily="18" charset="0"/>
                <a:cs typeface="Times New Roman" pitchFamily="18" charset="0"/>
              </a:rPr>
              <a:t>hạn</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 1 mm</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xác</a:t>
            </a:r>
            <a:r>
              <a:rPr lang="en-US">
                <a:latin typeface="Times New Roman" pitchFamily="18" charset="0"/>
                <a:cs typeface="Times New Roman" pitchFamily="18" charset="0"/>
              </a:rPr>
              <a:t> 0.01 mm</a:t>
            </a:r>
            <a:endParaRPr lang="en-US" sz="1600">
              <a:latin typeface="Times New Roman" pitchFamily="18" charset="0"/>
              <a:cs typeface="Times New Roman" pitchFamily="18" charset="0"/>
            </a:endParaRPr>
          </a:p>
        </p:txBody>
      </p:sp>
      <p:pic>
        <p:nvPicPr>
          <p:cNvPr id="13" name="Picture 12" descr="cautaodonghos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62200" y="2819400"/>
            <a:ext cx="4708525" cy="2736215"/>
          </a:xfrm>
          <a:prstGeom prst="rect">
            <a:avLst/>
          </a:prstGeom>
          <a:noFill/>
          <a:ln>
            <a:noFill/>
          </a:ln>
        </p:spPr>
      </p:pic>
    </p:spTree>
    <p:extLst>
      <p:ext uri="{BB962C8B-B14F-4D97-AF65-F5344CB8AC3E}">
        <p14:creationId xmlns:p14="http://schemas.microsoft.com/office/powerpoint/2010/main" val="4715589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H029"/>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9185" y="3933567"/>
            <a:ext cx="2272665" cy="1583055"/>
          </a:xfrm>
          <a:prstGeom prst="rect">
            <a:avLst/>
          </a:prstGeom>
          <a:noFill/>
          <a:ln>
            <a:noFill/>
          </a:ln>
        </p:spPr>
      </p:pic>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2862322"/>
          </a:xfrm>
          <a:prstGeom prst="rect">
            <a:avLst/>
          </a:prstGeom>
        </p:spPr>
        <p:txBody>
          <a:bodyPr wrap="square">
            <a:spAutoFit/>
          </a:bodyPr>
          <a:lstStyle/>
          <a:p>
            <a:pPr lvl="1"/>
            <a:r>
              <a:rPr lang="en-US" err="1" smtClean="0">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BẢO</a:t>
            </a:r>
            <a:r>
              <a:rPr lang="en-US">
                <a:latin typeface="Times New Roman" pitchFamily="18" charset="0"/>
                <a:cs typeface="Times New Roman" pitchFamily="18" charset="0"/>
              </a:rPr>
              <a:t> </a:t>
            </a:r>
            <a:r>
              <a:rPr lang="en-US" err="1">
                <a:latin typeface="Times New Roman" pitchFamily="18" charset="0"/>
                <a:cs typeface="Times New Roman" pitchFamily="18" charset="0"/>
              </a:rPr>
              <a:t>QUẢN</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endParaRPr lang="en-US" sz="1600">
              <a:latin typeface="Times New Roman" pitchFamily="18" charset="0"/>
              <a:cs typeface="Times New Roman" pitchFamily="18" charset="0"/>
            </a:endParaRPr>
          </a:p>
          <a:p>
            <a:pPr lvl="2" indent="-914400"/>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phôi</a:t>
            </a:r>
            <a:r>
              <a:rPr lang="en-US">
                <a:latin typeface="Times New Roman" pitchFamily="18" charset="0"/>
                <a:cs typeface="Times New Roman" pitchFamily="18" charset="0"/>
              </a:rPr>
              <a:t>: Ta </a:t>
            </a:r>
            <a:r>
              <a:rPr lang="en-US" err="1">
                <a:latin typeface="Times New Roman" pitchFamily="18" charset="0"/>
                <a:cs typeface="Times New Roman" pitchFamily="18" charset="0"/>
              </a:rPr>
              <a:t>giư</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sao</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giưa</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phôi</a:t>
            </a:r>
            <a:r>
              <a:rPr lang="en-US">
                <a:latin typeface="Times New Roman" pitchFamily="18" charset="0"/>
                <a:cs typeface="Times New Roman" pitchFamily="18" charset="0"/>
              </a:rPr>
              <a:t>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có </a:t>
            </a:r>
            <a:r>
              <a:rPr lang="en-US" err="1">
                <a:latin typeface="Times New Roman" pitchFamily="18" charset="0"/>
                <a:cs typeface="Times New Roman" pitchFamily="18" charset="0"/>
              </a:rPr>
              <a:t>khe</a:t>
            </a:r>
            <a:r>
              <a:rPr lang="en-US">
                <a:latin typeface="Times New Roman" pitchFamily="18" charset="0"/>
                <a:cs typeface="Times New Roman" pitchFamily="18" charset="0"/>
              </a:rPr>
              <a:t> </a:t>
            </a:r>
            <a:r>
              <a:rPr lang="en-US" err="1">
                <a:latin typeface="Times New Roman" pitchFamily="18" charset="0"/>
                <a:cs typeface="Times New Roman" pitchFamily="18" charset="0"/>
              </a:rPr>
              <a:t>hơ</a:t>
            </a:r>
            <a:r>
              <a:rPr lang="en-US">
                <a:latin typeface="Times New Roman" pitchFamily="18" charset="0"/>
                <a:cs typeface="Times New Roman" pitchFamily="18" charset="0"/>
              </a:rPr>
              <a:t>̉, </a:t>
            </a:r>
            <a:r>
              <a:rPr lang="en-US" err="1">
                <a:latin typeface="Times New Roman" pitchFamily="18" charset="0"/>
                <a:cs typeface="Times New Roman" pitchFamily="18" charset="0"/>
              </a:rPr>
              <a:t>lực</a:t>
            </a:r>
            <a:r>
              <a:rPr lang="en-US">
                <a:latin typeface="Times New Roman" pitchFamily="18" charset="0"/>
                <a:cs typeface="Times New Roman" pitchFamily="18" charset="0"/>
              </a:rPr>
              <a:t> </a:t>
            </a:r>
            <a:r>
              <a:rPr lang="en-US" err="1">
                <a:latin typeface="Times New Roman" pitchFamily="18" charset="0"/>
                <a:cs typeface="Times New Roman" pitchFamily="18" charset="0"/>
              </a:rPr>
              <a:t>ấn</a:t>
            </a:r>
            <a:r>
              <a:rPr lang="en-US">
                <a:latin typeface="Times New Roman" pitchFamily="18" charset="0"/>
                <a:cs typeface="Times New Roman" pitchFamily="18" charset="0"/>
              </a:rPr>
              <a:t> </a:t>
            </a:r>
            <a:r>
              <a:rPr lang="en-US" err="1">
                <a:latin typeface="Times New Roman" pitchFamily="18" charset="0"/>
                <a:cs typeface="Times New Roman" pitchFamily="18" charset="0"/>
              </a:rPr>
              <a:t>vưa</a:t>
            </a:r>
            <a:r>
              <a:rPr lang="en-US">
                <a:latin typeface="Times New Roman" pitchFamily="18" charset="0"/>
                <a:cs typeface="Times New Roman" pitchFamily="18" charset="0"/>
              </a:rPr>
              <a:t>̀ </a:t>
            </a:r>
            <a:r>
              <a:rPr lang="en-US" err="1">
                <a:latin typeface="Times New Roman" pitchFamily="18" charset="0"/>
                <a:cs typeface="Times New Roman" pitchFamily="18" charset="0"/>
              </a:rPr>
              <a:t>đu</a:t>
            </a:r>
            <a:r>
              <a:rPr lang="en-US">
                <a:latin typeface="Times New Roman" pitchFamily="18" charset="0"/>
                <a:cs typeface="Times New Roman" pitchFamily="18" charset="0"/>
              </a:rPr>
              <a:t>̉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làm</a:t>
            </a:r>
            <a:r>
              <a:rPr lang="en-US">
                <a:latin typeface="Times New Roman" pitchFamily="18" charset="0"/>
                <a:cs typeface="Times New Roman" pitchFamily="18" charset="0"/>
              </a:rPr>
              <a:t> </a:t>
            </a:r>
            <a:r>
              <a:rPr lang="en-US" err="1">
                <a:latin typeface="Times New Roman" pitchFamily="18" charset="0"/>
                <a:cs typeface="Times New Roman" pitchFamily="18" charset="0"/>
              </a:rPr>
              <a:t>thay</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đổi</a:t>
            </a:r>
            <a:r>
              <a:rPr lang="en-US">
                <a:latin typeface="Times New Roman" pitchFamily="18" charset="0"/>
                <a:cs typeface="Times New Roman" pitchFamily="18" charset="0"/>
              </a:rPr>
              <a:t> vị trí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quá </a:t>
            </a:r>
            <a:r>
              <a:rPr lang="en-US" err="1">
                <a:latin typeface="Times New Roman" pitchFamily="18" charset="0"/>
                <a:cs typeface="Times New Roman" pitchFamily="18" charset="0"/>
              </a:rPr>
              <a:t>trình</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Phôi</a:t>
            </a:r>
            <a:r>
              <a:rPr lang="en-US">
                <a:latin typeface="Times New Roman" pitchFamily="18" charset="0"/>
                <a:cs typeface="Times New Roman" pitchFamily="18" charset="0"/>
              </a:rPr>
              <a:t> </a:t>
            </a:r>
            <a:r>
              <a:rPr lang="en-US" err="1">
                <a:latin typeface="Times New Roman" pitchFamily="18" charset="0"/>
                <a:cs typeface="Times New Roman" pitchFamily="18" charset="0"/>
              </a:rPr>
              <a:t>phẳng</a:t>
            </a:r>
            <a:r>
              <a:rPr lang="en-US">
                <a:latin typeface="Times New Roman" pitchFamily="18" charset="0"/>
                <a:cs typeface="Times New Roman" pitchFamily="18" charset="0"/>
              </a:rPr>
              <a:t> ta </a:t>
            </a:r>
            <a:r>
              <a:rPr lang="en-US" err="1">
                <a:latin typeface="Times New Roman" pitchFamily="18" charset="0"/>
                <a:cs typeface="Times New Roman" pitchFamily="18" charset="0"/>
              </a:rPr>
              <a:t>ấn</a:t>
            </a:r>
            <a:r>
              <a:rPr lang="en-US">
                <a:latin typeface="Times New Roman" pitchFamily="18" charset="0"/>
                <a:cs typeface="Times New Roman" pitchFamily="18" charset="0"/>
              </a:rPr>
              <a:t> </a:t>
            </a:r>
            <a:r>
              <a:rPr lang="en-US" err="1">
                <a:latin typeface="Times New Roman" pitchFamily="18" charset="0"/>
                <a:cs typeface="Times New Roman" pitchFamily="18" charset="0"/>
              </a:rPr>
              <a:t>lực</a:t>
            </a:r>
            <a:r>
              <a:rPr lang="en-US">
                <a:latin typeface="Times New Roman" pitchFamily="18" charset="0"/>
                <a:cs typeface="Times New Roman" pitchFamily="18" charset="0"/>
              </a:rPr>
              <a:t> </a:t>
            </a:r>
            <a:r>
              <a:rPr lang="en-US" err="1">
                <a:latin typeface="Times New Roman" pitchFamily="18" charset="0"/>
                <a:cs typeface="Times New Roman" pitchFamily="18" charset="0"/>
              </a:rPr>
              <a:t>tại</a:t>
            </a:r>
            <a:r>
              <a:rPr lang="en-US">
                <a:latin typeface="Times New Roman" pitchFamily="18" charset="0"/>
                <a:cs typeface="Times New Roman" pitchFamily="18" charset="0"/>
              </a:rPr>
              <a:t> </a:t>
            </a:r>
            <a:r>
              <a:rPr lang="en-US" err="1">
                <a:latin typeface="Times New Roman" pitchFamily="18" charset="0"/>
                <a:cs typeface="Times New Roman" pitchFamily="18" charset="0"/>
              </a:rPr>
              <a:t>hai</a:t>
            </a:r>
            <a:r>
              <a:rPr lang="en-US">
                <a:latin typeface="Times New Roman" pitchFamily="18" charset="0"/>
                <a:cs typeface="Times New Roman" pitchFamily="18" charset="0"/>
              </a:rPr>
              <a:t>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Phôi</a:t>
            </a:r>
            <a:r>
              <a:rPr lang="en-US">
                <a:latin typeface="Times New Roman" pitchFamily="18" charset="0"/>
                <a:cs typeface="Times New Roman" pitchFamily="18" charset="0"/>
              </a:rPr>
              <a:t>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phẳng</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chiều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dài</a:t>
            </a:r>
            <a:r>
              <a:rPr lang="en-US">
                <a:latin typeface="Times New Roman" pitchFamily="18" charset="0"/>
                <a:cs typeface="Times New Roman" pitchFamily="18" charset="0"/>
              </a:rPr>
              <a:t> </a:t>
            </a:r>
            <a:r>
              <a:rPr lang="en-US" err="1">
                <a:latin typeface="Times New Roman" pitchFamily="18" charset="0"/>
                <a:cs typeface="Times New Roman" pitchFamily="18" charset="0"/>
              </a:rPr>
              <a:t>lớn</a:t>
            </a:r>
            <a:r>
              <a:rPr lang="en-US">
                <a:latin typeface="Times New Roman" pitchFamily="18" charset="0"/>
                <a:cs typeface="Times New Roman" pitchFamily="18" charset="0"/>
              </a:rPr>
              <a:t> ta </a:t>
            </a:r>
            <a:r>
              <a:rPr lang="en-US" err="1">
                <a:latin typeface="Times New Roman" pitchFamily="18" charset="0"/>
                <a:cs typeface="Times New Roman" pitchFamily="18" charset="0"/>
              </a:rPr>
              <a:t>ấn</a:t>
            </a:r>
            <a:r>
              <a:rPr lang="en-US">
                <a:latin typeface="Times New Roman" pitchFamily="18" charset="0"/>
                <a:cs typeface="Times New Roman" pitchFamily="18" charset="0"/>
              </a:rPr>
              <a:t> </a:t>
            </a:r>
            <a:r>
              <a:rPr lang="en-US" err="1">
                <a:latin typeface="Times New Roman" pitchFamily="18" charset="0"/>
                <a:cs typeface="Times New Roman" pitchFamily="18" charset="0"/>
              </a:rPr>
              <a:t>lực</a:t>
            </a:r>
            <a:r>
              <a:rPr lang="en-US">
                <a:latin typeface="Times New Roman" pitchFamily="18" charset="0"/>
                <a:cs typeface="Times New Roman" pitchFamily="18" charset="0"/>
              </a:rPr>
              <a:t> </a:t>
            </a:r>
            <a:r>
              <a:rPr lang="en-US" err="1">
                <a:latin typeface="Times New Roman" pitchFamily="18" charset="0"/>
                <a:cs typeface="Times New Roman" pitchFamily="18" charset="0"/>
              </a:rPr>
              <a:t>tại</a:t>
            </a:r>
            <a:r>
              <a:rPr lang="en-US">
                <a:latin typeface="Times New Roman" pitchFamily="18" charset="0"/>
                <a:cs typeface="Times New Roman" pitchFamily="18" charset="0"/>
              </a:rPr>
              <a:t> </a:t>
            </a:r>
            <a:r>
              <a:rPr lang="en-US" err="1">
                <a:latin typeface="Times New Roman" pitchFamily="18" charset="0"/>
                <a:cs typeface="Times New Roman" pitchFamily="18" charset="0"/>
              </a:rPr>
              <a:t>ba</a:t>
            </a:r>
            <a:r>
              <a:rPr lang="en-US">
                <a:latin typeface="Times New Roman" pitchFamily="18" charset="0"/>
                <a:cs typeface="Times New Roman" pitchFamily="18" charset="0"/>
              </a:rPr>
              <a:t>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trơ</a:t>
            </a:r>
            <a:r>
              <a:rPr lang="en-US">
                <a:latin typeface="Times New Roman" pitchFamily="18" charset="0"/>
                <a:cs typeface="Times New Roman" pitchFamily="18" charset="0"/>
              </a:rPr>
              <a:t>̉ </a:t>
            </a:r>
            <a:r>
              <a:rPr lang="en-US" err="1">
                <a:latin typeface="Times New Roman" pitchFamily="18" charset="0"/>
                <a:cs typeface="Times New Roman" pitchFamily="18" charset="0"/>
              </a:rPr>
              <a:t>lên</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như</a:t>
            </a:r>
            <a:r>
              <a:rPr lang="en-US">
                <a:latin typeface="Times New Roman" pitchFamily="18" charset="0"/>
                <a:cs typeface="Times New Roman" pitchFamily="18" charset="0"/>
              </a:rPr>
              <a:t> </a:t>
            </a:r>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bút</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một</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liên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tục</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chiều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dài</a:t>
            </a:r>
            <a:r>
              <a:rPr lang="en-US">
                <a:latin typeface="Times New Roman" pitchFamily="18" charset="0"/>
                <a:cs typeface="Times New Roman" pitchFamily="18" charset="0"/>
              </a:rPr>
              <a:t> </a:t>
            </a:r>
            <a:r>
              <a:rPr lang="en-US" err="1">
                <a:latin typeface="Times New Roman" pitchFamily="18" charset="0"/>
                <a:cs typeface="Times New Roman" pitchFamily="18" charset="0"/>
              </a:rPr>
              <a:t>cần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thiết</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i="1" err="1">
                <a:latin typeface="Times New Roman" pitchFamily="18" charset="0"/>
                <a:cs typeface="Times New Roman" pitchFamily="18" charset="0"/>
              </a:rPr>
              <a:t>Yêu</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luôn</a:t>
            </a:r>
            <a:r>
              <a:rPr lang="en-US">
                <a:latin typeface="Times New Roman" pitchFamily="18" charset="0"/>
                <a:cs typeface="Times New Roman" pitchFamily="18" charset="0"/>
              </a:rPr>
              <a:t> </a:t>
            </a:r>
            <a:r>
              <a:rPr lang="en-US" err="1">
                <a:latin typeface="Times New Roman" pitchFamily="18" charset="0"/>
                <a:cs typeface="Times New Roman" pitchFamily="18" charset="0"/>
              </a:rPr>
              <a:t>áp</a:t>
            </a:r>
            <a:r>
              <a:rPr lang="en-US">
                <a:latin typeface="Times New Roman" pitchFamily="18" charset="0"/>
                <a:cs typeface="Times New Roman" pitchFamily="18" charset="0"/>
              </a:rPr>
              <a:t> </a:t>
            </a:r>
            <a:r>
              <a:rPr lang="en-US" err="1">
                <a:latin typeface="Times New Roman" pitchFamily="18" charset="0"/>
                <a:cs typeface="Times New Roman" pitchFamily="18" charset="0"/>
              </a:rPr>
              <a:t>sát</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hơi</a:t>
            </a:r>
            <a:r>
              <a:rPr lang="en-US">
                <a:latin typeface="Times New Roman" pitchFamily="18" charset="0"/>
                <a:cs typeface="Times New Roman" pitchFamily="18" charset="0"/>
              </a:rPr>
              <a:t> </a:t>
            </a:r>
            <a:r>
              <a:rPr lang="en-US" err="1">
                <a:latin typeface="Times New Roman" pitchFamily="18" charset="0"/>
                <a:cs typeface="Times New Roman" pitchFamily="18" charset="0"/>
              </a:rPr>
              <a:t>nghiêng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vê</a:t>
            </a:r>
            <a:r>
              <a:rPr lang="en-US">
                <a:latin typeface="Times New Roman" pitchFamily="18" charset="0"/>
                <a:cs typeface="Times New Roman" pitchFamily="18" charset="0"/>
              </a:rPr>
              <a:t>̀ </a:t>
            </a:r>
            <a:r>
              <a:rPr lang="en-US" err="1">
                <a:latin typeface="Times New Roman" pitchFamily="18" charset="0"/>
                <a:cs typeface="Times New Roman" pitchFamily="18" charset="0"/>
              </a:rPr>
              <a:t>phia</a:t>
            </a:r>
            <a:r>
              <a:rPr lang="en-US">
                <a:latin typeface="Times New Roman" pitchFamily="18" charset="0"/>
                <a:cs typeface="Times New Roman" pitchFamily="18" charset="0"/>
              </a:rPr>
              <a:t>́ </a:t>
            </a:r>
            <a:r>
              <a:rPr lang="en-US" err="1">
                <a:latin typeface="Times New Roman" pitchFamily="18" charset="0"/>
                <a:cs typeface="Times New Roman" pitchFamily="18" charset="0"/>
              </a:rPr>
              <a:t>ngoài</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i="1">
                <a:latin typeface="Times New Roman" pitchFamily="18" charset="0"/>
                <a:cs typeface="Times New Roman" pitchFamily="18" charset="0"/>
              </a:rPr>
              <a:t>CHÚ Ý</a:t>
            </a:r>
            <a:r>
              <a:rPr lang="en-US">
                <a:latin typeface="Times New Roman" pitchFamily="18" charset="0"/>
                <a:cs typeface="Times New Roman" pitchFamily="18" charset="0"/>
              </a:rPr>
              <a:t>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hai</a:t>
            </a:r>
            <a:r>
              <a:rPr lang="en-US">
                <a:latin typeface="Times New Roman" pitchFamily="18" charset="0"/>
                <a:cs typeface="Times New Roman" pitchFamily="18" charset="0"/>
              </a:rPr>
              <a:t> </a:t>
            </a:r>
            <a:r>
              <a:rPr lang="en-US" err="1">
                <a:latin typeface="Times New Roman" pitchFamily="18" charset="0"/>
                <a:cs typeface="Times New Roman" pitchFamily="18" charset="0"/>
              </a:rPr>
              <a:t>ba</a:t>
            </a:r>
            <a:r>
              <a:rPr lang="en-US">
                <a:latin typeface="Times New Roman" pitchFamily="18" charset="0"/>
                <a:cs typeface="Times New Roman" pitchFamily="18" charset="0"/>
              </a:rPr>
              <a:t> </a:t>
            </a:r>
            <a:r>
              <a:rPr lang="en-US" err="1">
                <a:latin typeface="Times New Roman" pitchFamily="18" charset="0"/>
                <a:cs typeface="Times New Roman" pitchFamily="18" charset="0"/>
              </a:rPr>
              <a:t>lần</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a:t>
            </a:r>
            <a:r>
              <a:rPr lang="en-US" err="1">
                <a:latin typeface="Times New Roman" pitchFamily="18" charset="0"/>
                <a:cs typeface="Times New Roman" pitchFamily="18" charset="0"/>
              </a:rPr>
              <a:t>một</a:t>
            </a:r>
            <a:r>
              <a:rPr lang="en-US">
                <a:latin typeface="Times New Roman" pitchFamily="18" charset="0"/>
                <a:cs typeface="Times New Roman" pitchFamily="18" charset="0"/>
              </a:rPr>
              <a:t> </a:t>
            </a:r>
            <a:r>
              <a:rPr lang="en-US" err="1">
                <a:latin typeface="Times New Roman" pitchFamily="18" charset="0"/>
                <a:cs typeface="Times New Roman" pitchFamily="18" charset="0"/>
              </a:rPr>
              <a:t>chiều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p:txBody>
      </p:sp>
      <p:pic>
        <p:nvPicPr>
          <p:cNvPr id="5" name="Picture 4" descr="H010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3791470"/>
            <a:ext cx="3486785" cy="1439545"/>
          </a:xfrm>
          <a:prstGeom prst="rect">
            <a:avLst/>
          </a:prstGeom>
          <a:noFill/>
          <a:ln>
            <a:noFill/>
          </a:ln>
        </p:spPr>
      </p:pic>
      <p:pic>
        <p:nvPicPr>
          <p:cNvPr id="7" name="Picture 6" descr="LayDau-001a"/>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43245" y="3776722"/>
            <a:ext cx="3500755" cy="1739900"/>
          </a:xfrm>
          <a:prstGeom prst="rect">
            <a:avLst/>
          </a:prstGeom>
          <a:noFill/>
          <a:ln>
            <a:noFill/>
          </a:ln>
        </p:spPr>
      </p:pic>
    </p:spTree>
    <p:extLst>
      <p:ext uri="{BB962C8B-B14F-4D97-AF65-F5344CB8AC3E}">
        <p14:creationId xmlns:p14="http://schemas.microsoft.com/office/powerpoint/2010/main" val="2720799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5355312"/>
          </a:xfrm>
          <a:prstGeom prst="rect">
            <a:avLst/>
          </a:prstGeom>
        </p:spPr>
        <p:txBody>
          <a:bodyPr wrap="square">
            <a:spAutoFit/>
          </a:bodyPr>
          <a:lstStyle/>
          <a:p>
            <a:pPr lvl="1"/>
            <a:r>
              <a:rPr lang="en-US" err="1" smtClean="0">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BẢO</a:t>
            </a:r>
            <a:r>
              <a:rPr lang="en-US">
                <a:latin typeface="Times New Roman" pitchFamily="18" charset="0"/>
                <a:cs typeface="Times New Roman" pitchFamily="18" charset="0"/>
              </a:rPr>
              <a:t> </a:t>
            </a:r>
            <a:r>
              <a:rPr lang="en-US" err="1">
                <a:latin typeface="Times New Roman" pitchFamily="18" charset="0"/>
                <a:cs typeface="Times New Roman" pitchFamily="18" charset="0"/>
              </a:rPr>
              <a:t>QUẢN</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Hướng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dẫn</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giải</a:t>
            </a:r>
            <a:r>
              <a:rPr lang="en-US">
                <a:latin typeface="Times New Roman" pitchFamily="18" charset="0"/>
                <a:cs typeface="Times New Roman" pitchFamily="18" charset="0"/>
              </a:rPr>
              <a:t> </a:t>
            </a:r>
            <a:r>
              <a:rPr lang="en-US" err="1">
                <a:latin typeface="Times New Roman" pitchFamily="18" charset="0"/>
                <a:cs typeface="Times New Roman" pitchFamily="18" charset="0"/>
              </a:rPr>
              <a:t>thích</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ba</a:t>
            </a:r>
            <a:r>
              <a:rPr lang="en-US">
                <a:latin typeface="Times New Roman" pitchFamily="18" charset="0"/>
                <a:cs typeface="Times New Roman" pitchFamily="18" charset="0"/>
              </a:rPr>
              <a:t> </a:t>
            </a:r>
            <a:r>
              <a:rPr lang="en-US" err="1">
                <a:latin typeface="Times New Roman" pitchFamily="18" charset="0"/>
                <a:cs typeface="Times New Roman" pitchFamily="18" charset="0"/>
              </a:rPr>
              <a:t>ngón</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r>
              <a:rPr lang="en-US" err="1">
                <a:latin typeface="Times New Roman" pitchFamily="18" charset="0"/>
                <a:cs typeface="Times New Roman" pitchFamily="18" charset="0"/>
              </a:rPr>
              <a:t>trái</a:t>
            </a:r>
            <a:r>
              <a:rPr lang="en-US">
                <a:latin typeface="Times New Roman" pitchFamily="18" charset="0"/>
                <a:cs typeface="Times New Roman" pitchFamily="18" charset="0"/>
              </a:rPr>
              <a:t>: </a:t>
            </a:r>
            <a:r>
              <a:rPr lang="en-US" err="1">
                <a:latin typeface="Times New Roman" pitchFamily="18" charset="0"/>
                <a:cs typeface="Times New Roman" pitchFamily="18" charset="0"/>
              </a:rPr>
              <a:t>ngón</a:t>
            </a:r>
            <a:r>
              <a:rPr lang="en-US">
                <a:latin typeface="Times New Roman" pitchFamily="18" charset="0"/>
                <a:cs typeface="Times New Roman" pitchFamily="18" charset="0"/>
              </a:rPr>
              <a:t> </a:t>
            </a:r>
            <a:r>
              <a:rPr lang="en-US" err="1">
                <a:latin typeface="Times New Roman" pitchFamily="18" charset="0"/>
                <a:cs typeface="Times New Roman" pitchFamily="18" charset="0"/>
              </a:rPr>
              <a:t>tro</a:t>
            </a:r>
            <a:r>
              <a:rPr lang="en-US">
                <a:latin typeface="Times New Roman" pitchFamily="18" charset="0"/>
                <a:cs typeface="Times New Roman" pitchFamily="18" charset="0"/>
              </a:rPr>
              <a:t>̉, </a:t>
            </a:r>
            <a:r>
              <a:rPr lang="en-US" err="1">
                <a:latin typeface="Times New Roman" pitchFamily="18" charset="0"/>
                <a:cs typeface="Times New Roman" pitchFamily="18" charset="0"/>
              </a:rPr>
              <a:t>ngón</a:t>
            </a:r>
            <a:r>
              <a:rPr lang="en-US">
                <a:latin typeface="Times New Roman" pitchFamily="18" charset="0"/>
                <a:cs typeface="Times New Roman" pitchFamily="18" charset="0"/>
              </a:rPr>
              <a:t> </a:t>
            </a:r>
            <a:r>
              <a:rPr lang="en-US" err="1">
                <a:latin typeface="Times New Roman" pitchFamily="18" charset="0"/>
                <a:cs typeface="Times New Roman" pitchFamily="18" charset="0"/>
              </a:rPr>
              <a:t>giữa</a:t>
            </a:r>
            <a:r>
              <a:rPr lang="en-US">
                <a:latin typeface="Times New Roman" pitchFamily="18" charset="0"/>
                <a:cs typeface="Times New Roman" pitchFamily="18" charset="0"/>
              </a:rPr>
              <a:t>, </a:t>
            </a:r>
            <a:r>
              <a:rPr lang="en-US" err="1">
                <a:latin typeface="Times New Roman" pitchFamily="18" charset="0"/>
                <a:cs typeface="Times New Roman" pitchFamily="18" charset="0"/>
              </a:rPr>
              <a:t>ngón</a:t>
            </a:r>
            <a:r>
              <a:rPr lang="en-US">
                <a:latin typeface="Times New Roman" pitchFamily="18" charset="0"/>
                <a:cs typeface="Times New Roman" pitchFamily="18" charset="0"/>
              </a:rPr>
              <a:t> </a:t>
            </a:r>
            <a:r>
              <a:rPr lang="en-US" err="1">
                <a:latin typeface="Times New Roman" pitchFamily="18" charset="0"/>
                <a:cs typeface="Times New Roman" pitchFamily="18" charset="0"/>
              </a:rPr>
              <a:t>cái</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đầu</a:t>
            </a:r>
            <a:r>
              <a:rPr lang="en-US">
                <a:latin typeface="Times New Roman" pitchFamily="18" charset="0"/>
                <a:cs typeface="Times New Roman" pitchFamily="18" charset="0"/>
              </a:rPr>
              <a:t> </a:t>
            </a:r>
            <a:r>
              <a:rPr lang="en-US" err="1">
                <a:latin typeface="Times New Roman" pitchFamily="18" charset="0"/>
                <a:cs typeface="Times New Roman" pitchFamily="18" charset="0"/>
              </a:rPr>
              <a:t>nhọn</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đúng</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hơi</a:t>
            </a:r>
            <a:r>
              <a:rPr lang="en-US">
                <a:latin typeface="Times New Roman" pitchFamily="18" charset="0"/>
                <a:cs typeface="Times New Roman" pitchFamily="18" charset="0"/>
              </a:rPr>
              <a:t> </a:t>
            </a:r>
            <a:r>
              <a:rPr lang="en-US" err="1">
                <a:latin typeface="Times New Roman" pitchFamily="18" charset="0"/>
                <a:cs typeface="Times New Roman" pitchFamily="18" charset="0"/>
              </a:rPr>
              <a:t>nghiêng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vê</a:t>
            </a:r>
            <a:r>
              <a:rPr lang="en-US">
                <a:latin typeface="Times New Roman" pitchFamily="18" charset="0"/>
                <a:cs typeface="Times New Roman" pitchFamily="18" charset="0"/>
              </a:rPr>
              <a:t>̀ </a:t>
            </a:r>
            <a:r>
              <a:rPr lang="en-US" err="1">
                <a:latin typeface="Times New Roman" pitchFamily="18" charset="0"/>
                <a:cs typeface="Times New Roman" pitchFamily="18" charset="0"/>
              </a:rPr>
              <a:t>phia</a:t>
            </a:r>
            <a:r>
              <a:rPr lang="en-US">
                <a:latin typeface="Times New Roman" pitchFamily="18" charset="0"/>
                <a:cs typeface="Times New Roman" pitchFamily="18" charset="0"/>
              </a:rPr>
              <a:t>́ </a:t>
            </a:r>
            <a:r>
              <a:rPr lang="en-US" err="1">
                <a:latin typeface="Times New Roman" pitchFamily="18" charset="0"/>
                <a:cs typeface="Times New Roman" pitchFamily="18" charset="0"/>
              </a:rPr>
              <a:t>trước</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vị trí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đứng</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búa</a:t>
            </a:r>
            <a:r>
              <a:rPr lang="en-US">
                <a:latin typeface="Times New Roman" pitchFamily="18" charset="0"/>
                <a:cs typeface="Times New Roman" pitchFamily="18" charset="0"/>
              </a:rPr>
              <a:t> </a:t>
            </a:r>
            <a:r>
              <a:rPr lang="en-US" err="1">
                <a:latin typeface="Times New Roman" pitchFamily="18" charset="0"/>
                <a:cs typeface="Times New Roman" pitchFamily="18" charset="0"/>
              </a:rPr>
              <a:t>đánh</a:t>
            </a:r>
            <a:r>
              <a:rPr lang="en-US">
                <a:latin typeface="Times New Roman" pitchFamily="18" charset="0"/>
                <a:cs typeface="Times New Roman" pitchFamily="18" charset="0"/>
              </a:rPr>
              <a:t> </a:t>
            </a:r>
            <a:r>
              <a:rPr lang="en-US" err="1">
                <a:latin typeface="Times New Roman" pitchFamily="18" charset="0"/>
                <a:cs typeface="Times New Roman" pitchFamily="18" charset="0"/>
              </a:rPr>
              <a:t>nhe</a:t>
            </a:r>
            <a:r>
              <a:rPr lang="en-US">
                <a:latin typeface="Times New Roman" pitchFamily="18" charset="0"/>
                <a:cs typeface="Times New Roman" pitchFamily="18" charset="0"/>
              </a:rPr>
              <a:t>̣ </a:t>
            </a:r>
            <a:r>
              <a:rPr lang="en-US" err="1">
                <a:latin typeface="Times New Roman" pitchFamily="18" charset="0"/>
                <a:cs typeface="Times New Roman" pitchFamily="18" charset="0"/>
              </a:rPr>
              <a:t>lên</a:t>
            </a:r>
            <a:r>
              <a:rPr lang="en-US">
                <a:latin typeface="Times New Roman" pitchFamily="18" charset="0"/>
                <a:cs typeface="Times New Roman" pitchFamily="18" charset="0"/>
              </a:rPr>
              <a:t> </a:t>
            </a:r>
            <a:r>
              <a:rPr lang="en-US" err="1">
                <a:latin typeface="Times New Roman" pitchFamily="18" charset="0"/>
                <a:cs typeface="Times New Roman" pitchFamily="18" charset="0"/>
              </a:rPr>
              <a:t>đầu</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i="1" err="1">
                <a:latin typeface="Times New Roman" pitchFamily="18" charset="0"/>
                <a:cs typeface="Times New Roman" pitchFamily="18" charset="0"/>
              </a:rPr>
              <a:t>YÊU</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CẦU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Khoảng</a:t>
            </a:r>
            <a:r>
              <a:rPr lang="en-US">
                <a:latin typeface="Times New Roman" pitchFamily="18" charset="0"/>
                <a:cs typeface="Times New Roman" pitchFamily="18" charset="0"/>
              </a:rPr>
              <a:t> </a:t>
            </a:r>
            <a:r>
              <a:rPr lang="en-US" err="1">
                <a:latin typeface="Times New Roman" pitchFamily="18" charset="0"/>
                <a:cs typeface="Times New Roman" pitchFamily="18" charset="0"/>
              </a:rPr>
              <a:t>cách</a:t>
            </a:r>
            <a:r>
              <a:rPr lang="en-US">
                <a:latin typeface="Times New Roman" pitchFamily="18" charset="0"/>
                <a:cs typeface="Times New Roman" pitchFamily="18" charset="0"/>
              </a:rPr>
              <a:t> </a:t>
            </a:r>
            <a:r>
              <a:rPr lang="en-US" err="1">
                <a:latin typeface="Times New Roman" pitchFamily="18" charset="0"/>
                <a:cs typeface="Times New Roman" pitchFamily="18" charset="0"/>
              </a:rPr>
              <a:t>giữa</a:t>
            </a:r>
            <a:r>
              <a:rPr lang="en-US">
                <a:latin typeface="Times New Roman" pitchFamily="18" charset="0"/>
                <a:cs typeface="Times New Roman" pitchFamily="18" charset="0"/>
              </a:rPr>
              <a:t> </a:t>
            </a:r>
            <a:r>
              <a:rPr lang="en-US" err="1">
                <a:latin typeface="Times New Roman" pitchFamily="18" charset="0"/>
                <a:cs typeface="Times New Roman" pitchFamily="18" charset="0"/>
              </a:rPr>
              <a:t>các</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đảm</a:t>
            </a:r>
            <a:r>
              <a:rPr lang="en-US">
                <a:latin typeface="Times New Roman" pitchFamily="18" charset="0"/>
                <a:cs typeface="Times New Roman" pitchFamily="18" charset="0"/>
              </a:rPr>
              <a:t> </a:t>
            </a:r>
            <a:r>
              <a:rPr lang="en-US" err="1">
                <a:latin typeface="Times New Roman" pitchFamily="18" charset="0"/>
                <a:cs typeface="Times New Roman" pitchFamily="18" charset="0"/>
              </a:rPr>
              <a:t>bảo</a:t>
            </a:r>
            <a:r>
              <a:rPr lang="en-US">
                <a:latin typeface="Times New Roman" pitchFamily="18" charset="0"/>
                <a:cs typeface="Times New Roman" pitchFamily="18" charset="0"/>
              </a:rPr>
              <a:t> </a:t>
            </a:r>
            <a:r>
              <a:rPr lang="en-US" err="1">
                <a:latin typeface="Times New Roman" pitchFamily="18" charset="0"/>
                <a:cs typeface="Times New Roman" pitchFamily="18" charset="0"/>
              </a:rPr>
              <a:t>nhìn</a:t>
            </a:r>
            <a:r>
              <a:rPr lang="en-US">
                <a:latin typeface="Times New Roman" pitchFamily="18" charset="0"/>
                <a:cs typeface="Times New Roman" pitchFamily="18" charset="0"/>
              </a:rPr>
              <a:t> </a:t>
            </a:r>
            <a:r>
              <a:rPr lang="en-US" err="1">
                <a:latin typeface="Times New Roman" pitchFamily="18" charset="0"/>
                <a:cs typeface="Times New Roman" pitchFamily="18" charset="0"/>
              </a:rPr>
              <a:t>nhận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một</a:t>
            </a:r>
            <a:r>
              <a:rPr lang="en-US">
                <a:latin typeface="Times New Roman" pitchFamily="18" charset="0"/>
                <a:cs typeface="Times New Roman" pitchFamily="18" charset="0"/>
              </a:rPr>
              <a:t> </a:t>
            </a:r>
            <a:r>
              <a:rPr lang="en-US" err="1">
                <a:latin typeface="Times New Roman" pitchFamily="18" charset="0"/>
                <a:cs typeface="Times New Roman" pitchFamily="18" charset="0"/>
              </a:rPr>
              <a:t>cách</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xác</a:t>
            </a:r>
            <a:r>
              <a:rPr lang="en-US">
                <a:latin typeface="Times New Roman" pitchFamily="18" charset="0"/>
                <a:cs typeface="Times New Roman" pitchFamily="18" charset="0"/>
              </a:rPr>
              <a:t> </a:t>
            </a:r>
            <a:r>
              <a:rPr lang="en-US" err="1">
                <a:latin typeface="Times New Roman" pitchFamily="18" charset="0"/>
                <a:cs typeface="Times New Roman" pitchFamily="18" charset="0"/>
              </a:rPr>
              <a:t>biên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dạng</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gia</a:t>
            </a:r>
            <a:r>
              <a:rPr lang="en-US">
                <a:latin typeface="Times New Roman" pitchFamily="18" charset="0"/>
                <a:cs typeface="Times New Roman" pitchFamily="18" charset="0"/>
              </a:rPr>
              <a:t> </a:t>
            </a:r>
            <a:r>
              <a:rPr lang="en-US" err="1">
                <a:latin typeface="Times New Roman" pitchFamily="18" charset="0"/>
                <a:cs typeface="Times New Roman" pitchFamily="18" charset="0"/>
              </a:rPr>
              <a:t>công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thê</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thẳng</a:t>
            </a:r>
            <a:r>
              <a:rPr lang="en-US">
                <a:latin typeface="Times New Roman" pitchFamily="18" charset="0"/>
                <a:cs typeface="Times New Roman" pitchFamily="18" charset="0"/>
              </a:rPr>
              <a:t> </a:t>
            </a:r>
            <a:r>
              <a:rPr lang="en-US" err="1">
                <a:latin typeface="Times New Roman" pitchFamily="18" charset="0"/>
                <a:cs typeface="Times New Roman" pitchFamily="18" charset="0"/>
              </a:rPr>
              <a:t>dài</a:t>
            </a:r>
            <a:r>
              <a:rPr lang="en-US">
                <a:latin typeface="Times New Roman" pitchFamily="18" charset="0"/>
                <a:cs typeface="Times New Roman" pitchFamily="18" charset="0"/>
              </a:rPr>
              <a:t> &gt; 150 mm </a:t>
            </a:r>
            <a:r>
              <a:rPr lang="en-US">
                <a:latin typeface="Times New Roman" pitchFamily="18" charset="0"/>
                <a:cs typeface="Times New Roman" pitchFamily="18" charset="0"/>
                <a:sym typeface="Wingdings"/>
              </a:rPr>
              <a:t></a:t>
            </a:r>
            <a:r>
              <a:rPr lang="en-US">
                <a:latin typeface="Times New Roman" pitchFamily="18" charset="0"/>
                <a:cs typeface="Times New Roman" pitchFamily="18" charset="0"/>
              </a:rPr>
              <a:t> </a:t>
            </a:r>
            <a:r>
              <a:rPr lang="en-US" err="1">
                <a:latin typeface="Times New Roman" pitchFamily="18" charset="0"/>
                <a:cs typeface="Times New Roman" pitchFamily="18" charset="0"/>
              </a:rPr>
              <a:t>khoảng</a:t>
            </a:r>
            <a:r>
              <a:rPr lang="en-US">
                <a:latin typeface="Times New Roman" pitchFamily="18" charset="0"/>
                <a:cs typeface="Times New Roman" pitchFamily="18" charset="0"/>
              </a:rPr>
              <a:t> </a:t>
            </a:r>
            <a:r>
              <a:rPr lang="en-US" err="1">
                <a:latin typeface="Times New Roman" pitchFamily="18" charset="0"/>
                <a:cs typeface="Times New Roman" pitchFamily="18" charset="0"/>
              </a:rPr>
              <a:t>cách</a:t>
            </a:r>
            <a:r>
              <a:rPr lang="en-US">
                <a:latin typeface="Times New Roman" pitchFamily="18" charset="0"/>
                <a:cs typeface="Times New Roman" pitchFamily="18" charset="0"/>
              </a:rPr>
              <a:t> 2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20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 25 mm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thẳng</a:t>
            </a:r>
            <a:r>
              <a:rPr lang="en-US">
                <a:latin typeface="Times New Roman" pitchFamily="18" charset="0"/>
                <a:cs typeface="Times New Roman" pitchFamily="18" charset="0"/>
              </a:rPr>
              <a:t> </a:t>
            </a:r>
            <a:r>
              <a:rPr lang="en-US" err="1">
                <a:latin typeface="Times New Roman" pitchFamily="18" charset="0"/>
                <a:cs typeface="Times New Roman" pitchFamily="18" charset="0"/>
              </a:rPr>
              <a:t>dài</a:t>
            </a:r>
            <a:r>
              <a:rPr lang="en-US">
                <a:latin typeface="Times New Roman" pitchFamily="18" charset="0"/>
                <a:cs typeface="Times New Roman" pitchFamily="18" charset="0"/>
              </a:rPr>
              <a:t>  &lt; 150 mm </a:t>
            </a:r>
            <a:r>
              <a:rPr lang="en-US">
                <a:latin typeface="Times New Roman" pitchFamily="18" charset="0"/>
                <a:cs typeface="Times New Roman" pitchFamily="18" charset="0"/>
                <a:sym typeface="Wingdings"/>
              </a:rPr>
              <a:t></a:t>
            </a:r>
            <a:r>
              <a:rPr lang="en-US">
                <a:latin typeface="Times New Roman" pitchFamily="18" charset="0"/>
                <a:cs typeface="Times New Roman" pitchFamily="18" charset="0"/>
              </a:rPr>
              <a:t> </a:t>
            </a:r>
            <a:r>
              <a:rPr lang="en-US" err="1">
                <a:latin typeface="Times New Roman" pitchFamily="18" charset="0"/>
                <a:cs typeface="Times New Roman" pitchFamily="18" charset="0"/>
              </a:rPr>
              <a:t>khoảng</a:t>
            </a:r>
            <a:r>
              <a:rPr lang="en-US">
                <a:latin typeface="Times New Roman" pitchFamily="18" charset="0"/>
                <a:cs typeface="Times New Roman" pitchFamily="18" charset="0"/>
              </a:rPr>
              <a:t> </a:t>
            </a:r>
            <a:r>
              <a:rPr lang="en-US" err="1">
                <a:latin typeface="Times New Roman" pitchFamily="18" charset="0"/>
                <a:cs typeface="Times New Roman" pitchFamily="18" charset="0"/>
              </a:rPr>
              <a:t>cách</a:t>
            </a:r>
            <a:r>
              <a:rPr lang="en-US">
                <a:latin typeface="Times New Roman" pitchFamily="18" charset="0"/>
                <a:cs typeface="Times New Roman" pitchFamily="18" charset="0"/>
              </a:rPr>
              <a:t> 10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15 mm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a:t>
            </a:r>
            <a:r>
              <a:rPr lang="en-US">
                <a:latin typeface="Times New Roman" pitchFamily="18" charset="0"/>
                <a:cs typeface="Times New Roman" pitchFamily="18" charset="0"/>
              </a:rPr>
              <a:t>  &lt;</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15 </a:t>
            </a:r>
            <a:r>
              <a:rPr lang="en-US">
                <a:latin typeface="Times New Roman" pitchFamily="18" charset="0"/>
                <a:cs typeface="Times New Roman" pitchFamily="18" charset="0"/>
                <a:sym typeface="Wingdings"/>
              </a:rPr>
              <a:t></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4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giao</a:t>
            </a:r>
            <a:r>
              <a:rPr lang="en-US">
                <a:latin typeface="Times New Roman" pitchFamily="18" charset="0"/>
                <a:cs typeface="Times New Roman" pitchFamily="18" charset="0"/>
              </a:rPr>
              <a:t> </a:t>
            </a:r>
            <a:r>
              <a:rPr lang="en-US" err="1">
                <a:latin typeface="Times New Roman" pitchFamily="18" charset="0"/>
                <a:cs typeface="Times New Roman" pitchFamily="18" charset="0"/>
              </a:rPr>
              <a:t>nhau</a:t>
            </a:r>
            <a:r>
              <a:rPr lang="en-US">
                <a:latin typeface="Times New Roman" pitchFamily="18" charset="0"/>
                <a:cs typeface="Times New Roman" pitchFamily="18" charset="0"/>
              </a:rPr>
              <a:t> </a:t>
            </a:r>
            <a:r>
              <a:rPr lang="en-US" err="1">
                <a:latin typeface="Times New Roman" pitchFamily="18" charset="0"/>
                <a:cs typeface="Times New Roman" pitchFamily="18" charset="0"/>
              </a:rPr>
              <a:t>giưa</a:t>
            </a:r>
            <a:r>
              <a:rPr lang="en-US">
                <a:latin typeface="Times New Roman" pitchFamily="18" charset="0"/>
                <a:cs typeface="Times New Roman" pitchFamily="18" charset="0"/>
              </a:rPr>
              <a:t>̃ </a:t>
            </a:r>
            <a:r>
              <a:rPr lang="en-US" err="1">
                <a:latin typeface="Times New Roman" pitchFamily="18" charset="0"/>
                <a:cs typeface="Times New Roman" pitchFamily="18" charset="0"/>
              </a:rPr>
              <a:t>vòng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2 </a:t>
            </a:r>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kính</a:t>
            </a:r>
            <a:r>
              <a:rPr lang="en-US">
                <a:latin typeface="Times New Roman" pitchFamily="18" charset="0"/>
                <a:cs typeface="Times New Roman" pitchFamily="18" charset="0"/>
              </a:rPr>
              <a:t> </a:t>
            </a:r>
            <a:r>
              <a:rPr lang="en-US" err="1">
                <a:latin typeface="Times New Roman" pitchFamily="18" charset="0"/>
                <a:cs typeface="Times New Roman" pitchFamily="18" charset="0"/>
              </a:rPr>
              <a:t>vuông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a:t>
            </a:r>
            <a:r>
              <a:rPr lang="en-US">
                <a:latin typeface="Times New Roman" pitchFamily="18" charset="0"/>
                <a:cs typeface="Times New Roman" pitchFamily="18" charset="0"/>
              </a:rPr>
              <a:t>  &gt;</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15 </a:t>
            </a:r>
            <a:r>
              <a:rPr lang="en-US">
                <a:latin typeface="Times New Roman" pitchFamily="18" charset="0"/>
                <a:cs typeface="Times New Roman" pitchFamily="18" charset="0"/>
                <a:sym typeface="Wingdings"/>
              </a:rPr>
              <a:t></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6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 8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cách</a:t>
            </a:r>
            <a:r>
              <a:rPr lang="en-US">
                <a:latin typeface="Times New Roman" pitchFamily="18" charset="0"/>
                <a:cs typeface="Times New Roman" pitchFamily="18" charset="0"/>
              </a:rPr>
              <a:t> </a:t>
            </a:r>
            <a:r>
              <a:rPr lang="en-US" err="1">
                <a:latin typeface="Times New Roman" pitchFamily="18" charset="0"/>
                <a:cs typeface="Times New Roman" pitchFamily="18" charset="0"/>
              </a:rPr>
              <a:t>đều</a:t>
            </a:r>
            <a:r>
              <a:rPr lang="en-US">
                <a:latin typeface="Times New Roman" pitchFamily="18" charset="0"/>
                <a:cs typeface="Times New Roman" pitchFamily="18" charset="0"/>
              </a:rPr>
              <a:t> </a:t>
            </a:r>
            <a:r>
              <a:rPr lang="en-US" err="1">
                <a:latin typeface="Times New Roman" pitchFamily="18" charset="0"/>
                <a:cs typeface="Times New Roman" pitchFamily="18" charset="0"/>
              </a:rPr>
              <a:t>nhau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Cung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a:t>
            </a:r>
            <a:r>
              <a:rPr lang="en-US">
                <a:latin typeface="Times New Roman" pitchFamily="18" charset="0"/>
                <a:cs typeface="Times New Roman" pitchFamily="18" charset="0"/>
              </a:rPr>
              <a:t> </a:t>
            </a:r>
            <a:r>
              <a:rPr lang="en-US" err="1">
                <a:latin typeface="Times New Roman" pitchFamily="18" charset="0"/>
                <a:cs typeface="Times New Roman" pitchFamily="18" charset="0"/>
              </a:rPr>
              <a:t>tối</a:t>
            </a:r>
            <a:r>
              <a:rPr lang="en-US">
                <a:latin typeface="Times New Roman" pitchFamily="18" charset="0"/>
                <a:cs typeface="Times New Roman" pitchFamily="18" charset="0"/>
              </a:rPr>
              <a:t> </a:t>
            </a:r>
            <a:r>
              <a:rPr lang="en-US" err="1">
                <a:latin typeface="Times New Roman" pitchFamily="18" charset="0"/>
                <a:cs typeface="Times New Roman" pitchFamily="18" charset="0"/>
              </a:rPr>
              <a:t>thiểu</a:t>
            </a:r>
            <a:r>
              <a:rPr lang="en-US">
                <a:latin typeface="Times New Roman" pitchFamily="18" charset="0"/>
                <a:cs typeface="Times New Roman" pitchFamily="18" charset="0"/>
              </a:rPr>
              <a:t> 3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Tiếp</a:t>
            </a:r>
            <a:r>
              <a:rPr lang="en-US">
                <a:latin typeface="Times New Roman" pitchFamily="18" charset="0"/>
                <a:cs typeface="Times New Roman" pitchFamily="18" charset="0"/>
              </a:rPr>
              <a:t>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giao</a:t>
            </a:r>
            <a:r>
              <a:rPr lang="en-US">
                <a:latin typeface="Times New Roman" pitchFamily="18" charset="0"/>
                <a:cs typeface="Times New Roman" pitchFamily="18" charset="0"/>
              </a:rPr>
              <a:t>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bắt</a:t>
            </a:r>
            <a:r>
              <a:rPr lang="en-US">
                <a:latin typeface="Times New Roman" pitchFamily="18" charset="0"/>
                <a:cs typeface="Times New Roman" pitchFamily="18" charset="0"/>
              </a:rPr>
              <a:t> </a:t>
            </a:r>
            <a:r>
              <a:rPr lang="en-US" err="1">
                <a:latin typeface="Times New Roman" pitchFamily="18" charset="0"/>
                <a:cs typeface="Times New Roman" pitchFamily="18" charset="0"/>
              </a:rPr>
              <a:t>buộc</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2000">
              <a:latin typeface="Times New Roman" pitchFamily="18" charset="0"/>
              <a:cs typeface="Times New Roman" pitchFamily="18" charset="0"/>
            </a:endParaRPr>
          </a:p>
        </p:txBody>
      </p:sp>
    </p:spTree>
    <p:extLst>
      <p:ext uri="{BB962C8B-B14F-4D97-AF65-F5344CB8AC3E}">
        <p14:creationId xmlns:p14="http://schemas.microsoft.com/office/powerpoint/2010/main" val="35413279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646331"/>
          </a:xfrm>
          <a:prstGeom prst="rect">
            <a:avLst/>
          </a:prstGeom>
        </p:spPr>
        <p:txBody>
          <a:bodyPr wrap="square">
            <a:spAutoFit/>
          </a:bodyPr>
          <a:lstStyle/>
          <a:p>
            <a:pPr lvl="1"/>
            <a:r>
              <a:rPr lang="en-US" err="1" smtClean="0">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BẢO</a:t>
            </a:r>
            <a:r>
              <a:rPr lang="en-US">
                <a:latin typeface="Times New Roman" pitchFamily="18" charset="0"/>
                <a:cs typeface="Times New Roman" pitchFamily="18" charset="0"/>
              </a:rPr>
              <a:t> </a:t>
            </a:r>
            <a:r>
              <a:rPr lang="en-US" err="1">
                <a:latin typeface="Times New Roman" pitchFamily="18" charset="0"/>
                <a:cs typeface="Times New Roman" pitchFamily="18" charset="0"/>
              </a:rPr>
              <a:t>QUẢN</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p:txBody>
      </p:sp>
      <p:pic>
        <p:nvPicPr>
          <p:cNvPr id="5" name="Picture 4" descr="LayDau-001b"/>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1828800"/>
            <a:ext cx="2750185" cy="1330960"/>
          </a:xfrm>
          <a:prstGeom prst="rect">
            <a:avLst/>
          </a:prstGeom>
          <a:noFill/>
          <a:ln>
            <a:noFill/>
          </a:ln>
        </p:spPr>
      </p:pic>
      <p:pic>
        <p:nvPicPr>
          <p:cNvPr id="6" name="Picture 5" descr="H011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4200" y="1828800"/>
            <a:ext cx="2367915" cy="1473835"/>
          </a:xfrm>
          <a:prstGeom prst="rect">
            <a:avLst/>
          </a:prstGeom>
          <a:noFill/>
          <a:ln>
            <a:noFill/>
          </a:ln>
        </p:spPr>
      </p:pic>
      <p:pic>
        <p:nvPicPr>
          <p:cNvPr id="7" name="Picture 6" descr="006"/>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5055" y="1893570"/>
            <a:ext cx="2531745" cy="1535430"/>
          </a:xfrm>
          <a:prstGeom prst="rect">
            <a:avLst/>
          </a:prstGeom>
          <a:noFill/>
          <a:ln>
            <a:noFill/>
          </a:ln>
        </p:spPr>
      </p:pic>
    </p:spTree>
    <p:extLst>
      <p:ext uri="{BB962C8B-B14F-4D97-AF65-F5344CB8AC3E}">
        <p14:creationId xmlns:p14="http://schemas.microsoft.com/office/powerpoint/2010/main" val="1556961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3416320"/>
          </a:xfrm>
          <a:prstGeom prst="rect">
            <a:avLst/>
          </a:prstGeom>
        </p:spPr>
        <p:txBody>
          <a:bodyPr wrap="square">
            <a:spAutoFit/>
          </a:bodyPr>
          <a:lstStyle/>
          <a:p>
            <a:pPr lvl="1"/>
            <a:r>
              <a:rPr lang="en-US" err="1" smtClean="0">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BẢO</a:t>
            </a:r>
            <a:r>
              <a:rPr lang="en-US">
                <a:latin typeface="Times New Roman" pitchFamily="18" charset="0"/>
                <a:cs typeface="Times New Roman" pitchFamily="18" charset="0"/>
              </a:rPr>
              <a:t> </a:t>
            </a:r>
            <a:r>
              <a:rPr lang="en-US" err="1">
                <a:latin typeface="Times New Roman" pitchFamily="18" charset="0"/>
                <a:cs typeface="Times New Roman" pitchFamily="18" charset="0"/>
              </a:rPr>
              <a:t>QUẢN</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endParaRPr lang="en-US" sz="1600">
              <a:latin typeface="Times New Roman" pitchFamily="18" charset="0"/>
              <a:cs typeface="Times New Roman" pitchFamily="18" charset="0"/>
            </a:endParaRPr>
          </a:p>
          <a:p>
            <a:r>
              <a:rPr lang="en-US" err="1" smtClean="0">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compa</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Trình</a:t>
            </a:r>
            <a:r>
              <a:rPr lang="en-US">
                <a:latin typeface="Times New Roman" pitchFamily="18" charset="0"/>
                <a:cs typeface="Times New Roman" pitchFamily="18" charset="0"/>
              </a:rPr>
              <a:t> </a:t>
            </a:r>
            <a:r>
              <a:rPr lang="en-US" err="1">
                <a:latin typeface="Times New Roman" pitchFamily="18" charset="0"/>
                <a:cs typeface="Times New Roman" pitchFamily="18" charset="0"/>
              </a:rPr>
              <a:t>tư</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Mơ</a:t>
            </a:r>
            <a:r>
              <a:rPr lang="en-US">
                <a:latin typeface="Times New Roman" pitchFamily="18" charset="0"/>
                <a:cs typeface="Times New Roman" pitchFamily="18" charset="0"/>
              </a:rPr>
              <a:t>̉ </a:t>
            </a:r>
            <a:r>
              <a:rPr lang="en-US" err="1">
                <a:latin typeface="Times New Roman" pitchFamily="18" charset="0"/>
                <a:cs typeface="Times New Roman" pitchFamily="18" charset="0"/>
              </a:rPr>
              <a:t>khẩu</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a:t>
            </a:r>
            <a:r>
              <a:rPr lang="en-US" err="1">
                <a:latin typeface="Times New Roman" pitchFamily="18" charset="0"/>
                <a:cs typeface="Times New Roman" pitchFamily="18" charset="0"/>
              </a:rPr>
              <a:t>compa</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kích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cần</a:t>
            </a:r>
            <a:r>
              <a:rPr lang="en-US">
                <a:latin typeface="Times New Roman" pitchFamily="18" charset="0"/>
                <a:cs typeface="Times New Roman" pitchFamily="18" charset="0"/>
              </a:rPr>
              <a:t> </a:t>
            </a:r>
            <a:r>
              <a:rPr lang="en-US" err="1">
                <a:latin typeface="Times New Roman" pitchFamily="18" charset="0"/>
                <a:cs typeface="Times New Roman" pitchFamily="18" charset="0"/>
              </a:rPr>
              <a:t>vẽ</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Ve</a:t>
            </a:r>
            <a:r>
              <a:rPr lang="en-US">
                <a:latin typeface="Times New Roman" pitchFamily="18" charset="0"/>
                <a:cs typeface="Times New Roman" pitchFamily="18" charset="0"/>
              </a:rPr>
              <a:t>̃ </a:t>
            </a:r>
            <a:r>
              <a:rPr lang="en-US" err="1">
                <a:latin typeface="Times New Roman" pitchFamily="18" charset="0"/>
                <a:cs typeface="Times New Roman" pitchFamily="18" charset="0"/>
              </a:rPr>
              <a:t>cung</a:t>
            </a:r>
            <a:r>
              <a:rPr lang="en-US">
                <a:latin typeface="Times New Roman" pitchFamily="18" charset="0"/>
                <a:cs typeface="Times New Roman" pitchFamily="18" charset="0"/>
              </a:rPr>
              <a:t> , </a:t>
            </a:r>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Hướng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dẫn</a:t>
            </a:r>
            <a:r>
              <a:rPr lang="en-US">
                <a:latin typeface="Times New Roman" pitchFamily="18" charset="0"/>
                <a:cs typeface="Times New Roman" pitchFamily="18" charset="0"/>
              </a:rPr>
              <a:t>:</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Cầm</a:t>
            </a:r>
            <a:r>
              <a:rPr lang="en-US">
                <a:latin typeface="Times New Roman" pitchFamily="18" charset="0"/>
                <a:cs typeface="Times New Roman" pitchFamily="18" charset="0"/>
              </a:rPr>
              <a:t> com pa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r>
              <a:rPr lang="en-US" err="1">
                <a:latin typeface="Times New Roman" pitchFamily="18" charset="0"/>
                <a:cs typeface="Times New Roman" pitchFamily="18" charset="0"/>
              </a:rPr>
              <a:t>trái</a:t>
            </a:r>
            <a:r>
              <a:rPr lang="en-US">
                <a:latin typeface="Times New Roman" pitchFamily="18" charset="0"/>
                <a:cs typeface="Times New Roman" pitchFamily="18" charset="0"/>
              </a:rPr>
              <a:t> </a:t>
            </a:r>
            <a:r>
              <a:rPr lang="en-US" err="1">
                <a:latin typeface="Times New Roman" pitchFamily="18" charset="0"/>
                <a:cs typeface="Times New Roman" pitchFamily="18" charset="0"/>
              </a:rPr>
              <a:t>nới</a:t>
            </a:r>
            <a:r>
              <a:rPr lang="en-US">
                <a:latin typeface="Times New Roman" pitchFamily="18" charset="0"/>
                <a:cs typeface="Times New Roman" pitchFamily="18" charset="0"/>
              </a:rPr>
              <a:t> </a:t>
            </a:r>
            <a:r>
              <a:rPr lang="en-US" err="1">
                <a:latin typeface="Times New Roman" pitchFamily="18" charset="0"/>
                <a:cs typeface="Times New Roman" pitchFamily="18" charset="0"/>
              </a:rPr>
              <a:t>lỏng</a:t>
            </a:r>
            <a:r>
              <a:rPr lang="en-US">
                <a:latin typeface="Times New Roman" pitchFamily="18" charset="0"/>
                <a:cs typeface="Times New Roman" pitchFamily="18" charset="0"/>
              </a:rPr>
              <a:t> </a:t>
            </a:r>
            <a:r>
              <a:rPr lang="en-US" err="1">
                <a:latin typeface="Times New Roman" pitchFamily="18" charset="0"/>
                <a:cs typeface="Times New Roman" pitchFamily="18" charset="0"/>
              </a:rPr>
              <a:t>vít</a:t>
            </a:r>
            <a:r>
              <a:rPr lang="en-US">
                <a:latin typeface="Times New Roman" pitchFamily="18" charset="0"/>
                <a:cs typeface="Times New Roman" pitchFamily="18" charset="0"/>
              </a:rPr>
              <a:t> </a:t>
            </a:r>
            <a:r>
              <a:rPr lang="en-US" err="1">
                <a:latin typeface="Times New Roman" pitchFamily="18" charset="0"/>
                <a:cs typeface="Times New Roman" pitchFamily="18" charset="0"/>
              </a:rPr>
              <a:t>kẹp</a:t>
            </a:r>
            <a:r>
              <a:rPr lang="en-US">
                <a:latin typeface="Times New Roman" pitchFamily="18" charset="0"/>
                <a:cs typeface="Times New Roman" pitchFamily="18" charset="0"/>
              </a:rPr>
              <a:t> </a:t>
            </a:r>
            <a:r>
              <a:rPr lang="en-US" err="1">
                <a:latin typeface="Times New Roman" pitchFamily="18" charset="0"/>
                <a:cs typeface="Times New Roman" pitchFamily="18" charset="0"/>
              </a:rPr>
              <a:t>lấy</a:t>
            </a:r>
            <a:r>
              <a:rPr lang="en-US">
                <a:latin typeface="Times New Roman" pitchFamily="18" charset="0"/>
                <a:cs typeface="Times New Roman" pitchFamily="18" charset="0"/>
              </a:rPr>
              <a:t> </a:t>
            </a:r>
            <a:r>
              <a:rPr lang="en-US" err="1">
                <a:latin typeface="Times New Roman" pitchFamily="18" charset="0"/>
                <a:cs typeface="Times New Roman" pitchFamily="18" charset="0"/>
              </a:rPr>
              <a:t>khẩu</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a:t>
            </a:r>
            <a:r>
              <a:rPr lang="en-US">
                <a:latin typeface="Times New Roman" pitchFamily="18" charset="0"/>
                <a:cs typeface="Times New Roman" pitchFamily="18" charset="0"/>
              </a:rPr>
              <a:t>̣ com pa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kích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kính</a:t>
            </a:r>
            <a:r>
              <a:rPr lang="en-US">
                <a:latin typeface="Times New Roman" pitchFamily="18" charset="0"/>
                <a:cs typeface="Times New Roman" pitchFamily="18" charset="0"/>
              </a:rPr>
              <a:t> </a:t>
            </a:r>
            <a:r>
              <a:rPr lang="en-US" err="1">
                <a:latin typeface="Times New Roman" pitchFamily="18" charset="0"/>
                <a:cs typeface="Times New Roman" pitchFamily="18" charset="0"/>
              </a:rPr>
              <a:t>cần</a:t>
            </a:r>
            <a:r>
              <a:rPr lang="en-US">
                <a:latin typeface="Times New Roman" pitchFamily="18" charset="0"/>
                <a:cs typeface="Times New Roman" pitchFamily="18" charset="0"/>
              </a:rPr>
              <a:t> </a:t>
            </a:r>
            <a:r>
              <a:rPr lang="en-US" err="1">
                <a:latin typeface="Times New Roman" pitchFamily="18" charset="0"/>
                <a:cs typeface="Times New Roman" pitchFamily="18" charset="0"/>
              </a:rPr>
              <a:t>ve</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Siết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chặt</a:t>
            </a:r>
            <a:r>
              <a:rPr lang="en-US">
                <a:latin typeface="Times New Roman" pitchFamily="18" charset="0"/>
                <a:cs typeface="Times New Roman" pitchFamily="18" charset="0"/>
              </a:rPr>
              <a:t> </a:t>
            </a:r>
            <a:r>
              <a:rPr lang="en-US" err="1">
                <a:latin typeface="Times New Roman" pitchFamily="18" charset="0"/>
                <a:cs typeface="Times New Roman" pitchFamily="18" charset="0"/>
              </a:rPr>
              <a:t>vít</a:t>
            </a:r>
            <a:r>
              <a:rPr lang="en-US">
                <a:latin typeface="Times New Roman" pitchFamily="18" charset="0"/>
                <a:cs typeface="Times New Roman" pitchFamily="18" charset="0"/>
              </a:rPr>
              <a:t> </a:t>
            </a:r>
            <a:r>
              <a:rPr lang="en-US" err="1">
                <a:latin typeface="Times New Roman" pitchFamily="18" charset="0"/>
                <a:cs typeface="Times New Roman" pitchFamily="18" charset="0"/>
              </a:rPr>
              <a:t>kẹp</a:t>
            </a:r>
            <a:r>
              <a:rPr lang="en-US">
                <a:latin typeface="Times New Roman" pitchFamily="18" charset="0"/>
                <a:cs typeface="Times New Roman" pitchFamily="18" charset="0"/>
              </a:rPr>
              <a:t> ,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lại</a:t>
            </a:r>
            <a:r>
              <a:rPr lang="en-US">
                <a:latin typeface="Times New Roman" pitchFamily="18" charset="0"/>
                <a:cs typeface="Times New Roman" pitchFamily="18" charset="0"/>
              </a:rPr>
              <a:t> </a:t>
            </a:r>
            <a:r>
              <a:rPr lang="en-US" err="1">
                <a:latin typeface="Times New Roman" pitchFamily="18" charset="0"/>
                <a:cs typeface="Times New Roman" pitchFamily="18" charset="0"/>
              </a:rPr>
              <a:t>kích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giao</a:t>
            </a:r>
            <a:r>
              <a:rPr lang="en-US">
                <a:latin typeface="Times New Roman" pitchFamily="18" charset="0"/>
                <a:cs typeface="Times New Roman" pitchFamily="18" charset="0"/>
              </a:rPr>
              <a:t>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tâm</a:t>
            </a:r>
            <a:r>
              <a:rPr lang="en-US">
                <a:latin typeface="Times New Roman" pitchFamily="18" charset="0"/>
                <a:cs typeface="Times New Roman" pitchFamily="18" charset="0"/>
              </a:rPr>
              <a:t>  </a:t>
            </a:r>
            <a:r>
              <a:rPr lang="en-US">
                <a:latin typeface="Times New Roman" pitchFamily="18" charset="0"/>
                <a:cs typeface="Times New Roman" pitchFamily="18" charset="0"/>
                <a:sym typeface="Wingdings"/>
              </a:rPr>
              <a:t></a:t>
            </a:r>
            <a:r>
              <a:rPr lang="en-US">
                <a:latin typeface="Times New Roman" pitchFamily="18" charset="0"/>
                <a:cs typeface="Times New Roman" pitchFamily="18" charset="0"/>
              </a:rPr>
              <a:t> </a:t>
            </a:r>
            <a:r>
              <a:rPr lang="en-US" err="1">
                <a:latin typeface="Times New Roman" pitchFamily="18" charset="0"/>
                <a:cs typeface="Times New Roman" pitchFamily="18" charset="0"/>
              </a:rPr>
              <a:t>xác</a:t>
            </a:r>
            <a:r>
              <a:rPr lang="en-US">
                <a:latin typeface="Times New Roman" pitchFamily="18" charset="0"/>
                <a:cs typeface="Times New Roman" pitchFamily="18" charset="0"/>
              </a:rPr>
              <a:t> </a:t>
            </a:r>
            <a:r>
              <a:rPr lang="en-US" err="1">
                <a:latin typeface="Times New Roman" pitchFamily="18" charset="0"/>
                <a:cs typeface="Times New Roman" pitchFamily="18" charset="0"/>
              </a:rPr>
              <a:t>định</a:t>
            </a:r>
            <a:r>
              <a:rPr lang="en-US">
                <a:latin typeface="Times New Roman" pitchFamily="18" charset="0"/>
                <a:cs typeface="Times New Roman" pitchFamily="18" charset="0"/>
              </a:rPr>
              <a:t> </a:t>
            </a:r>
            <a:r>
              <a:rPr lang="en-US" err="1">
                <a:latin typeface="Times New Roman" pitchFamily="18" charset="0"/>
                <a:cs typeface="Times New Roman" pitchFamily="18" charset="0"/>
              </a:rPr>
              <a:t>tâm</a:t>
            </a:r>
            <a:r>
              <a:rPr lang="en-US">
                <a:latin typeface="Times New Roman" pitchFamily="18" charset="0"/>
                <a:cs typeface="Times New Roman" pitchFamily="18" charset="0"/>
              </a:rPr>
              <a:t> quay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tết</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Ấn</a:t>
            </a:r>
            <a:r>
              <a:rPr lang="en-US">
                <a:latin typeface="Times New Roman" pitchFamily="18" charset="0"/>
                <a:cs typeface="Times New Roman" pitchFamily="18" charset="0"/>
              </a:rPr>
              <a:t> </a:t>
            </a:r>
            <a:r>
              <a:rPr lang="en-US" err="1">
                <a:latin typeface="Times New Roman" pitchFamily="18" charset="0"/>
                <a:cs typeface="Times New Roman" pitchFamily="18" charset="0"/>
              </a:rPr>
              <a:t>nhe</a:t>
            </a:r>
            <a:r>
              <a:rPr lang="en-US">
                <a:latin typeface="Times New Roman" pitchFamily="18" charset="0"/>
                <a:cs typeface="Times New Roman" pitchFamily="18" charset="0"/>
              </a:rPr>
              <a:t>̣ 2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nhọn</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compa</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phảng</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1 </a:t>
            </a:r>
            <a:r>
              <a:rPr lang="en-US" err="1">
                <a:latin typeface="Times New Roman" pitchFamily="18" charset="0"/>
                <a:cs typeface="Times New Roman" pitchFamily="18" charset="0"/>
              </a:rPr>
              <a:t>đầu</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tâm</a:t>
            </a:r>
            <a:r>
              <a:rPr lang="en-US">
                <a:latin typeface="Times New Roman" pitchFamily="18" charset="0"/>
                <a:cs typeface="Times New Roman" pitchFamily="18" charset="0"/>
              </a:rPr>
              <a:t> </a:t>
            </a:r>
            <a:r>
              <a:rPr lang="en-US" err="1">
                <a:latin typeface="Times New Roman" pitchFamily="18" charset="0"/>
                <a:cs typeface="Times New Roman" pitchFamily="18" charset="0"/>
              </a:rPr>
              <a:t>ấn</a:t>
            </a:r>
            <a:r>
              <a:rPr lang="en-US">
                <a:latin typeface="Times New Roman" pitchFamily="18" charset="0"/>
                <a:cs typeface="Times New Roman" pitchFamily="18" charset="0"/>
              </a:rPr>
              <a:t> </a:t>
            </a:r>
            <a:r>
              <a:rPr lang="en-US" err="1">
                <a:latin typeface="Times New Roman" pitchFamily="18" charset="0"/>
                <a:cs typeface="Times New Roman" pitchFamily="18" charset="0"/>
              </a:rPr>
              <a:t>hơi</a:t>
            </a:r>
            <a:r>
              <a:rPr lang="en-US">
                <a:latin typeface="Times New Roman" pitchFamily="18" charset="0"/>
                <a:cs typeface="Times New Roman" pitchFamily="18" charset="0"/>
              </a:rPr>
              <a:t> </a:t>
            </a:r>
            <a:r>
              <a:rPr lang="en-US" err="1">
                <a:latin typeface="Times New Roman" pitchFamily="18" charset="0"/>
                <a:cs typeface="Times New Roman" pitchFamily="18" charset="0"/>
              </a:rPr>
              <a:t>mạnh</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r>
              <a:rPr lang="en-US" err="1">
                <a:latin typeface="Times New Roman" pitchFamily="18" charset="0"/>
                <a:cs typeface="Times New Roman" pitchFamily="18" charset="0"/>
              </a:rPr>
              <a:t>hơn</a:t>
            </a:r>
            <a:r>
              <a:rPr lang="en-US">
                <a:latin typeface="Times New Roman" pitchFamily="18" charset="0"/>
                <a:cs typeface="Times New Roman" pitchFamily="18" charset="0"/>
              </a:rPr>
              <a:t> . </a:t>
            </a:r>
            <a:r>
              <a:rPr lang="en-US" err="1">
                <a:latin typeface="Times New Roman" pitchFamily="18" charset="0"/>
                <a:cs typeface="Times New Roman" pitchFamily="18" charset="0"/>
              </a:rPr>
              <a:t>Khi</a:t>
            </a:r>
            <a:r>
              <a:rPr lang="en-US">
                <a:latin typeface="Times New Roman" pitchFamily="18" charset="0"/>
                <a:cs typeface="Times New Roman" pitchFamily="18" charset="0"/>
              </a:rPr>
              <a:t> quay </a:t>
            </a:r>
            <a:r>
              <a:rPr lang="en-US" err="1">
                <a:latin typeface="Times New Roman" pitchFamily="18" charset="0"/>
                <a:cs typeface="Times New Roman" pitchFamily="18" charset="0"/>
              </a:rPr>
              <a:t>compa</a:t>
            </a:r>
            <a:r>
              <a:rPr lang="en-US">
                <a:latin typeface="Times New Roman" pitchFamily="18" charset="0"/>
                <a:cs typeface="Times New Roman" pitchFamily="18" charset="0"/>
              </a:rPr>
              <a:t> </a:t>
            </a:r>
            <a:r>
              <a:rPr lang="en-US" err="1">
                <a:latin typeface="Times New Roman" pitchFamily="18" charset="0"/>
                <a:cs typeface="Times New Roman" pitchFamily="18" charset="0"/>
              </a:rPr>
              <a:t>hơi</a:t>
            </a:r>
            <a:r>
              <a:rPr lang="en-US">
                <a:latin typeface="Times New Roman" pitchFamily="18" charset="0"/>
                <a:cs typeface="Times New Roman" pitchFamily="18" charset="0"/>
              </a:rPr>
              <a:t> </a:t>
            </a:r>
            <a:r>
              <a:rPr lang="en-US" err="1">
                <a:latin typeface="Times New Roman" pitchFamily="18" charset="0"/>
                <a:cs typeface="Times New Roman" pitchFamily="18" charset="0"/>
              </a:rPr>
              <a:t>nghiêng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vê</a:t>
            </a:r>
            <a:r>
              <a:rPr lang="en-US">
                <a:latin typeface="Times New Roman" pitchFamily="18" charset="0"/>
                <a:cs typeface="Times New Roman" pitchFamily="18" charset="0"/>
              </a:rPr>
              <a:t>̀ </a:t>
            </a:r>
            <a:r>
              <a:rPr lang="en-US" err="1">
                <a:latin typeface="Times New Roman" pitchFamily="18" charset="0"/>
                <a:cs typeface="Times New Roman" pitchFamily="18" charset="0"/>
              </a:rPr>
              <a:t>phía</a:t>
            </a:r>
            <a:r>
              <a:rPr lang="en-US">
                <a:latin typeface="Times New Roman" pitchFamily="18" charset="0"/>
                <a:cs typeface="Times New Roman" pitchFamily="18" charset="0"/>
              </a:rPr>
              <a:t> </a:t>
            </a:r>
            <a:r>
              <a:rPr lang="en-US" err="1">
                <a:latin typeface="Times New Roman" pitchFamily="18" charset="0"/>
                <a:cs typeface="Times New Roman" pitchFamily="18" charset="0"/>
              </a:rPr>
              <a:t>chuyển</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động</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p:txBody>
      </p:sp>
      <p:pic>
        <p:nvPicPr>
          <p:cNvPr id="8" name="Picture 7" descr="H012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4191000"/>
            <a:ext cx="1562735" cy="2559050"/>
          </a:xfrm>
          <a:prstGeom prst="rect">
            <a:avLst/>
          </a:prstGeom>
          <a:noFill/>
          <a:ln>
            <a:noFill/>
          </a:ln>
        </p:spPr>
      </p:pic>
      <p:pic>
        <p:nvPicPr>
          <p:cNvPr id="9" name="Picture 8" descr="H01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7400" y="4343400"/>
            <a:ext cx="3248025" cy="2306320"/>
          </a:xfrm>
          <a:prstGeom prst="rect">
            <a:avLst/>
          </a:prstGeom>
          <a:noFill/>
          <a:ln>
            <a:noFill/>
          </a:ln>
        </p:spPr>
      </p:pic>
      <p:pic>
        <p:nvPicPr>
          <p:cNvPr id="10" name="Picture 9" descr="H050"/>
          <p:cNvPicPr/>
          <p:nvPr/>
        </p:nvPicPr>
        <p:blipFill>
          <a:blip r:embed="rId4" cstate="print">
            <a:extLst>
              <a:ext uri="{28A0092B-C50C-407E-A947-70E740481C1C}">
                <a14:useLocalDpi xmlns:a14="http://schemas.microsoft.com/office/drawing/2010/main" val="0"/>
              </a:ext>
            </a:extLst>
          </a:blip>
          <a:srcRect r="1334"/>
          <a:stretch>
            <a:fillRect/>
          </a:stretch>
        </p:blipFill>
        <p:spPr bwMode="auto">
          <a:xfrm>
            <a:off x="5305425" y="4876800"/>
            <a:ext cx="3533775" cy="1295400"/>
          </a:xfrm>
          <a:prstGeom prst="rect">
            <a:avLst/>
          </a:prstGeom>
          <a:noFill/>
          <a:ln>
            <a:noFill/>
          </a:ln>
        </p:spPr>
      </p:pic>
    </p:spTree>
    <p:extLst>
      <p:ext uri="{BB962C8B-B14F-4D97-AF65-F5344CB8AC3E}">
        <p14:creationId xmlns:p14="http://schemas.microsoft.com/office/powerpoint/2010/main" val="802871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2308324"/>
          </a:xfrm>
          <a:prstGeom prst="rect">
            <a:avLst/>
          </a:prstGeom>
        </p:spPr>
        <p:txBody>
          <a:bodyPr wrap="square">
            <a:spAutoFit/>
          </a:bodyPr>
          <a:lstStyle/>
          <a:p>
            <a:pPr lvl="1"/>
            <a:r>
              <a:rPr lang="en-US" err="1" smtClean="0">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BẢO</a:t>
            </a:r>
            <a:r>
              <a:rPr lang="en-US">
                <a:latin typeface="Times New Roman" pitchFamily="18" charset="0"/>
                <a:cs typeface="Times New Roman" pitchFamily="18" charset="0"/>
              </a:rPr>
              <a:t> </a:t>
            </a:r>
            <a:r>
              <a:rPr lang="en-US" err="1">
                <a:latin typeface="Times New Roman" pitchFamily="18" charset="0"/>
                <a:cs typeface="Times New Roman" pitchFamily="18" charset="0"/>
              </a:rPr>
              <a:t>QUẢN</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endParaRPr lang="en-US" sz="1600">
              <a:latin typeface="Times New Roman" pitchFamily="18" charset="0"/>
              <a:cs typeface="Times New Roman" pitchFamily="18" charset="0"/>
            </a:endParaRPr>
          </a:p>
          <a:p>
            <a:pPr lvl="2"/>
            <a:r>
              <a:rPr lang="en-US" err="1">
                <a:latin typeface="Times New Roman" pitchFamily="18" charset="0"/>
                <a:cs typeface="Times New Roman" pitchFamily="18" charset="0"/>
              </a:rPr>
              <a:t>Sư</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bô</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a:t>
            </a:r>
            <a:r>
              <a:rPr lang="en-US" err="1">
                <a:latin typeface="Times New Roman" pitchFamily="18" charset="0"/>
                <a:cs typeface="Times New Roman" pitchFamily="18" charset="0"/>
              </a:rPr>
              <a:t>Bô</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bao</a:t>
            </a:r>
            <a:r>
              <a:rPr lang="en-US">
                <a:latin typeface="Times New Roman" pitchFamily="18" charset="0"/>
                <a:cs typeface="Times New Roman" pitchFamily="18" charset="0"/>
              </a:rPr>
              <a:t> </a:t>
            </a:r>
            <a:r>
              <a:rPr lang="en-US" err="1">
                <a:latin typeface="Times New Roman" pitchFamily="18" charset="0"/>
                <a:cs typeface="Times New Roman" pitchFamily="18" charset="0"/>
              </a:rPr>
              <a:t>gồm</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máp</a:t>
            </a:r>
            <a:r>
              <a:rPr lang="en-US">
                <a:latin typeface="Times New Roman" pitchFamily="18" charset="0"/>
                <a:cs typeface="Times New Roman" pitchFamily="18" charset="0"/>
              </a:rPr>
              <a:t> (</a:t>
            </a:r>
            <a:r>
              <a:rPr lang="en-US" err="1">
                <a:latin typeface="Times New Roman" pitchFamily="18" charset="0"/>
                <a:cs typeface="Times New Roman" pitchFamily="18" charset="0"/>
              </a:rPr>
              <a:t>chuẩn</a:t>
            </a:r>
            <a:r>
              <a:rPr lang="en-US">
                <a:latin typeface="Times New Roman" pitchFamily="18" charset="0"/>
                <a:cs typeface="Times New Roman" pitchFamily="18" charset="0"/>
              </a:rPr>
              <a:t> ) </a:t>
            </a:r>
            <a:r>
              <a:rPr lang="en-US" err="1">
                <a:latin typeface="Times New Roman" pitchFamily="18" charset="0"/>
                <a:cs typeface="Times New Roman" pitchFamily="18" charset="0"/>
              </a:rPr>
              <a:t>khối</a:t>
            </a:r>
            <a:r>
              <a:rPr lang="en-US">
                <a:latin typeface="Times New Roman" pitchFamily="18" charset="0"/>
                <a:cs typeface="Times New Roman" pitchFamily="18" charset="0"/>
              </a:rPr>
              <a:t> V; D (</a:t>
            </a:r>
            <a:r>
              <a:rPr lang="en-US" err="1">
                <a:latin typeface="Times New Roman" pitchFamily="18" charset="0"/>
                <a:cs typeface="Times New Roman" pitchFamily="18" charset="0"/>
              </a:rPr>
              <a:t>gia</a:t>
            </a:r>
            <a:r>
              <a:rPr lang="en-US">
                <a:latin typeface="Times New Roman" pitchFamily="18" charset="0"/>
                <a:cs typeface="Times New Roman" pitchFamily="18" charset="0"/>
              </a:rPr>
              <a:t>́ </a:t>
            </a:r>
            <a:r>
              <a:rPr lang="en-US" err="1">
                <a:latin typeface="Times New Roman" pitchFamily="18" charset="0"/>
                <a:cs typeface="Times New Roman" pitchFamily="18" charset="0"/>
              </a:rPr>
              <a:t>đặt</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chiều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cao</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r>
              <a:rPr lang="en-US" err="1">
                <a:latin typeface="Times New Roman" pitchFamily="18" charset="0"/>
                <a:cs typeface="Times New Roman" pitchFamily="18" charset="0"/>
              </a:rPr>
              <a:t>Đài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smtClean="0">
                <a:latin typeface="Times New Roman" pitchFamily="18" charset="0"/>
                <a:cs typeface="Times New Roman" pitchFamily="18" charset="0"/>
              </a:rPr>
              <a:t>Ví </a:t>
            </a:r>
            <a:r>
              <a:rPr lang="en-US">
                <a:latin typeface="Times New Roman" pitchFamily="18" charset="0"/>
                <a:cs typeface="Times New Roman" pitchFamily="18" charset="0"/>
              </a:rPr>
              <a:t>dụ : </a:t>
            </a:r>
            <a:r>
              <a:rPr lang="en-US" smtClean="0">
                <a:latin typeface="Times New Roman" pitchFamily="18" charset="0"/>
                <a:cs typeface="Times New Roman" pitchFamily="18" charset="0"/>
              </a:rPr>
              <a:t>	+ </a:t>
            </a:r>
            <a:r>
              <a:rPr lang="en-US" err="1">
                <a:latin typeface="Times New Roman" pitchFamily="18" charset="0"/>
                <a:cs typeface="Times New Roman" pitchFamily="18" charset="0"/>
              </a:rPr>
              <a:t>Lấy</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chiều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cao</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thẳng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đường</a:t>
            </a:r>
            <a:r>
              <a:rPr lang="en-US">
                <a:latin typeface="Times New Roman" pitchFamily="18" charset="0"/>
                <a:cs typeface="Times New Roman" pitchFamily="18" charset="0"/>
              </a:rPr>
              <a:t> </a:t>
            </a:r>
            <a:r>
              <a:rPr lang="en-US" err="1">
                <a:latin typeface="Times New Roman" pitchFamily="18" charset="0"/>
                <a:cs typeface="Times New Roman" pitchFamily="18" charset="0"/>
              </a:rPr>
              <a:t>cong</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các</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thẳng</a:t>
            </a:r>
            <a:r>
              <a:rPr lang="en-US">
                <a:latin typeface="Times New Roman" pitchFamily="18" charset="0"/>
                <a:cs typeface="Times New Roman" pitchFamily="18" charset="0"/>
              </a:rPr>
              <a:t> có vị trí </a:t>
            </a:r>
            <a:r>
              <a:rPr lang="en-US" err="1">
                <a:latin typeface="Times New Roman" pitchFamily="18" charset="0"/>
                <a:cs typeface="Times New Roman" pitchFamily="18" charset="0"/>
              </a:rPr>
              <a:t>tương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quan</a:t>
            </a:r>
            <a:r>
              <a:rPr lang="en-US">
                <a:latin typeface="Times New Roman" pitchFamily="18" charset="0"/>
                <a:cs typeface="Times New Roman" pitchFamily="18" charset="0"/>
              </a:rPr>
              <a:t> </a:t>
            </a:r>
            <a:r>
              <a:rPr lang="en-US" err="1">
                <a:latin typeface="Times New Roman" pitchFamily="18" charset="0"/>
                <a:cs typeface="Times New Roman" pitchFamily="18" charset="0"/>
              </a:rPr>
              <a:t>nhất</a:t>
            </a:r>
            <a:r>
              <a:rPr lang="en-US">
                <a:latin typeface="Times New Roman" pitchFamily="18" charset="0"/>
                <a:cs typeface="Times New Roman" pitchFamily="18" charset="0"/>
              </a:rPr>
              <a:t> </a:t>
            </a:r>
            <a:r>
              <a:rPr lang="en-US" err="1">
                <a:latin typeface="Times New Roman" pitchFamily="18" charset="0"/>
                <a:cs typeface="Times New Roman" pitchFamily="18" charset="0"/>
              </a:rPr>
              <a:t>định</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bê</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tiết</a:t>
            </a:r>
            <a:endParaRPr lang="en-US" sz="2000">
              <a:latin typeface="Times New Roman" pitchFamily="18" charset="0"/>
              <a:cs typeface="Times New Roman" pitchFamily="18" charset="0"/>
            </a:endParaRPr>
          </a:p>
        </p:txBody>
      </p:sp>
      <p:pic>
        <p:nvPicPr>
          <p:cNvPr id="5" name="Picture 4" descr="H008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3347884"/>
            <a:ext cx="1992630" cy="1043940"/>
          </a:xfrm>
          <a:prstGeom prst="rect">
            <a:avLst/>
          </a:prstGeom>
          <a:noFill/>
          <a:ln>
            <a:noFill/>
          </a:ln>
        </p:spPr>
      </p:pic>
      <p:pic>
        <p:nvPicPr>
          <p:cNvPr id="6" name="Picture 5" descr="H007a"/>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4648200"/>
            <a:ext cx="2094865" cy="1473835"/>
          </a:xfrm>
          <a:prstGeom prst="rect">
            <a:avLst/>
          </a:prstGeom>
          <a:noFill/>
          <a:ln>
            <a:noFill/>
          </a:ln>
        </p:spPr>
      </p:pic>
      <p:pic>
        <p:nvPicPr>
          <p:cNvPr id="7" name="Picture 6" descr="H01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0400" y="3441290"/>
            <a:ext cx="2033270" cy="1446530"/>
          </a:xfrm>
          <a:prstGeom prst="rect">
            <a:avLst/>
          </a:prstGeom>
          <a:noFill/>
          <a:ln>
            <a:noFill/>
          </a:ln>
        </p:spPr>
      </p:pic>
      <p:pic>
        <p:nvPicPr>
          <p:cNvPr id="8" name="Picture 7" descr="H008b"/>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52800" y="5078095"/>
            <a:ext cx="1767205" cy="1043940"/>
          </a:xfrm>
          <a:prstGeom prst="rect">
            <a:avLst/>
          </a:prstGeom>
          <a:noFill/>
          <a:ln>
            <a:noFill/>
          </a:ln>
        </p:spPr>
      </p:pic>
      <p:pic>
        <p:nvPicPr>
          <p:cNvPr id="9" name="Picture 8" descr="H01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3600" y="3379839"/>
            <a:ext cx="1651635" cy="2736215"/>
          </a:xfrm>
          <a:prstGeom prst="rect">
            <a:avLst/>
          </a:prstGeom>
          <a:noFill/>
          <a:ln>
            <a:noFill/>
          </a:ln>
        </p:spPr>
      </p:pic>
    </p:spTree>
    <p:extLst>
      <p:ext uri="{BB962C8B-B14F-4D97-AF65-F5344CB8AC3E}">
        <p14:creationId xmlns:p14="http://schemas.microsoft.com/office/powerpoint/2010/main" val="3437035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04800"/>
            <a:ext cx="8229600" cy="1470025"/>
          </a:xfrm>
        </p:spPr>
        <p:txBody>
          <a:bodyPr>
            <a:normAutofit/>
          </a:bodyPr>
          <a:lstStyle/>
          <a:p>
            <a:r>
              <a:rPr lang="en-US" sz="2400" b="1" err="1" smtClean="0">
                <a:latin typeface="Times New Roman" pitchFamily="18" charset="0"/>
                <a:cs typeface="Times New Roman" pitchFamily="18" charset="0"/>
              </a:rPr>
              <a:t>B2</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SỬ</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VÀ</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BẢO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QUẢN</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DỤNG</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CỤ</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ĐO</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KIỂM</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VẠCH</a:t>
            </a:r>
            <a:r>
              <a:rPr lang="en-US" sz="2400" b="1" smtClean="0">
                <a:latin typeface="Times New Roman" pitchFamily="18" charset="0"/>
                <a:cs typeface="Times New Roman" pitchFamily="18" charset="0"/>
              </a:rPr>
              <a:t> </a:t>
            </a:r>
            <a:r>
              <a:rPr lang="en-US" sz="2400" b="1" err="1" smtClean="0">
                <a:latin typeface="Times New Roman" pitchFamily="18" charset="0"/>
                <a:cs typeface="Times New Roman" pitchFamily="18" charset="0"/>
              </a:rPr>
              <a:t>DẤU</a:t>
            </a:r>
            <a:endParaRPr lang="en-US" sz="2400">
              <a:latin typeface="Times New Roman" pitchFamily="18" charset="0"/>
              <a:cs typeface="Times New Roman" pitchFamily="18" charset="0"/>
            </a:endParaRPr>
          </a:p>
        </p:txBody>
      </p:sp>
      <p:sp>
        <p:nvSpPr>
          <p:cNvPr id="4" name="Rectangle 3"/>
          <p:cNvSpPr/>
          <p:nvPr/>
        </p:nvSpPr>
        <p:spPr>
          <a:xfrm>
            <a:off x="381000" y="914400"/>
            <a:ext cx="8305800" cy="5355312"/>
          </a:xfrm>
          <a:prstGeom prst="rect">
            <a:avLst/>
          </a:prstGeom>
        </p:spPr>
        <p:txBody>
          <a:bodyPr wrap="square">
            <a:spAutoFit/>
          </a:bodyPr>
          <a:lstStyle/>
          <a:p>
            <a:pPr lvl="1"/>
            <a:r>
              <a:rPr lang="en-US" err="1" smtClean="0">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BẢO</a:t>
            </a:r>
            <a:r>
              <a:rPr lang="en-US">
                <a:latin typeface="Times New Roman" pitchFamily="18" charset="0"/>
                <a:cs typeface="Times New Roman" pitchFamily="18" charset="0"/>
              </a:rPr>
              <a:t> </a:t>
            </a:r>
            <a:r>
              <a:rPr lang="en-US" err="1">
                <a:latin typeface="Times New Roman" pitchFamily="18" charset="0"/>
                <a:cs typeface="Times New Roman" pitchFamily="18" charset="0"/>
              </a:rPr>
              <a:t>QUẢN</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endParaRPr lang="en-US" sz="1600">
              <a:latin typeface="Times New Roman" pitchFamily="18" charset="0"/>
              <a:cs typeface="Times New Roman" pitchFamily="18" charset="0"/>
            </a:endParaRPr>
          </a:p>
          <a:p>
            <a:pPr lvl="0"/>
            <a:r>
              <a:rPr lang="en-US" err="1" smtClean="0">
                <a:latin typeface="Times New Roman" pitchFamily="18" charset="0"/>
                <a:cs typeface="Times New Roman" pitchFamily="18" charset="0"/>
              </a:rPr>
              <a:t>Mài</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sửa</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sửa</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a:t>
            </a:r>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khe</a:t>
            </a:r>
            <a:r>
              <a:rPr lang="en-US">
                <a:latin typeface="Times New Roman" pitchFamily="18" charset="0"/>
                <a:cs typeface="Times New Roman" pitchFamily="18" charset="0"/>
              </a:rPr>
              <a:t> </a:t>
            </a:r>
            <a:r>
              <a:rPr lang="en-US" err="1">
                <a:latin typeface="Times New Roman" pitchFamily="18" charset="0"/>
                <a:cs typeface="Times New Roman" pitchFamily="18" charset="0"/>
              </a:rPr>
              <a:t>hơ</a:t>
            </a:r>
            <a:r>
              <a:rPr lang="en-US">
                <a:latin typeface="Times New Roman" pitchFamily="18" charset="0"/>
                <a:cs typeface="Times New Roman" pitchFamily="18" charset="0"/>
              </a:rPr>
              <a:t>̉ </a:t>
            </a:r>
            <a:r>
              <a:rPr lang="en-US" err="1">
                <a:latin typeface="Times New Roman" pitchFamily="18" charset="0"/>
                <a:cs typeface="Times New Roman" pitchFamily="18" charset="0"/>
              </a:rPr>
              <a:t>giữa</a:t>
            </a:r>
            <a:r>
              <a:rPr lang="en-US">
                <a:latin typeface="Times New Roman" pitchFamily="18" charset="0"/>
                <a:cs typeface="Times New Roman" pitchFamily="18" charset="0"/>
              </a:rPr>
              <a:t> </a:t>
            </a:r>
            <a:r>
              <a:rPr lang="en-US" err="1">
                <a:latin typeface="Times New Roman" pitchFamily="18" charset="0"/>
                <a:cs typeface="Times New Roman" pitchFamily="18" charset="0"/>
              </a:rPr>
              <a:t>bê</a:t>
            </a:r>
            <a:r>
              <a:rPr lang="en-US">
                <a:latin typeface="Times New Roman" pitchFamily="18" charset="0"/>
                <a:cs typeface="Times New Roman" pitchFamily="18" charset="0"/>
              </a:rPr>
              <a:t>̣ </a:t>
            </a:r>
            <a:r>
              <a:rPr lang="en-US" err="1">
                <a:latin typeface="Times New Roman" pitchFamily="18" charset="0"/>
                <a:cs typeface="Times New Roman" pitchFamily="18" charset="0"/>
              </a:rPr>
              <a:t>ty</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đa</a:t>
            </a:r>
            <a:r>
              <a:rPr lang="en-US">
                <a:latin typeface="Times New Roman" pitchFamily="18" charset="0"/>
                <a:cs typeface="Times New Roman" pitchFamily="18" charset="0"/>
              </a:rPr>
              <a:t>́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 </a:t>
            </a:r>
            <a:r>
              <a:rPr lang="en-US" err="1">
                <a:latin typeface="Times New Roman" pitchFamily="18" charset="0"/>
                <a:cs typeface="Times New Roman" pitchFamily="18" charset="0"/>
              </a:rPr>
              <a:t>2</a:t>
            </a:r>
            <a:r>
              <a:rPr lang="en-US" err="1">
                <a:latin typeface="Times New Roman" pitchFamily="18" charset="0"/>
                <a:cs typeface="Times New Roman" pitchFamily="18" charset="0"/>
                <a:sym typeface="Symbol"/>
              </a:rPr>
              <a:t></a:t>
            </a:r>
            <a:r>
              <a:rPr lang="en-US" err="1">
                <a:latin typeface="Times New Roman" pitchFamily="18" charset="0"/>
                <a:cs typeface="Times New Roman" pitchFamily="18" charset="0"/>
              </a:rPr>
              <a:t>4mm</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a:t>
            </a:r>
            <a:r>
              <a:rPr lang="en-US" err="1">
                <a:latin typeface="Times New Roman" pitchFamily="18" charset="0"/>
                <a:cs typeface="Times New Roman" pitchFamily="18" charset="0"/>
              </a:rPr>
              <a:t>Cầm</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hai</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r>
              <a:rPr lang="en-US" err="1">
                <a:latin typeface="Times New Roman" pitchFamily="18" charset="0"/>
                <a:cs typeface="Times New Roman" pitchFamily="18" charset="0"/>
              </a:rPr>
              <a:t>trái</a:t>
            </a:r>
            <a:r>
              <a:rPr lang="en-US">
                <a:latin typeface="Times New Roman" pitchFamily="18" charset="0"/>
                <a:cs typeface="Times New Roman" pitchFamily="18" charset="0"/>
              </a:rPr>
              <a:t> </a:t>
            </a:r>
            <a:r>
              <a:rPr lang="en-US" err="1">
                <a:latin typeface="Times New Roman" pitchFamily="18" charset="0"/>
                <a:cs typeface="Times New Roman" pitchFamily="18" charset="0"/>
              </a:rPr>
              <a:t>tựa</a:t>
            </a:r>
            <a:r>
              <a:rPr lang="en-US">
                <a:latin typeface="Times New Roman" pitchFamily="18" charset="0"/>
                <a:cs typeface="Times New Roman" pitchFamily="18" charset="0"/>
              </a:rPr>
              <a:t> </a:t>
            </a:r>
            <a:r>
              <a:rPr lang="en-US" err="1">
                <a:latin typeface="Times New Roman" pitchFamily="18" charset="0"/>
                <a:cs typeface="Times New Roman" pitchFamily="18" charset="0"/>
              </a:rPr>
              <a:t>vào</a:t>
            </a:r>
            <a:r>
              <a:rPr lang="en-US">
                <a:latin typeface="Times New Roman" pitchFamily="18" charset="0"/>
                <a:cs typeface="Times New Roman" pitchFamily="18" charset="0"/>
              </a:rPr>
              <a:t> </a:t>
            </a:r>
            <a:r>
              <a:rPr lang="en-US" err="1">
                <a:latin typeface="Times New Roman" pitchFamily="18" charset="0"/>
                <a:cs typeface="Times New Roman" pitchFamily="18" charset="0"/>
              </a:rPr>
              <a:t>bê</a:t>
            </a:r>
            <a:r>
              <a:rPr lang="en-US">
                <a:latin typeface="Times New Roman" pitchFamily="18" charset="0"/>
                <a:cs typeface="Times New Roman" pitchFamily="18" charset="0"/>
              </a:rPr>
              <a:t>̣ </a:t>
            </a:r>
            <a:r>
              <a:rPr lang="en-US" err="1">
                <a:latin typeface="Times New Roman" pitchFamily="18" charset="0"/>
                <a:cs typeface="Times New Roman" pitchFamily="18" charset="0"/>
              </a:rPr>
              <a:t>ty</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máy</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đặt</a:t>
            </a:r>
            <a:r>
              <a:rPr lang="en-US">
                <a:latin typeface="Times New Roman" pitchFamily="18" charset="0"/>
                <a:cs typeface="Times New Roman" pitchFamily="18" charset="0"/>
              </a:rPr>
              <a:t> </a:t>
            </a:r>
            <a:r>
              <a:rPr lang="en-US" err="1">
                <a:latin typeface="Times New Roman" pitchFamily="18" charset="0"/>
                <a:cs typeface="Times New Roman" pitchFamily="18" charset="0"/>
              </a:rPr>
              <a:t>nghiêng</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1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r>
              <a:rPr lang="en-US" err="1">
                <a:latin typeface="Times New Roman" pitchFamily="18" charset="0"/>
                <a:cs typeface="Times New Roman" pitchFamily="18" charset="0"/>
              </a:rPr>
              <a:t>khoảng</a:t>
            </a:r>
            <a:r>
              <a:rPr lang="en-US">
                <a:latin typeface="Times New Roman" pitchFamily="18" charset="0"/>
                <a:cs typeface="Times New Roman" pitchFamily="18" charset="0"/>
              </a:rPr>
              <a:t> 10</a:t>
            </a:r>
            <a:r>
              <a:rPr lang="en-US" baseline="30000">
                <a:latin typeface="Times New Roman" pitchFamily="18" charset="0"/>
                <a:cs typeface="Times New Roman" pitchFamily="18" charset="0"/>
              </a:rPr>
              <a:t>0</a:t>
            </a:r>
            <a:r>
              <a:rPr lang="en-US">
                <a:latin typeface="Times New Roman" pitchFamily="18" charset="0"/>
                <a:cs typeface="Times New Roman" pitchFamily="18" charset="0"/>
              </a:rPr>
              <a:t> </a:t>
            </a:r>
            <a:r>
              <a:rPr lang="en-US">
                <a:latin typeface="Times New Roman" pitchFamily="18" charset="0"/>
                <a:cs typeface="Times New Roman" pitchFamily="18" charset="0"/>
                <a:sym typeface="Symbol"/>
              </a:rPr>
              <a:t></a:t>
            </a:r>
            <a:r>
              <a:rPr lang="en-US" smtClean="0">
                <a:latin typeface="Times New Roman" pitchFamily="18" charset="0"/>
                <a:cs typeface="Times New Roman" pitchFamily="18" charset="0"/>
              </a:rPr>
              <a:t>15</a:t>
            </a:r>
            <a:r>
              <a:rPr lang="en-US" baseline="30000" smtClean="0">
                <a:latin typeface="Times New Roman" pitchFamily="18" charset="0"/>
                <a:cs typeface="Times New Roman" pitchFamily="18" charset="0"/>
              </a:rPr>
              <a:t>0 </a:t>
            </a:r>
            <a:r>
              <a:rPr lang="en-US" smtClean="0">
                <a:latin typeface="Times New Roman" pitchFamily="18" charset="0"/>
                <a:cs typeface="Times New Roman" pitchFamily="18" charset="0"/>
              </a:rPr>
              <a:t>so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bên</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đa</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a:t>
            </a:r>
            <a:r>
              <a:rPr lang="en-US" err="1">
                <a:latin typeface="Times New Roman" pitchFamily="18" charset="0"/>
                <a:cs typeface="Times New Roman" pitchFamily="18" charset="0"/>
              </a:rPr>
              <a:t>Xoay</a:t>
            </a:r>
            <a:r>
              <a:rPr lang="en-US">
                <a:latin typeface="Times New Roman" pitchFamily="18" charset="0"/>
                <a:cs typeface="Times New Roman" pitchFamily="18" charset="0"/>
              </a:rPr>
              <a:t> </a:t>
            </a:r>
            <a:r>
              <a:rPr lang="en-US" err="1">
                <a:latin typeface="Times New Roman" pitchFamily="18" charset="0"/>
                <a:cs typeface="Times New Roman" pitchFamily="18" charset="0"/>
              </a:rPr>
              <a:t>nhe</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quá </a:t>
            </a:r>
            <a:r>
              <a:rPr lang="en-US" err="1">
                <a:latin typeface="Times New Roman" pitchFamily="18" charset="0"/>
                <a:cs typeface="Times New Roman" pitchFamily="18" charset="0"/>
              </a:rPr>
              <a:t>trình</a:t>
            </a:r>
            <a:r>
              <a:rPr lang="en-US">
                <a:latin typeface="Times New Roman" pitchFamily="18" charset="0"/>
                <a:cs typeface="Times New Roman" pitchFamily="18" charset="0"/>
              </a:rPr>
              <a:t> </a:t>
            </a:r>
            <a:r>
              <a:rPr lang="en-US" err="1">
                <a:latin typeface="Times New Roman" pitchFamily="18" charset="0"/>
                <a:cs typeface="Times New Roman" pitchFamily="18" charset="0"/>
              </a:rPr>
              <a:t>mài</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a:t>
            </a:r>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chiều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dài</a:t>
            </a:r>
            <a:r>
              <a:rPr lang="en-US">
                <a:latin typeface="Times New Roman" pitchFamily="18" charset="0"/>
                <a:cs typeface="Times New Roman" pitchFamily="18" charset="0"/>
              </a:rPr>
              <a:t> </a:t>
            </a:r>
            <a:r>
              <a:rPr lang="en-US" err="1">
                <a:latin typeface="Times New Roman" pitchFamily="18" charset="0"/>
                <a:cs typeface="Times New Roman" pitchFamily="18" charset="0"/>
              </a:rPr>
              <a:t>12</a:t>
            </a:r>
            <a:r>
              <a:rPr lang="en-US" err="1">
                <a:latin typeface="Times New Roman" pitchFamily="18" charset="0"/>
                <a:cs typeface="Times New Roman" pitchFamily="18" charset="0"/>
                <a:sym typeface="Symbol"/>
              </a:rPr>
              <a:t></a:t>
            </a:r>
            <a:r>
              <a:rPr lang="en-US" err="1">
                <a:latin typeface="Times New Roman" pitchFamily="18" charset="0"/>
                <a:cs typeface="Times New Roman" pitchFamily="18" charset="0"/>
              </a:rPr>
              <a:t>15mm</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sửa</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a:t>
            </a:r>
            <a:r>
              <a:rPr lang="en-US" err="1">
                <a:latin typeface="Times New Roman" pitchFamily="18" charset="0"/>
                <a:cs typeface="Times New Roman" pitchFamily="18" charset="0"/>
              </a:rPr>
              <a:t>Yêu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tư</a:t>
            </a:r>
            <a:r>
              <a:rPr lang="en-US">
                <a:latin typeface="Times New Roman" pitchFamily="18" charset="0"/>
                <a:cs typeface="Times New Roman" pitchFamily="18" charset="0"/>
              </a:rPr>
              <a:t>̀ 90</a:t>
            </a:r>
            <a:r>
              <a:rPr lang="en-US" baseline="30000">
                <a:latin typeface="Times New Roman" pitchFamily="18" charset="0"/>
                <a:cs typeface="Times New Roman" pitchFamily="18" charset="0"/>
              </a:rPr>
              <a:t>0</a:t>
            </a:r>
            <a:r>
              <a:rPr lang="en-US">
                <a:latin typeface="Times New Roman" pitchFamily="18" charset="0"/>
                <a:cs typeface="Times New Roman" pitchFamily="18" charset="0"/>
              </a:rPr>
              <a:t>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120</a:t>
            </a:r>
            <a:r>
              <a:rPr lang="en-US" baseline="30000">
                <a:latin typeface="Times New Roman" pitchFamily="18" charset="0"/>
                <a:cs typeface="Times New Roman" pitchFamily="18" charset="0"/>
              </a:rPr>
              <a:t>0</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sửa</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nhọn</a:t>
            </a:r>
            <a:r>
              <a:rPr lang="en-US">
                <a:latin typeface="Times New Roman" pitchFamily="18" charset="0"/>
                <a:cs typeface="Times New Roman" pitchFamily="18" charset="0"/>
              </a:rPr>
              <a:t> </a:t>
            </a:r>
            <a:r>
              <a:rPr lang="en-US" err="1">
                <a:latin typeface="Times New Roman" pitchFamily="18" charset="0"/>
                <a:cs typeface="Times New Roman" pitchFamily="18" charset="0"/>
              </a:rPr>
              <a:t>compa</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a:t>
            </a:r>
            <a:r>
              <a:rPr lang="en-US" err="1">
                <a:latin typeface="Times New Roman" pitchFamily="18" charset="0"/>
                <a:cs typeface="Times New Roman" pitchFamily="18" charset="0"/>
              </a:rPr>
              <a:t>Chập</a:t>
            </a:r>
            <a:r>
              <a:rPr lang="en-US">
                <a:latin typeface="Times New Roman" pitchFamily="18" charset="0"/>
                <a:cs typeface="Times New Roman" pitchFamily="18" charset="0"/>
              </a:rPr>
              <a:t> </a:t>
            </a:r>
            <a:r>
              <a:rPr lang="en-US" err="1">
                <a:latin typeface="Times New Roman" pitchFamily="18" charset="0"/>
                <a:cs typeface="Times New Roman" pitchFamily="18" charset="0"/>
              </a:rPr>
              <a:t>hai</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nhọn</a:t>
            </a:r>
            <a:r>
              <a:rPr lang="en-US">
                <a:latin typeface="Times New Roman" pitchFamily="18" charset="0"/>
                <a:cs typeface="Times New Roman" pitchFamily="18" charset="0"/>
              </a:rPr>
              <a:t> </a:t>
            </a:r>
            <a:r>
              <a:rPr lang="en-US" err="1">
                <a:latin typeface="Times New Roman" pitchFamily="18" charset="0"/>
                <a:cs typeface="Times New Roman" pitchFamily="18" charset="0"/>
              </a:rPr>
              <a:t>compa</a:t>
            </a:r>
            <a:r>
              <a:rPr lang="en-US">
                <a:latin typeface="Times New Roman" pitchFamily="18" charset="0"/>
                <a:cs typeface="Times New Roman" pitchFamily="18" charset="0"/>
              </a:rPr>
              <a:t> </a:t>
            </a:r>
            <a:r>
              <a:rPr lang="en-US" err="1">
                <a:latin typeface="Times New Roman" pitchFamily="18" charset="0"/>
                <a:cs typeface="Times New Roman" pitchFamily="18" charset="0"/>
              </a:rPr>
              <a:t>lại</a:t>
            </a:r>
            <a:r>
              <a:rPr lang="en-US">
                <a:latin typeface="Times New Roman" pitchFamily="18" charset="0"/>
                <a:cs typeface="Times New Roman" pitchFamily="18" charset="0"/>
              </a:rPr>
              <a:t> </a:t>
            </a:r>
            <a:r>
              <a:rPr lang="en-US" err="1">
                <a:latin typeface="Times New Roman" pitchFamily="18" charset="0"/>
                <a:cs typeface="Times New Roman" pitchFamily="18" charset="0"/>
              </a:rPr>
              <a:t>với</a:t>
            </a:r>
            <a:r>
              <a:rPr lang="en-US">
                <a:latin typeface="Times New Roman" pitchFamily="18" charset="0"/>
                <a:cs typeface="Times New Roman" pitchFamily="18" charset="0"/>
              </a:rPr>
              <a:t> </a:t>
            </a:r>
            <a:r>
              <a:rPr lang="en-US" err="1">
                <a:latin typeface="Times New Roman" pitchFamily="18" charset="0"/>
                <a:cs typeface="Times New Roman" pitchFamily="18" charset="0"/>
              </a:rPr>
              <a:t>nhau</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a:t>
            </a:r>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hai</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nhọn</a:t>
            </a:r>
            <a:r>
              <a:rPr lang="en-US">
                <a:latin typeface="Times New Roman" pitchFamily="18" charset="0"/>
                <a:cs typeface="Times New Roman" pitchFamily="18" charset="0"/>
              </a:rPr>
              <a:t> ở 4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trên</a:t>
            </a:r>
            <a:r>
              <a:rPr lang="en-US">
                <a:latin typeface="Times New Roman" pitchFamily="18" charset="0"/>
                <a:cs typeface="Times New Roman" pitchFamily="18" charset="0"/>
              </a:rPr>
              <a:t> </a:t>
            </a:r>
            <a:r>
              <a:rPr lang="en-US" err="1">
                <a:latin typeface="Times New Roman" pitchFamily="18" charset="0"/>
                <a:cs typeface="Times New Roman" pitchFamily="18" charset="0"/>
              </a:rPr>
              <a:t>chiều</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dài</a:t>
            </a:r>
            <a:r>
              <a:rPr lang="en-US" smtClean="0">
                <a:latin typeface="Times New Roman" pitchFamily="18" charset="0"/>
                <a:cs typeface="Times New Roman" pitchFamily="18" charset="0"/>
              </a:rPr>
              <a:t> 15</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20 mm </a:t>
            </a:r>
            <a:r>
              <a:rPr lang="en-US" err="1">
                <a:latin typeface="Times New Roman" pitchFamily="18" charset="0"/>
                <a:cs typeface="Times New Roman" pitchFamily="18" charset="0"/>
              </a:rPr>
              <a:t>sao</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đầu</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nhọn</a:t>
            </a:r>
            <a:r>
              <a:rPr lang="en-US">
                <a:latin typeface="Times New Roman" pitchFamily="18" charset="0"/>
                <a:cs typeface="Times New Roman" pitchFamily="18" charset="0"/>
              </a:rPr>
              <a:t> ở </a:t>
            </a:r>
            <a:r>
              <a:rPr lang="en-US" err="1">
                <a:latin typeface="Times New Roman" pitchFamily="18" charset="0"/>
                <a:cs typeface="Times New Roman" pitchFamily="18" charset="0"/>
              </a:rPr>
              <a:t>cùng</a:t>
            </a:r>
            <a:r>
              <a:rPr lang="en-US">
                <a:latin typeface="Times New Roman" pitchFamily="18" charset="0"/>
                <a:cs typeface="Times New Roman" pitchFamily="18" charset="0"/>
              </a:rPr>
              <a:t> </a:t>
            </a:r>
            <a:r>
              <a:rPr lang="en-US" err="1">
                <a:latin typeface="Times New Roman" pitchFamily="18" charset="0"/>
                <a:cs typeface="Times New Roman" pitchFamily="18" charset="0"/>
              </a:rPr>
              <a:t>một</a:t>
            </a:r>
            <a:r>
              <a:rPr lang="en-US">
                <a:latin typeface="Times New Roman" pitchFamily="18" charset="0"/>
                <a:cs typeface="Times New Roman" pitchFamily="18" charset="0"/>
              </a:rPr>
              <a:t> </a:t>
            </a:r>
            <a:r>
              <a:rPr lang="en-US" err="1">
                <a:latin typeface="Times New Roman" pitchFamily="18" charset="0"/>
                <a:cs typeface="Times New Roman" pitchFamily="18" charset="0"/>
              </a:rPr>
              <a:t>điểm</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i="1">
                <a:latin typeface="Times New Roman" pitchFamily="18" charset="0"/>
                <a:cs typeface="Times New Roman" pitchFamily="18" charset="0"/>
              </a:rPr>
              <a:t>Chú ý</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err="1">
                <a:latin typeface="Times New Roman" pitchFamily="18" charset="0"/>
                <a:cs typeface="Times New Roman" pitchFamily="18" charset="0"/>
              </a:rPr>
              <a:t>Trong</a:t>
            </a:r>
            <a:r>
              <a:rPr lang="en-US">
                <a:latin typeface="Times New Roman" pitchFamily="18" charset="0"/>
                <a:cs typeface="Times New Roman" pitchFamily="18" charset="0"/>
              </a:rPr>
              <a:t> quá </a:t>
            </a:r>
            <a:r>
              <a:rPr lang="en-US" err="1">
                <a:latin typeface="Times New Roman" pitchFamily="18" charset="0"/>
                <a:cs typeface="Times New Roman" pitchFamily="18" charset="0"/>
              </a:rPr>
              <a:t>trình</a:t>
            </a:r>
            <a:r>
              <a:rPr lang="en-US">
                <a:latin typeface="Times New Roman" pitchFamily="18" charset="0"/>
                <a:cs typeface="Times New Roman" pitchFamily="18" charset="0"/>
              </a:rPr>
              <a:t> </a:t>
            </a:r>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sửa</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tránh</a:t>
            </a:r>
            <a:r>
              <a:rPr lang="en-US">
                <a:latin typeface="Times New Roman" pitchFamily="18" charset="0"/>
                <a:cs typeface="Times New Roman" pitchFamily="18" charset="0"/>
              </a:rPr>
              <a:t> </a:t>
            </a:r>
            <a:r>
              <a:rPr lang="en-US" err="1">
                <a:latin typeface="Times New Roman" pitchFamily="18" charset="0"/>
                <a:cs typeface="Times New Roman" pitchFamily="18" charset="0"/>
              </a:rPr>
              <a:t>hiện</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tượng</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làm</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cháy</a:t>
            </a:r>
            <a:r>
              <a:rPr lang="en-US">
                <a:latin typeface="Times New Roman" pitchFamily="18" charset="0"/>
                <a:cs typeface="Times New Roman" pitchFamily="18" charset="0"/>
              </a:rPr>
              <a:t> </a:t>
            </a:r>
            <a:r>
              <a:rPr lang="en-US" err="1">
                <a:latin typeface="Times New Roman" pitchFamily="18" charset="0"/>
                <a:cs typeface="Times New Roman" pitchFamily="18" charset="0"/>
              </a:rPr>
              <a:t>kim</a:t>
            </a:r>
            <a:r>
              <a:rPr lang="en-US">
                <a:latin typeface="Times New Roman" pitchFamily="18" charset="0"/>
                <a:cs typeface="Times New Roman" pitchFamily="18" charset="0"/>
              </a:rPr>
              <a:t> </a:t>
            </a:r>
            <a:r>
              <a:rPr lang="en-US" err="1">
                <a:latin typeface="Times New Roman" pitchFamily="18" charset="0"/>
                <a:cs typeface="Times New Roman" pitchFamily="18" charset="0"/>
              </a:rPr>
              <a:t>loại</a:t>
            </a:r>
            <a:r>
              <a:rPr lang="en-US">
                <a:latin typeface="Times New Roman" pitchFamily="18" charset="0"/>
                <a:cs typeface="Times New Roman" pitchFamily="18" charset="0"/>
              </a:rPr>
              <a:t> </a:t>
            </a:r>
            <a:r>
              <a:rPr lang="en-US" err="1">
                <a:latin typeface="Times New Roman" pitchFamily="18" charset="0"/>
                <a:cs typeface="Times New Roman" pitchFamily="18" charset="0"/>
              </a:rPr>
              <a:t>tại</a:t>
            </a:r>
            <a:r>
              <a:rPr lang="en-US">
                <a:latin typeface="Times New Roman" pitchFamily="18" charset="0"/>
                <a:cs typeface="Times New Roman" pitchFamily="18" charset="0"/>
              </a:rPr>
              <a:t> </a:t>
            </a:r>
            <a:r>
              <a:rPr lang="en-US" err="1">
                <a:latin typeface="Times New Roman" pitchFamily="18" charset="0"/>
                <a:cs typeface="Times New Roman" pitchFamily="18" charset="0"/>
              </a:rPr>
              <a:t>phần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mài</a:t>
            </a:r>
            <a:r>
              <a:rPr lang="en-US">
                <a:latin typeface="Times New Roman" pitchFamily="18" charset="0"/>
                <a:cs typeface="Times New Roman" pitchFamily="18" charset="0"/>
              </a:rPr>
              <a:t> </a:t>
            </a:r>
            <a:r>
              <a:rPr lang="en-US" err="1">
                <a:latin typeface="Times New Roman" pitchFamily="18" charset="0"/>
                <a:cs typeface="Times New Roman" pitchFamily="18" charset="0"/>
              </a:rPr>
              <a:t>phải</a:t>
            </a:r>
            <a:r>
              <a:rPr lang="en-US">
                <a:latin typeface="Times New Roman" pitchFamily="18" charset="0"/>
                <a:cs typeface="Times New Roman" pitchFamily="18" charset="0"/>
              </a:rPr>
              <a:t> </a:t>
            </a:r>
            <a:r>
              <a:rPr lang="en-US" err="1">
                <a:latin typeface="Times New Roman" pitchFamily="18" charset="0"/>
                <a:cs typeface="Times New Roman" pitchFamily="18" charset="0"/>
              </a:rPr>
              <a:t>luôn</a:t>
            </a:r>
            <a:r>
              <a:rPr lang="en-US">
                <a:latin typeface="Times New Roman" pitchFamily="18" charset="0"/>
                <a:cs typeface="Times New Roman" pitchFamily="18" charset="0"/>
              </a:rPr>
              <a:t> </a:t>
            </a:r>
            <a:r>
              <a:rPr lang="en-US" err="1">
                <a:latin typeface="Times New Roman" pitchFamily="18" charset="0"/>
                <a:cs typeface="Times New Roman" pitchFamily="18" charset="0"/>
              </a:rPr>
              <a:t>làm</a:t>
            </a:r>
            <a:r>
              <a:rPr lang="en-US">
                <a:latin typeface="Times New Roman" pitchFamily="18" charset="0"/>
                <a:cs typeface="Times New Roman" pitchFamily="18" charset="0"/>
              </a:rPr>
              <a:t> </a:t>
            </a:r>
            <a:r>
              <a:rPr lang="en-US" err="1">
                <a:latin typeface="Times New Roman" pitchFamily="18" charset="0"/>
                <a:cs typeface="Times New Roman" pitchFamily="18" charset="0"/>
              </a:rPr>
              <a:t>nguội</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nước</a:t>
            </a:r>
            <a:endParaRPr lang="en-US" sz="1600">
              <a:latin typeface="Times New Roman" pitchFamily="18" charset="0"/>
              <a:cs typeface="Times New Roman" pitchFamily="18" charset="0"/>
            </a:endParaRPr>
          </a:p>
          <a:p>
            <a:pPr lvl="2"/>
            <a:r>
              <a:rPr lang="en-US" err="1">
                <a:latin typeface="Times New Roman" pitchFamily="18" charset="0"/>
                <a:cs typeface="Times New Roman" pitchFamily="18" charset="0"/>
              </a:rPr>
              <a:t>Bảo</a:t>
            </a:r>
            <a:r>
              <a:rPr lang="en-US">
                <a:latin typeface="Times New Roman" pitchFamily="18" charset="0"/>
                <a:cs typeface="Times New Roman" pitchFamily="18" charset="0"/>
              </a:rPr>
              <a:t> </a:t>
            </a:r>
            <a:r>
              <a:rPr lang="en-US" err="1">
                <a:latin typeface="Times New Roman" pitchFamily="18" charset="0"/>
                <a:cs typeface="Times New Roman" pitchFamily="18" charset="0"/>
              </a:rPr>
              <a:t>quản</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err="1">
                <a:latin typeface="Times New Roman" pitchFamily="18" charset="0"/>
                <a:cs typeface="Times New Roman" pitchFamily="18" charset="0"/>
              </a:rPr>
              <a:t>Sau</a:t>
            </a:r>
            <a:r>
              <a:rPr lang="en-US">
                <a:latin typeface="Times New Roman" pitchFamily="18" charset="0"/>
                <a:cs typeface="Times New Roman" pitchFamily="18" charset="0"/>
              </a:rPr>
              <a:t> </a:t>
            </a:r>
            <a:r>
              <a:rPr lang="en-US" err="1">
                <a:latin typeface="Times New Roman" pitchFamily="18" charset="0"/>
                <a:cs typeface="Times New Roman" pitchFamily="18" charset="0"/>
              </a:rPr>
              <a:t>khi</a:t>
            </a:r>
            <a:r>
              <a:rPr lang="en-US">
                <a:latin typeface="Times New Roman" pitchFamily="18" charset="0"/>
                <a:cs typeface="Times New Roman" pitchFamily="18" charset="0"/>
              </a:rPr>
              <a:t> </a:t>
            </a:r>
            <a:r>
              <a:rPr lang="en-US" err="1">
                <a:latin typeface="Times New Roman" pitchFamily="18" charset="0"/>
                <a:cs typeface="Times New Roman" pitchFamily="18" charset="0"/>
              </a:rPr>
              <a:t>sử</a:t>
            </a:r>
            <a:r>
              <a:rPr lang="en-US">
                <a:latin typeface="Times New Roman" pitchFamily="18" charset="0"/>
                <a:cs typeface="Times New Roman" pitchFamily="18" charset="0"/>
              </a:rPr>
              <a:t> </a:t>
            </a:r>
            <a:r>
              <a:rPr lang="en-US" err="1">
                <a:latin typeface="Times New Roman" pitchFamily="18" charset="0"/>
                <a:cs typeface="Times New Roman" pitchFamily="18" charset="0"/>
              </a:rPr>
              <a:t>dụng</a:t>
            </a:r>
            <a:r>
              <a:rPr lang="en-US">
                <a:latin typeface="Times New Roman" pitchFamily="18" charset="0"/>
                <a:cs typeface="Times New Roman" pitchFamily="18" charset="0"/>
              </a:rPr>
              <a:t> </a:t>
            </a:r>
            <a:r>
              <a:rPr lang="en-US" err="1">
                <a:latin typeface="Times New Roman" pitchFamily="18" charset="0"/>
                <a:cs typeface="Times New Roman" pitchFamily="18" charset="0"/>
              </a:rPr>
              <a:t>xong</a:t>
            </a:r>
            <a:r>
              <a:rPr lang="en-US">
                <a:latin typeface="Times New Roman" pitchFamily="18" charset="0"/>
                <a:cs typeface="Times New Roman" pitchFamily="18" charset="0"/>
              </a:rPr>
              <a:t>, </a:t>
            </a:r>
            <a:r>
              <a:rPr lang="en-US" err="1">
                <a:latin typeface="Times New Roman" pitchFamily="18" charset="0"/>
                <a:cs typeface="Times New Roman" pitchFamily="18" charset="0"/>
              </a:rPr>
              <a:t>lau</a:t>
            </a:r>
            <a:r>
              <a:rPr lang="en-US">
                <a:latin typeface="Times New Roman" pitchFamily="18" charset="0"/>
                <a:cs typeface="Times New Roman" pitchFamily="18" charset="0"/>
              </a:rPr>
              <a:t> </a:t>
            </a:r>
            <a:r>
              <a:rPr lang="en-US" err="1">
                <a:latin typeface="Times New Roman" pitchFamily="18" charset="0"/>
                <a:cs typeface="Times New Roman" pitchFamily="18" charset="0"/>
              </a:rPr>
              <a:t>sạch</a:t>
            </a:r>
            <a:r>
              <a:rPr lang="en-US">
                <a:latin typeface="Times New Roman" pitchFamily="18" charset="0"/>
                <a:cs typeface="Times New Roman" pitchFamily="18" charset="0"/>
              </a:rPr>
              <a:t>, </a:t>
            </a:r>
            <a:r>
              <a:rPr lang="en-US" err="1">
                <a:latin typeface="Times New Roman" pitchFamily="18" charset="0"/>
                <a:cs typeface="Times New Roman" pitchFamily="18" charset="0"/>
              </a:rPr>
              <a:t>đặt</a:t>
            </a:r>
            <a:r>
              <a:rPr lang="en-US">
                <a:latin typeface="Times New Roman" pitchFamily="18" charset="0"/>
                <a:cs typeface="Times New Roman" pitchFamily="18" charset="0"/>
              </a:rPr>
              <a:t> </a:t>
            </a:r>
            <a:r>
              <a:rPr lang="en-US" err="1">
                <a:latin typeface="Times New Roman" pitchFamily="18" charset="0"/>
                <a:cs typeface="Times New Roman" pitchFamily="18" charset="0"/>
              </a:rPr>
              <a:t>mũi</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com </a:t>
            </a:r>
            <a:r>
              <a:rPr lang="en-US" err="1">
                <a:latin typeface="Times New Roman" pitchFamily="18" charset="0"/>
                <a:cs typeface="Times New Roman" pitchFamily="18" charset="0"/>
              </a:rPr>
              <a:t>pha</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bô</a:t>
            </a:r>
            <a:r>
              <a:rPr lang="en-US">
                <a:latin typeface="Times New Roman" pitchFamily="18" charset="0"/>
                <a:cs typeface="Times New Roman" pitchFamily="18" charset="0"/>
              </a:rPr>
              <a:t>̣ </a:t>
            </a:r>
            <a:r>
              <a:rPr lang="en-US" err="1">
                <a:latin typeface="Times New Roman" pitchFamily="18" charset="0"/>
                <a:cs typeface="Times New Roman" pitchFamily="18" charset="0"/>
              </a:rPr>
              <a:t>vạch</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vào</a:t>
            </a:r>
            <a:r>
              <a:rPr lang="en-US">
                <a:latin typeface="Times New Roman" pitchFamily="18" charset="0"/>
                <a:cs typeface="Times New Roman" pitchFamily="18" charset="0"/>
              </a:rPr>
              <a:t> </a:t>
            </a:r>
            <a:r>
              <a:rPr lang="en-US" err="1">
                <a:latin typeface="Times New Roman" pitchFamily="18" charset="0"/>
                <a:cs typeface="Times New Roman" pitchFamily="18" charset="0"/>
              </a:rPr>
              <a:t>hộp</a:t>
            </a:r>
            <a:r>
              <a:rPr lang="en-US">
                <a:latin typeface="Times New Roman" pitchFamily="18" charset="0"/>
                <a:cs typeface="Times New Roman" pitchFamily="18" charset="0"/>
              </a:rPr>
              <a:t> </a:t>
            </a:r>
            <a:r>
              <a:rPr lang="en-US" err="1">
                <a:latin typeface="Times New Roman" pitchFamily="18" charset="0"/>
                <a:cs typeface="Times New Roman" pitchFamily="18" charset="0"/>
              </a:rPr>
              <a:t>bảo</a:t>
            </a:r>
            <a:r>
              <a:rPr lang="en-US">
                <a:latin typeface="Times New Roman" pitchFamily="18" charset="0"/>
                <a:cs typeface="Times New Roman" pitchFamily="18" charset="0"/>
              </a:rPr>
              <a:t> </a:t>
            </a:r>
            <a:r>
              <a:rPr lang="en-US" err="1">
                <a:latin typeface="Times New Roman" pitchFamily="18" charset="0"/>
                <a:cs typeface="Times New Roman" pitchFamily="18" charset="0"/>
              </a:rPr>
              <a:t>quản</a:t>
            </a:r>
            <a:r>
              <a:rPr lang="en-US">
                <a:latin typeface="Times New Roman" pitchFamily="18" charset="0"/>
                <a:cs typeface="Times New Roman" pitchFamily="18" charset="0"/>
              </a:rPr>
              <a:t> </a:t>
            </a:r>
            <a:r>
              <a:rPr lang="en-US" err="1">
                <a:latin typeface="Times New Roman" pitchFamily="18" charset="0"/>
                <a:cs typeface="Times New Roman" pitchFamily="18" charset="0"/>
              </a:rPr>
              <a:t>đúng</a:t>
            </a:r>
            <a:r>
              <a:rPr lang="en-US">
                <a:latin typeface="Times New Roman" pitchFamily="18" charset="0"/>
                <a:cs typeface="Times New Roman" pitchFamily="18" charset="0"/>
              </a:rPr>
              <a:t> </a:t>
            </a:r>
            <a:r>
              <a:rPr lang="en-US" err="1">
                <a:latin typeface="Times New Roman" pitchFamily="18" charset="0"/>
                <a:cs typeface="Times New Roman" pitchFamily="18" charset="0"/>
              </a:rPr>
              <a:t>nơi</a:t>
            </a:r>
            <a:r>
              <a:rPr lang="en-US">
                <a:latin typeface="Times New Roman" pitchFamily="18" charset="0"/>
                <a:cs typeface="Times New Roman" pitchFamily="18" charset="0"/>
              </a:rPr>
              <a:t> </a:t>
            </a:r>
            <a:r>
              <a:rPr lang="en-US" err="1">
                <a:latin typeface="Times New Roman" pitchFamily="18" charset="0"/>
                <a:cs typeface="Times New Roman" pitchFamily="18" charset="0"/>
              </a:rPr>
              <a:t>quy</a:t>
            </a:r>
            <a:r>
              <a:rPr lang="en-US">
                <a:latin typeface="Times New Roman" pitchFamily="18" charset="0"/>
                <a:cs typeface="Times New Roman" pitchFamily="18" charset="0"/>
              </a:rPr>
              <a:t> </a:t>
            </a:r>
            <a:r>
              <a:rPr lang="en-US" err="1">
                <a:latin typeface="Times New Roman" pitchFamily="18" charset="0"/>
                <a:cs typeface="Times New Roman" pitchFamily="18" charset="0"/>
              </a:rPr>
              <a:t>định</a:t>
            </a:r>
            <a:r>
              <a:rPr lang="en-US">
                <a:latin typeface="Times New Roman" pitchFamily="18" charset="0"/>
                <a:cs typeface="Times New Roman" pitchFamily="18" charset="0"/>
              </a:rPr>
              <a:t>. </a:t>
            </a:r>
            <a:r>
              <a:rPr lang="en-US" b="1" i="1">
                <a:latin typeface="Times New Roman" pitchFamily="18" charset="0"/>
                <a:cs typeface="Times New Roman" pitchFamily="18" charset="0"/>
              </a:rPr>
              <a:t> </a:t>
            </a:r>
            <a:endParaRPr lang="en-US" sz="1600">
              <a:latin typeface="Times New Roman" pitchFamily="18" charset="0"/>
              <a:cs typeface="Times New Roman" pitchFamily="18" charset="0"/>
            </a:endParaRPr>
          </a:p>
        </p:txBody>
      </p:sp>
    </p:spTree>
    <p:extLst>
      <p:ext uri="{BB962C8B-B14F-4D97-AF65-F5344CB8AC3E}">
        <p14:creationId xmlns:p14="http://schemas.microsoft.com/office/powerpoint/2010/main" val="2029506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1470025"/>
          </a:xfrm>
        </p:spPr>
        <p:txBody>
          <a:bodyPr/>
          <a:lstStyle/>
          <a:p>
            <a:r>
              <a:rPr lang="en-US" b="1" err="1" smtClean="0">
                <a:latin typeface="Times New Roman" pitchFamily="18" charset="0"/>
                <a:cs typeface="Times New Roman" pitchFamily="18" charset="0"/>
              </a:rPr>
              <a:t>B3</a:t>
            </a:r>
            <a:r>
              <a:rPr lang="en-US" b="1" smtClean="0">
                <a:latin typeface="Times New Roman" pitchFamily="18" charset="0"/>
                <a:cs typeface="Times New Roman" pitchFamily="18" charset="0"/>
              </a:rPr>
              <a:t>. </a:t>
            </a:r>
            <a:r>
              <a:rPr lang="en-US" b="1" err="1" smtClean="0">
                <a:latin typeface="Times New Roman" pitchFamily="18" charset="0"/>
                <a:cs typeface="Times New Roman" pitchFamily="18" charset="0"/>
              </a:rPr>
              <a:t>THAO</a:t>
            </a:r>
            <a:r>
              <a:rPr lang="en-US" b="1" smtClean="0">
                <a:latin typeface="Times New Roman" pitchFamily="18" charset="0"/>
                <a:cs typeface="Times New Roman" pitchFamily="18" charset="0"/>
              </a:rPr>
              <a:t> </a:t>
            </a:r>
            <a:r>
              <a:rPr lang="en-US" b="1" err="1">
                <a:latin typeface="Times New Roman" pitchFamily="18" charset="0"/>
                <a:cs typeface="Times New Roman" pitchFamily="18" charset="0"/>
              </a:rPr>
              <a:t>TÁC</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GIŨA</a:t>
            </a:r>
            <a:r>
              <a:rPr lang="en-US" b="1">
                <a:latin typeface="Times New Roman" pitchFamily="18" charset="0"/>
                <a:cs typeface="Times New Roman" pitchFamily="18" charset="0"/>
              </a:rPr>
              <a:t> KIM </a:t>
            </a:r>
            <a:r>
              <a:rPr lang="en-US" b="1" err="1">
                <a:latin typeface="Times New Roman" pitchFamily="18" charset="0"/>
                <a:cs typeface="Times New Roman" pitchFamily="18" charset="0"/>
              </a:rPr>
              <a:t>LOẠI</a:t>
            </a:r>
            <a:r>
              <a:rPr lang="en-US" b="1">
                <a:latin typeface="Times New Roman" pitchFamily="18" charset="0"/>
                <a:cs typeface="Times New Roman" pitchFamily="18" charset="0"/>
              </a:rPr>
              <a:t> – </a:t>
            </a:r>
            <a:r>
              <a:rPr lang="en-US" b="1" err="1">
                <a:latin typeface="Times New Roman" pitchFamily="18" charset="0"/>
                <a:cs typeface="Times New Roman" pitchFamily="18" charset="0"/>
              </a:rPr>
              <a:t>GIŨA</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MẶT</a:t>
            </a:r>
            <a:r>
              <a:rPr lang="en-US" b="1">
                <a:latin typeface="Times New Roman" pitchFamily="18" charset="0"/>
                <a:cs typeface="Times New Roman" pitchFamily="18" charset="0"/>
              </a:rPr>
              <a:t> </a:t>
            </a:r>
            <a:r>
              <a:rPr lang="en-US" b="1" err="1">
                <a:latin typeface="Times New Roman" pitchFamily="18" charset="0"/>
                <a:cs typeface="Times New Roman" pitchFamily="18" charset="0"/>
              </a:rPr>
              <a:t>PHẲNG</a:t>
            </a:r>
            <a:r>
              <a:rPr lang="en-US" b="1">
                <a:latin typeface="Times New Roman" pitchFamily="18" charset="0"/>
                <a:cs typeface="Times New Roman" pitchFamily="18" charset="0"/>
              </a:rPr>
              <a:t> </a:t>
            </a:r>
            <a:endParaRPr lang="en-US">
              <a:latin typeface="Times New Roman" pitchFamily="18" charset="0"/>
              <a:cs typeface="Times New Roman" pitchFamily="18" charset="0"/>
            </a:endParaRPr>
          </a:p>
        </p:txBody>
      </p:sp>
      <p:sp>
        <p:nvSpPr>
          <p:cNvPr id="4" name="Rectangle 3"/>
          <p:cNvSpPr/>
          <p:nvPr/>
        </p:nvSpPr>
        <p:spPr>
          <a:xfrm>
            <a:off x="381000" y="2070080"/>
            <a:ext cx="8305800" cy="4524315"/>
          </a:xfrm>
          <a:prstGeom prst="rect">
            <a:avLst/>
          </a:prstGeom>
        </p:spPr>
        <p:txBody>
          <a:bodyPr wrap="square">
            <a:spAutoFit/>
          </a:bodyPr>
          <a:lstStyle/>
          <a:p>
            <a:r>
              <a:rPr lang="vi-VN" b="1">
                <a:latin typeface="Times New Roman" pitchFamily="18" charset="0"/>
                <a:cs typeface="Times New Roman" pitchFamily="18" charset="0"/>
              </a:rPr>
              <a:t>Mục tiêu:</a:t>
            </a:r>
            <a:r>
              <a:rPr lang="de-DE">
                <a:latin typeface="Times New Roman" pitchFamily="18" charset="0"/>
                <a:cs typeface="Times New Roman" pitchFamily="18" charset="0"/>
              </a:rPr>
              <a:t> 	</a:t>
            </a:r>
            <a:r>
              <a:rPr lang="de-DE" i="1">
                <a:latin typeface="Times New Roman" pitchFamily="18" charset="0"/>
                <a:cs typeface="Times New Roman" pitchFamily="18" charset="0"/>
              </a:rPr>
              <a:t>- Giũa được mặt phẳng đạt YCKT</a:t>
            </a:r>
            <a:endParaRPr lang="en-US">
              <a:latin typeface="Times New Roman" pitchFamily="18" charset="0"/>
              <a:cs typeface="Times New Roman" pitchFamily="18" charset="0"/>
            </a:endParaRPr>
          </a:p>
          <a:p>
            <a:r>
              <a:rPr lang="de-DE" i="1">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pt-BR" i="1">
                <a:latin typeface="Times New Roman" pitchFamily="18" charset="0"/>
                <a:cs typeface="Times New Roman" pitchFamily="18" charset="0"/>
              </a:rPr>
              <a:t>Phân biệt được các loại giũa, cách chọn và sử dụng giũa.</a:t>
            </a:r>
            <a:endParaRPr lang="en-US">
              <a:latin typeface="Times New Roman" pitchFamily="18" charset="0"/>
              <a:cs typeface="Times New Roman" pitchFamily="18" charset="0"/>
            </a:endParaRPr>
          </a:p>
          <a:p>
            <a:r>
              <a:rPr lang="en-US"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err="1">
                <a:latin typeface="Times New Roman" pitchFamily="18" charset="0"/>
                <a:cs typeface="Times New Roman" pitchFamily="18" charset="0"/>
              </a:rPr>
              <a:t>Trình</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bày</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được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các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phương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pháp</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giũa</a:t>
            </a:r>
            <a:r>
              <a:rPr lang="en-US" i="1">
                <a:latin typeface="Times New Roman" pitchFamily="18" charset="0"/>
                <a:cs typeface="Times New Roman" pitchFamily="18" charset="0"/>
              </a:rPr>
              <a:t>.</a:t>
            </a:r>
            <a:endParaRPr lang="en-US">
              <a:latin typeface="Times New Roman" pitchFamily="18" charset="0"/>
              <a:cs typeface="Times New Roman" pitchFamily="18" charset="0"/>
            </a:endParaRPr>
          </a:p>
          <a:p>
            <a:r>
              <a:rPr lang="en-US" i="1" smtClean="0">
                <a:latin typeface="Times New Roman" pitchFamily="18" charset="0"/>
                <a:cs typeface="Times New Roman" pitchFamily="18" charset="0"/>
              </a:rPr>
              <a:t>		- </a:t>
            </a:r>
            <a:r>
              <a:rPr lang="en-US" i="1" err="1">
                <a:latin typeface="Times New Roman" pitchFamily="18" charset="0"/>
                <a:cs typeface="Times New Roman" pitchFamily="18" charset="0"/>
              </a:rPr>
              <a:t>Thực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hiện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đúng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quy</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trình</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ATLĐ</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trong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xưởng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thực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tập</a:t>
            </a:r>
            <a:r>
              <a:rPr lang="en-US" i="1">
                <a:latin typeface="Times New Roman" pitchFamily="18" charset="0"/>
                <a:cs typeface="Times New Roman" pitchFamily="18" charset="0"/>
              </a:rPr>
              <a:t>.</a:t>
            </a:r>
            <a:endParaRPr lang="en-US">
              <a:latin typeface="Times New Roman" pitchFamily="18" charset="0"/>
              <a:cs typeface="Times New Roman" pitchFamily="18" charset="0"/>
            </a:endParaRPr>
          </a:p>
          <a:p>
            <a:r>
              <a:rPr lang="vi-VN" b="1">
                <a:latin typeface="Times New Roman" pitchFamily="18" charset="0"/>
                <a:cs typeface="Times New Roman" pitchFamily="18" charset="0"/>
              </a:rPr>
              <a:t>Giới thiệu:</a:t>
            </a:r>
            <a:endParaRPr lang="en-US">
              <a:latin typeface="Times New Roman" pitchFamily="18" charset="0"/>
              <a:cs typeface="Times New Roman" pitchFamily="18" charset="0"/>
            </a:endParaRPr>
          </a:p>
          <a:p>
            <a:r>
              <a:rPr lang="vi-VN">
                <a:latin typeface="Times New Roman" pitchFamily="18" charset="0"/>
                <a:cs typeface="Times New Roman" pitchFamily="18" charset="0"/>
              </a:rPr>
              <a:t>Trong bài này giới thiệu về  các loại giũa, cách chọn và sử dụng giũa, trình bày được các phương pháp giũa</a:t>
            </a:r>
            <a:r>
              <a:rPr lang="vi-VN" smtClean="0">
                <a:latin typeface="Times New Roman" pitchFamily="18" charset="0"/>
                <a:cs typeface="Times New Roman" pitchFamily="18" charset="0"/>
              </a:rPr>
              <a:t>.</a:t>
            </a:r>
            <a:endParaRPr lang="en-US" smtClean="0">
              <a:latin typeface="Times New Roman" pitchFamily="18" charset="0"/>
              <a:cs typeface="Times New Roman" pitchFamily="18" charset="0"/>
            </a:endParaRPr>
          </a:p>
          <a:p>
            <a:r>
              <a:rPr lang="vi-VN" b="1">
                <a:latin typeface="Times New Roman" pitchFamily="18" charset="0"/>
                <a:cs typeface="Times New Roman" pitchFamily="18" charset="0"/>
              </a:rPr>
              <a:t>Nội dung chính:</a:t>
            </a:r>
            <a:endParaRPr lang="en-US" sz="1400">
              <a:latin typeface="Times New Roman" pitchFamily="18" charset="0"/>
              <a:cs typeface="Times New Roman" pitchFamily="18" charset="0"/>
            </a:endParaRPr>
          </a:p>
          <a:p>
            <a:pPr lvl="1"/>
            <a:r>
              <a:rPr lang="en-US" err="1">
                <a:latin typeface="Times New Roman" pitchFamily="18" charset="0"/>
                <a:cs typeface="Times New Roman" pitchFamily="18" charset="0"/>
              </a:rPr>
              <a:t>Khái</a:t>
            </a:r>
            <a:r>
              <a:rPr lang="en-US">
                <a:latin typeface="Times New Roman" pitchFamily="18" charset="0"/>
                <a:cs typeface="Times New Roman" pitchFamily="18" charset="0"/>
              </a:rPr>
              <a:t> </a:t>
            </a:r>
            <a:r>
              <a:rPr lang="en-US" err="1">
                <a:latin typeface="Times New Roman" pitchFamily="18" charset="0"/>
                <a:cs typeface="Times New Roman" pitchFamily="18" charset="0"/>
              </a:rPr>
              <a:t>niệm</a:t>
            </a:r>
            <a:endParaRPr lang="en-US" sz="1400">
              <a:latin typeface="Times New Roman" pitchFamily="18" charset="0"/>
              <a:cs typeface="Times New Roman" pitchFamily="18" charset="0"/>
            </a:endParaRPr>
          </a:p>
          <a:p>
            <a:pPr lvl="2"/>
            <a:r>
              <a:rPr lang="en-US" err="1">
                <a:latin typeface="Times New Roman" pitchFamily="18" charset="0"/>
                <a:cs typeface="Times New Roman" pitchFamily="18" charset="0"/>
              </a:rPr>
              <a:t>Định</a:t>
            </a:r>
            <a:r>
              <a:rPr lang="en-US">
                <a:latin typeface="Times New Roman" pitchFamily="18" charset="0"/>
                <a:cs typeface="Times New Roman" pitchFamily="18" charset="0"/>
              </a:rPr>
              <a:t> </a:t>
            </a:r>
            <a:r>
              <a:rPr lang="en-US" err="1">
                <a:latin typeface="Times New Roman" pitchFamily="18" charset="0"/>
                <a:cs typeface="Times New Roman" pitchFamily="18" charset="0"/>
              </a:rPr>
              <a:t>nghĩa</a:t>
            </a:r>
            <a:endParaRPr lang="en-US" sz="1400">
              <a:latin typeface="Times New Roman" pitchFamily="18" charset="0"/>
              <a:cs typeface="Times New Roman" pitchFamily="18" charset="0"/>
            </a:endParaRPr>
          </a:p>
          <a:p>
            <a:pPr lvl="0"/>
            <a:r>
              <a:rPr lang="en-US" err="1">
                <a:latin typeface="Times New Roman" pitchFamily="18" charset="0"/>
                <a:cs typeface="Times New Roman" pitchFamily="18" charset="0"/>
              </a:rPr>
              <a:t>Giũa</a:t>
            </a:r>
            <a:r>
              <a:rPr lang="en-US">
                <a:latin typeface="Times New Roman" pitchFamily="18" charset="0"/>
                <a:cs typeface="Times New Roman" pitchFamily="18" charset="0"/>
              </a:rPr>
              <a:t> </a:t>
            </a:r>
            <a:r>
              <a:rPr lang="en-US" err="1">
                <a:latin typeface="Times New Roman" pitchFamily="18" charset="0"/>
                <a:cs typeface="Times New Roman" pitchFamily="18" charset="0"/>
              </a:rPr>
              <a:t>là</a:t>
            </a:r>
            <a:r>
              <a:rPr lang="en-US">
                <a:latin typeface="Times New Roman" pitchFamily="18" charset="0"/>
                <a:cs typeface="Times New Roman" pitchFamily="18" charset="0"/>
              </a:rPr>
              <a:t> </a:t>
            </a:r>
            <a:r>
              <a:rPr lang="en-US" err="1">
                <a:latin typeface="Times New Roman" pitchFamily="18" charset="0"/>
                <a:cs typeface="Times New Roman" pitchFamily="18" charset="0"/>
              </a:rPr>
              <a:t>phương</a:t>
            </a:r>
            <a:r>
              <a:rPr lang="en-US">
                <a:latin typeface="Times New Roman" pitchFamily="18" charset="0"/>
                <a:cs typeface="Times New Roman" pitchFamily="18" charset="0"/>
              </a:rPr>
              <a:t> </a:t>
            </a:r>
            <a:r>
              <a:rPr lang="en-US" err="1">
                <a:latin typeface="Times New Roman" pitchFamily="18" charset="0"/>
                <a:cs typeface="Times New Roman" pitchFamily="18" charset="0"/>
              </a:rPr>
              <a:t>pháp</a:t>
            </a:r>
            <a:r>
              <a:rPr lang="en-US">
                <a:latin typeface="Times New Roman" pitchFamily="18" charset="0"/>
                <a:cs typeface="Times New Roman" pitchFamily="18" charset="0"/>
              </a:rPr>
              <a:t> </a:t>
            </a:r>
            <a:r>
              <a:rPr lang="en-US" err="1">
                <a:latin typeface="Times New Roman" pitchFamily="18" charset="0"/>
                <a:cs typeface="Times New Roman" pitchFamily="18" charset="0"/>
              </a:rPr>
              <a:t>gia</a:t>
            </a:r>
            <a:r>
              <a:rPr lang="en-US">
                <a:latin typeface="Times New Roman" pitchFamily="18" charset="0"/>
                <a:cs typeface="Times New Roman" pitchFamily="18" charset="0"/>
              </a:rPr>
              <a:t> </a:t>
            </a:r>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cắt</a:t>
            </a:r>
            <a:r>
              <a:rPr lang="en-US">
                <a:latin typeface="Times New Roman" pitchFamily="18" charset="0"/>
                <a:cs typeface="Times New Roman" pitchFamily="18" charset="0"/>
              </a:rPr>
              <a:t> </a:t>
            </a:r>
            <a:r>
              <a:rPr lang="en-US" err="1">
                <a:latin typeface="Times New Roman" pitchFamily="18" charset="0"/>
                <a:cs typeface="Times New Roman" pitchFamily="18" charset="0"/>
              </a:rPr>
              <a:t>gọt</a:t>
            </a:r>
            <a:r>
              <a:rPr lang="en-US">
                <a:latin typeface="Times New Roman" pitchFamily="18" charset="0"/>
                <a:cs typeface="Times New Roman" pitchFamily="18" charset="0"/>
              </a:rPr>
              <a:t>. </a:t>
            </a:r>
            <a:r>
              <a:rPr lang="en-US" err="1">
                <a:latin typeface="Times New Roman" pitchFamily="18" charset="0"/>
                <a:cs typeface="Times New Roman" pitchFamily="18" charset="0"/>
              </a:rPr>
              <a:t>Nhằm</a:t>
            </a:r>
            <a:r>
              <a:rPr lang="en-US">
                <a:latin typeface="Times New Roman" pitchFamily="18" charset="0"/>
                <a:cs typeface="Times New Roman" pitchFamily="18" charset="0"/>
              </a:rPr>
              <a:t> </a:t>
            </a:r>
            <a:r>
              <a:rPr lang="en-US" err="1">
                <a:latin typeface="Times New Roman" pitchFamily="18" charset="0"/>
                <a:cs typeface="Times New Roman" pitchFamily="18" charset="0"/>
              </a:rPr>
              <a:t>bóc</a:t>
            </a:r>
            <a:r>
              <a:rPr lang="en-US">
                <a:latin typeface="Times New Roman" pitchFamily="18" charset="0"/>
                <a:cs typeface="Times New Roman" pitchFamily="18" charset="0"/>
              </a:rPr>
              <a:t> </a:t>
            </a:r>
            <a:r>
              <a:rPr lang="en-US" err="1">
                <a:latin typeface="Times New Roman" pitchFamily="18" charset="0"/>
                <a:cs typeface="Times New Roman" pitchFamily="18" charset="0"/>
              </a:rPr>
              <a:t>bỏ</a:t>
            </a:r>
            <a:r>
              <a:rPr lang="en-US">
                <a:latin typeface="Times New Roman" pitchFamily="18" charset="0"/>
                <a:cs typeface="Times New Roman" pitchFamily="18" charset="0"/>
              </a:rPr>
              <a:t> </a:t>
            </a:r>
            <a:r>
              <a:rPr lang="en-US" err="1">
                <a:latin typeface="Times New Roman" pitchFamily="18" charset="0"/>
                <a:cs typeface="Times New Roman" pitchFamily="18" charset="0"/>
              </a:rPr>
              <a:t>đi</a:t>
            </a:r>
            <a:r>
              <a:rPr lang="en-US">
                <a:latin typeface="Times New Roman" pitchFamily="18" charset="0"/>
                <a:cs typeface="Times New Roman" pitchFamily="18" charset="0"/>
              </a:rPr>
              <a:t> </a:t>
            </a:r>
            <a:r>
              <a:rPr lang="en-US" err="1">
                <a:latin typeface="Times New Roman" pitchFamily="18" charset="0"/>
                <a:cs typeface="Times New Roman" pitchFamily="18" charset="0"/>
              </a:rPr>
              <a:t>từng</a:t>
            </a:r>
            <a:r>
              <a:rPr lang="en-US">
                <a:latin typeface="Times New Roman" pitchFamily="18" charset="0"/>
                <a:cs typeface="Times New Roman" pitchFamily="18" charset="0"/>
              </a:rPr>
              <a:t> </a:t>
            </a:r>
            <a:r>
              <a:rPr lang="en-US" err="1">
                <a:latin typeface="Times New Roman" pitchFamily="18" charset="0"/>
                <a:cs typeface="Times New Roman" pitchFamily="18" charset="0"/>
              </a:rPr>
              <a:t>lớp</a:t>
            </a:r>
            <a:r>
              <a:rPr lang="en-US">
                <a:latin typeface="Times New Roman" pitchFamily="18" charset="0"/>
                <a:cs typeface="Times New Roman" pitchFamily="18" charset="0"/>
              </a:rPr>
              <a:t> </a:t>
            </a:r>
            <a:r>
              <a:rPr lang="en-US" err="1">
                <a:latin typeface="Times New Roman" pitchFamily="18" charset="0"/>
                <a:cs typeface="Times New Roman" pitchFamily="18" charset="0"/>
              </a:rPr>
              <a:t>kim</a:t>
            </a:r>
            <a:r>
              <a:rPr lang="en-US">
                <a:latin typeface="Times New Roman" pitchFamily="18" charset="0"/>
                <a:cs typeface="Times New Roman" pitchFamily="18" charset="0"/>
              </a:rPr>
              <a:t> </a:t>
            </a:r>
            <a:r>
              <a:rPr lang="en-US" err="1">
                <a:latin typeface="Times New Roman" pitchFamily="18" charset="0"/>
                <a:cs typeface="Times New Roman" pitchFamily="18" charset="0"/>
              </a:rPr>
              <a:t>loại</a:t>
            </a:r>
            <a:r>
              <a:rPr lang="en-US">
                <a:latin typeface="Times New Roman" pitchFamily="18" charset="0"/>
                <a:cs typeface="Times New Roman" pitchFamily="18" charset="0"/>
              </a:rPr>
              <a:t> </a:t>
            </a:r>
            <a:r>
              <a:rPr lang="en-US" err="1">
                <a:latin typeface="Times New Roman" pitchFamily="18" charset="0"/>
                <a:cs typeface="Times New Roman" pitchFamily="18" charset="0"/>
              </a:rPr>
              <a:t>để</a:t>
            </a:r>
            <a:r>
              <a:rPr lang="en-US">
                <a:latin typeface="Times New Roman" pitchFamily="18" charset="0"/>
                <a:cs typeface="Times New Roman" pitchFamily="18" charset="0"/>
              </a:rPr>
              <a:t> chi </a:t>
            </a:r>
            <a:r>
              <a:rPr lang="en-US" err="1">
                <a:latin typeface="Times New Roman" pitchFamily="18" charset="0"/>
                <a:cs typeface="Times New Roman" pitchFamily="18" charset="0"/>
              </a:rPr>
              <a:t>tiết</a:t>
            </a:r>
            <a:r>
              <a:rPr lang="en-US">
                <a:latin typeface="Times New Roman" pitchFamily="18" charset="0"/>
                <a:cs typeface="Times New Roman" pitchFamily="18" charset="0"/>
              </a:rPr>
              <a:t> </a:t>
            </a:r>
            <a:r>
              <a:rPr lang="en-US" err="1">
                <a:latin typeface="Times New Roman" pitchFamily="18" charset="0"/>
                <a:cs typeface="Times New Roman" pitchFamily="18" charset="0"/>
              </a:rPr>
              <a:t>đạt</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được</a:t>
            </a:r>
            <a:r>
              <a:rPr lang="en-US">
                <a:latin typeface="Times New Roman" pitchFamily="18" charset="0"/>
                <a:cs typeface="Times New Roman" pitchFamily="18" charset="0"/>
              </a:rPr>
              <a:t> </a:t>
            </a:r>
            <a:r>
              <a:rPr lang="en-US" err="1">
                <a:latin typeface="Times New Roman" pitchFamily="18" charset="0"/>
                <a:cs typeface="Times New Roman" pitchFamily="18" charset="0"/>
              </a:rPr>
              <a:t>hình</a:t>
            </a:r>
            <a:r>
              <a:rPr lang="en-US">
                <a:latin typeface="Times New Roman" pitchFamily="18" charset="0"/>
                <a:cs typeface="Times New Roman" pitchFamily="18" charset="0"/>
              </a:rPr>
              <a:t> </a:t>
            </a:r>
            <a:r>
              <a:rPr lang="en-US" err="1">
                <a:latin typeface="Times New Roman" pitchFamily="18" charset="0"/>
                <a:cs typeface="Times New Roman" pitchFamily="18" charset="0"/>
              </a:rPr>
              <a:t>dáng</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kích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thước</a:t>
            </a:r>
            <a:r>
              <a:rPr lang="en-US">
                <a:latin typeface="Times New Roman" pitchFamily="18" charset="0"/>
                <a:cs typeface="Times New Roman" pitchFamily="18" charset="0"/>
              </a:rPr>
              <a:t> </a:t>
            </a:r>
            <a:r>
              <a:rPr lang="en-US" err="1">
                <a:latin typeface="Times New Roman" pitchFamily="18" charset="0"/>
                <a:cs typeface="Times New Roman" pitchFamily="18" charset="0"/>
              </a:rPr>
              <a:t>theo</a:t>
            </a:r>
            <a:r>
              <a:rPr lang="en-US">
                <a:latin typeface="Times New Roman" pitchFamily="18" charset="0"/>
                <a:cs typeface="Times New Roman" pitchFamily="18" charset="0"/>
              </a:rPr>
              <a:t> </a:t>
            </a:r>
            <a:r>
              <a:rPr lang="en-US" err="1">
                <a:latin typeface="Times New Roman" pitchFamily="18" charset="0"/>
                <a:cs typeface="Times New Roman" pitchFamily="18" charset="0"/>
              </a:rPr>
              <a:t>yêu</a:t>
            </a:r>
            <a:r>
              <a:rPr lang="en-US">
                <a:latin typeface="Times New Roman" pitchFamily="18" charset="0"/>
                <a:cs typeface="Times New Roman" pitchFamily="18" charset="0"/>
              </a:rPr>
              <a:t> </a:t>
            </a:r>
            <a:r>
              <a:rPr lang="en-US" err="1">
                <a:latin typeface="Times New Roman" pitchFamily="18" charset="0"/>
                <a:cs typeface="Times New Roman" pitchFamily="18" charset="0"/>
              </a:rPr>
              <a:t>cầu</a:t>
            </a:r>
            <a:r>
              <a:rPr lang="en-US">
                <a:latin typeface="Times New Roman" pitchFamily="18" charset="0"/>
                <a:cs typeface="Times New Roman" pitchFamily="18" charset="0"/>
              </a:rPr>
              <a:t> </a:t>
            </a:r>
            <a:r>
              <a:rPr lang="en-US" err="1">
                <a:latin typeface="Times New Roman" pitchFamily="18" charset="0"/>
                <a:cs typeface="Times New Roman" pitchFamily="18" charset="0"/>
              </a:rPr>
              <a:t>kỹ</a:t>
            </a:r>
            <a:r>
              <a:rPr lang="en-US">
                <a:latin typeface="Times New Roman" pitchFamily="18" charset="0"/>
                <a:cs typeface="Times New Roman" pitchFamily="18" charset="0"/>
              </a:rPr>
              <a:t> </a:t>
            </a:r>
            <a:r>
              <a:rPr lang="en-US" err="1">
                <a:latin typeface="Times New Roman" pitchFamily="18" charset="0"/>
                <a:cs typeface="Times New Roman" pitchFamily="18" charset="0"/>
              </a:rPr>
              <a:t>thuật</a:t>
            </a:r>
            <a:r>
              <a:rPr lang="en-US">
                <a:latin typeface="Times New Roman" pitchFamily="18" charset="0"/>
                <a:cs typeface="Times New Roman" pitchFamily="18" charset="0"/>
              </a:rPr>
              <a:t>. </a:t>
            </a:r>
            <a:endParaRPr lang="en-US" sz="1400">
              <a:latin typeface="Times New Roman" pitchFamily="18" charset="0"/>
              <a:cs typeface="Times New Roman" pitchFamily="18" charset="0"/>
            </a:endParaRPr>
          </a:p>
          <a:p>
            <a:pPr lvl="0"/>
            <a:r>
              <a:rPr lang="en-US">
                <a:latin typeface="Times New Roman" pitchFamily="18" charset="0"/>
                <a:cs typeface="Times New Roman" pitchFamily="18" charset="0"/>
              </a:rPr>
              <a:t> </a:t>
            </a:r>
            <a:r>
              <a:rPr lang="en-US" err="1">
                <a:latin typeface="Times New Roman" pitchFamily="18" charset="0"/>
                <a:cs typeface="Times New Roman" pitchFamily="18" charset="0"/>
              </a:rPr>
              <a:t>Thường</a:t>
            </a:r>
            <a:r>
              <a:rPr lang="en-US">
                <a:latin typeface="Times New Roman" pitchFamily="18" charset="0"/>
                <a:cs typeface="Times New Roman" pitchFamily="18" charset="0"/>
              </a:rPr>
              <a:t> </a:t>
            </a:r>
            <a:r>
              <a:rPr lang="en-US" err="1">
                <a:latin typeface="Times New Roman" pitchFamily="18" charset="0"/>
                <a:cs typeface="Times New Roman" pitchFamily="18" charset="0"/>
              </a:rPr>
              <a:t>ứng</a:t>
            </a:r>
            <a:r>
              <a:rPr lang="en-US">
                <a:latin typeface="Times New Roman" pitchFamily="18" charset="0"/>
                <a:cs typeface="Times New Roman" pitchFamily="18" charset="0"/>
              </a:rPr>
              <a:t> </a:t>
            </a:r>
            <a:r>
              <a:rPr lang="en-US" err="1">
                <a:latin typeface="Times New Roman" pitchFamily="18" charset="0"/>
                <a:cs typeface="Times New Roman" pitchFamily="18" charset="0"/>
              </a:rPr>
              <a:t>dụng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để</a:t>
            </a:r>
            <a:r>
              <a:rPr lang="en-US">
                <a:latin typeface="Times New Roman" pitchFamily="18" charset="0"/>
                <a:cs typeface="Times New Roman" pitchFamily="18" charset="0"/>
              </a:rPr>
              <a:t> </a:t>
            </a:r>
            <a:r>
              <a:rPr lang="en-US" err="1">
                <a:latin typeface="Times New Roman" pitchFamily="18" charset="0"/>
                <a:cs typeface="Times New Roman" pitchFamily="18" charset="0"/>
              </a:rPr>
              <a:t>gia</a:t>
            </a:r>
            <a:r>
              <a:rPr lang="en-US">
                <a:latin typeface="Times New Roman" pitchFamily="18" charset="0"/>
                <a:cs typeface="Times New Roman" pitchFamily="18" charset="0"/>
              </a:rPr>
              <a:t> </a:t>
            </a:r>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các</a:t>
            </a:r>
            <a:r>
              <a:rPr lang="en-US">
                <a:latin typeface="Times New Roman" pitchFamily="18" charset="0"/>
                <a:cs typeface="Times New Roman" pitchFamily="18" charset="0"/>
              </a:rPr>
              <a:t> </a:t>
            </a:r>
            <a:r>
              <a:rPr lang="en-US" err="1">
                <a:latin typeface="Times New Roman" pitchFamily="18" charset="0"/>
                <a:cs typeface="Times New Roman" pitchFamily="18" charset="0"/>
              </a:rPr>
              <a:t>mặt</a:t>
            </a:r>
            <a:r>
              <a:rPr lang="en-US">
                <a:latin typeface="Times New Roman" pitchFamily="18" charset="0"/>
                <a:cs typeface="Times New Roman" pitchFamily="18" charset="0"/>
              </a:rPr>
              <a:t> </a:t>
            </a:r>
            <a:r>
              <a:rPr lang="en-US" err="1">
                <a:latin typeface="Times New Roman" pitchFamily="18" charset="0"/>
                <a:cs typeface="Times New Roman" pitchFamily="18" charset="0"/>
              </a:rPr>
              <a:t>phẳng</a:t>
            </a:r>
            <a:r>
              <a:rPr lang="en-US">
                <a:latin typeface="Times New Roman" pitchFamily="18" charset="0"/>
                <a:cs typeface="Times New Roman" pitchFamily="18" charset="0"/>
              </a:rPr>
              <a:t>, </a:t>
            </a:r>
            <a:r>
              <a:rPr lang="en-US" err="1">
                <a:latin typeface="Times New Roman" pitchFamily="18" charset="0"/>
                <a:cs typeface="Times New Roman" pitchFamily="18" charset="0"/>
              </a:rPr>
              <a:t>mặt</a:t>
            </a:r>
            <a:r>
              <a:rPr lang="en-US">
                <a:latin typeface="Times New Roman" pitchFamily="18" charset="0"/>
                <a:cs typeface="Times New Roman" pitchFamily="18" charset="0"/>
              </a:rPr>
              <a:t> </a:t>
            </a:r>
            <a:r>
              <a:rPr lang="en-US" err="1">
                <a:latin typeface="Times New Roman" pitchFamily="18" charset="0"/>
                <a:cs typeface="Times New Roman" pitchFamily="18" charset="0"/>
              </a:rPr>
              <a:t>cong</a:t>
            </a:r>
            <a:r>
              <a:rPr lang="en-US">
                <a:latin typeface="Times New Roman" pitchFamily="18" charset="0"/>
                <a:cs typeface="Times New Roman" pitchFamily="18" charset="0"/>
              </a:rPr>
              <a:t>, </a:t>
            </a:r>
            <a:r>
              <a:rPr lang="en-US" err="1">
                <a:latin typeface="Times New Roman" pitchFamily="18" charset="0"/>
                <a:cs typeface="Times New Roman" pitchFamily="18" charset="0"/>
              </a:rPr>
              <a:t>các</a:t>
            </a:r>
            <a:r>
              <a:rPr lang="en-US">
                <a:latin typeface="Times New Roman" pitchFamily="18" charset="0"/>
                <a:cs typeface="Times New Roman" pitchFamily="18" charset="0"/>
              </a:rPr>
              <a:t> </a:t>
            </a:r>
            <a:r>
              <a:rPr lang="en-US" err="1">
                <a:latin typeface="Times New Roman" pitchFamily="18" charset="0"/>
                <a:cs typeface="Times New Roman" pitchFamily="18" charset="0"/>
              </a:rPr>
              <a:t>góc</a:t>
            </a:r>
            <a:r>
              <a:rPr lang="en-US">
                <a:latin typeface="Times New Roman" pitchFamily="18" charset="0"/>
                <a:cs typeface="Times New Roman" pitchFamily="18" charset="0"/>
              </a:rPr>
              <a:t> </a:t>
            </a:r>
            <a:r>
              <a:rPr lang="en-US" err="1">
                <a:latin typeface="Times New Roman" pitchFamily="18" charset="0"/>
                <a:cs typeface="Times New Roman" pitchFamily="18" charset="0"/>
              </a:rPr>
              <a:t>cạnh</a:t>
            </a:r>
            <a:r>
              <a:rPr lang="en-US">
                <a:latin typeface="Times New Roman" pitchFamily="18" charset="0"/>
                <a:cs typeface="Times New Roman" pitchFamily="18" charset="0"/>
              </a:rPr>
              <a:t> </a:t>
            </a:r>
            <a:r>
              <a:rPr lang="en-US" err="1">
                <a:latin typeface="Times New Roman" pitchFamily="18" charset="0"/>
                <a:cs typeface="Times New Roman" pitchFamily="18" charset="0"/>
              </a:rPr>
              <a:t>và</a:t>
            </a:r>
            <a:r>
              <a:rPr lang="en-US">
                <a:latin typeface="Times New Roman" pitchFamily="18" charset="0"/>
                <a:cs typeface="Times New Roman" pitchFamily="18" charset="0"/>
              </a:rPr>
              <a:t> </a:t>
            </a:r>
            <a:r>
              <a:rPr lang="en-US" err="1">
                <a:latin typeface="Times New Roman" pitchFamily="18" charset="0"/>
                <a:cs typeface="Times New Roman" pitchFamily="18" charset="0"/>
              </a:rPr>
              <a:t>các</a:t>
            </a:r>
            <a:r>
              <a:rPr lang="en-US">
                <a:latin typeface="Times New Roman" pitchFamily="18" charset="0"/>
                <a:cs typeface="Times New Roman" pitchFamily="18" charset="0"/>
              </a:rPr>
              <a:t> </a:t>
            </a:r>
            <a:r>
              <a:rPr lang="en-US" err="1">
                <a:latin typeface="Times New Roman" pitchFamily="18" charset="0"/>
                <a:cs typeface="Times New Roman" pitchFamily="18" charset="0"/>
              </a:rPr>
              <a:t>dạng</a:t>
            </a:r>
            <a:r>
              <a:rPr lang="en-US">
                <a:latin typeface="Times New Roman" pitchFamily="18" charset="0"/>
                <a:cs typeface="Times New Roman" pitchFamily="18" charset="0"/>
              </a:rPr>
              <a:t> </a:t>
            </a:r>
            <a:r>
              <a:rPr lang="en-US" err="1">
                <a:latin typeface="Times New Roman" pitchFamily="18" charset="0"/>
                <a:cs typeface="Times New Roman" pitchFamily="18" charset="0"/>
              </a:rPr>
              <a:t>bề</a:t>
            </a:r>
            <a:r>
              <a:rPr lang="en-US">
                <a:latin typeface="Times New Roman" pitchFamily="18" charset="0"/>
                <a:cs typeface="Times New Roman" pitchFamily="18" charset="0"/>
              </a:rPr>
              <a:t> </a:t>
            </a:r>
            <a:r>
              <a:rPr lang="en-US" err="1">
                <a:latin typeface="Times New Roman" pitchFamily="18" charset="0"/>
                <a:cs typeface="Times New Roman" pitchFamily="18" charset="0"/>
              </a:rPr>
              <a:t>mặt</a:t>
            </a:r>
            <a:r>
              <a:rPr lang="en-US">
                <a:latin typeface="Times New Roman" pitchFamily="18" charset="0"/>
                <a:cs typeface="Times New Roman" pitchFamily="18" charset="0"/>
              </a:rPr>
              <a:t> </a:t>
            </a:r>
            <a:r>
              <a:rPr lang="en-US" err="1">
                <a:latin typeface="Times New Roman" pitchFamily="18" charset="0"/>
                <a:cs typeface="Times New Roman" pitchFamily="18" charset="0"/>
              </a:rPr>
              <a:t>phức</a:t>
            </a:r>
            <a:r>
              <a:rPr lang="en-US">
                <a:latin typeface="Times New Roman" pitchFamily="18" charset="0"/>
                <a:cs typeface="Times New Roman" pitchFamily="18" charset="0"/>
              </a:rPr>
              <a:t> </a:t>
            </a:r>
            <a:r>
              <a:rPr lang="en-US" err="1">
                <a:latin typeface="Times New Roman" pitchFamily="18" charset="0"/>
                <a:cs typeface="Times New Roman" pitchFamily="18" charset="0"/>
              </a:rPr>
              <a:t>tạp</a:t>
            </a:r>
            <a:r>
              <a:rPr lang="en-US">
                <a:latin typeface="Times New Roman" pitchFamily="18" charset="0"/>
                <a:cs typeface="Times New Roman" pitchFamily="18" charset="0"/>
              </a:rPr>
              <a:t> </a:t>
            </a:r>
            <a:r>
              <a:rPr lang="en-US" err="1">
                <a:latin typeface="Times New Roman" pitchFamily="18" charset="0"/>
                <a:cs typeface="Times New Roman" pitchFamily="18" charset="0"/>
              </a:rPr>
              <a:t>bằng</a:t>
            </a:r>
            <a:r>
              <a:rPr lang="en-US">
                <a:latin typeface="Times New Roman" pitchFamily="18" charset="0"/>
                <a:cs typeface="Times New Roman" pitchFamily="18" charset="0"/>
              </a:rPr>
              <a:t> </a:t>
            </a:r>
            <a:r>
              <a:rPr lang="en-US" err="1">
                <a:latin typeface="Times New Roman" pitchFamily="18" charset="0"/>
                <a:cs typeface="Times New Roman" pitchFamily="18" charset="0"/>
              </a:rPr>
              <a:t>các</a:t>
            </a:r>
            <a:r>
              <a:rPr lang="en-US">
                <a:latin typeface="Times New Roman" pitchFamily="18" charset="0"/>
                <a:cs typeface="Times New Roman" pitchFamily="18" charset="0"/>
              </a:rPr>
              <a:t> </a:t>
            </a:r>
            <a:r>
              <a:rPr lang="en-US" err="1">
                <a:latin typeface="Times New Roman" pitchFamily="18" charset="0"/>
                <a:cs typeface="Times New Roman" pitchFamily="18" charset="0"/>
              </a:rPr>
              <a:t>loại</a:t>
            </a:r>
            <a:r>
              <a:rPr lang="en-US">
                <a:latin typeface="Times New Roman" pitchFamily="18" charset="0"/>
                <a:cs typeface="Times New Roman" pitchFamily="18" charset="0"/>
              </a:rPr>
              <a:t> </a:t>
            </a:r>
            <a:r>
              <a:rPr lang="en-US" err="1">
                <a:latin typeface="Times New Roman" pitchFamily="18" charset="0"/>
                <a:cs typeface="Times New Roman" pitchFamily="18" charset="0"/>
              </a:rPr>
              <a:t>dũa</a:t>
            </a:r>
            <a:r>
              <a:rPr lang="en-US">
                <a:latin typeface="Times New Roman" pitchFamily="18" charset="0"/>
                <a:cs typeface="Times New Roman" pitchFamily="18" charset="0"/>
              </a:rPr>
              <a:t> </a:t>
            </a:r>
            <a:r>
              <a:rPr lang="en-US" err="1">
                <a:latin typeface="Times New Roman" pitchFamily="18" charset="0"/>
                <a:cs typeface="Times New Roman" pitchFamily="18" charset="0"/>
              </a:rPr>
              <a:t>thích</a:t>
            </a:r>
            <a:r>
              <a:rPr lang="en-US">
                <a:latin typeface="Times New Roman" pitchFamily="18" charset="0"/>
                <a:cs typeface="Times New Roman" pitchFamily="18" charset="0"/>
              </a:rPr>
              <a:t> </a:t>
            </a:r>
            <a:r>
              <a:rPr lang="en-US" err="1">
                <a:latin typeface="Times New Roman" pitchFamily="18" charset="0"/>
                <a:cs typeface="Times New Roman" pitchFamily="18" charset="0"/>
              </a:rPr>
              <a:t>hợp</a:t>
            </a:r>
            <a:r>
              <a:rPr lang="en-US">
                <a:latin typeface="Times New Roman" pitchFamily="18" charset="0"/>
                <a:cs typeface="Times New Roman" pitchFamily="18" charset="0"/>
              </a:rPr>
              <a:t>.</a:t>
            </a:r>
            <a:endParaRPr lang="en-US" sz="1400">
              <a:latin typeface="Times New Roman" pitchFamily="18" charset="0"/>
              <a:cs typeface="Times New Roman" pitchFamily="18" charset="0"/>
            </a:endParaRPr>
          </a:p>
          <a:p>
            <a:pPr lvl="2"/>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tạo</a:t>
            </a:r>
            <a:r>
              <a:rPr lang="en-US">
                <a:latin typeface="Times New Roman" pitchFamily="18" charset="0"/>
                <a:cs typeface="Times New Roman" pitchFamily="18" charset="0"/>
              </a:rPr>
              <a:t> </a:t>
            </a:r>
            <a:r>
              <a:rPr lang="en-US" err="1">
                <a:latin typeface="Times New Roman" pitchFamily="18" charset="0"/>
                <a:cs typeface="Times New Roman" pitchFamily="18" charset="0"/>
              </a:rPr>
              <a:t>va</a:t>
            </a:r>
            <a:r>
              <a:rPr lang="en-US">
                <a:latin typeface="Times New Roman" pitchFamily="18" charset="0"/>
                <a:cs typeface="Times New Roman" pitchFamily="18" charset="0"/>
              </a:rPr>
              <a:t>̀ </a:t>
            </a:r>
            <a:r>
              <a:rPr lang="en-US" err="1">
                <a:latin typeface="Times New Roman" pitchFamily="18" charset="0"/>
                <a:cs typeface="Times New Roman" pitchFamily="18" charset="0"/>
              </a:rPr>
              <a:t>phân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loại</a:t>
            </a:r>
            <a:endParaRPr lang="en-US" sz="1400">
              <a:latin typeface="Times New Roman" pitchFamily="18" charset="0"/>
              <a:cs typeface="Times New Roman" pitchFamily="18" charset="0"/>
            </a:endParaRPr>
          </a:p>
          <a:p>
            <a:endParaRPr lang="en-US">
              <a:latin typeface="Times New Roman" pitchFamily="18" charset="0"/>
              <a:cs typeface="Times New Roman" pitchFamily="18" charset="0"/>
            </a:endParaRPr>
          </a:p>
        </p:txBody>
      </p:sp>
    </p:spTree>
    <p:extLst>
      <p:ext uri="{BB962C8B-B14F-4D97-AF65-F5344CB8AC3E}">
        <p14:creationId xmlns:p14="http://schemas.microsoft.com/office/powerpoint/2010/main" val="3323223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lgn="ctr" rtl="0">
              <a:spcBef>
                <a:spcPct val="0"/>
              </a:spcBef>
            </a:pPr>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tạo</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và</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phân</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loại</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pic>
        <p:nvPicPr>
          <p:cNvPr id="4" name="Picture 3" descr="H098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422686"/>
            <a:ext cx="5742305" cy="1360805"/>
          </a:xfrm>
          <a:prstGeom prst="rect">
            <a:avLst/>
          </a:prstGeom>
          <a:noFill/>
          <a:ln>
            <a:noFill/>
          </a:ln>
        </p:spPr>
      </p:pic>
      <p:pic>
        <p:nvPicPr>
          <p:cNvPr id="5" name="Picture 4" descr="H098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7059" y="3048000"/>
            <a:ext cx="5442585" cy="1565275"/>
          </a:xfrm>
          <a:prstGeom prst="rect">
            <a:avLst/>
          </a:prstGeom>
          <a:noFill/>
          <a:ln>
            <a:noFill/>
          </a:ln>
        </p:spPr>
      </p:pic>
    </p:spTree>
    <p:extLst>
      <p:ext uri="{BB962C8B-B14F-4D97-AF65-F5344CB8AC3E}">
        <p14:creationId xmlns:p14="http://schemas.microsoft.com/office/powerpoint/2010/main" val="8144317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pPr lvl="2"/>
            <a:r>
              <a:rPr lang="pt-BR" sz="2800" smtClean="0">
                <a:latin typeface="Times New Roman" pitchFamily="18" charset="0"/>
                <a:cs typeface="Times New Roman" pitchFamily="18" charset="0"/>
              </a:rPr>
              <a:t>Chọn </a:t>
            </a:r>
            <a:r>
              <a:rPr lang="en-US" sz="2800" err="1" smtClean="0">
                <a:latin typeface="Times New Roman" pitchFamily="18" charset="0"/>
                <a:cs typeface="Times New Roman" pitchFamily="18" charset="0"/>
              </a:rPr>
              <a:t>và</a:t>
            </a:r>
            <a:r>
              <a:rPr lang="pt-BR" sz="2800" smtClean="0">
                <a:latin typeface="Times New Roman" pitchFamily="18" charset="0"/>
                <a:cs typeface="Times New Roman" pitchFamily="18" charset="0"/>
              </a:rPr>
              <a:t> tra cán giũa</a:t>
            </a:r>
            <a:endParaRPr lang="en-US" sz="2800">
              <a:latin typeface="Times New Roman" pitchFamily="18" charset="0"/>
              <a:cs typeface="Times New Roman" pitchFamily="18" charset="0"/>
            </a:endParaRPr>
          </a:p>
        </p:txBody>
      </p:sp>
      <p:sp>
        <p:nvSpPr>
          <p:cNvPr id="3" name="Content Placeholder 2"/>
          <p:cNvSpPr>
            <a:spLocks noGrp="1"/>
          </p:cNvSpPr>
          <p:nvPr>
            <p:ph idx="1"/>
          </p:nvPr>
        </p:nvSpPr>
        <p:spPr>
          <a:xfrm>
            <a:off x="457200" y="762001"/>
            <a:ext cx="8229600" cy="3581400"/>
          </a:xfrm>
        </p:spPr>
        <p:txBody>
          <a:bodyPr>
            <a:normAutofit/>
          </a:bodyPr>
          <a:lstStyle/>
          <a:p>
            <a:r>
              <a:rPr lang="pt-BR" sz="1800" smtClean="0">
                <a:latin typeface="Times New Roman" pitchFamily="18" charset="0"/>
                <a:cs typeface="Times New Roman" pitchFamily="18" charset="0"/>
              </a:rPr>
              <a:t>+ </a:t>
            </a:r>
            <a:r>
              <a:rPr lang="pt-BR" sz="1800">
                <a:latin typeface="Times New Roman" pitchFamily="18" charset="0"/>
                <a:cs typeface="Times New Roman" pitchFamily="18" charset="0"/>
              </a:rPr>
              <a:t>Chọn giũa</a:t>
            </a:r>
            <a:endParaRPr lang="en-US" sz="1800">
              <a:latin typeface="Times New Roman" pitchFamily="18" charset="0"/>
              <a:cs typeface="Times New Roman" pitchFamily="18" charset="0"/>
            </a:endParaRPr>
          </a:p>
          <a:p>
            <a:r>
              <a:rPr lang="en-US" sz="1800" err="1">
                <a:latin typeface="Times New Roman" pitchFamily="18" charset="0"/>
                <a:cs typeface="Times New Roman" pitchFamily="18" charset="0"/>
              </a:rPr>
              <a:t>Nguyên</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tắc</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chọn</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giũa</a:t>
            </a:r>
            <a:r>
              <a:rPr lang="en-US" sz="1800">
                <a:latin typeface="Times New Roman" pitchFamily="18" charset="0"/>
                <a:cs typeface="Times New Roman" pitchFamily="18" charset="0"/>
              </a:rPr>
              <a:t> là </a:t>
            </a:r>
            <a:r>
              <a:rPr lang="en-US" sz="1800" err="1">
                <a:latin typeface="Times New Roman" pitchFamily="18" charset="0"/>
                <a:cs typeface="Times New Roman" pitchFamily="18" charset="0"/>
              </a:rPr>
              <a:t>đê</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đảm</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bảo</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đô</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bóng</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đô</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chính</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xác</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khi</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gia</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công</a:t>
            </a:r>
            <a:r>
              <a:rPr lang="en-US" sz="1800">
                <a:latin typeface="Times New Roman" pitchFamily="18" charset="0"/>
                <a:cs typeface="Times New Roman" pitchFamily="18" charset="0"/>
              </a:rPr>
              <a:t> chi </a:t>
            </a:r>
            <a:r>
              <a:rPr lang="en-US" sz="1800" err="1">
                <a:latin typeface="Times New Roman" pitchFamily="18" charset="0"/>
                <a:cs typeface="Times New Roman" pitchFamily="18" charset="0"/>
              </a:rPr>
              <a:t>tiết</a:t>
            </a:r>
            <a:r>
              <a:rPr lang="en-US" sz="1800">
                <a:latin typeface="Times New Roman" pitchFamily="18" charset="0"/>
                <a:cs typeface="Times New Roman" pitchFamily="18" charset="0"/>
              </a:rPr>
              <a:t> </a:t>
            </a:r>
          </a:p>
          <a:p>
            <a:r>
              <a:rPr lang="en-US" sz="1800" err="1">
                <a:latin typeface="Times New Roman" pitchFamily="18" charset="0"/>
                <a:cs typeface="Times New Roman" pitchFamily="18" charset="0"/>
              </a:rPr>
              <a:t>Chọn</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giũa</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theo</a:t>
            </a:r>
            <a:r>
              <a:rPr lang="en-US" sz="1800">
                <a:latin typeface="Times New Roman" pitchFamily="18" charset="0"/>
                <a:cs typeface="Times New Roman" pitchFamily="18" charset="0"/>
              </a:rPr>
              <a:t> 3 </a:t>
            </a:r>
            <a:r>
              <a:rPr lang="en-US" sz="1800" err="1">
                <a:latin typeface="Times New Roman" pitchFamily="18" charset="0"/>
                <a:cs typeface="Times New Roman" pitchFamily="18" charset="0"/>
              </a:rPr>
              <a:t>giai</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đoạn</a:t>
            </a:r>
            <a:r>
              <a:rPr lang="en-US" sz="1800">
                <a:latin typeface="Times New Roman" pitchFamily="18" charset="0"/>
                <a:cs typeface="Times New Roman" pitchFamily="18" charset="0"/>
              </a:rPr>
              <a:t> </a:t>
            </a:r>
          </a:p>
          <a:p>
            <a:pPr lvl="0"/>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Thô</a:t>
            </a:r>
            <a:r>
              <a:rPr lang="en-US" sz="1800">
                <a:latin typeface="Times New Roman" pitchFamily="18" charset="0"/>
                <a:cs typeface="Times New Roman" pitchFamily="18" charset="0"/>
              </a:rPr>
              <a:t> : </a:t>
            </a:r>
            <a:r>
              <a:rPr lang="en-US" sz="1800" err="1">
                <a:latin typeface="Times New Roman" pitchFamily="18" charset="0"/>
                <a:cs typeface="Times New Roman" pitchFamily="18" charset="0"/>
              </a:rPr>
              <a:t>mật</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đô</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răng</a:t>
            </a:r>
            <a:r>
              <a:rPr lang="en-US" sz="1800">
                <a:latin typeface="Times New Roman" pitchFamily="18" charset="0"/>
                <a:cs typeface="Times New Roman" pitchFamily="18" charset="0"/>
              </a:rPr>
              <a:t> 12 </a:t>
            </a:r>
            <a:r>
              <a:rPr lang="en-US" sz="1800" err="1">
                <a:latin typeface="Times New Roman" pitchFamily="18" charset="0"/>
                <a:cs typeface="Times New Roman" pitchFamily="18" charset="0"/>
              </a:rPr>
              <a:t>răng</a:t>
            </a:r>
            <a:r>
              <a:rPr lang="en-US" sz="1800">
                <a:latin typeface="Times New Roman" pitchFamily="18" charset="0"/>
                <a:cs typeface="Times New Roman" pitchFamily="18" charset="0"/>
              </a:rPr>
              <a:t>/</a:t>
            </a:r>
            <a:r>
              <a:rPr lang="en-US" sz="1800" err="1">
                <a:latin typeface="Times New Roman" pitchFamily="18" charset="0"/>
                <a:cs typeface="Times New Roman" pitchFamily="18" charset="0"/>
              </a:rPr>
              <a:t>10mm</a:t>
            </a:r>
            <a:endParaRPr lang="en-US" sz="1800">
              <a:latin typeface="Times New Roman" pitchFamily="18" charset="0"/>
              <a:cs typeface="Times New Roman" pitchFamily="18" charset="0"/>
            </a:endParaRPr>
          </a:p>
          <a:p>
            <a:pPr lvl="0"/>
            <a:r>
              <a:rPr lang="en-US" sz="1800" err="1">
                <a:latin typeface="Times New Roman" pitchFamily="18" charset="0"/>
                <a:cs typeface="Times New Roman" pitchFamily="18" charset="0"/>
              </a:rPr>
              <a:t>Bán</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tinh</a:t>
            </a:r>
            <a:r>
              <a:rPr lang="en-US" sz="1800">
                <a:latin typeface="Times New Roman" pitchFamily="18" charset="0"/>
                <a:cs typeface="Times New Roman" pitchFamily="18" charset="0"/>
              </a:rPr>
              <a:t> : </a:t>
            </a:r>
            <a:r>
              <a:rPr lang="en-US" sz="1800" err="1">
                <a:latin typeface="Times New Roman" pitchFamily="18" charset="0"/>
                <a:cs typeface="Times New Roman" pitchFamily="18" charset="0"/>
              </a:rPr>
              <a:t>mật</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đô</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răng</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trung</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bình</a:t>
            </a:r>
            <a:r>
              <a:rPr lang="en-US" sz="1800">
                <a:latin typeface="Times New Roman" pitchFamily="18" charset="0"/>
                <a:cs typeface="Times New Roman" pitchFamily="18" charset="0"/>
              </a:rPr>
              <a:t> 20 </a:t>
            </a:r>
            <a:r>
              <a:rPr lang="en-US" sz="1800" err="1">
                <a:latin typeface="Times New Roman" pitchFamily="18" charset="0"/>
                <a:cs typeface="Times New Roman" pitchFamily="18" charset="0"/>
              </a:rPr>
              <a:t>răng</a:t>
            </a:r>
            <a:r>
              <a:rPr lang="en-US" sz="1800">
                <a:latin typeface="Times New Roman" pitchFamily="18" charset="0"/>
                <a:cs typeface="Times New Roman" pitchFamily="18" charset="0"/>
              </a:rPr>
              <a:t>/10 mm</a:t>
            </a:r>
          </a:p>
          <a:p>
            <a:pPr lvl="0"/>
            <a:r>
              <a:rPr lang="en-US" sz="1800" err="1">
                <a:latin typeface="Times New Roman" pitchFamily="18" charset="0"/>
                <a:cs typeface="Times New Roman" pitchFamily="18" charset="0"/>
              </a:rPr>
              <a:t>Tinh</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mật</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đô</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răng</a:t>
            </a:r>
            <a:r>
              <a:rPr lang="en-US" sz="1800">
                <a:latin typeface="Times New Roman" pitchFamily="18" charset="0"/>
                <a:cs typeface="Times New Roman" pitchFamily="18" charset="0"/>
              </a:rPr>
              <a:t> 40 </a:t>
            </a:r>
            <a:r>
              <a:rPr lang="en-US" sz="1800" err="1">
                <a:latin typeface="Times New Roman" pitchFamily="18" charset="0"/>
                <a:cs typeface="Times New Roman" pitchFamily="18" charset="0"/>
              </a:rPr>
              <a:t>răng</a:t>
            </a:r>
            <a:r>
              <a:rPr lang="en-US" sz="1800">
                <a:latin typeface="Times New Roman" pitchFamily="18" charset="0"/>
                <a:cs typeface="Times New Roman" pitchFamily="18" charset="0"/>
              </a:rPr>
              <a:t>/</a:t>
            </a:r>
            <a:r>
              <a:rPr lang="en-US" sz="1800" err="1">
                <a:latin typeface="Times New Roman" pitchFamily="18" charset="0"/>
                <a:cs typeface="Times New Roman" pitchFamily="18" charset="0"/>
              </a:rPr>
              <a:t>10mm</a:t>
            </a:r>
            <a:endParaRPr lang="en-US" sz="1800">
              <a:latin typeface="Times New Roman" pitchFamily="18" charset="0"/>
              <a:cs typeface="Times New Roman" pitchFamily="18" charset="0"/>
            </a:endParaRPr>
          </a:p>
          <a:p>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Tra</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cán</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giũa</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theo</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sư</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hướng</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dẫn</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của</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giáo</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viên</a:t>
            </a:r>
            <a:r>
              <a:rPr lang="en-US" sz="1800">
                <a:latin typeface="Times New Roman" pitchFamily="18" charset="0"/>
                <a:cs typeface="Times New Roman" pitchFamily="18" charset="0"/>
              </a:rPr>
              <a:t> </a:t>
            </a:r>
          </a:p>
          <a:p>
            <a:r>
              <a:rPr lang="pt-BR" sz="1800">
                <a:latin typeface="Times New Roman" pitchFamily="18" charset="0"/>
                <a:cs typeface="Times New Roman" pitchFamily="18" charset="0"/>
              </a:rPr>
              <a:t>Chọn chiều cao êtô</a:t>
            </a:r>
            <a:endParaRPr lang="en-US" sz="1800">
              <a:latin typeface="Times New Roman" pitchFamily="18" charset="0"/>
              <a:cs typeface="Times New Roman" pitchFamily="18" charset="0"/>
            </a:endParaRPr>
          </a:p>
          <a:p>
            <a:r>
              <a:rPr lang="en-US" sz="1800">
                <a:latin typeface="Times New Roman" pitchFamily="18" charset="0"/>
                <a:cs typeface="Times New Roman" pitchFamily="18" charset="0"/>
              </a:rPr>
              <a:t>Ta </a:t>
            </a:r>
            <a:r>
              <a:rPr lang="en-US" sz="1800" err="1">
                <a:latin typeface="Times New Roman" pitchFamily="18" charset="0"/>
                <a:cs typeface="Times New Roman" pitchFamily="18" charset="0"/>
              </a:rPr>
              <a:t>đặt</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giũa</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lên</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bê</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mặt</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gia</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công</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cánh</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tay</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dưới</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cầm</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giũa</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thẳng</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cánh</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tay</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trên</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hợp</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với</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cánh</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tay</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dưới</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một</a:t>
            </a:r>
            <a:r>
              <a:rPr lang="en-US" sz="1800">
                <a:latin typeface="Times New Roman" pitchFamily="18" charset="0"/>
                <a:cs typeface="Times New Roman" pitchFamily="18" charset="0"/>
              </a:rPr>
              <a:t> </a:t>
            </a:r>
            <a:r>
              <a:rPr lang="en-US" sz="1800" err="1">
                <a:latin typeface="Times New Roman" pitchFamily="18" charset="0"/>
                <a:cs typeface="Times New Roman" pitchFamily="18" charset="0"/>
              </a:rPr>
              <a:t>góc</a:t>
            </a:r>
            <a:r>
              <a:rPr lang="en-US" sz="1800">
                <a:latin typeface="Times New Roman" pitchFamily="18" charset="0"/>
                <a:cs typeface="Times New Roman" pitchFamily="18" charset="0"/>
              </a:rPr>
              <a:t> 90</a:t>
            </a:r>
            <a:r>
              <a:rPr lang="en-US" sz="1800" baseline="30000">
                <a:latin typeface="Times New Roman" pitchFamily="18" charset="0"/>
                <a:cs typeface="Times New Roman" pitchFamily="18" charset="0"/>
              </a:rPr>
              <a:t>0</a:t>
            </a:r>
            <a:r>
              <a:rPr lang="en-US" baseline="30000">
                <a:latin typeface="Times New Roman" pitchFamily="18" charset="0"/>
                <a:cs typeface="Times New Roman" pitchFamily="18" charset="0"/>
              </a:rPr>
              <a:t> </a:t>
            </a:r>
            <a:endParaRPr lang="en-US">
              <a:latin typeface="Times New Roman" pitchFamily="18" charset="0"/>
              <a:cs typeface="Times New Roman" pitchFamily="18" charset="0"/>
            </a:endParaRPr>
          </a:p>
        </p:txBody>
      </p:sp>
      <p:pic>
        <p:nvPicPr>
          <p:cNvPr id="7" name="Picture 6" descr="H00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0200" y="3810000"/>
            <a:ext cx="2190750" cy="2729230"/>
          </a:xfrm>
          <a:prstGeom prst="rect">
            <a:avLst/>
          </a:prstGeom>
          <a:noFill/>
          <a:ln>
            <a:noFill/>
          </a:ln>
        </p:spPr>
      </p:pic>
      <p:pic>
        <p:nvPicPr>
          <p:cNvPr id="8" name="Picture 7" descr="H001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7800" y="4340000"/>
            <a:ext cx="2713990" cy="2186940"/>
          </a:xfrm>
          <a:prstGeom prst="rect">
            <a:avLst/>
          </a:prstGeom>
          <a:noFill/>
          <a:ln>
            <a:noFill/>
          </a:ln>
        </p:spPr>
      </p:pic>
    </p:spTree>
    <p:extLst>
      <p:ext uri="{BB962C8B-B14F-4D97-AF65-F5344CB8AC3E}">
        <p14:creationId xmlns:p14="http://schemas.microsoft.com/office/powerpoint/2010/main" val="18382940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pPr lvl="2"/>
            <a:endParaRPr lang="en-US" sz="2800">
              <a:latin typeface="Times New Roman" pitchFamily="18" charset="0"/>
              <a:cs typeface="Times New Roman" pitchFamily="18" charset="0"/>
            </a:endParaRPr>
          </a:p>
        </p:txBody>
      </p:sp>
      <p:sp>
        <p:nvSpPr>
          <p:cNvPr id="3" name="Content Placeholder 2"/>
          <p:cNvSpPr>
            <a:spLocks noGrp="1"/>
          </p:cNvSpPr>
          <p:nvPr>
            <p:ph idx="1"/>
          </p:nvPr>
        </p:nvSpPr>
        <p:spPr>
          <a:xfrm>
            <a:off x="457200" y="381000"/>
            <a:ext cx="8229600" cy="6096000"/>
          </a:xfrm>
        </p:spPr>
        <p:txBody>
          <a:bodyPr>
            <a:noAutofit/>
          </a:bodyPr>
          <a:lstStyle/>
          <a:p>
            <a:pPr marL="796925" lvl="3" indent="0">
              <a:buNone/>
            </a:pPr>
            <a:r>
              <a:rPr lang="pt-BR">
                <a:latin typeface="Times New Roman" pitchFamily="18" charset="0"/>
                <a:cs typeface="Times New Roman" pitchFamily="18" charset="0"/>
              </a:rPr>
              <a:t>Gá chi tiết lên </a:t>
            </a:r>
            <a:r>
              <a:rPr lang="pt-BR" smtClean="0">
                <a:latin typeface="Times New Roman" pitchFamily="18" charset="0"/>
                <a:cs typeface="Times New Roman" pitchFamily="18" charset="0"/>
              </a:rPr>
              <a:t>êtô: </a:t>
            </a:r>
            <a:r>
              <a:rPr lang="en-US" smtClean="0">
                <a:latin typeface="Times New Roman" pitchFamily="18" charset="0"/>
                <a:cs typeface="Times New Roman" pitchFamily="18" charset="0"/>
              </a:rPr>
              <a:t>Ta </a:t>
            </a:r>
            <a:r>
              <a:rPr lang="en-US" err="1" smtClean="0">
                <a:latin typeface="Times New Roman" pitchFamily="18" charset="0"/>
                <a:cs typeface="Times New Roman" pitchFamily="18" charset="0"/>
              </a:rPr>
              <a:t>gá</a:t>
            </a:r>
            <a:r>
              <a:rPr lang="en-US" smtClean="0">
                <a:latin typeface="Times New Roman" pitchFamily="18" charset="0"/>
                <a:cs typeface="Times New Roman" pitchFamily="18" charset="0"/>
              </a:rPr>
              <a:t> </a:t>
            </a:r>
            <a:r>
              <a:rPr lang="en-US">
                <a:latin typeface="Times New Roman" pitchFamily="18" charset="0"/>
                <a:cs typeface="Times New Roman" pitchFamily="18" charset="0"/>
              </a:rPr>
              <a:t>chi </a:t>
            </a:r>
            <a:r>
              <a:rPr lang="en-US" err="1">
                <a:latin typeface="Times New Roman" pitchFamily="18" charset="0"/>
                <a:cs typeface="Times New Roman" pitchFamily="18" charset="0"/>
              </a:rPr>
              <a:t>tiết</a:t>
            </a:r>
            <a:r>
              <a:rPr lang="en-US">
                <a:latin typeface="Times New Roman" pitchFamily="18" charset="0"/>
                <a:cs typeface="Times New Roman" pitchFamily="18" charset="0"/>
              </a:rPr>
              <a:t> </a:t>
            </a:r>
            <a:r>
              <a:rPr lang="en-US" err="1">
                <a:latin typeface="Times New Roman" pitchFamily="18" charset="0"/>
                <a:cs typeface="Times New Roman" pitchFamily="18" charset="0"/>
              </a:rPr>
              <a:t>cao</a:t>
            </a:r>
            <a:r>
              <a:rPr lang="en-US">
                <a:latin typeface="Times New Roman" pitchFamily="18" charset="0"/>
                <a:cs typeface="Times New Roman" pitchFamily="18" charset="0"/>
              </a:rPr>
              <a:t> </a:t>
            </a:r>
            <a:r>
              <a:rPr lang="en-US" err="1">
                <a:latin typeface="Times New Roman" pitchFamily="18" charset="0"/>
                <a:cs typeface="Times New Roman" pitchFamily="18" charset="0"/>
              </a:rPr>
              <a:t>hơn</a:t>
            </a:r>
            <a:r>
              <a:rPr lang="en-US">
                <a:latin typeface="Times New Roman" pitchFamily="18" charset="0"/>
                <a:cs typeface="Times New Roman" pitchFamily="18" charset="0"/>
              </a:rPr>
              <a:t> </a:t>
            </a:r>
            <a:r>
              <a:rPr lang="en-US" err="1">
                <a:latin typeface="Times New Roman" pitchFamily="18" charset="0"/>
                <a:cs typeface="Times New Roman" pitchFamily="18" charset="0"/>
              </a:rPr>
              <a:t>hàm</a:t>
            </a:r>
            <a:r>
              <a:rPr lang="en-US">
                <a:latin typeface="Times New Roman" pitchFamily="18" charset="0"/>
                <a:cs typeface="Times New Roman" pitchFamily="18" charset="0"/>
              </a:rPr>
              <a:t> </a:t>
            </a:r>
            <a:r>
              <a:rPr lang="en-US" err="1">
                <a:latin typeface="Times New Roman" pitchFamily="18" charset="0"/>
                <a:cs typeface="Times New Roman" pitchFamily="18" charset="0"/>
              </a:rPr>
              <a:t>êtô</a:t>
            </a:r>
            <a:r>
              <a:rPr lang="en-US">
                <a:latin typeface="Times New Roman" pitchFamily="18" charset="0"/>
                <a:cs typeface="Times New Roman" pitchFamily="18" charset="0"/>
              </a:rPr>
              <a:t> 8 </a:t>
            </a:r>
            <a:r>
              <a:rPr lang="en-US">
                <a:latin typeface="Times New Roman" pitchFamily="18" charset="0"/>
                <a:cs typeface="Times New Roman" pitchFamily="18" charset="0"/>
                <a:sym typeface="Symbol"/>
              </a:rPr>
              <a:t></a:t>
            </a:r>
            <a:r>
              <a:rPr lang="en-US" err="1" smtClean="0">
                <a:latin typeface="Times New Roman" pitchFamily="18" charset="0"/>
                <a:cs typeface="Times New Roman" pitchFamily="18" charset="0"/>
              </a:rPr>
              <a:t>10mm</a:t>
            </a:r>
            <a:endParaRPr lang="en-US">
              <a:latin typeface="Times New Roman" pitchFamily="18" charset="0"/>
              <a:cs typeface="Times New Roman" pitchFamily="18" charset="0"/>
            </a:endParaRPr>
          </a:p>
          <a:p>
            <a:pPr indent="0">
              <a:buNone/>
            </a:pPr>
            <a:r>
              <a:rPr lang="en-US" sz="2000" err="1" smtClean="0">
                <a:latin typeface="Times New Roman" pitchFamily="18" charset="0"/>
                <a:cs typeface="Times New Roman" pitchFamily="18" charset="0"/>
              </a:rPr>
              <a:t>Tư</a:t>
            </a:r>
            <a:r>
              <a:rPr lang="en-US" sz="2000" smtClean="0">
                <a:latin typeface="Times New Roman" pitchFamily="18" charset="0"/>
                <a:cs typeface="Times New Roman" pitchFamily="18" charset="0"/>
              </a:rPr>
              <a:t> </a:t>
            </a:r>
            <a:r>
              <a:rPr lang="en-US" sz="2000" err="1">
                <a:latin typeface="Times New Roman" pitchFamily="18" charset="0"/>
                <a:cs typeface="Times New Roman" pitchFamily="18" charset="0"/>
              </a:rPr>
              <a:t>thê</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va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thao</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tác</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giũa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cơ</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bản</a:t>
            </a:r>
            <a:endParaRPr lang="en-US" sz="2000">
              <a:latin typeface="Times New Roman" pitchFamily="18" charset="0"/>
              <a:cs typeface="Times New Roman" pitchFamily="18" charset="0"/>
            </a:endParaRPr>
          </a:p>
          <a:p>
            <a:pPr lvl="2"/>
            <a:r>
              <a:rPr lang="pt-BR" sz="2000">
                <a:latin typeface="Times New Roman" pitchFamily="18" charset="0"/>
                <a:cs typeface="Times New Roman" pitchFamily="18" charset="0"/>
              </a:rPr>
              <a:t>Tư thế đứng giũa</a:t>
            </a:r>
            <a:endParaRPr lang="en-US" sz="2000">
              <a:latin typeface="Times New Roman" pitchFamily="18" charset="0"/>
              <a:cs typeface="Times New Roman" pitchFamily="18" charset="0"/>
            </a:endParaRPr>
          </a:p>
          <a:p>
            <a:r>
              <a:rPr lang="pt-BR" sz="2000">
                <a:latin typeface="Times New Roman" pitchFamily="18" charset="0"/>
                <a:cs typeface="Times New Roman" pitchFamily="18" charset="0"/>
              </a:rPr>
              <a:t>Chân trái bước lên phiá trước sao cho tâm chân trái song song với hướng giũa, chân phải bước sang phải hợp với chân trái 1 góc 60</a:t>
            </a:r>
            <a:r>
              <a:rPr lang="pt-BR" sz="2000" baseline="30000">
                <a:latin typeface="Times New Roman" pitchFamily="18" charset="0"/>
                <a:cs typeface="Times New Roman" pitchFamily="18" charset="0"/>
              </a:rPr>
              <a:t>0 </a:t>
            </a:r>
            <a:r>
              <a:rPr lang="en-US" sz="2000">
                <a:latin typeface="Times New Roman" pitchFamily="18" charset="0"/>
                <a:cs typeface="Times New Roman" pitchFamily="18" charset="0"/>
                <a:sym typeface="Symbol"/>
              </a:rPr>
              <a:t></a:t>
            </a:r>
            <a:r>
              <a:rPr lang="pt-BR" sz="2000">
                <a:latin typeface="Times New Roman" pitchFamily="18" charset="0"/>
                <a:cs typeface="Times New Roman" pitchFamily="18" charset="0"/>
              </a:rPr>
              <a:t>70</a:t>
            </a:r>
            <a:r>
              <a:rPr lang="pt-BR" sz="2000" baseline="30000">
                <a:latin typeface="Times New Roman" pitchFamily="18" charset="0"/>
                <a:cs typeface="Times New Roman" pitchFamily="18" charset="0"/>
              </a:rPr>
              <a:t>0  </a:t>
            </a:r>
            <a:r>
              <a:rPr lang="pt-BR" sz="2000">
                <a:latin typeface="Times New Roman" pitchFamily="18" charset="0"/>
                <a:cs typeface="Times New Roman" pitchFamily="18" charset="0"/>
              </a:rPr>
              <a:t>hai chân cách nhau </a:t>
            </a:r>
            <a:r>
              <a:rPr lang="pt-BR" sz="2000" smtClean="0">
                <a:latin typeface="Times New Roman" pitchFamily="18" charset="0"/>
                <a:cs typeface="Times New Roman" pitchFamily="18" charset="0"/>
              </a:rPr>
              <a:t>200</a:t>
            </a:r>
          </a:p>
          <a:p>
            <a:endParaRPr lang="pt-BR" sz="2000">
              <a:latin typeface="Times New Roman" pitchFamily="18" charset="0"/>
              <a:cs typeface="Times New Roman" pitchFamily="18" charset="0"/>
            </a:endParaRPr>
          </a:p>
          <a:p>
            <a:endParaRPr lang="pt-BR" sz="2000" smtClean="0">
              <a:latin typeface="Times New Roman" pitchFamily="18" charset="0"/>
              <a:cs typeface="Times New Roman" pitchFamily="18" charset="0"/>
            </a:endParaRPr>
          </a:p>
          <a:p>
            <a:endParaRPr lang="pt-BR" sz="2000">
              <a:latin typeface="Times New Roman" pitchFamily="18" charset="0"/>
              <a:cs typeface="Times New Roman" pitchFamily="18" charset="0"/>
            </a:endParaRPr>
          </a:p>
          <a:p>
            <a:endParaRPr lang="pt-BR" sz="2000" smtClean="0">
              <a:latin typeface="Times New Roman" pitchFamily="18" charset="0"/>
              <a:cs typeface="Times New Roman" pitchFamily="18" charset="0"/>
            </a:endParaRPr>
          </a:p>
          <a:p>
            <a:endParaRPr lang="pt-BR" sz="2000">
              <a:latin typeface="Times New Roman" pitchFamily="18" charset="0"/>
              <a:cs typeface="Times New Roman" pitchFamily="18" charset="0"/>
            </a:endParaRPr>
          </a:p>
          <a:p>
            <a:endParaRPr lang="pt-BR" sz="2000" smtClean="0">
              <a:latin typeface="Times New Roman" pitchFamily="18" charset="0"/>
              <a:cs typeface="Times New Roman" pitchFamily="18" charset="0"/>
            </a:endParaRPr>
          </a:p>
          <a:p>
            <a:endParaRPr lang="pt-BR" sz="2000">
              <a:latin typeface="Times New Roman" pitchFamily="18" charset="0"/>
              <a:cs typeface="Times New Roman" pitchFamily="18" charset="0"/>
            </a:endParaRPr>
          </a:p>
          <a:p>
            <a:pPr marL="0" indent="0">
              <a:buNone/>
            </a:pPr>
            <a:endParaRPr lang="pt-BR" sz="2000" smtClean="0">
              <a:latin typeface="Times New Roman" pitchFamily="18" charset="0"/>
              <a:cs typeface="Times New Roman" pitchFamily="18" charset="0"/>
            </a:endParaRPr>
          </a:p>
          <a:p>
            <a:pPr marL="0" indent="0">
              <a:buNone/>
            </a:pPr>
            <a:r>
              <a:rPr lang="pt-BR" sz="2000" smtClean="0">
                <a:latin typeface="Times New Roman" pitchFamily="18" charset="0"/>
                <a:cs typeface="Times New Roman" pitchFamily="18" charset="0"/>
              </a:rPr>
              <a:t> </a:t>
            </a:r>
            <a:r>
              <a:rPr lang="pt-BR" sz="2000">
                <a:latin typeface="Times New Roman" pitchFamily="18" charset="0"/>
                <a:cs typeface="Times New Roman" pitchFamily="18" charset="0"/>
              </a:rPr>
              <a:t>Người đứng đúng vị trí chân trái khuỵ xuống chân phải thẳng người có xu hướng lao về phiá trước thân người nghiêng 1 góc 45</a:t>
            </a:r>
            <a:r>
              <a:rPr lang="pt-BR" sz="2000" baseline="30000">
                <a:latin typeface="Times New Roman" pitchFamily="18" charset="0"/>
                <a:cs typeface="Times New Roman" pitchFamily="18" charset="0"/>
              </a:rPr>
              <a:t>0 </a:t>
            </a:r>
            <a:r>
              <a:rPr lang="pt-BR" sz="2000">
                <a:latin typeface="Times New Roman" pitchFamily="18" charset="0"/>
                <a:cs typeface="Times New Roman" pitchFamily="18" charset="0"/>
              </a:rPr>
              <a:t>so với</a:t>
            </a:r>
            <a:r>
              <a:rPr lang="pt-BR" sz="2000" baseline="30000">
                <a:latin typeface="Times New Roman" pitchFamily="18" charset="0"/>
                <a:cs typeface="Times New Roman" pitchFamily="18" charset="0"/>
              </a:rPr>
              <a:t> </a:t>
            </a:r>
            <a:r>
              <a:rPr lang="pt-BR" sz="2000">
                <a:latin typeface="Times New Roman" pitchFamily="18" charset="0"/>
                <a:cs typeface="Times New Roman" pitchFamily="18" charset="0"/>
              </a:rPr>
              <a:t>tâm ngang êtô mắt nhìn về vật gia công nách khép lại </a:t>
            </a:r>
            <a:endParaRPr lang="en-US" sz="2000">
              <a:latin typeface="Times New Roman" pitchFamily="18" charset="0"/>
              <a:cs typeface="Times New Roman" pitchFamily="18" charset="0"/>
            </a:endParaRPr>
          </a:p>
          <a:p>
            <a:pPr marL="0" indent="0">
              <a:buNone/>
            </a:pPr>
            <a:endParaRPr lang="en-US" sz="2000">
              <a:latin typeface="Times New Roman" pitchFamily="18" charset="0"/>
              <a:cs typeface="Times New Roman" pitchFamily="18" charset="0"/>
            </a:endParaRPr>
          </a:p>
        </p:txBody>
      </p:sp>
      <p:pic>
        <p:nvPicPr>
          <p:cNvPr id="6" name="Picture 5" descr="H093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 y="2842260"/>
            <a:ext cx="2063115" cy="2186940"/>
          </a:xfrm>
          <a:prstGeom prst="rect">
            <a:avLst/>
          </a:prstGeom>
          <a:noFill/>
          <a:ln>
            <a:noFill/>
          </a:ln>
        </p:spPr>
      </p:pic>
      <p:grpSp>
        <p:nvGrpSpPr>
          <p:cNvPr id="9" name="Group 8"/>
          <p:cNvGrpSpPr>
            <a:grpSpLocks/>
          </p:cNvGrpSpPr>
          <p:nvPr/>
        </p:nvGrpSpPr>
        <p:grpSpPr bwMode="auto">
          <a:xfrm>
            <a:off x="3352800" y="3505200"/>
            <a:ext cx="1764030" cy="838200"/>
            <a:chOff x="4023" y="11376"/>
            <a:chExt cx="3033" cy="1500"/>
          </a:xfrm>
        </p:grpSpPr>
        <p:sp>
          <p:nvSpPr>
            <p:cNvPr id="10" name="Rectangle 9"/>
            <p:cNvSpPr>
              <a:spLocks noChangeArrowheads="1"/>
            </p:cNvSpPr>
            <p:nvPr/>
          </p:nvSpPr>
          <p:spPr bwMode="auto">
            <a:xfrm>
              <a:off x="5040" y="11376"/>
              <a:ext cx="1296" cy="576"/>
            </a:xfrm>
            <a:prstGeom prst="rect">
              <a:avLst/>
            </a:prstGeom>
            <a:solidFill>
              <a:srgbClr val="808080"/>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grpSp>
          <p:nvGrpSpPr>
            <p:cNvPr id="11" name="Group 10"/>
            <p:cNvGrpSpPr>
              <a:grpSpLocks/>
            </p:cNvGrpSpPr>
            <p:nvPr/>
          </p:nvGrpSpPr>
          <p:grpSpPr bwMode="auto">
            <a:xfrm>
              <a:off x="6192" y="11520"/>
              <a:ext cx="864" cy="1296"/>
              <a:chOff x="6192" y="11520"/>
              <a:chExt cx="864" cy="1296"/>
            </a:xfrm>
          </p:grpSpPr>
          <p:cxnSp>
            <p:nvCxnSpPr>
              <p:cNvPr id="23" name="Line 5"/>
              <p:cNvCxnSpPr>
                <a:cxnSpLocks noChangeShapeType="1"/>
              </p:cNvCxnSpPr>
              <p:nvPr/>
            </p:nvCxnSpPr>
            <p:spPr bwMode="auto">
              <a:xfrm>
                <a:off x="6336" y="11520"/>
                <a:ext cx="2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4" name="Line 6"/>
              <p:cNvCxnSpPr>
                <a:cxnSpLocks noChangeShapeType="1"/>
              </p:cNvCxnSpPr>
              <p:nvPr/>
            </p:nvCxnSpPr>
            <p:spPr bwMode="auto">
              <a:xfrm>
                <a:off x="6624" y="11520"/>
                <a:ext cx="144"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5" name="Line 7"/>
              <p:cNvCxnSpPr>
                <a:cxnSpLocks noChangeShapeType="1"/>
              </p:cNvCxnSpPr>
              <p:nvPr/>
            </p:nvCxnSpPr>
            <p:spPr bwMode="auto">
              <a:xfrm>
                <a:off x="6768" y="11664"/>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6" name="Line 8"/>
              <p:cNvCxnSpPr>
                <a:cxnSpLocks noChangeShapeType="1"/>
              </p:cNvCxnSpPr>
              <p:nvPr/>
            </p:nvCxnSpPr>
            <p:spPr bwMode="auto">
              <a:xfrm>
                <a:off x="6768" y="12096"/>
                <a:ext cx="28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7" name="Line 9"/>
              <p:cNvCxnSpPr>
                <a:cxnSpLocks noChangeShapeType="1"/>
              </p:cNvCxnSpPr>
              <p:nvPr/>
            </p:nvCxnSpPr>
            <p:spPr bwMode="auto">
              <a:xfrm>
                <a:off x="7056" y="12240"/>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10"/>
              <p:cNvCxnSpPr>
                <a:cxnSpLocks noChangeShapeType="1"/>
              </p:cNvCxnSpPr>
              <p:nvPr/>
            </p:nvCxnSpPr>
            <p:spPr bwMode="auto">
              <a:xfrm flipH="1">
                <a:off x="6192" y="12816"/>
                <a:ext cx="86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11"/>
              <p:cNvCxnSpPr>
                <a:cxnSpLocks noChangeShapeType="1"/>
              </p:cNvCxnSpPr>
              <p:nvPr/>
            </p:nvCxnSpPr>
            <p:spPr bwMode="auto">
              <a:xfrm flipV="1">
                <a:off x="6192" y="12384"/>
                <a:ext cx="0" cy="4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0" name="Line 12"/>
              <p:cNvCxnSpPr>
                <a:cxnSpLocks noChangeShapeType="1"/>
              </p:cNvCxnSpPr>
              <p:nvPr/>
            </p:nvCxnSpPr>
            <p:spPr bwMode="auto">
              <a:xfrm flipV="1">
                <a:off x="6192" y="12096"/>
                <a:ext cx="288"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Line 13"/>
              <p:cNvCxnSpPr>
                <a:cxnSpLocks noChangeShapeType="1"/>
              </p:cNvCxnSpPr>
              <p:nvPr/>
            </p:nvCxnSpPr>
            <p:spPr bwMode="auto">
              <a:xfrm>
                <a:off x="6336" y="11808"/>
                <a:ext cx="14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2" name="Line 14"/>
              <p:cNvCxnSpPr>
                <a:cxnSpLocks noChangeShapeType="1"/>
              </p:cNvCxnSpPr>
              <p:nvPr/>
            </p:nvCxnSpPr>
            <p:spPr bwMode="auto">
              <a:xfrm>
                <a:off x="6480" y="11808"/>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12" name="Line 15"/>
            <p:cNvCxnSpPr>
              <a:cxnSpLocks noChangeShapeType="1"/>
            </p:cNvCxnSpPr>
            <p:nvPr/>
          </p:nvCxnSpPr>
          <p:spPr bwMode="auto">
            <a:xfrm flipH="1">
              <a:off x="4671" y="11511"/>
              <a:ext cx="33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16"/>
            <p:cNvCxnSpPr>
              <a:cxnSpLocks noChangeShapeType="1"/>
            </p:cNvCxnSpPr>
            <p:nvPr/>
          </p:nvCxnSpPr>
          <p:spPr bwMode="auto">
            <a:xfrm flipH="1">
              <a:off x="4503" y="11511"/>
              <a:ext cx="168"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4" name="Line 17"/>
            <p:cNvCxnSpPr>
              <a:cxnSpLocks noChangeShapeType="1"/>
            </p:cNvCxnSpPr>
            <p:nvPr/>
          </p:nvCxnSpPr>
          <p:spPr bwMode="auto">
            <a:xfrm flipH="1">
              <a:off x="4464" y="11655"/>
              <a:ext cx="39" cy="72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5" name="Line 18"/>
            <p:cNvCxnSpPr>
              <a:cxnSpLocks noChangeShapeType="1"/>
            </p:cNvCxnSpPr>
            <p:nvPr/>
          </p:nvCxnSpPr>
          <p:spPr bwMode="auto">
            <a:xfrm flipH="1">
              <a:off x="4161" y="12339"/>
              <a:ext cx="336"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6" name="Line 19"/>
            <p:cNvCxnSpPr>
              <a:cxnSpLocks noChangeShapeType="1"/>
            </p:cNvCxnSpPr>
            <p:nvPr/>
          </p:nvCxnSpPr>
          <p:spPr bwMode="auto">
            <a:xfrm flipH="1">
              <a:off x="4839" y="11799"/>
              <a:ext cx="16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7" name="Line 20"/>
            <p:cNvCxnSpPr>
              <a:cxnSpLocks noChangeShapeType="1"/>
            </p:cNvCxnSpPr>
            <p:nvPr/>
          </p:nvCxnSpPr>
          <p:spPr bwMode="auto">
            <a:xfrm>
              <a:off x="4176" y="12483"/>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Line 21"/>
            <p:cNvCxnSpPr>
              <a:cxnSpLocks noChangeShapeType="1"/>
            </p:cNvCxnSpPr>
            <p:nvPr/>
          </p:nvCxnSpPr>
          <p:spPr bwMode="auto">
            <a:xfrm>
              <a:off x="4176" y="12756"/>
              <a:ext cx="201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9" name="Rectangle 18"/>
            <p:cNvSpPr>
              <a:spLocks noChangeArrowheads="1"/>
            </p:cNvSpPr>
            <p:nvPr/>
          </p:nvSpPr>
          <p:spPr bwMode="auto">
            <a:xfrm>
              <a:off x="4023" y="12558"/>
              <a:ext cx="144"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cxnSp>
          <p:nvCxnSpPr>
            <p:cNvPr id="20" name="Line 23"/>
            <p:cNvCxnSpPr>
              <a:cxnSpLocks noChangeShapeType="1"/>
            </p:cNvCxnSpPr>
            <p:nvPr/>
          </p:nvCxnSpPr>
          <p:spPr bwMode="auto">
            <a:xfrm>
              <a:off x="4077" y="12444"/>
              <a:ext cx="0" cy="432"/>
            </a:xfrm>
            <a:prstGeom prst="line">
              <a:avLst/>
            </a:prstGeom>
            <a:noFill/>
            <a:ln w="19050">
              <a:solidFill>
                <a:srgbClr val="000000"/>
              </a:solidFill>
              <a:round/>
              <a:headEnd type="diamond" w="med" len="med"/>
              <a:tailEnd type="diamond" w="med" len="med"/>
            </a:ln>
            <a:extLst>
              <a:ext uri="{909E8E84-426E-40DD-AFC4-6F175D3DCCD1}">
                <a14:hiddenFill xmlns:a14="http://schemas.microsoft.com/office/drawing/2010/main">
                  <a:noFill/>
                </a14:hiddenFill>
              </a:ext>
            </a:extLst>
          </p:spPr>
        </p:cxnSp>
        <p:sp>
          <p:nvSpPr>
            <p:cNvPr id="21" name="Freeform 20"/>
            <p:cNvSpPr>
              <a:spLocks/>
            </p:cNvSpPr>
            <p:nvPr/>
          </p:nvSpPr>
          <p:spPr bwMode="auto">
            <a:xfrm>
              <a:off x="4872" y="11808"/>
              <a:ext cx="168" cy="720"/>
            </a:xfrm>
            <a:custGeom>
              <a:avLst/>
              <a:gdLst>
                <a:gd name="T0" fmla="*/ 24 w 168"/>
                <a:gd name="T1" fmla="*/ 0 h 720"/>
                <a:gd name="T2" fmla="*/ 24 w 168"/>
                <a:gd name="T3" fmla="*/ 432 h 720"/>
                <a:gd name="T4" fmla="*/ 168 w 168"/>
                <a:gd name="T5" fmla="*/ 720 h 720"/>
              </a:gdLst>
              <a:ahLst/>
              <a:cxnLst>
                <a:cxn ang="0">
                  <a:pos x="T0" y="T1"/>
                </a:cxn>
                <a:cxn ang="0">
                  <a:pos x="T2" y="T3"/>
                </a:cxn>
                <a:cxn ang="0">
                  <a:pos x="T4" y="T5"/>
                </a:cxn>
              </a:cxnLst>
              <a:rect l="0" t="0" r="r" b="b"/>
              <a:pathLst>
                <a:path w="168" h="720">
                  <a:moveTo>
                    <a:pt x="24" y="0"/>
                  </a:moveTo>
                  <a:cubicBezTo>
                    <a:pt x="12" y="156"/>
                    <a:pt x="0" y="312"/>
                    <a:pt x="24" y="432"/>
                  </a:cubicBezTo>
                  <a:cubicBezTo>
                    <a:pt x="48" y="552"/>
                    <a:pt x="144" y="672"/>
                    <a:pt x="168" y="72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cxnSp>
          <p:nvCxnSpPr>
            <p:cNvPr id="22" name="Line 25"/>
            <p:cNvCxnSpPr>
              <a:cxnSpLocks noChangeShapeType="1"/>
            </p:cNvCxnSpPr>
            <p:nvPr/>
          </p:nvCxnSpPr>
          <p:spPr bwMode="auto">
            <a:xfrm>
              <a:off x="5040" y="12528"/>
              <a:ext cx="115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grpSp>
        <p:nvGrpSpPr>
          <p:cNvPr id="33" name="Group 32"/>
          <p:cNvGrpSpPr>
            <a:grpSpLocks/>
          </p:cNvGrpSpPr>
          <p:nvPr/>
        </p:nvGrpSpPr>
        <p:grpSpPr bwMode="auto">
          <a:xfrm>
            <a:off x="5184053" y="2819400"/>
            <a:ext cx="3159125" cy="2003425"/>
            <a:chOff x="2046" y="12377"/>
            <a:chExt cx="4975" cy="3155"/>
          </a:xfrm>
        </p:grpSpPr>
        <p:sp>
          <p:nvSpPr>
            <p:cNvPr id="34" name="Rectangle 33"/>
            <p:cNvSpPr>
              <a:spLocks noChangeArrowheads="1"/>
            </p:cNvSpPr>
            <p:nvPr/>
          </p:nvSpPr>
          <p:spPr bwMode="auto">
            <a:xfrm>
              <a:off x="5190" y="13298"/>
              <a:ext cx="809" cy="360"/>
            </a:xfrm>
            <a:prstGeom prst="rect">
              <a:avLst/>
            </a:prstGeom>
            <a:solidFill>
              <a:srgbClr val="808080"/>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sp>
          <p:nvSpPr>
            <p:cNvPr id="35" name="Oval 34"/>
            <p:cNvSpPr>
              <a:spLocks noChangeArrowheads="1"/>
            </p:cNvSpPr>
            <p:nvPr/>
          </p:nvSpPr>
          <p:spPr bwMode="auto">
            <a:xfrm rot="2212807">
              <a:off x="4719" y="14259"/>
              <a:ext cx="226" cy="519"/>
            </a:xfrm>
            <a:prstGeom prst="ellipse">
              <a:avLst/>
            </a:prstGeom>
            <a:solidFill>
              <a:srgbClr val="808080"/>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36" name="Oval 35"/>
            <p:cNvSpPr>
              <a:spLocks noChangeArrowheads="1"/>
            </p:cNvSpPr>
            <p:nvPr/>
          </p:nvSpPr>
          <p:spPr bwMode="auto">
            <a:xfrm rot="4819045">
              <a:off x="5500" y="14825"/>
              <a:ext cx="263" cy="633"/>
            </a:xfrm>
            <a:prstGeom prst="ellipse">
              <a:avLst/>
            </a:prstGeom>
            <a:solidFill>
              <a:srgbClr val="808080"/>
            </a:solidFill>
            <a:ln w="9525">
              <a:solidFill>
                <a:srgbClr val="000000"/>
              </a:solidFill>
              <a:round/>
              <a:headEnd/>
              <a:tailEnd/>
            </a:ln>
          </p:spPr>
          <p:txBody>
            <a:bodyPr rot="0" vert="horz" wrap="square" lIns="91440" tIns="45720" rIns="91440" bIns="45720" anchor="t" anchorCtr="0" upright="1">
              <a:noAutofit/>
            </a:bodyPr>
            <a:lstStyle/>
            <a:p>
              <a:endParaRPr lang="en-US"/>
            </a:p>
          </p:txBody>
        </p:sp>
        <p:cxnSp>
          <p:nvCxnSpPr>
            <p:cNvPr id="37" name="Line 53"/>
            <p:cNvCxnSpPr>
              <a:cxnSpLocks noChangeShapeType="1"/>
            </p:cNvCxnSpPr>
            <p:nvPr/>
          </p:nvCxnSpPr>
          <p:spPr bwMode="auto">
            <a:xfrm>
              <a:off x="5595" y="12377"/>
              <a:ext cx="0" cy="2880"/>
            </a:xfrm>
            <a:prstGeom prst="line">
              <a:avLst/>
            </a:prstGeom>
            <a:noFill/>
            <a:ln w="9525">
              <a:solidFill>
                <a:srgbClr val="000000"/>
              </a:solidFill>
              <a:prstDash val="sysDot"/>
              <a:round/>
              <a:headEnd/>
              <a:tailEnd/>
            </a:ln>
            <a:extLst>
              <a:ext uri="{909E8E84-426E-40DD-AFC4-6F175D3DCCD1}">
                <a14:hiddenFill xmlns:a14="http://schemas.microsoft.com/office/drawing/2010/main">
                  <a:noFill/>
                </a14:hiddenFill>
              </a:ext>
            </a:extLst>
          </p:spPr>
        </p:cxnSp>
        <p:cxnSp>
          <p:nvCxnSpPr>
            <p:cNvPr id="38" name="Line 54"/>
            <p:cNvCxnSpPr>
              <a:cxnSpLocks noChangeShapeType="1"/>
            </p:cNvCxnSpPr>
            <p:nvPr/>
          </p:nvCxnSpPr>
          <p:spPr bwMode="auto">
            <a:xfrm>
              <a:off x="3293" y="13457"/>
              <a:ext cx="3728" cy="0"/>
            </a:xfrm>
            <a:prstGeom prst="line">
              <a:avLst/>
            </a:prstGeom>
            <a:noFill/>
            <a:ln w="9525">
              <a:solidFill>
                <a:srgbClr val="000000"/>
              </a:solidFill>
              <a:prstDash val="sysDot"/>
              <a:round/>
              <a:headEnd/>
              <a:tailEnd/>
            </a:ln>
            <a:extLst>
              <a:ext uri="{909E8E84-426E-40DD-AFC4-6F175D3DCCD1}">
                <a14:hiddenFill xmlns:a14="http://schemas.microsoft.com/office/drawing/2010/main">
                  <a:noFill/>
                </a14:hiddenFill>
              </a:ext>
            </a:extLst>
          </p:spPr>
        </p:cxnSp>
        <p:grpSp>
          <p:nvGrpSpPr>
            <p:cNvPr id="39" name="Group 38"/>
            <p:cNvGrpSpPr>
              <a:grpSpLocks/>
            </p:cNvGrpSpPr>
            <p:nvPr/>
          </p:nvGrpSpPr>
          <p:grpSpPr bwMode="auto">
            <a:xfrm>
              <a:off x="4361" y="12586"/>
              <a:ext cx="2607" cy="1667"/>
              <a:chOff x="3569" y="9333"/>
              <a:chExt cx="2607" cy="1667"/>
            </a:xfrm>
          </p:grpSpPr>
          <p:cxnSp>
            <p:nvCxnSpPr>
              <p:cNvPr id="50" name="Line 56"/>
              <p:cNvCxnSpPr>
                <a:cxnSpLocks noChangeShapeType="1"/>
              </p:cNvCxnSpPr>
              <p:nvPr/>
            </p:nvCxnSpPr>
            <p:spPr bwMode="auto">
              <a:xfrm flipV="1">
                <a:off x="4042" y="10392"/>
                <a:ext cx="1570" cy="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51" name="Freeform 50"/>
              <p:cNvSpPr>
                <a:spLocks/>
              </p:cNvSpPr>
              <p:nvPr/>
            </p:nvSpPr>
            <p:spPr bwMode="auto">
              <a:xfrm>
                <a:off x="4398" y="11000"/>
                <a:ext cx="809" cy="0"/>
              </a:xfrm>
              <a:custGeom>
                <a:avLst/>
                <a:gdLst>
                  <a:gd name="T0" fmla="*/ 0 w 1152"/>
                  <a:gd name="T1" fmla="*/ 0 h 1"/>
                  <a:gd name="T2" fmla="*/ 1152 w 1152"/>
                  <a:gd name="T3" fmla="*/ 0 h 1"/>
                </a:gdLst>
                <a:ahLst/>
                <a:cxnLst>
                  <a:cxn ang="0">
                    <a:pos x="T0" y="T1"/>
                  </a:cxn>
                  <a:cxn ang="0">
                    <a:pos x="T2" y="T3"/>
                  </a:cxn>
                </a:cxnLst>
                <a:rect l="0" t="0" r="r" b="b"/>
                <a:pathLst>
                  <a:path w="1152" h="1">
                    <a:moveTo>
                      <a:pt x="0" y="0"/>
                    </a:moveTo>
                    <a:cubicBezTo>
                      <a:pt x="480" y="0"/>
                      <a:pt x="960" y="0"/>
                      <a:pt x="1152" y="0"/>
                    </a:cubicBezTo>
                  </a:path>
                </a:pathLst>
              </a:custGeom>
              <a:solidFill>
                <a:srgbClr val="808080"/>
              </a:solidFill>
              <a:ln w="28575" cmpd="sng">
                <a:solidFill>
                  <a:srgbClr val="000000"/>
                </a:solidFill>
                <a:round/>
                <a:headEnd/>
                <a:tailEnd/>
              </a:ln>
            </p:spPr>
            <p:txBody>
              <a:bodyPr rot="0" vert="horz" wrap="square" lIns="91440" tIns="45720" rIns="91440" bIns="45720" anchor="t" anchorCtr="0" upright="1">
                <a:noAutofit/>
              </a:bodyPr>
              <a:lstStyle/>
              <a:p>
                <a:endParaRPr lang="en-US"/>
              </a:p>
            </p:txBody>
          </p:sp>
          <p:grpSp>
            <p:nvGrpSpPr>
              <p:cNvPr id="52" name="Group 51"/>
              <p:cNvGrpSpPr>
                <a:grpSpLocks/>
              </p:cNvGrpSpPr>
              <p:nvPr/>
            </p:nvGrpSpPr>
            <p:grpSpPr bwMode="auto">
              <a:xfrm>
                <a:off x="5293" y="10392"/>
                <a:ext cx="600" cy="605"/>
                <a:chOff x="4440" y="10368"/>
                <a:chExt cx="600" cy="726"/>
              </a:xfrm>
            </p:grpSpPr>
            <p:cxnSp>
              <p:nvCxnSpPr>
                <p:cNvPr id="64" name="Line 59"/>
                <p:cNvCxnSpPr>
                  <a:cxnSpLocks noChangeShapeType="1"/>
                </p:cNvCxnSpPr>
                <p:nvPr/>
              </p:nvCxnSpPr>
              <p:spPr bwMode="auto">
                <a:xfrm>
                  <a:off x="5040" y="10806"/>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65" name="Freeform 64"/>
                <p:cNvSpPr>
                  <a:spLocks/>
                </p:cNvSpPr>
                <p:nvPr/>
              </p:nvSpPr>
              <p:spPr bwMode="auto">
                <a:xfrm>
                  <a:off x="4440" y="10368"/>
                  <a:ext cx="600" cy="432"/>
                </a:xfrm>
                <a:custGeom>
                  <a:avLst/>
                  <a:gdLst>
                    <a:gd name="T0" fmla="*/ 24 w 600"/>
                    <a:gd name="T1" fmla="*/ 0 h 432"/>
                    <a:gd name="T2" fmla="*/ 24 w 600"/>
                    <a:gd name="T3" fmla="*/ 144 h 432"/>
                    <a:gd name="T4" fmla="*/ 168 w 600"/>
                    <a:gd name="T5" fmla="*/ 288 h 432"/>
                    <a:gd name="T6" fmla="*/ 600 w 600"/>
                    <a:gd name="T7" fmla="*/ 432 h 432"/>
                  </a:gdLst>
                  <a:ahLst/>
                  <a:cxnLst>
                    <a:cxn ang="0">
                      <a:pos x="T0" y="T1"/>
                    </a:cxn>
                    <a:cxn ang="0">
                      <a:pos x="T2" y="T3"/>
                    </a:cxn>
                    <a:cxn ang="0">
                      <a:pos x="T4" y="T5"/>
                    </a:cxn>
                    <a:cxn ang="0">
                      <a:pos x="T6" y="T7"/>
                    </a:cxn>
                  </a:cxnLst>
                  <a:rect l="0" t="0" r="r" b="b"/>
                  <a:pathLst>
                    <a:path w="600" h="432">
                      <a:moveTo>
                        <a:pt x="24" y="0"/>
                      </a:moveTo>
                      <a:cubicBezTo>
                        <a:pt x="12" y="48"/>
                        <a:pt x="0" y="96"/>
                        <a:pt x="24" y="144"/>
                      </a:cubicBezTo>
                      <a:cubicBezTo>
                        <a:pt x="48" y="192"/>
                        <a:pt x="72" y="240"/>
                        <a:pt x="168" y="288"/>
                      </a:cubicBezTo>
                      <a:cubicBezTo>
                        <a:pt x="264" y="336"/>
                        <a:pt x="432" y="384"/>
                        <a:pt x="600" y="432"/>
                      </a:cubicBezTo>
                    </a:path>
                  </a:pathLst>
                </a:custGeom>
                <a:solidFill>
                  <a:srgbClr val="808080"/>
                </a:solidFill>
                <a:ln w="28575" cmpd="sng">
                  <a:solidFill>
                    <a:srgbClr val="000000"/>
                  </a:solidFill>
                  <a:round/>
                  <a:headEnd/>
                  <a:tailEnd/>
                </a:ln>
              </p:spPr>
              <p:txBody>
                <a:bodyPr rot="0" vert="horz" wrap="square" lIns="91440" tIns="45720" rIns="91440" bIns="45720" anchor="t" anchorCtr="0" upright="1">
                  <a:noAutofit/>
                </a:bodyPr>
                <a:lstStyle/>
                <a:p>
                  <a:endParaRPr lang="en-US"/>
                </a:p>
              </p:txBody>
            </p:sp>
          </p:grpSp>
          <p:grpSp>
            <p:nvGrpSpPr>
              <p:cNvPr id="53" name="Group 52"/>
              <p:cNvGrpSpPr>
                <a:grpSpLocks/>
              </p:cNvGrpSpPr>
              <p:nvPr/>
            </p:nvGrpSpPr>
            <p:grpSpPr bwMode="auto">
              <a:xfrm flipH="1">
                <a:off x="3569" y="10392"/>
                <a:ext cx="600" cy="605"/>
                <a:chOff x="4440" y="10368"/>
                <a:chExt cx="600" cy="726"/>
              </a:xfrm>
            </p:grpSpPr>
            <p:cxnSp>
              <p:nvCxnSpPr>
                <p:cNvPr id="62" name="Line 62"/>
                <p:cNvCxnSpPr>
                  <a:cxnSpLocks noChangeShapeType="1"/>
                </p:cNvCxnSpPr>
                <p:nvPr/>
              </p:nvCxnSpPr>
              <p:spPr bwMode="auto">
                <a:xfrm>
                  <a:off x="5040" y="10806"/>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63" name="Freeform 62"/>
                <p:cNvSpPr>
                  <a:spLocks/>
                </p:cNvSpPr>
                <p:nvPr/>
              </p:nvSpPr>
              <p:spPr bwMode="auto">
                <a:xfrm>
                  <a:off x="4440" y="10368"/>
                  <a:ext cx="600" cy="432"/>
                </a:xfrm>
                <a:custGeom>
                  <a:avLst/>
                  <a:gdLst>
                    <a:gd name="T0" fmla="*/ 24 w 600"/>
                    <a:gd name="T1" fmla="*/ 0 h 432"/>
                    <a:gd name="T2" fmla="*/ 24 w 600"/>
                    <a:gd name="T3" fmla="*/ 144 h 432"/>
                    <a:gd name="T4" fmla="*/ 168 w 600"/>
                    <a:gd name="T5" fmla="*/ 288 h 432"/>
                    <a:gd name="T6" fmla="*/ 600 w 600"/>
                    <a:gd name="T7" fmla="*/ 432 h 432"/>
                  </a:gdLst>
                  <a:ahLst/>
                  <a:cxnLst>
                    <a:cxn ang="0">
                      <a:pos x="T0" y="T1"/>
                    </a:cxn>
                    <a:cxn ang="0">
                      <a:pos x="T2" y="T3"/>
                    </a:cxn>
                    <a:cxn ang="0">
                      <a:pos x="T4" y="T5"/>
                    </a:cxn>
                    <a:cxn ang="0">
                      <a:pos x="T6" y="T7"/>
                    </a:cxn>
                  </a:cxnLst>
                  <a:rect l="0" t="0" r="r" b="b"/>
                  <a:pathLst>
                    <a:path w="600" h="432">
                      <a:moveTo>
                        <a:pt x="24" y="0"/>
                      </a:moveTo>
                      <a:cubicBezTo>
                        <a:pt x="12" y="48"/>
                        <a:pt x="0" y="96"/>
                        <a:pt x="24" y="144"/>
                      </a:cubicBezTo>
                      <a:cubicBezTo>
                        <a:pt x="48" y="192"/>
                        <a:pt x="72" y="240"/>
                        <a:pt x="168" y="288"/>
                      </a:cubicBezTo>
                      <a:cubicBezTo>
                        <a:pt x="264" y="336"/>
                        <a:pt x="432" y="384"/>
                        <a:pt x="600" y="432"/>
                      </a:cubicBezTo>
                    </a:path>
                  </a:pathLst>
                </a:custGeom>
                <a:solidFill>
                  <a:srgbClr val="808080"/>
                </a:solidFill>
                <a:ln w="28575" cmpd="sng">
                  <a:solidFill>
                    <a:srgbClr val="000000"/>
                  </a:solidFill>
                  <a:round/>
                  <a:headEnd/>
                  <a:tailEnd/>
                </a:ln>
              </p:spPr>
              <p:txBody>
                <a:bodyPr rot="0" vert="horz" wrap="square" lIns="91440" tIns="45720" rIns="91440" bIns="45720" anchor="t" anchorCtr="0" upright="1">
                  <a:noAutofit/>
                </a:bodyPr>
                <a:lstStyle/>
                <a:p>
                  <a:endParaRPr lang="en-US"/>
                </a:p>
              </p:txBody>
            </p:sp>
          </p:grpSp>
          <p:cxnSp>
            <p:nvCxnSpPr>
              <p:cNvPr id="54" name="Line 64"/>
              <p:cNvCxnSpPr>
                <a:cxnSpLocks noChangeShapeType="1"/>
              </p:cNvCxnSpPr>
              <p:nvPr/>
            </p:nvCxnSpPr>
            <p:spPr bwMode="auto">
              <a:xfrm>
                <a:off x="3993" y="10032"/>
                <a:ext cx="1518"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55" name="Freeform 54"/>
              <p:cNvSpPr>
                <a:spLocks/>
              </p:cNvSpPr>
              <p:nvPr/>
            </p:nvSpPr>
            <p:spPr bwMode="auto">
              <a:xfrm>
                <a:off x="4398" y="9400"/>
                <a:ext cx="708" cy="120"/>
              </a:xfrm>
              <a:custGeom>
                <a:avLst/>
                <a:gdLst>
                  <a:gd name="T0" fmla="*/ 0 w 1152"/>
                  <a:gd name="T1" fmla="*/ 0 h 1"/>
                  <a:gd name="T2" fmla="*/ 1152 w 1152"/>
                  <a:gd name="T3" fmla="*/ 0 h 1"/>
                </a:gdLst>
                <a:ahLst/>
                <a:cxnLst>
                  <a:cxn ang="0">
                    <a:pos x="T0" y="T1"/>
                  </a:cxn>
                  <a:cxn ang="0">
                    <a:pos x="T2" y="T3"/>
                  </a:cxn>
                </a:cxnLst>
                <a:rect l="0" t="0" r="r" b="b"/>
                <a:pathLst>
                  <a:path w="1152" h="1">
                    <a:moveTo>
                      <a:pt x="0" y="0"/>
                    </a:moveTo>
                    <a:cubicBezTo>
                      <a:pt x="480" y="0"/>
                      <a:pt x="960" y="0"/>
                      <a:pt x="1152" y="0"/>
                    </a:cubicBezTo>
                  </a:path>
                </a:pathLst>
              </a:custGeom>
              <a:solidFill>
                <a:srgbClr val="808080"/>
              </a:solidFill>
              <a:ln w="28575" cmpd="sng">
                <a:solidFill>
                  <a:srgbClr val="000000"/>
                </a:solidFill>
                <a:round/>
                <a:headEnd/>
                <a:tailEnd/>
              </a:ln>
            </p:spPr>
            <p:txBody>
              <a:bodyPr rot="0" vert="horz" wrap="square" lIns="91440" tIns="45720" rIns="91440" bIns="45720" anchor="t" anchorCtr="0" upright="1">
                <a:noAutofit/>
              </a:bodyPr>
              <a:lstStyle/>
              <a:p>
                <a:endParaRPr lang="en-US"/>
              </a:p>
            </p:txBody>
          </p:sp>
          <p:grpSp>
            <p:nvGrpSpPr>
              <p:cNvPr id="56" name="Group 55"/>
              <p:cNvGrpSpPr>
                <a:grpSpLocks/>
              </p:cNvGrpSpPr>
              <p:nvPr/>
            </p:nvGrpSpPr>
            <p:grpSpPr bwMode="auto">
              <a:xfrm rot="10643724">
                <a:off x="3612" y="9496"/>
                <a:ext cx="600" cy="605"/>
                <a:chOff x="4440" y="10368"/>
                <a:chExt cx="600" cy="726"/>
              </a:xfrm>
            </p:grpSpPr>
            <p:cxnSp>
              <p:nvCxnSpPr>
                <p:cNvPr id="60" name="Line 67"/>
                <p:cNvCxnSpPr>
                  <a:cxnSpLocks noChangeShapeType="1"/>
                </p:cNvCxnSpPr>
                <p:nvPr/>
              </p:nvCxnSpPr>
              <p:spPr bwMode="auto">
                <a:xfrm>
                  <a:off x="5040" y="10806"/>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61" name="Freeform 60"/>
                <p:cNvSpPr>
                  <a:spLocks/>
                </p:cNvSpPr>
                <p:nvPr/>
              </p:nvSpPr>
              <p:spPr bwMode="auto">
                <a:xfrm>
                  <a:off x="4440" y="10368"/>
                  <a:ext cx="600" cy="432"/>
                </a:xfrm>
                <a:custGeom>
                  <a:avLst/>
                  <a:gdLst>
                    <a:gd name="T0" fmla="*/ 24 w 600"/>
                    <a:gd name="T1" fmla="*/ 0 h 432"/>
                    <a:gd name="T2" fmla="*/ 24 w 600"/>
                    <a:gd name="T3" fmla="*/ 144 h 432"/>
                    <a:gd name="T4" fmla="*/ 168 w 600"/>
                    <a:gd name="T5" fmla="*/ 288 h 432"/>
                    <a:gd name="T6" fmla="*/ 600 w 600"/>
                    <a:gd name="T7" fmla="*/ 432 h 432"/>
                  </a:gdLst>
                  <a:ahLst/>
                  <a:cxnLst>
                    <a:cxn ang="0">
                      <a:pos x="T0" y="T1"/>
                    </a:cxn>
                    <a:cxn ang="0">
                      <a:pos x="T2" y="T3"/>
                    </a:cxn>
                    <a:cxn ang="0">
                      <a:pos x="T4" y="T5"/>
                    </a:cxn>
                    <a:cxn ang="0">
                      <a:pos x="T6" y="T7"/>
                    </a:cxn>
                  </a:cxnLst>
                  <a:rect l="0" t="0" r="r" b="b"/>
                  <a:pathLst>
                    <a:path w="600" h="432">
                      <a:moveTo>
                        <a:pt x="24" y="0"/>
                      </a:moveTo>
                      <a:cubicBezTo>
                        <a:pt x="12" y="48"/>
                        <a:pt x="0" y="96"/>
                        <a:pt x="24" y="144"/>
                      </a:cubicBezTo>
                      <a:cubicBezTo>
                        <a:pt x="48" y="192"/>
                        <a:pt x="72" y="240"/>
                        <a:pt x="168" y="288"/>
                      </a:cubicBezTo>
                      <a:cubicBezTo>
                        <a:pt x="264" y="336"/>
                        <a:pt x="432" y="384"/>
                        <a:pt x="600" y="432"/>
                      </a:cubicBezTo>
                    </a:path>
                  </a:pathLst>
                </a:custGeom>
                <a:solidFill>
                  <a:srgbClr val="808080"/>
                </a:solidFill>
                <a:ln w="28575" cmpd="sng">
                  <a:solidFill>
                    <a:srgbClr val="000000"/>
                  </a:solidFill>
                  <a:round/>
                  <a:headEnd/>
                  <a:tailEnd/>
                </a:ln>
              </p:spPr>
              <p:txBody>
                <a:bodyPr rot="0" vert="horz" wrap="square" lIns="91440" tIns="45720" rIns="91440" bIns="45720" anchor="t" anchorCtr="0" upright="1">
                  <a:noAutofit/>
                </a:bodyPr>
                <a:lstStyle/>
                <a:p>
                  <a:endParaRPr lang="en-US"/>
                </a:p>
              </p:txBody>
            </p:sp>
          </p:grpSp>
          <p:grpSp>
            <p:nvGrpSpPr>
              <p:cNvPr id="57" name="Group 56"/>
              <p:cNvGrpSpPr>
                <a:grpSpLocks/>
              </p:cNvGrpSpPr>
              <p:nvPr/>
            </p:nvGrpSpPr>
            <p:grpSpPr bwMode="auto">
              <a:xfrm rot="10643724" flipH="1">
                <a:off x="5576" y="9333"/>
                <a:ext cx="600" cy="605"/>
                <a:chOff x="4440" y="10368"/>
                <a:chExt cx="600" cy="726"/>
              </a:xfrm>
            </p:grpSpPr>
            <p:cxnSp>
              <p:nvCxnSpPr>
                <p:cNvPr id="58" name="Line 70"/>
                <p:cNvCxnSpPr>
                  <a:cxnSpLocks noChangeShapeType="1"/>
                </p:cNvCxnSpPr>
                <p:nvPr/>
              </p:nvCxnSpPr>
              <p:spPr bwMode="auto">
                <a:xfrm>
                  <a:off x="5040" y="10806"/>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59" name="Freeform 58"/>
                <p:cNvSpPr>
                  <a:spLocks/>
                </p:cNvSpPr>
                <p:nvPr/>
              </p:nvSpPr>
              <p:spPr bwMode="auto">
                <a:xfrm>
                  <a:off x="4440" y="10368"/>
                  <a:ext cx="600" cy="432"/>
                </a:xfrm>
                <a:custGeom>
                  <a:avLst/>
                  <a:gdLst>
                    <a:gd name="T0" fmla="*/ 24 w 600"/>
                    <a:gd name="T1" fmla="*/ 0 h 432"/>
                    <a:gd name="T2" fmla="*/ 24 w 600"/>
                    <a:gd name="T3" fmla="*/ 144 h 432"/>
                    <a:gd name="T4" fmla="*/ 168 w 600"/>
                    <a:gd name="T5" fmla="*/ 288 h 432"/>
                    <a:gd name="T6" fmla="*/ 600 w 600"/>
                    <a:gd name="T7" fmla="*/ 432 h 432"/>
                  </a:gdLst>
                  <a:ahLst/>
                  <a:cxnLst>
                    <a:cxn ang="0">
                      <a:pos x="T0" y="T1"/>
                    </a:cxn>
                    <a:cxn ang="0">
                      <a:pos x="T2" y="T3"/>
                    </a:cxn>
                    <a:cxn ang="0">
                      <a:pos x="T4" y="T5"/>
                    </a:cxn>
                    <a:cxn ang="0">
                      <a:pos x="T6" y="T7"/>
                    </a:cxn>
                  </a:cxnLst>
                  <a:rect l="0" t="0" r="r" b="b"/>
                  <a:pathLst>
                    <a:path w="600" h="432">
                      <a:moveTo>
                        <a:pt x="24" y="0"/>
                      </a:moveTo>
                      <a:cubicBezTo>
                        <a:pt x="12" y="48"/>
                        <a:pt x="0" y="96"/>
                        <a:pt x="24" y="144"/>
                      </a:cubicBezTo>
                      <a:cubicBezTo>
                        <a:pt x="48" y="192"/>
                        <a:pt x="72" y="240"/>
                        <a:pt x="168" y="288"/>
                      </a:cubicBezTo>
                      <a:cubicBezTo>
                        <a:pt x="264" y="336"/>
                        <a:pt x="432" y="384"/>
                        <a:pt x="600" y="432"/>
                      </a:cubicBezTo>
                    </a:path>
                  </a:pathLst>
                </a:custGeom>
                <a:solidFill>
                  <a:srgbClr val="808080"/>
                </a:solidFill>
                <a:ln w="28575" cmpd="sng">
                  <a:solidFill>
                    <a:srgbClr val="000000"/>
                  </a:solidFill>
                  <a:round/>
                  <a:headEnd/>
                  <a:tailEnd/>
                </a:ln>
              </p:spPr>
              <p:txBody>
                <a:bodyPr rot="0" vert="horz" wrap="square" lIns="91440" tIns="45720" rIns="91440" bIns="45720" anchor="t" anchorCtr="0" upright="1">
                  <a:noAutofit/>
                </a:bodyPr>
                <a:lstStyle/>
                <a:p>
                  <a:endParaRPr lang="en-US"/>
                </a:p>
              </p:txBody>
            </p:sp>
          </p:grpSp>
        </p:grpSp>
        <p:cxnSp>
          <p:nvCxnSpPr>
            <p:cNvPr id="40" name="Line 72"/>
            <p:cNvCxnSpPr>
              <a:cxnSpLocks noChangeShapeType="1"/>
            </p:cNvCxnSpPr>
            <p:nvPr/>
          </p:nvCxnSpPr>
          <p:spPr bwMode="auto">
            <a:xfrm flipV="1">
              <a:off x="3505" y="15034"/>
              <a:ext cx="2766" cy="484"/>
            </a:xfrm>
            <a:prstGeom prst="line">
              <a:avLst/>
            </a:prstGeom>
            <a:noFill/>
            <a:ln w="9525">
              <a:solidFill>
                <a:srgbClr val="000000"/>
              </a:solidFill>
              <a:prstDash val="sysDot"/>
              <a:round/>
              <a:headEnd/>
              <a:tailEnd/>
            </a:ln>
            <a:extLst>
              <a:ext uri="{909E8E84-426E-40DD-AFC4-6F175D3DCCD1}">
                <a14:hiddenFill xmlns:a14="http://schemas.microsoft.com/office/drawing/2010/main">
                  <a:noFill/>
                </a14:hiddenFill>
              </a:ext>
            </a:extLst>
          </p:spPr>
        </p:cxnSp>
        <p:cxnSp>
          <p:nvCxnSpPr>
            <p:cNvPr id="41" name="Line 73"/>
            <p:cNvCxnSpPr>
              <a:cxnSpLocks noChangeShapeType="1"/>
            </p:cNvCxnSpPr>
            <p:nvPr/>
          </p:nvCxnSpPr>
          <p:spPr bwMode="auto">
            <a:xfrm flipV="1">
              <a:off x="4162" y="12844"/>
              <a:ext cx="1888" cy="2563"/>
            </a:xfrm>
            <a:prstGeom prst="line">
              <a:avLst/>
            </a:prstGeom>
            <a:noFill/>
            <a:ln w="9525">
              <a:solidFill>
                <a:srgbClr val="000000"/>
              </a:solidFill>
              <a:prstDash val="sysDot"/>
              <a:round/>
              <a:headEnd/>
              <a:tailEnd/>
            </a:ln>
            <a:extLst>
              <a:ext uri="{909E8E84-426E-40DD-AFC4-6F175D3DCCD1}">
                <a14:hiddenFill xmlns:a14="http://schemas.microsoft.com/office/drawing/2010/main">
                  <a:noFill/>
                </a14:hiddenFill>
              </a:ext>
            </a:extLst>
          </p:spPr>
        </p:cxnSp>
        <p:sp>
          <p:nvSpPr>
            <p:cNvPr id="42" name="Arc 74"/>
            <p:cNvSpPr>
              <a:spLocks/>
            </p:cNvSpPr>
            <p:nvPr/>
          </p:nvSpPr>
          <p:spPr bwMode="auto">
            <a:xfrm rot="919585">
              <a:off x="4460" y="14993"/>
              <a:ext cx="228" cy="294"/>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9525">
              <a:solidFill>
                <a:srgbClr val="0000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cxnSp>
          <p:nvCxnSpPr>
            <p:cNvPr id="43" name="Line 75"/>
            <p:cNvCxnSpPr>
              <a:cxnSpLocks noChangeShapeType="1"/>
            </p:cNvCxnSpPr>
            <p:nvPr/>
          </p:nvCxnSpPr>
          <p:spPr bwMode="auto">
            <a:xfrm>
              <a:off x="3279" y="13450"/>
              <a:ext cx="2763" cy="1997"/>
            </a:xfrm>
            <a:prstGeom prst="line">
              <a:avLst/>
            </a:prstGeom>
            <a:noFill/>
            <a:ln w="9525" cap="rnd">
              <a:solidFill>
                <a:srgbClr val="000000"/>
              </a:solidFill>
              <a:prstDash val="sysDot"/>
              <a:round/>
              <a:headEnd/>
              <a:tailEnd/>
            </a:ln>
            <a:extLst>
              <a:ext uri="{909E8E84-426E-40DD-AFC4-6F175D3DCCD1}">
                <a14:hiddenFill xmlns:a14="http://schemas.microsoft.com/office/drawing/2010/main">
                  <a:noFill/>
                </a14:hiddenFill>
              </a:ext>
            </a:extLst>
          </p:spPr>
        </p:cxnSp>
        <p:sp>
          <p:nvSpPr>
            <p:cNvPr id="44" name="Arc 76"/>
            <p:cNvSpPr>
              <a:spLocks/>
            </p:cNvSpPr>
            <p:nvPr/>
          </p:nvSpPr>
          <p:spPr bwMode="auto">
            <a:xfrm rot="611198">
              <a:off x="3909" y="13473"/>
              <a:ext cx="181" cy="434"/>
            </a:xfrm>
            <a:custGeom>
              <a:avLst/>
              <a:gdLst>
                <a:gd name="G0" fmla="+- 2659 0 0"/>
                <a:gd name="G1" fmla="+- 21600 0 0"/>
                <a:gd name="G2" fmla="+- 21600 0 0"/>
                <a:gd name="T0" fmla="*/ 0 w 24259"/>
                <a:gd name="T1" fmla="*/ 164 h 43191"/>
                <a:gd name="T2" fmla="*/ 3267 w 24259"/>
                <a:gd name="T3" fmla="*/ 43191 h 43191"/>
                <a:gd name="T4" fmla="*/ 2659 w 24259"/>
                <a:gd name="T5" fmla="*/ 21600 h 43191"/>
              </a:gdLst>
              <a:ahLst/>
              <a:cxnLst>
                <a:cxn ang="0">
                  <a:pos x="T0" y="T1"/>
                </a:cxn>
                <a:cxn ang="0">
                  <a:pos x="T2" y="T3"/>
                </a:cxn>
                <a:cxn ang="0">
                  <a:pos x="T4" y="T5"/>
                </a:cxn>
              </a:cxnLst>
              <a:rect l="0" t="0" r="r" b="b"/>
              <a:pathLst>
                <a:path w="24259" h="43191" fill="none" extrusionOk="0">
                  <a:moveTo>
                    <a:pt x="0" y="164"/>
                  </a:moveTo>
                  <a:cubicBezTo>
                    <a:pt x="882" y="54"/>
                    <a:pt x="1770" y="0"/>
                    <a:pt x="2659" y="0"/>
                  </a:cubicBezTo>
                  <a:cubicBezTo>
                    <a:pt x="14588" y="0"/>
                    <a:pt x="24259" y="9670"/>
                    <a:pt x="24259" y="21600"/>
                  </a:cubicBezTo>
                  <a:cubicBezTo>
                    <a:pt x="24259" y="33292"/>
                    <a:pt x="14954" y="42862"/>
                    <a:pt x="3267" y="43191"/>
                  </a:cubicBezTo>
                </a:path>
                <a:path w="24259" h="43191" stroke="0" extrusionOk="0">
                  <a:moveTo>
                    <a:pt x="0" y="164"/>
                  </a:moveTo>
                  <a:cubicBezTo>
                    <a:pt x="882" y="54"/>
                    <a:pt x="1770" y="0"/>
                    <a:pt x="2659" y="0"/>
                  </a:cubicBezTo>
                  <a:cubicBezTo>
                    <a:pt x="14588" y="0"/>
                    <a:pt x="24259" y="9670"/>
                    <a:pt x="24259" y="21600"/>
                  </a:cubicBezTo>
                  <a:cubicBezTo>
                    <a:pt x="24259" y="33292"/>
                    <a:pt x="14954" y="42862"/>
                    <a:pt x="3267" y="43191"/>
                  </a:cubicBezTo>
                  <a:lnTo>
                    <a:pt x="2659" y="21600"/>
                  </a:lnTo>
                  <a:close/>
                </a:path>
              </a:pathLst>
            </a:custGeom>
            <a:noFill/>
            <a:ln w="9525">
              <a:solidFill>
                <a:srgbClr val="0000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5" name="Text Box 77"/>
            <p:cNvSpPr txBox="1">
              <a:spLocks noChangeArrowheads="1"/>
            </p:cNvSpPr>
            <p:nvPr/>
          </p:nvSpPr>
          <p:spPr bwMode="auto">
            <a:xfrm>
              <a:off x="3586" y="13473"/>
              <a:ext cx="849" cy="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800"/>
                </a:spcAft>
              </a:pPr>
              <a:r>
                <a:rPr lang="en-US" sz="1100">
                  <a:effectLst/>
                  <a:latin typeface="Times New Roman"/>
                  <a:ea typeface="Calibri"/>
                  <a:cs typeface="Times New Roman"/>
                </a:rPr>
                <a:t>45</a:t>
              </a:r>
              <a:r>
                <a:rPr lang="en-US" sz="1100" baseline="30000">
                  <a:effectLst/>
                  <a:latin typeface="Times New Roman"/>
                  <a:ea typeface="Calibri"/>
                  <a:cs typeface="Times New Roman"/>
                </a:rPr>
                <a:t>0</a:t>
              </a:r>
              <a:endParaRPr lang="en-US" sz="1100">
                <a:effectLst/>
                <a:latin typeface="Calibri"/>
                <a:ea typeface="Calibri"/>
                <a:cs typeface="Times New Roman"/>
              </a:endParaRPr>
            </a:p>
          </p:txBody>
        </p:sp>
        <p:sp>
          <p:nvSpPr>
            <p:cNvPr id="46" name="Text Box 78"/>
            <p:cNvSpPr txBox="1">
              <a:spLocks noChangeArrowheads="1"/>
            </p:cNvSpPr>
            <p:nvPr/>
          </p:nvSpPr>
          <p:spPr bwMode="auto">
            <a:xfrm>
              <a:off x="4577" y="14810"/>
              <a:ext cx="849" cy="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800"/>
                </a:spcAft>
              </a:pPr>
              <a:r>
                <a:rPr lang="en-US" sz="1100">
                  <a:effectLst/>
                  <a:latin typeface="Times New Roman"/>
                  <a:ea typeface="Calibri"/>
                  <a:cs typeface="Times New Roman"/>
                </a:rPr>
                <a:t>60</a:t>
              </a:r>
              <a:r>
                <a:rPr lang="en-US" sz="1100" baseline="30000">
                  <a:effectLst/>
                  <a:latin typeface="Times New Roman"/>
                  <a:ea typeface="Calibri"/>
                  <a:cs typeface="Times New Roman"/>
                </a:rPr>
                <a:t>0</a:t>
              </a:r>
              <a:endParaRPr lang="en-US" sz="1100">
                <a:effectLst/>
                <a:latin typeface="Calibri"/>
                <a:ea typeface="Calibri"/>
                <a:cs typeface="Times New Roman"/>
              </a:endParaRPr>
            </a:p>
          </p:txBody>
        </p:sp>
        <p:cxnSp>
          <p:nvCxnSpPr>
            <p:cNvPr id="47" name="Line 79"/>
            <p:cNvCxnSpPr>
              <a:cxnSpLocks noChangeShapeType="1"/>
            </p:cNvCxnSpPr>
            <p:nvPr/>
          </p:nvCxnSpPr>
          <p:spPr bwMode="auto">
            <a:xfrm flipV="1">
              <a:off x="3055" y="14706"/>
              <a:ext cx="1802" cy="315"/>
            </a:xfrm>
            <a:prstGeom prst="line">
              <a:avLst/>
            </a:prstGeom>
            <a:noFill/>
            <a:ln w="9525">
              <a:solidFill>
                <a:srgbClr val="000000"/>
              </a:solidFill>
              <a:prstDash val="sysDot"/>
              <a:round/>
              <a:headEnd/>
              <a:tailEnd/>
            </a:ln>
            <a:extLst>
              <a:ext uri="{909E8E84-426E-40DD-AFC4-6F175D3DCCD1}">
                <a14:hiddenFill xmlns:a14="http://schemas.microsoft.com/office/drawing/2010/main">
                  <a:noFill/>
                </a14:hiddenFill>
              </a:ext>
            </a:extLst>
          </p:spPr>
        </p:cxnSp>
        <p:cxnSp>
          <p:nvCxnSpPr>
            <p:cNvPr id="48" name="Line 80"/>
            <p:cNvCxnSpPr>
              <a:cxnSpLocks noChangeShapeType="1"/>
            </p:cNvCxnSpPr>
            <p:nvPr/>
          </p:nvCxnSpPr>
          <p:spPr bwMode="auto">
            <a:xfrm>
              <a:off x="3171" y="15005"/>
              <a:ext cx="634" cy="458"/>
            </a:xfrm>
            <a:prstGeom prst="line">
              <a:avLst/>
            </a:prstGeom>
            <a:noFill/>
            <a:ln w="9525" cap="rnd">
              <a:solidFill>
                <a:srgbClr val="000000"/>
              </a:solidFill>
              <a:prstDash val="sysDot"/>
              <a:round/>
              <a:headEnd type="triangle" w="med" len="med"/>
              <a:tailEnd type="triangle" w="med" len="med"/>
            </a:ln>
            <a:extLst>
              <a:ext uri="{909E8E84-426E-40DD-AFC4-6F175D3DCCD1}">
                <a14:hiddenFill xmlns:a14="http://schemas.microsoft.com/office/drawing/2010/main">
                  <a:noFill/>
                </a14:hiddenFill>
              </a:ext>
            </a:extLst>
          </p:spPr>
        </p:cxnSp>
        <p:sp>
          <p:nvSpPr>
            <p:cNvPr id="49" name="Text Box 81"/>
            <p:cNvSpPr txBox="1">
              <a:spLocks noChangeArrowheads="1"/>
            </p:cNvSpPr>
            <p:nvPr/>
          </p:nvSpPr>
          <p:spPr bwMode="auto">
            <a:xfrm>
              <a:off x="2046" y="15017"/>
              <a:ext cx="1672" cy="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800"/>
                </a:spcAft>
              </a:pPr>
              <a:r>
                <a:rPr lang="en-US" sz="1100">
                  <a:effectLst/>
                  <a:latin typeface="Times New Roman"/>
                  <a:ea typeface="Calibri"/>
                  <a:cs typeface="Times New Roman"/>
                </a:rPr>
                <a:t>200</a:t>
              </a:r>
              <a:r>
                <a:rPr lang="en-US" sz="1100">
                  <a:effectLst/>
                  <a:latin typeface="Times New Roman"/>
                  <a:ea typeface="Calibri"/>
                  <a:cs typeface="Times New Roman"/>
                  <a:sym typeface="Symbol"/>
                </a:rPr>
                <a:t></a:t>
              </a:r>
              <a:r>
                <a:rPr lang="en-US" sz="1100">
                  <a:effectLst/>
                  <a:latin typeface="Times New Roman"/>
                  <a:ea typeface="Calibri"/>
                  <a:cs typeface="Times New Roman"/>
                </a:rPr>
                <a:t>300mm</a:t>
              </a:r>
              <a:endParaRPr lang="en-US" sz="1100">
                <a:effectLst/>
                <a:latin typeface="Calibri"/>
                <a:ea typeface="Calibri"/>
                <a:cs typeface="Times New Roman"/>
              </a:endParaRPr>
            </a:p>
          </p:txBody>
        </p:sp>
      </p:grpSp>
    </p:spTree>
    <p:extLst>
      <p:ext uri="{BB962C8B-B14F-4D97-AF65-F5344CB8AC3E}">
        <p14:creationId xmlns:p14="http://schemas.microsoft.com/office/powerpoint/2010/main" val="6718813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pPr lvl="2"/>
            <a:endParaRPr lang="en-US" sz="2800">
              <a:latin typeface="Times New Roman" pitchFamily="18" charset="0"/>
              <a:cs typeface="Times New Roman" pitchFamily="18" charset="0"/>
            </a:endParaRPr>
          </a:p>
        </p:txBody>
      </p:sp>
      <p:sp>
        <p:nvSpPr>
          <p:cNvPr id="3" name="Content Placeholder 2"/>
          <p:cNvSpPr>
            <a:spLocks noGrp="1"/>
          </p:cNvSpPr>
          <p:nvPr>
            <p:ph idx="1"/>
          </p:nvPr>
        </p:nvSpPr>
        <p:spPr>
          <a:xfrm>
            <a:off x="457200" y="381000"/>
            <a:ext cx="8229600" cy="3200400"/>
          </a:xfrm>
        </p:spPr>
        <p:txBody>
          <a:bodyPr>
            <a:noAutofit/>
          </a:bodyPr>
          <a:lstStyle/>
          <a:p>
            <a:pPr lvl="2"/>
            <a:r>
              <a:rPr lang="pt-BR" sz="2000">
                <a:latin typeface="Times New Roman" pitchFamily="18" charset="0"/>
                <a:cs typeface="Times New Roman" pitchFamily="18" charset="0"/>
              </a:rPr>
              <a:t>Thao tác giũa</a:t>
            </a:r>
            <a:endParaRPr lang="en-US" sz="2000">
              <a:latin typeface="Times New Roman" pitchFamily="18" charset="0"/>
              <a:cs typeface="Times New Roman" pitchFamily="18" charset="0"/>
            </a:endParaRPr>
          </a:p>
          <a:p>
            <a:pPr lvl="0"/>
            <a:r>
              <a:rPr lang="pt-BR" sz="2000">
                <a:latin typeface="Times New Roman" pitchFamily="18" charset="0"/>
                <a:cs typeface="Times New Roman" pitchFamily="18" charset="0"/>
              </a:rPr>
              <a:t>Cách cầm và đẩy giũa</a:t>
            </a:r>
            <a:endParaRPr lang="en-US" sz="2000">
              <a:latin typeface="Times New Roman" pitchFamily="18" charset="0"/>
              <a:cs typeface="Times New Roman" pitchFamily="18" charset="0"/>
            </a:endParaRPr>
          </a:p>
          <a:p>
            <a:pPr lvl="0"/>
            <a:r>
              <a:rPr lang="en-US" sz="2000" err="1">
                <a:latin typeface="Times New Roman" pitchFamily="18" charset="0"/>
                <a:cs typeface="Times New Roman" pitchFamily="18" charset="0"/>
              </a:rPr>
              <a:t>Cách</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cầm</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giũa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theo</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sư</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hướng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dẩn</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của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giáo</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viên</a:t>
            </a:r>
            <a:r>
              <a:rPr lang="en-US" sz="2000">
                <a:latin typeface="Times New Roman" pitchFamily="18" charset="0"/>
                <a:cs typeface="Times New Roman" pitchFamily="18" charset="0"/>
              </a:rPr>
              <a:t> </a:t>
            </a:r>
          </a:p>
          <a:p>
            <a:pPr lvl="0"/>
            <a:r>
              <a:rPr lang="en-US" sz="2000" err="1">
                <a:latin typeface="Times New Roman" pitchFamily="18" charset="0"/>
                <a:cs typeface="Times New Roman" pitchFamily="18" charset="0"/>
              </a:rPr>
              <a:t>Đẩy</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giũa</a:t>
            </a:r>
            <a:r>
              <a:rPr lang="en-US" sz="2000">
                <a:latin typeface="Times New Roman" pitchFamily="18" charset="0"/>
                <a:cs typeface="Times New Roman" pitchFamily="18" charset="0"/>
              </a:rPr>
              <a:t> : Là </a:t>
            </a:r>
            <a:r>
              <a:rPr lang="en-US" sz="2000" err="1">
                <a:latin typeface="Times New Roman" pitchFamily="18" charset="0"/>
                <a:cs typeface="Times New Roman" pitchFamily="18" charset="0"/>
              </a:rPr>
              <a:t>kết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hợp</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hai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chuyển</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động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cùng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một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lúc</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đo</a:t>
            </a:r>
            <a:r>
              <a:rPr lang="en-US" sz="2000">
                <a:latin typeface="Times New Roman" pitchFamily="18" charset="0"/>
                <a:cs typeface="Times New Roman" pitchFamily="18" charset="0"/>
              </a:rPr>
              <a:t>́ là </a:t>
            </a:r>
            <a:r>
              <a:rPr lang="en-US" sz="2000" err="1">
                <a:latin typeface="Times New Roman" pitchFamily="18" charset="0"/>
                <a:cs typeface="Times New Roman" pitchFamily="18" charset="0"/>
              </a:rPr>
              <a:t>đẩy</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giũa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tới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va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tịnh</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tiến</a:t>
            </a:r>
            <a:r>
              <a:rPr lang="en-US" sz="2000">
                <a:latin typeface="Times New Roman" pitchFamily="18" charset="0"/>
                <a:cs typeface="Times New Roman" pitchFamily="18" charset="0"/>
              </a:rPr>
              <a:t> sang </a:t>
            </a:r>
            <a:r>
              <a:rPr lang="en-US" sz="2000" err="1">
                <a:latin typeface="Times New Roman" pitchFamily="18" charset="0"/>
                <a:cs typeface="Times New Roman" pitchFamily="18" charset="0"/>
              </a:rPr>
              <a:t>phải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hoặc</a:t>
            </a:r>
            <a:r>
              <a:rPr lang="en-US" sz="2000">
                <a:latin typeface="Times New Roman" pitchFamily="18" charset="0"/>
                <a:cs typeface="Times New Roman" pitchFamily="18" charset="0"/>
              </a:rPr>
              <a:t> sang </a:t>
            </a:r>
            <a:r>
              <a:rPr lang="en-US" sz="2000" err="1">
                <a:latin typeface="Times New Roman" pitchFamily="18" charset="0"/>
                <a:cs typeface="Times New Roman" pitchFamily="18" charset="0"/>
              </a:rPr>
              <a:t>trái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khi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đẩy</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giũa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tới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thi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đẩy</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khoảng</a:t>
            </a:r>
            <a:r>
              <a:rPr lang="en-US" sz="2000">
                <a:latin typeface="Times New Roman" pitchFamily="18" charset="0"/>
                <a:cs typeface="Times New Roman" pitchFamily="18" charset="0"/>
              </a:rPr>
              <a:t> 2/3 </a:t>
            </a:r>
            <a:r>
              <a:rPr lang="en-US" sz="2000" err="1">
                <a:latin typeface="Times New Roman" pitchFamily="18" charset="0"/>
                <a:cs typeface="Times New Roman" pitchFamily="18" charset="0"/>
              </a:rPr>
              <a:t>chiều</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dài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cắt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gọt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của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giũa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đầy</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tịnh</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tiến</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thi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đẩy</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khoảng</a:t>
            </a:r>
            <a:r>
              <a:rPr lang="en-US" sz="2000">
                <a:latin typeface="Times New Roman" pitchFamily="18" charset="0"/>
                <a:cs typeface="Times New Roman" pitchFamily="18" charset="0"/>
              </a:rPr>
              <a:t> 1/2 -2/3 </a:t>
            </a:r>
            <a:r>
              <a:rPr lang="en-US" sz="2000" err="1">
                <a:latin typeface="Times New Roman" pitchFamily="18" charset="0"/>
                <a:cs typeface="Times New Roman" pitchFamily="18" charset="0"/>
              </a:rPr>
              <a:t>chiều</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rộng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giũa</a:t>
            </a:r>
            <a:r>
              <a:rPr lang="en-US" sz="2000">
                <a:latin typeface="Times New Roman" pitchFamily="18" charset="0"/>
                <a:cs typeface="Times New Roman" pitchFamily="18" charset="0"/>
              </a:rPr>
              <a:t> </a:t>
            </a:r>
          </a:p>
          <a:p>
            <a:pPr lvl="0"/>
            <a:r>
              <a:rPr lang="pt-BR" sz="2000">
                <a:latin typeface="Times New Roman" pitchFamily="18" charset="0"/>
                <a:cs typeface="Times New Roman" pitchFamily="18" charset="0"/>
              </a:rPr>
              <a:t>Cân bằng lực khi giũa </a:t>
            </a:r>
            <a:endParaRPr lang="en-US" sz="2000">
              <a:latin typeface="Times New Roman" pitchFamily="18" charset="0"/>
              <a:cs typeface="Times New Roman" pitchFamily="18" charset="0"/>
            </a:endParaRPr>
          </a:p>
          <a:p>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Khi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giũa</a:t>
            </a:r>
            <a:r>
              <a:rPr lang="en-US" sz="2000">
                <a:latin typeface="Times New Roman" pitchFamily="18" charset="0"/>
                <a:cs typeface="Times New Roman" pitchFamily="18" charset="0"/>
              </a:rPr>
              <a:t> ta </a:t>
            </a:r>
            <a:r>
              <a:rPr lang="en-US" sz="2000" err="1">
                <a:latin typeface="Times New Roman" pitchFamily="18" charset="0"/>
                <a:cs typeface="Times New Roman" pitchFamily="18" charset="0"/>
              </a:rPr>
              <a:t>phải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cân</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bằng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lực</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thoa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mãn</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đãng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thức</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sau</a:t>
            </a:r>
            <a:r>
              <a:rPr lang="en-US" sz="2000">
                <a:latin typeface="Times New Roman" pitchFamily="18" charset="0"/>
                <a:cs typeface="Times New Roman" pitchFamily="18" charset="0"/>
              </a:rPr>
              <a:t>  </a:t>
            </a:r>
            <a:r>
              <a:rPr lang="en-US" sz="2000" b="1" err="1">
                <a:latin typeface="Times New Roman" pitchFamily="18" charset="0"/>
                <a:cs typeface="Times New Roman" pitchFamily="18" charset="0"/>
              </a:rPr>
              <a:t>F</a:t>
            </a:r>
            <a:r>
              <a:rPr lang="en-US" sz="2000" b="1" baseline="-25000" err="1">
                <a:latin typeface="Times New Roman" pitchFamily="18" charset="0"/>
                <a:cs typeface="Times New Roman" pitchFamily="18" charset="0"/>
              </a:rPr>
              <a:t>1</a:t>
            </a:r>
            <a:r>
              <a:rPr lang="en-US" sz="2000" b="1" baseline="-25000">
                <a:latin typeface="Times New Roman" pitchFamily="18" charset="0"/>
                <a:cs typeface="Times New Roman" pitchFamily="18" charset="0"/>
              </a:rPr>
              <a:t> </a:t>
            </a:r>
            <a:r>
              <a:rPr lang="en-US" sz="2000" b="1">
                <a:latin typeface="Times New Roman" pitchFamily="18" charset="0"/>
                <a:cs typeface="Times New Roman" pitchFamily="18" charset="0"/>
              </a:rPr>
              <a:t>A</a:t>
            </a:r>
            <a:r>
              <a:rPr lang="en-US" sz="2000" b="1" baseline="-25000">
                <a:latin typeface="Times New Roman" pitchFamily="18" charset="0"/>
                <a:cs typeface="Times New Roman" pitchFamily="18" charset="0"/>
              </a:rPr>
              <a:t>1 </a:t>
            </a:r>
            <a:r>
              <a:rPr lang="en-US" sz="2000" b="1">
                <a:latin typeface="Times New Roman" pitchFamily="18" charset="0"/>
                <a:cs typeface="Times New Roman" pitchFamily="18" charset="0"/>
              </a:rPr>
              <a:t>=</a:t>
            </a:r>
            <a:r>
              <a:rPr lang="en-US" sz="2000" b="1" err="1">
                <a:latin typeface="Times New Roman" pitchFamily="18" charset="0"/>
                <a:cs typeface="Times New Roman" pitchFamily="18" charset="0"/>
              </a:rPr>
              <a:t>F</a:t>
            </a:r>
            <a:r>
              <a:rPr lang="en-US" sz="2000" b="1" baseline="-25000" err="1">
                <a:latin typeface="Times New Roman" pitchFamily="18" charset="0"/>
                <a:cs typeface="Times New Roman" pitchFamily="18" charset="0"/>
              </a:rPr>
              <a:t>2</a:t>
            </a:r>
            <a:r>
              <a:rPr lang="en-US" sz="2000" b="1" baseline="-25000">
                <a:latin typeface="Times New Roman" pitchFamily="18" charset="0"/>
                <a:cs typeface="Times New Roman" pitchFamily="18" charset="0"/>
              </a:rPr>
              <a:t> </a:t>
            </a:r>
            <a:r>
              <a:rPr lang="en-US" sz="2000" b="1" err="1">
                <a:latin typeface="Times New Roman" pitchFamily="18" charset="0"/>
                <a:cs typeface="Times New Roman" pitchFamily="18" charset="0"/>
              </a:rPr>
              <a:t>A</a:t>
            </a:r>
            <a:r>
              <a:rPr lang="en-US" sz="2000" b="1" baseline="-25000" err="1">
                <a:latin typeface="Times New Roman" pitchFamily="18" charset="0"/>
                <a:cs typeface="Times New Roman" pitchFamily="18" charset="0"/>
              </a:rPr>
              <a:t>2</a:t>
            </a:r>
            <a:endParaRPr lang="en-US" sz="2000">
              <a:latin typeface="Times New Roman" pitchFamily="18" charset="0"/>
              <a:cs typeface="Times New Roman" pitchFamily="18" charset="0"/>
            </a:endParaRPr>
          </a:p>
          <a:p>
            <a:pPr marL="0" indent="0">
              <a:buNone/>
            </a:pPr>
            <a:endParaRPr lang="en-US" sz="2000">
              <a:latin typeface="Times New Roman" pitchFamily="18" charset="0"/>
              <a:cs typeface="Times New Roman" pitchFamily="18" charset="0"/>
            </a:endParaRPr>
          </a:p>
        </p:txBody>
      </p:sp>
      <p:grpSp>
        <p:nvGrpSpPr>
          <p:cNvPr id="66" name="Group 65"/>
          <p:cNvGrpSpPr>
            <a:grpSpLocks/>
          </p:cNvGrpSpPr>
          <p:nvPr/>
        </p:nvGrpSpPr>
        <p:grpSpPr bwMode="auto">
          <a:xfrm>
            <a:off x="1981200" y="3429000"/>
            <a:ext cx="5171123" cy="2886074"/>
            <a:chOff x="2884" y="4871"/>
            <a:chExt cx="6207" cy="3754"/>
          </a:xfrm>
        </p:grpSpPr>
        <p:grpSp>
          <p:nvGrpSpPr>
            <p:cNvPr id="67" name="Group 66"/>
            <p:cNvGrpSpPr>
              <a:grpSpLocks/>
            </p:cNvGrpSpPr>
            <p:nvPr/>
          </p:nvGrpSpPr>
          <p:grpSpPr bwMode="auto">
            <a:xfrm>
              <a:off x="2884" y="4871"/>
              <a:ext cx="6207" cy="2760"/>
              <a:chOff x="3222" y="9480"/>
              <a:chExt cx="6207" cy="2760"/>
            </a:xfrm>
          </p:grpSpPr>
          <p:grpSp>
            <p:nvGrpSpPr>
              <p:cNvPr id="71" name="Group 70"/>
              <p:cNvGrpSpPr>
                <a:grpSpLocks/>
              </p:cNvGrpSpPr>
              <p:nvPr/>
            </p:nvGrpSpPr>
            <p:grpSpPr bwMode="auto">
              <a:xfrm>
                <a:off x="3222" y="10149"/>
                <a:ext cx="2547" cy="165"/>
                <a:chOff x="3222" y="10149"/>
                <a:chExt cx="2547" cy="165"/>
              </a:xfrm>
            </p:grpSpPr>
            <p:sp>
              <p:nvSpPr>
                <p:cNvPr id="87" name="Oval 86"/>
                <p:cNvSpPr>
                  <a:spLocks noChangeArrowheads="1"/>
                </p:cNvSpPr>
                <p:nvPr/>
              </p:nvSpPr>
              <p:spPr bwMode="auto">
                <a:xfrm>
                  <a:off x="5193" y="10149"/>
                  <a:ext cx="576" cy="165"/>
                </a:xfrm>
                <a:prstGeom prst="ellipse">
                  <a:avLst/>
                </a:prstGeom>
                <a:solidFill>
                  <a:srgbClr val="808080"/>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88" name="Rectangle 87"/>
                <p:cNvSpPr>
                  <a:spLocks noChangeArrowheads="1"/>
                </p:cNvSpPr>
                <p:nvPr/>
              </p:nvSpPr>
              <p:spPr bwMode="auto">
                <a:xfrm>
                  <a:off x="3222" y="10155"/>
                  <a:ext cx="2016"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grpSp>
          <p:sp>
            <p:nvSpPr>
              <p:cNvPr id="72" name="Rectangle 71"/>
              <p:cNvSpPr>
                <a:spLocks noChangeArrowheads="1"/>
              </p:cNvSpPr>
              <p:nvPr/>
            </p:nvSpPr>
            <p:spPr bwMode="auto">
              <a:xfrm>
                <a:off x="3684" y="10308"/>
                <a:ext cx="432" cy="288"/>
              </a:xfrm>
              <a:prstGeom prst="rect">
                <a:avLst/>
              </a:prstGeom>
              <a:solidFill>
                <a:srgbClr val="808080"/>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cxnSp>
            <p:nvCxnSpPr>
              <p:cNvPr id="73" name="Line 32"/>
              <p:cNvCxnSpPr>
                <a:cxnSpLocks noChangeShapeType="1"/>
              </p:cNvCxnSpPr>
              <p:nvPr/>
            </p:nvCxnSpPr>
            <p:spPr bwMode="auto">
              <a:xfrm>
                <a:off x="3252" y="9564"/>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4" name="Line 33"/>
              <p:cNvCxnSpPr>
                <a:cxnSpLocks noChangeShapeType="1"/>
              </p:cNvCxnSpPr>
              <p:nvPr/>
            </p:nvCxnSpPr>
            <p:spPr bwMode="auto">
              <a:xfrm>
                <a:off x="5184" y="9573"/>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nvGrpSpPr>
              <p:cNvPr id="75" name="Group 74"/>
              <p:cNvGrpSpPr>
                <a:grpSpLocks/>
              </p:cNvGrpSpPr>
              <p:nvPr/>
            </p:nvGrpSpPr>
            <p:grpSpPr bwMode="auto">
              <a:xfrm>
                <a:off x="6882" y="10065"/>
                <a:ext cx="2547" cy="165"/>
                <a:chOff x="3222" y="10149"/>
                <a:chExt cx="2547" cy="165"/>
              </a:xfrm>
            </p:grpSpPr>
            <p:sp>
              <p:nvSpPr>
                <p:cNvPr id="85" name="Oval 84"/>
                <p:cNvSpPr>
                  <a:spLocks noChangeArrowheads="1"/>
                </p:cNvSpPr>
                <p:nvPr/>
              </p:nvSpPr>
              <p:spPr bwMode="auto">
                <a:xfrm>
                  <a:off x="5193" y="10149"/>
                  <a:ext cx="576" cy="165"/>
                </a:xfrm>
                <a:prstGeom prst="ellipse">
                  <a:avLst/>
                </a:prstGeom>
                <a:solidFill>
                  <a:srgbClr val="808080"/>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86" name="Rectangle 85"/>
                <p:cNvSpPr>
                  <a:spLocks noChangeArrowheads="1"/>
                </p:cNvSpPr>
                <p:nvPr/>
              </p:nvSpPr>
              <p:spPr bwMode="auto">
                <a:xfrm>
                  <a:off x="3222" y="10155"/>
                  <a:ext cx="2016"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grpSp>
          <p:sp>
            <p:nvSpPr>
              <p:cNvPr id="76" name="Rectangle 75"/>
              <p:cNvSpPr>
                <a:spLocks noChangeArrowheads="1"/>
              </p:cNvSpPr>
              <p:nvPr/>
            </p:nvSpPr>
            <p:spPr bwMode="auto">
              <a:xfrm>
                <a:off x="8064" y="10224"/>
                <a:ext cx="432" cy="288"/>
              </a:xfrm>
              <a:prstGeom prst="rect">
                <a:avLst/>
              </a:prstGeom>
              <a:solidFill>
                <a:srgbClr val="808080"/>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cxnSp>
            <p:nvCxnSpPr>
              <p:cNvPr id="77" name="Line 38"/>
              <p:cNvCxnSpPr>
                <a:cxnSpLocks noChangeShapeType="1"/>
              </p:cNvCxnSpPr>
              <p:nvPr/>
            </p:nvCxnSpPr>
            <p:spPr bwMode="auto">
              <a:xfrm>
                <a:off x="6912" y="9480"/>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8" name="Line 39"/>
              <p:cNvCxnSpPr>
                <a:cxnSpLocks noChangeShapeType="1"/>
              </p:cNvCxnSpPr>
              <p:nvPr/>
            </p:nvCxnSpPr>
            <p:spPr bwMode="auto">
              <a:xfrm>
                <a:off x="8844" y="9489"/>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nvGrpSpPr>
              <p:cNvPr id="79" name="Group 78"/>
              <p:cNvGrpSpPr>
                <a:grpSpLocks/>
              </p:cNvGrpSpPr>
              <p:nvPr/>
            </p:nvGrpSpPr>
            <p:grpSpPr bwMode="auto">
              <a:xfrm>
                <a:off x="5472" y="11808"/>
                <a:ext cx="2547" cy="165"/>
                <a:chOff x="3222" y="10149"/>
                <a:chExt cx="2547" cy="165"/>
              </a:xfrm>
            </p:grpSpPr>
            <p:sp>
              <p:nvSpPr>
                <p:cNvPr id="83" name="Oval 82"/>
                <p:cNvSpPr>
                  <a:spLocks noChangeArrowheads="1"/>
                </p:cNvSpPr>
                <p:nvPr/>
              </p:nvSpPr>
              <p:spPr bwMode="auto">
                <a:xfrm>
                  <a:off x="5193" y="10149"/>
                  <a:ext cx="576" cy="165"/>
                </a:xfrm>
                <a:prstGeom prst="ellipse">
                  <a:avLst/>
                </a:prstGeom>
                <a:solidFill>
                  <a:srgbClr val="808080"/>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84" name="Rectangle 83"/>
                <p:cNvSpPr>
                  <a:spLocks noChangeArrowheads="1"/>
                </p:cNvSpPr>
                <p:nvPr/>
              </p:nvSpPr>
              <p:spPr bwMode="auto">
                <a:xfrm>
                  <a:off x="3222" y="10155"/>
                  <a:ext cx="2016" cy="14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grpSp>
          <p:sp>
            <p:nvSpPr>
              <p:cNvPr id="80" name="Rectangle 79"/>
              <p:cNvSpPr>
                <a:spLocks noChangeArrowheads="1"/>
              </p:cNvSpPr>
              <p:nvPr/>
            </p:nvSpPr>
            <p:spPr bwMode="auto">
              <a:xfrm>
                <a:off x="6336" y="11952"/>
                <a:ext cx="432" cy="288"/>
              </a:xfrm>
              <a:prstGeom prst="rect">
                <a:avLst/>
              </a:prstGeom>
              <a:solidFill>
                <a:srgbClr val="808080"/>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cxnSp>
            <p:nvCxnSpPr>
              <p:cNvPr id="81" name="Line 44"/>
              <p:cNvCxnSpPr>
                <a:cxnSpLocks noChangeShapeType="1"/>
              </p:cNvCxnSpPr>
              <p:nvPr/>
            </p:nvCxnSpPr>
            <p:spPr bwMode="auto">
              <a:xfrm>
                <a:off x="5502" y="11223"/>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2" name="Line 45"/>
              <p:cNvCxnSpPr>
                <a:cxnSpLocks noChangeShapeType="1"/>
              </p:cNvCxnSpPr>
              <p:nvPr/>
            </p:nvCxnSpPr>
            <p:spPr bwMode="auto">
              <a:xfrm>
                <a:off x="7434" y="11232"/>
                <a:ext cx="0" cy="5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sp>
          <p:nvSpPr>
            <p:cNvPr id="68" name="Text Box 46"/>
            <p:cNvSpPr txBox="1">
              <a:spLocks noChangeArrowheads="1"/>
            </p:cNvSpPr>
            <p:nvPr/>
          </p:nvSpPr>
          <p:spPr bwMode="auto">
            <a:xfrm>
              <a:off x="3139" y="6090"/>
              <a:ext cx="1380" cy="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800"/>
                </a:spcAft>
              </a:pPr>
              <a:r>
                <a:rPr lang="en-US" sz="1100" b="1">
                  <a:effectLst/>
                  <a:latin typeface="Calibri"/>
                  <a:ea typeface="Calibri"/>
                  <a:cs typeface="Times New Roman"/>
                </a:rPr>
                <a:t>F</a:t>
              </a:r>
              <a:r>
                <a:rPr lang="en-US" sz="1100" b="1" baseline="-25000">
                  <a:effectLst/>
                  <a:latin typeface="Calibri"/>
                  <a:ea typeface="Calibri"/>
                  <a:cs typeface="Times New Roman"/>
                </a:rPr>
                <a:t>1</a:t>
              </a:r>
              <a:r>
                <a:rPr lang="en-US" sz="1100" b="1">
                  <a:effectLst/>
                  <a:latin typeface="Calibri"/>
                  <a:ea typeface="Calibri"/>
                  <a:cs typeface="Times New Roman"/>
                </a:rPr>
                <a:t> </a:t>
              </a:r>
              <a:r>
                <a:rPr lang="en-US" sz="1100" b="1">
                  <a:effectLst/>
                  <a:latin typeface="Calibri"/>
                  <a:ea typeface="Calibri"/>
                  <a:cs typeface="Times New Roman"/>
                  <a:sym typeface="Symbol"/>
                </a:rPr>
                <a:t></a:t>
              </a:r>
              <a:r>
                <a:rPr lang="en-US" sz="1100" b="1">
                  <a:effectLst/>
                  <a:latin typeface="Calibri"/>
                  <a:ea typeface="Calibri"/>
                  <a:cs typeface="Times New Roman"/>
                </a:rPr>
                <a:t> F</a:t>
              </a:r>
              <a:r>
                <a:rPr lang="en-US" sz="1100" b="1" baseline="-25000">
                  <a:effectLst/>
                  <a:latin typeface="Calibri"/>
                  <a:ea typeface="Calibri"/>
                  <a:cs typeface="Times New Roman"/>
                </a:rPr>
                <a:t>2	</a:t>
              </a:r>
              <a:r>
                <a:rPr lang="en-US" sz="1100" b="1">
                  <a:effectLst/>
                  <a:latin typeface="Calibri"/>
                  <a:ea typeface="Calibri"/>
                  <a:cs typeface="Times New Roman"/>
                </a:rPr>
                <a:t> </a:t>
              </a:r>
              <a:endParaRPr lang="en-US" sz="1100">
                <a:effectLst/>
                <a:latin typeface="Calibri"/>
                <a:ea typeface="Calibri"/>
                <a:cs typeface="Times New Roman"/>
              </a:endParaRPr>
            </a:p>
            <a:p>
              <a:pPr>
                <a:lnSpc>
                  <a:spcPct val="107000"/>
                </a:lnSpc>
                <a:spcAft>
                  <a:spcPts val="800"/>
                </a:spcAft>
              </a:pPr>
              <a:r>
                <a:rPr lang="en-US" sz="1100" b="1">
                  <a:effectLst/>
                  <a:latin typeface="Calibri"/>
                  <a:ea typeface="Calibri"/>
                  <a:cs typeface="Times New Roman"/>
                </a:rPr>
                <a:t>a</a:t>
              </a:r>
              <a:r>
                <a:rPr lang="en-US" sz="1100" b="1" baseline="-25000">
                  <a:effectLst/>
                  <a:latin typeface="Calibri"/>
                  <a:ea typeface="Calibri"/>
                  <a:cs typeface="Times New Roman"/>
                </a:rPr>
                <a:t>1 </a:t>
              </a:r>
              <a:r>
                <a:rPr lang="en-US" sz="1100" b="1">
                  <a:effectLst/>
                  <a:latin typeface="Calibri"/>
                  <a:ea typeface="Calibri"/>
                  <a:cs typeface="Times New Roman"/>
                  <a:sym typeface="Symbol"/>
                </a:rPr>
                <a:t></a:t>
              </a:r>
              <a:r>
                <a:rPr lang="en-US" sz="1100" b="1">
                  <a:effectLst/>
                  <a:latin typeface="Calibri"/>
                  <a:ea typeface="Calibri"/>
                  <a:cs typeface="Times New Roman"/>
                </a:rPr>
                <a:t> a</a:t>
              </a:r>
              <a:r>
                <a:rPr lang="en-US" sz="1100" b="1" baseline="-25000">
                  <a:effectLst/>
                  <a:latin typeface="Calibri"/>
                  <a:ea typeface="Calibri"/>
                  <a:cs typeface="Times New Roman"/>
                </a:rPr>
                <a:t>2</a:t>
              </a:r>
              <a:endParaRPr lang="en-US" sz="1100">
                <a:effectLst/>
                <a:latin typeface="Calibri"/>
                <a:ea typeface="Calibri"/>
                <a:cs typeface="Times New Roman"/>
              </a:endParaRPr>
            </a:p>
          </p:txBody>
        </p:sp>
        <p:sp>
          <p:nvSpPr>
            <p:cNvPr id="69" name="Text Box 47"/>
            <p:cNvSpPr txBox="1">
              <a:spLocks noChangeArrowheads="1"/>
            </p:cNvSpPr>
            <p:nvPr/>
          </p:nvSpPr>
          <p:spPr bwMode="auto">
            <a:xfrm>
              <a:off x="7534" y="6000"/>
              <a:ext cx="1485" cy="1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800"/>
                </a:spcAft>
              </a:pPr>
              <a:r>
                <a:rPr lang="en-US" sz="1100" b="1">
                  <a:effectLst/>
                  <a:latin typeface="Calibri"/>
                  <a:ea typeface="Calibri"/>
                  <a:cs typeface="Times New Roman"/>
                </a:rPr>
                <a:t>F</a:t>
              </a:r>
              <a:r>
                <a:rPr lang="en-US" sz="1100" b="1" baseline="-25000">
                  <a:effectLst/>
                  <a:latin typeface="Calibri"/>
                  <a:ea typeface="Calibri"/>
                  <a:cs typeface="Times New Roman"/>
                </a:rPr>
                <a:t>1</a:t>
              </a:r>
              <a:r>
                <a:rPr lang="en-US" sz="1100" b="1">
                  <a:effectLst/>
                  <a:latin typeface="Calibri"/>
                  <a:ea typeface="Calibri"/>
                  <a:cs typeface="Times New Roman"/>
                </a:rPr>
                <a:t> </a:t>
              </a:r>
              <a:r>
                <a:rPr lang="en-US" sz="1100" b="1">
                  <a:effectLst/>
                  <a:latin typeface="Calibri"/>
                  <a:ea typeface="Calibri"/>
                  <a:cs typeface="Times New Roman"/>
                  <a:sym typeface="Symbol"/>
                </a:rPr>
                <a:t></a:t>
              </a:r>
              <a:r>
                <a:rPr lang="en-US" sz="1100" b="1">
                  <a:effectLst/>
                  <a:latin typeface="Calibri"/>
                  <a:ea typeface="Calibri"/>
                  <a:cs typeface="Times New Roman"/>
                </a:rPr>
                <a:t>  F</a:t>
              </a:r>
              <a:r>
                <a:rPr lang="en-US" sz="1100" b="1" baseline="-25000">
                  <a:effectLst/>
                  <a:latin typeface="Calibri"/>
                  <a:ea typeface="Calibri"/>
                  <a:cs typeface="Times New Roman"/>
                </a:rPr>
                <a:t>2</a:t>
              </a:r>
              <a:endParaRPr lang="en-US" sz="1100">
                <a:effectLst/>
                <a:latin typeface="Calibri"/>
                <a:ea typeface="Calibri"/>
                <a:cs typeface="Times New Roman"/>
              </a:endParaRPr>
            </a:p>
            <a:p>
              <a:pPr>
                <a:lnSpc>
                  <a:spcPct val="107000"/>
                </a:lnSpc>
                <a:spcAft>
                  <a:spcPts val="800"/>
                </a:spcAft>
              </a:pPr>
              <a:r>
                <a:rPr lang="en-US" sz="1100" b="1">
                  <a:effectLst/>
                  <a:latin typeface="Calibri"/>
                  <a:ea typeface="Calibri"/>
                  <a:cs typeface="Times New Roman"/>
                </a:rPr>
                <a:t> a</a:t>
              </a:r>
              <a:r>
                <a:rPr lang="en-US" sz="1100" b="1" baseline="-25000">
                  <a:effectLst/>
                  <a:latin typeface="Calibri"/>
                  <a:ea typeface="Calibri"/>
                  <a:cs typeface="Times New Roman"/>
                </a:rPr>
                <a:t>1 </a:t>
              </a:r>
              <a:r>
                <a:rPr lang="en-US" sz="1100" b="1">
                  <a:effectLst/>
                  <a:latin typeface="Calibri"/>
                  <a:ea typeface="Calibri"/>
                  <a:cs typeface="Times New Roman"/>
                  <a:sym typeface="Symbol"/>
                </a:rPr>
                <a:t></a:t>
              </a:r>
              <a:r>
                <a:rPr lang="en-US" sz="1100" b="1">
                  <a:effectLst/>
                  <a:latin typeface="Calibri"/>
                  <a:ea typeface="Calibri"/>
                  <a:cs typeface="Times New Roman"/>
                </a:rPr>
                <a:t> a</a:t>
              </a:r>
              <a:r>
                <a:rPr lang="en-US" sz="1100" b="1" baseline="-25000">
                  <a:effectLst/>
                  <a:latin typeface="Calibri"/>
                  <a:ea typeface="Calibri"/>
                  <a:cs typeface="Times New Roman"/>
                </a:rPr>
                <a:t>2</a:t>
              </a:r>
              <a:endParaRPr lang="en-US" sz="1100">
                <a:effectLst/>
                <a:latin typeface="Calibri"/>
                <a:ea typeface="Calibri"/>
                <a:cs typeface="Times New Roman"/>
              </a:endParaRPr>
            </a:p>
          </p:txBody>
        </p:sp>
        <p:sp>
          <p:nvSpPr>
            <p:cNvPr id="70" name="Text Box 48"/>
            <p:cNvSpPr txBox="1">
              <a:spLocks noChangeArrowheads="1"/>
            </p:cNvSpPr>
            <p:nvPr/>
          </p:nvSpPr>
          <p:spPr bwMode="auto">
            <a:xfrm>
              <a:off x="5554" y="7620"/>
              <a:ext cx="1440" cy="1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800"/>
                </a:spcAft>
              </a:pPr>
              <a:r>
                <a:rPr lang="en-US" sz="1100" b="1" err="1">
                  <a:effectLst/>
                  <a:latin typeface="Calibri"/>
                  <a:ea typeface="Calibri"/>
                  <a:cs typeface="Times New Roman"/>
                </a:rPr>
                <a:t>F</a:t>
              </a:r>
              <a:r>
                <a:rPr lang="en-US" sz="1100" b="1" baseline="-25000" err="1">
                  <a:effectLst/>
                  <a:latin typeface="Calibri"/>
                  <a:ea typeface="Calibri"/>
                  <a:cs typeface="Times New Roman"/>
                </a:rPr>
                <a:t>1</a:t>
              </a:r>
              <a:r>
                <a:rPr lang="en-US" sz="1100" b="1">
                  <a:effectLst/>
                  <a:latin typeface="Calibri"/>
                  <a:ea typeface="Calibri"/>
                  <a:cs typeface="Times New Roman"/>
                </a:rPr>
                <a:t> =  </a:t>
              </a:r>
              <a:r>
                <a:rPr lang="en-US" sz="1100" b="1" err="1">
                  <a:effectLst/>
                  <a:latin typeface="Calibri"/>
                  <a:ea typeface="Calibri"/>
                  <a:cs typeface="Times New Roman"/>
                </a:rPr>
                <a:t>F</a:t>
              </a:r>
              <a:r>
                <a:rPr lang="en-US" sz="1100" b="1" baseline="-25000" err="1">
                  <a:effectLst/>
                  <a:latin typeface="Calibri"/>
                  <a:ea typeface="Calibri"/>
                  <a:cs typeface="Times New Roman"/>
                </a:rPr>
                <a:t>2</a:t>
              </a:r>
              <a:endParaRPr lang="en-US" sz="1100">
                <a:effectLst/>
                <a:latin typeface="Calibri"/>
                <a:ea typeface="Calibri"/>
                <a:cs typeface="Times New Roman"/>
              </a:endParaRPr>
            </a:p>
            <a:p>
              <a:pPr>
                <a:lnSpc>
                  <a:spcPct val="107000"/>
                </a:lnSpc>
                <a:spcAft>
                  <a:spcPts val="800"/>
                </a:spcAft>
              </a:pPr>
              <a:r>
                <a:rPr lang="en-US" sz="1100" b="1">
                  <a:effectLst/>
                  <a:latin typeface="Calibri"/>
                  <a:ea typeface="Calibri"/>
                  <a:cs typeface="Times New Roman"/>
                </a:rPr>
                <a:t> </a:t>
              </a:r>
              <a:r>
                <a:rPr lang="en-US" sz="1100" b="1" err="1">
                  <a:effectLst/>
                  <a:latin typeface="Calibri"/>
                  <a:ea typeface="Calibri"/>
                  <a:cs typeface="Times New Roman"/>
                </a:rPr>
                <a:t>a</a:t>
              </a:r>
              <a:r>
                <a:rPr lang="en-US" sz="1100" b="1" baseline="-25000" err="1">
                  <a:effectLst/>
                  <a:latin typeface="Calibri"/>
                  <a:ea typeface="Calibri"/>
                  <a:cs typeface="Times New Roman"/>
                </a:rPr>
                <a:t>1</a:t>
              </a:r>
              <a:r>
                <a:rPr lang="en-US" sz="1100" b="1" baseline="-25000">
                  <a:effectLst/>
                  <a:latin typeface="Calibri"/>
                  <a:ea typeface="Calibri"/>
                  <a:cs typeface="Times New Roman"/>
                </a:rPr>
                <a:t> </a:t>
              </a:r>
              <a:r>
                <a:rPr lang="en-US" sz="1100" b="1">
                  <a:effectLst/>
                  <a:latin typeface="Calibri"/>
                  <a:ea typeface="Calibri"/>
                  <a:cs typeface="Times New Roman"/>
                </a:rPr>
                <a:t>= </a:t>
              </a:r>
              <a:r>
                <a:rPr lang="en-US" sz="1100" b="1" err="1">
                  <a:effectLst/>
                  <a:latin typeface="Calibri"/>
                  <a:ea typeface="Calibri"/>
                  <a:cs typeface="Times New Roman"/>
                </a:rPr>
                <a:t>a</a:t>
              </a:r>
              <a:r>
                <a:rPr lang="en-US" sz="1100" b="1" baseline="-25000" err="1">
                  <a:effectLst/>
                  <a:latin typeface="Calibri"/>
                  <a:ea typeface="Calibri"/>
                  <a:cs typeface="Times New Roman"/>
                </a:rPr>
                <a:t>2</a:t>
              </a:r>
              <a:endParaRPr lang="en-US" sz="1100">
                <a:effectLst/>
                <a:latin typeface="Calibri"/>
                <a:ea typeface="Calibri"/>
                <a:cs typeface="Times New Roman"/>
              </a:endParaRPr>
            </a:p>
          </p:txBody>
        </p:sp>
      </p:grpSp>
    </p:spTree>
    <p:extLst>
      <p:ext uri="{BB962C8B-B14F-4D97-AF65-F5344CB8AC3E}">
        <p14:creationId xmlns:p14="http://schemas.microsoft.com/office/powerpoint/2010/main" val="36608141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pPr lvl="1"/>
            <a:r>
              <a:rPr lang="en-US" sz="2000" b="1" err="1" smtClean="0">
                <a:latin typeface="Times New Roman" pitchFamily="18" charset="0"/>
                <a:cs typeface="Times New Roman" pitchFamily="18" charset="0"/>
              </a:rPr>
              <a:t>Phương</a:t>
            </a:r>
            <a:r>
              <a:rPr lang="en-US" sz="2000" b="1" smtClean="0">
                <a:latin typeface="Times New Roman" pitchFamily="18" charset="0"/>
                <a:cs typeface="Times New Roman" pitchFamily="18" charset="0"/>
              </a:rPr>
              <a:t> </a:t>
            </a:r>
            <a:r>
              <a:rPr lang="en-US" sz="2000" b="1" err="1" smtClean="0">
                <a:latin typeface="Times New Roman" pitchFamily="18" charset="0"/>
                <a:cs typeface="Times New Roman" pitchFamily="18" charset="0"/>
              </a:rPr>
              <a:t>pháp</a:t>
            </a:r>
            <a:r>
              <a:rPr lang="en-US" sz="2000" b="1" smtClean="0">
                <a:latin typeface="Times New Roman" pitchFamily="18" charset="0"/>
                <a:cs typeface="Times New Roman" pitchFamily="18" charset="0"/>
              </a:rPr>
              <a:t> </a:t>
            </a:r>
            <a:r>
              <a:rPr lang="en-US" sz="2000" b="1" err="1" smtClean="0">
                <a:latin typeface="Times New Roman" pitchFamily="18" charset="0"/>
                <a:cs typeface="Times New Roman" pitchFamily="18" charset="0"/>
              </a:rPr>
              <a:t>giũa</a:t>
            </a:r>
            <a:r>
              <a:rPr lang="en-US" sz="2000" b="1" smtClean="0">
                <a:latin typeface="Times New Roman" pitchFamily="18" charset="0"/>
                <a:cs typeface="Times New Roman" pitchFamily="18" charset="0"/>
              </a:rPr>
              <a:t> </a:t>
            </a:r>
            <a:r>
              <a:rPr lang="en-US" sz="2000" b="1" err="1" smtClean="0">
                <a:latin typeface="Times New Roman" pitchFamily="18" charset="0"/>
                <a:cs typeface="Times New Roman" pitchFamily="18" charset="0"/>
              </a:rPr>
              <a:t>mặt</a:t>
            </a:r>
            <a:r>
              <a:rPr lang="en-US" sz="2000" b="1" smtClean="0">
                <a:latin typeface="Times New Roman" pitchFamily="18" charset="0"/>
                <a:cs typeface="Times New Roman" pitchFamily="18" charset="0"/>
              </a:rPr>
              <a:t> </a:t>
            </a:r>
            <a:r>
              <a:rPr lang="en-US" sz="2000" b="1" err="1" smtClean="0">
                <a:latin typeface="Times New Roman" pitchFamily="18" charset="0"/>
                <a:cs typeface="Times New Roman" pitchFamily="18" charset="0"/>
              </a:rPr>
              <a:t>phẳng</a:t>
            </a:r>
            <a:r>
              <a:rPr lang="en-US" sz="2000" b="1" smtClean="0">
                <a:latin typeface="Times New Roman" pitchFamily="18" charset="0"/>
                <a:cs typeface="Times New Roman" pitchFamily="18" charset="0"/>
              </a:rPr>
              <a:t> </a:t>
            </a:r>
            <a:endParaRPr lang="en-US" sz="2800" b="1">
              <a:latin typeface="Times New Roman" pitchFamily="18" charset="0"/>
              <a:cs typeface="Times New Roman" pitchFamily="18" charset="0"/>
            </a:endParaRPr>
          </a:p>
        </p:txBody>
      </p:sp>
      <p:sp>
        <p:nvSpPr>
          <p:cNvPr id="3" name="Content Placeholder 2"/>
          <p:cNvSpPr>
            <a:spLocks noGrp="1"/>
          </p:cNvSpPr>
          <p:nvPr>
            <p:ph idx="1"/>
          </p:nvPr>
        </p:nvSpPr>
        <p:spPr>
          <a:xfrm>
            <a:off x="457200" y="762000"/>
            <a:ext cx="8229600" cy="5943600"/>
          </a:xfrm>
        </p:spPr>
        <p:txBody>
          <a:bodyPr>
            <a:noAutofit/>
          </a:bodyPr>
          <a:lstStyle/>
          <a:p>
            <a:pPr marL="0" indent="0">
              <a:buNone/>
            </a:pPr>
            <a:r>
              <a:rPr lang="pt-BR" sz="2000" smtClean="0">
                <a:latin typeface="Times New Roman" pitchFamily="18" charset="0"/>
                <a:cs typeface="Times New Roman" pitchFamily="18" charset="0"/>
              </a:rPr>
              <a:t>a</a:t>
            </a:r>
            <a:r>
              <a:rPr lang="pt-BR" sz="2000">
                <a:latin typeface="Times New Roman" pitchFamily="18" charset="0"/>
                <a:cs typeface="Times New Roman" pitchFamily="18" charset="0"/>
              </a:rPr>
              <a:t>) Dũa theo đường ngang </a:t>
            </a:r>
            <a:endParaRPr lang="en-US" sz="2000">
              <a:latin typeface="Times New Roman" pitchFamily="18" charset="0"/>
              <a:cs typeface="Times New Roman" pitchFamily="18" charset="0"/>
            </a:endParaRPr>
          </a:p>
          <a:p>
            <a:pPr marL="0" lvl="0" indent="0">
              <a:buNone/>
            </a:pPr>
            <a:r>
              <a:rPr lang="pt-BR" sz="2000">
                <a:latin typeface="Times New Roman" pitchFamily="18" charset="0"/>
                <a:cs typeface="Times New Roman" pitchFamily="18" charset="0"/>
              </a:rPr>
              <a:t>Gá kẹp phôi sao cho dũa di chuyển </a:t>
            </a:r>
            <a:r>
              <a:rPr lang="pt-BR" sz="2000" smtClean="0">
                <a:latin typeface="Times New Roman" pitchFamily="18" charset="0"/>
                <a:cs typeface="Times New Roman" pitchFamily="18" charset="0"/>
              </a:rPr>
              <a:t>theo chiều </a:t>
            </a:r>
            <a:r>
              <a:rPr lang="pt-BR" sz="2000">
                <a:latin typeface="Times New Roman" pitchFamily="18" charset="0"/>
                <a:cs typeface="Times New Roman" pitchFamily="18" charset="0"/>
              </a:rPr>
              <a:t>ngang của phôi</a:t>
            </a:r>
            <a:endParaRPr lang="en-US" sz="2000">
              <a:latin typeface="Times New Roman" pitchFamily="18" charset="0"/>
              <a:cs typeface="Times New Roman" pitchFamily="18" charset="0"/>
            </a:endParaRPr>
          </a:p>
          <a:p>
            <a:pPr marL="0" lvl="0" indent="0">
              <a:buNone/>
            </a:pPr>
            <a:r>
              <a:rPr lang="pt-BR" sz="2000">
                <a:latin typeface="Times New Roman" pitchFamily="18" charset="0"/>
                <a:cs typeface="Times New Roman" pitchFamily="18" charset="0"/>
              </a:rPr>
              <a:t>Tránh dũa ngang nếu có thể đối </a:t>
            </a:r>
            <a:r>
              <a:rPr lang="pt-BR" sz="2000" smtClean="0">
                <a:latin typeface="Times New Roman" pitchFamily="18" charset="0"/>
                <a:cs typeface="Times New Roman" pitchFamily="18" charset="0"/>
              </a:rPr>
              <a:t>với bề </a:t>
            </a:r>
            <a:r>
              <a:rPr lang="pt-BR" sz="2000">
                <a:latin typeface="Times New Roman" pitchFamily="18" charset="0"/>
                <a:cs typeface="Times New Roman" pitchFamily="18" charset="0"/>
              </a:rPr>
              <a:t>mặt dũa hẹp vì nó sẽ không phẳng</a:t>
            </a:r>
            <a:r>
              <a:rPr lang="en-US" sz="2000">
                <a:latin typeface="Times New Roman" pitchFamily="18" charset="0"/>
                <a:cs typeface="Times New Roman" pitchFamily="18" charset="0"/>
              </a:rPr>
              <a:t> </a:t>
            </a:r>
            <a:endParaRPr lang="en-US" sz="2000" smtClean="0">
              <a:latin typeface="Times New Roman" pitchFamily="18" charset="0"/>
              <a:cs typeface="Times New Roman" pitchFamily="18" charset="0"/>
            </a:endParaRPr>
          </a:p>
          <a:p>
            <a:pPr marL="0" indent="0">
              <a:buNone/>
            </a:pPr>
            <a:r>
              <a:rPr lang="en-US" sz="2000" smtClean="0">
                <a:latin typeface="Times New Roman" pitchFamily="18" charset="0"/>
                <a:cs typeface="Times New Roman" pitchFamily="18" charset="0"/>
              </a:rPr>
              <a:t>b</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Dũa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theo</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đường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chéo</a:t>
            </a:r>
            <a:r>
              <a:rPr lang="en-US" sz="2000">
                <a:latin typeface="Times New Roman" pitchFamily="18" charset="0"/>
                <a:cs typeface="Times New Roman" pitchFamily="18" charset="0"/>
              </a:rPr>
              <a:t> </a:t>
            </a:r>
          </a:p>
          <a:p>
            <a:pPr marL="0" lvl="0" indent="0">
              <a:buNone/>
            </a:pPr>
            <a:r>
              <a:rPr lang="pt-BR" sz="2000">
                <a:latin typeface="Times New Roman" pitchFamily="18" charset="0"/>
                <a:cs typeface="Times New Roman" pitchFamily="18" charset="0"/>
              </a:rPr>
              <a:t>Gá kẹp phôi sao cho dũa di chuyển trên </a:t>
            </a:r>
            <a:r>
              <a:rPr lang="pt-BR" sz="2000" smtClean="0">
                <a:latin typeface="Times New Roman" pitchFamily="18" charset="0"/>
                <a:cs typeface="Times New Roman" pitchFamily="18" charset="0"/>
              </a:rPr>
              <a:t>phôi theo </a:t>
            </a:r>
            <a:r>
              <a:rPr lang="pt-BR" sz="2000">
                <a:latin typeface="Times New Roman" pitchFamily="18" charset="0"/>
                <a:cs typeface="Times New Roman" pitchFamily="18" charset="0"/>
              </a:rPr>
              <a:t>góc 30</a:t>
            </a:r>
            <a:r>
              <a:rPr lang="pt-BR" sz="2000" baseline="30000">
                <a:latin typeface="Times New Roman" pitchFamily="18" charset="0"/>
                <a:cs typeface="Times New Roman" pitchFamily="18" charset="0"/>
              </a:rPr>
              <a:t>0</a:t>
            </a:r>
            <a:r>
              <a:rPr lang="pt-BR" sz="2000">
                <a:latin typeface="Times New Roman" pitchFamily="18" charset="0"/>
                <a:cs typeface="Times New Roman" pitchFamily="18" charset="0"/>
              </a:rPr>
              <a:t> </a:t>
            </a:r>
            <a:r>
              <a:rPr lang="pt-BR" sz="2000">
                <a:latin typeface="Times New Roman" pitchFamily="18" charset="0"/>
                <a:cs typeface="Times New Roman" pitchFamily="18" charset="0"/>
                <a:sym typeface="Symbol"/>
              </a:rPr>
              <a:t></a:t>
            </a:r>
            <a:r>
              <a:rPr lang="pt-BR" sz="2000">
                <a:latin typeface="Times New Roman" pitchFamily="18" charset="0"/>
                <a:cs typeface="Times New Roman" pitchFamily="18" charset="0"/>
              </a:rPr>
              <a:t> 40</a:t>
            </a:r>
            <a:r>
              <a:rPr lang="pt-BR" sz="2000" baseline="30000">
                <a:latin typeface="Times New Roman" pitchFamily="18" charset="0"/>
                <a:cs typeface="Times New Roman" pitchFamily="18" charset="0"/>
              </a:rPr>
              <a:t>0</a:t>
            </a:r>
            <a:endParaRPr lang="en-US" sz="2000">
              <a:latin typeface="Times New Roman" pitchFamily="18" charset="0"/>
              <a:cs typeface="Times New Roman" pitchFamily="18" charset="0"/>
            </a:endParaRPr>
          </a:p>
          <a:p>
            <a:pPr marL="0" lvl="0" indent="0">
              <a:buNone/>
            </a:pPr>
            <a:r>
              <a:rPr lang="pt-BR" sz="2000" smtClean="0">
                <a:latin typeface="Times New Roman" pitchFamily="18" charset="0"/>
                <a:cs typeface="Times New Roman" pitchFamily="18" charset="0"/>
              </a:rPr>
              <a:t>Dũa </a:t>
            </a:r>
            <a:r>
              <a:rPr lang="pt-BR" sz="2000">
                <a:latin typeface="Times New Roman" pitchFamily="18" charset="0"/>
                <a:cs typeface="Times New Roman" pitchFamily="18" charset="0"/>
              </a:rPr>
              <a:t>mặt phẳng theo hướng từ phải </a:t>
            </a:r>
            <a:r>
              <a:rPr lang="pt-BR" sz="2000" smtClean="0">
                <a:latin typeface="Times New Roman" pitchFamily="18" charset="0"/>
                <a:cs typeface="Times New Roman" pitchFamily="18" charset="0"/>
              </a:rPr>
              <a:t>sang trái</a:t>
            </a:r>
            <a:r>
              <a:rPr lang="pt-BR" sz="2000">
                <a:latin typeface="Times New Roman" pitchFamily="18" charset="0"/>
                <a:cs typeface="Times New Roman" pitchFamily="18" charset="0"/>
              </a:rPr>
              <a:t>, sau đó đổi hướng ngược </a:t>
            </a:r>
            <a:r>
              <a:rPr lang="pt-BR" sz="2000" smtClean="0">
                <a:latin typeface="Times New Roman" pitchFamily="18" charset="0"/>
                <a:cs typeface="Times New Roman" pitchFamily="18" charset="0"/>
              </a:rPr>
              <a:t>lại. Kiểm </a:t>
            </a:r>
            <a:r>
              <a:rPr lang="pt-BR" sz="2000">
                <a:latin typeface="Times New Roman" pitchFamily="18" charset="0"/>
                <a:cs typeface="Times New Roman" pitchFamily="18" charset="0"/>
              </a:rPr>
              <a:t>tra </a:t>
            </a:r>
            <a:r>
              <a:rPr lang="pt-BR" sz="2000" smtClean="0">
                <a:latin typeface="Times New Roman" pitchFamily="18" charset="0"/>
                <a:cs typeface="Times New Roman" pitchFamily="18" charset="0"/>
              </a:rPr>
              <a:t>mặt </a:t>
            </a:r>
            <a:r>
              <a:rPr lang="pt-BR" sz="2000">
                <a:latin typeface="Times New Roman" pitchFamily="18" charset="0"/>
                <a:cs typeface="Times New Roman" pitchFamily="18" charset="0"/>
              </a:rPr>
              <a:t>phẳng thông qua vết </a:t>
            </a:r>
            <a:r>
              <a:rPr lang="pt-BR" sz="2000" smtClean="0">
                <a:latin typeface="Times New Roman" pitchFamily="18" charset="0"/>
                <a:cs typeface="Times New Roman" pitchFamily="18" charset="0"/>
              </a:rPr>
              <a:t>dũa. Phương </a:t>
            </a:r>
            <a:r>
              <a:rPr lang="pt-BR" sz="2000">
                <a:latin typeface="Times New Roman" pitchFamily="18" charset="0"/>
                <a:cs typeface="Times New Roman" pitchFamily="18" charset="0"/>
              </a:rPr>
              <a:t>pháp tốt nhất là dũa nhanh mặt phẳng rộng</a:t>
            </a:r>
            <a:endParaRPr lang="en-US" sz="2000">
              <a:latin typeface="Times New Roman" pitchFamily="18" charset="0"/>
              <a:cs typeface="Times New Roman" pitchFamily="18" charset="0"/>
            </a:endParaRPr>
          </a:p>
          <a:p>
            <a:pPr marL="0" indent="0">
              <a:buNone/>
            </a:pPr>
            <a:r>
              <a:rPr lang="pt-BR" sz="2000">
                <a:latin typeface="Times New Roman" pitchFamily="18" charset="0"/>
                <a:cs typeface="Times New Roman" pitchFamily="18" charset="0"/>
              </a:rPr>
              <a:t>c) Dũa theo đường dọc</a:t>
            </a:r>
            <a:endParaRPr lang="en-US" sz="2000">
              <a:latin typeface="Times New Roman" pitchFamily="18" charset="0"/>
              <a:cs typeface="Times New Roman" pitchFamily="18" charset="0"/>
            </a:endParaRPr>
          </a:p>
          <a:p>
            <a:pPr marL="0" lvl="0" indent="0">
              <a:buNone/>
            </a:pPr>
            <a:r>
              <a:rPr lang="pt-BR" sz="2000">
                <a:latin typeface="Times New Roman" pitchFamily="18" charset="0"/>
                <a:cs typeface="Times New Roman" pitchFamily="18" charset="0"/>
              </a:rPr>
              <a:t>Gá kẹp phôi sao cho hướng di chuyển của </a:t>
            </a:r>
            <a:r>
              <a:rPr lang="pt-BR" sz="2000" smtClean="0">
                <a:latin typeface="Times New Roman" pitchFamily="18" charset="0"/>
                <a:cs typeface="Times New Roman" pitchFamily="18" charset="0"/>
              </a:rPr>
              <a:t>dũa</a:t>
            </a:r>
            <a:r>
              <a:rPr lang="en-US" sz="2000">
                <a:latin typeface="Times New Roman" pitchFamily="18" charset="0"/>
                <a:cs typeface="Times New Roman" pitchFamily="18" charset="0"/>
              </a:rPr>
              <a:t> </a:t>
            </a:r>
            <a:r>
              <a:rPr lang="pt-BR" sz="2000" smtClean="0">
                <a:latin typeface="Times New Roman" pitchFamily="18" charset="0"/>
                <a:cs typeface="Times New Roman" pitchFamily="18" charset="0"/>
              </a:rPr>
              <a:t>luôn </a:t>
            </a:r>
            <a:r>
              <a:rPr lang="pt-BR" sz="2000">
                <a:latin typeface="Times New Roman" pitchFamily="18" charset="0"/>
                <a:cs typeface="Times New Roman" pitchFamily="18" charset="0"/>
              </a:rPr>
              <a:t>luôn song song với cạnh dài nhất của </a:t>
            </a:r>
            <a:r>
              <a:rPr lang="pt-BR" sz="2000" smtClean="0">
                <a:latin typeface="Times New Roman" pitchFamily="18" charset="0"/>
                <a:cs typeface="Times New Roman" pitchFamily="18" charset="0"/>
              </a:rPr>
              <a:t>phôi. Khả </a:t>
            </a:r>
            <a:r>
              <a:rPr lang="pt-BR" sz="2000">
                <a:latin typeface="Times New Roman" pitchFamily="18" charset="0"/>
                <a:cs typeface="Times New Roman" pitchFamily="18" charset="0"/>
              </a:rPr>
              <a:t>năng tốt nhất là để dũa mặt phẳng hẹp </a:t>
            </a:r>
            <a:endParaRPr lang="en-US" sz="2000">
              <a:latin typeface="Times New Roman" pitchFamily="18" charset="0"/>
              <a:cs typeface="Times New Roman" pitchFamily="18" charset="0"/>
            </a:endParaRPr>
          </a:p>
          <a:p>
            <a:pPr lvl="0"/>
            <a:endParaRPr lang="en-US" sz="2000">
              <a:latin typeface="Times New Roman" pitchFamily="18" charset="0"/>
              <a:cs typeface="Times New Roman" pitchFamily="18" charset="0"/>
            </a:endParaRPr>
          </a:p>
          <a:p>
            <a:pPr marL="0" indent="0">
              <a:buNone/>
            </a:pPr>
            <a:endParaRPr lang="en-US" sz="2000">
              <a:latin typeface="Times New Roman" pitchFamily="18" charset="0"/>
              <a:cs typeface="Times New Roman" pitchFamily="18" charset="0"/>
            </a:endParaRPr>
          </a:p>
        </p:txBody>
      </p:sp>
      <p:pic>
        <p:nvPicPr>
          <p:cNvPr id="27" name="Picture 26" descr="Dua-00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38605" y="4876800"/>
            <a:ext cx="2728595" cy="1440815"/>
          </a:xfrm>
          <a:prstGeom prst="rect">
            <a:avLst/>
          </a:prstGeom>
          <a:noFill/>
          <a:ln>
            <a:noFill/>
          </a:ln>
        </p:spPr>
      </p:pic>
      <p:pic>
        <p:nvPicPr>
          <p:cNvPr id="28" name="Picture 27" descr="Dua-001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59935" y="4660899"/>
            <a:ext cx="2450465" cy="1872615"/>
          </a:xfrm>
          <a:prstGeom prst="rect">
            <a:avLst/>
          </a:prstGeom>
          <a:noFill/>
          <a:ln>
            <a:noFill/>
          </a:ln>
        </p:spPr>
      </p:pic>
    </p:spTree>
    <p:extLst>
      <p:ext uri="{BB962C8B-B14F-4D97-AF65-F5344CB8AC3E}">
        <p14:creationId xmlns:p14="http://schemas.microsoft.com/office/powerpoint/2010/main" val="42338075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pPr lvl="1"/>
            <a:r>
              <a:rPr lang="pt-BR" sz="2000" b="1" smtClean="0">
                <a:latin typeface="Times New Roman" pitchFamily="18" charset="0"/>
                <a:cs typeface="Times New Roman" pitchFamily="18" charset="0"/>
              </a:rPr>
              <a:t>Kiểm tra mặt phẳng</a:t>
            </a:r>
            <a:endParaRPr lang="en-US" sz="2800" b="1">
              <a:latin typeface="Times New Roman" pitchFamily="18" charset="0"/>
              <a:cs typeface="Times New Roman" pitchFamily="18" charset="0"/>
            </a:endParaRPr>
          </a:p>
        </p:txBody>
      </p:sp>
      <p:sp>
        <p:nvSpPr>
          <p:cNvPr id="3" name="Content Placeholder 2"/>
          <p:cNvSpPr>
            <a:spLocks noGrp="1"/>
          </p:cNvSpPr>
          <p:nvPr>
            <p:ph idx="1"/>
          </p:nvPr>
        </p:nvSpPr>
        <p:spPr>
          <a:xfrm>
            <a:off x="457200" y="762000"/>
            <a:ext cx="8229600" cy="5943600"/>
          </a:xfrm>
        </p:spPr>
        <p:txBody>
          <a:bodyPr>
            <a:noAutofit/>
          </a:bodyPr>
          <a:lstStyle/>
          <a:p>
            <a:pPr lvl="2"/>
            <a:endParaRPr lang="en-US" sz="2000">
              <a:latin typeface="Times New Roman" pitchFamily="18" charset="0"/>
              <a:cs typeface="Times New Roman" pitchFamily="18" charset="0"/>
            </a:endParaRPr>
          </a:p>
          <a:p>
            <a:pPr marL="0" indent="0">
              <a:buNone/>
            </a:pPr>
            <a:r>
              <a:rPr lang="pt-BR" sz="2000" smtClean="0">
                <a:latin typeface="Times New Roman" pitchFamily="18" charset="0"/>
                <a:cs typeface="Times New Roman" pitchFamily="18" charset="0"/>
              </a:rPr>
              <a:t>a</a:t>
            </a:r>
            <a:r>
              <a:rPr lang="pt-BR" sz="2000">
                <a:latin typeface="Times New Roman" pitchFamily="18" charset="0"/>
                <a:cs typeface="Times New Roman" pitchFamily="18" charset="0"/>
              </a:rPr>
              <a:t>) Thước kiểm phẳng </a:t>
            </a:r>
            <a:endParaRPr lang="en-US" sz="2000">
              <a:latin typeface="Times New Roman" pitchFamily="18" charset="0"/>
              <a:cs typeface="Times New Roman" pitchFamily="18" charset="0"/>
            </a:endParaRPr>
          </a:p>
          <a:p>
            <a:pPr marL="0" lvl="0" indent="0">
              <a:buNone/>
            </a:pPr>
            <a:r>
              <a:rPr lang="pt-BR" sz="2000">
                <a:latin typeface="Times New Roman" pitchFamily="18" charset="0"/>
                <a:cs typeface="Times New Roman" pitchFamily="18" charset="0"/>
              </a:rPr>
              <a:t>Kiểm tra độ phẳng, thẳng cuả chi tiết bằng </a:t>
            </a:r>
            <a:r>
              <a:rPr lang="pt-BR" sz="2000" smtClean="0">
                <a:latin typeface="Times New Roman" pitchFamily="18" charset="0"/>
                <a:cs typeface="Times New Roman" pitchFamily="18" charset="0"/>
              </a:rPr>
              <a:t>khe sáng</a:t>
            </a:r>
            <a:r>
              <a:rPr lang="pt-BR" sz="2000">
                <a:latin typeface="Times New Roman" pitchFamily="18" charset="0"/>
                <a:cs typeface="Times New Roman" pitchFamily="18" charset="0"/>
              </a:rPr>
              <a:t>.</a:t>
            </a:r>
            <a:endParaRPr lang="en-US" sz="2000">
              <a:latin typeface="Times New Roman" pitchFamily="18" charset="0"/>
              <a:cs typeface="Times New Roman" pitchFamily="18" charset="0"/>
            </a:endParaRPr>
          </a:p>
          <a:p>
            <a:pPr marL="0" lvl="0" indent="0">
              <a:buNone/>
            </a:pPr>
            <a:r>
              <a:rPr lang="pt-BR" sz="2000">
                <a:latin typeface="Times New Roman" pitchFamily="18" charset="0"/>
                <a:cs typeface="Times New Roman" pitchFamily="18" charset="0"/>
              </a:rPr>
              <a:t>Cầm thước đặt vuông góc với mặt phẳng </a:t>
            </a:r>
            <a:r>
              <a:rPr lang="pt-BR" sz="2000" smtClean="0">
                <a:latin typeface="Times New Roman" pitchFamily="18" charset="0"/>
                <a:cs typeface="Times New Roman" pitchFamily="18" charset="0"/>
              </a:rPr>
              <a:t>cần </a:t>
            </a:r>
            <a:r>
              <a:rPr lang="pt-BR" sz="2000">
                <a:latin typeface="Times New Roman" pitchFamily="18" charset="0"/>
                <a:cs typeface="Times New Roman" pitchFamily="18" charset="0"/>
              </a:rPr>
              <a:t>kiểm trahướng về nguồn sáng nếu khe sáng đều </a:t>
            </a:r>
            <a:r>
              <a:rPr lang="pt-BR" sz="2000" smtClean="0">
                <a:latin typeface="Times New Roman" pitchFamily="18" charset="0"/>
                <a:cs typeface="Times New Roman" pitchFamily="18" charset="0"/>
              </a:rPr>
              <a:t>hoặc</a:t>
            </a:r>
            <a:r>
              <a:rPr lang="en-US" sz="2000">
                <a:latin typeface="Times New Roman" pitchFamily="18" charset="0"/>
                <a:cs typeface="Times New Roman" pitchFamily="18" charset="0"/>
              </a:rPr>
              <a:t> </a:t>
            </a:r>
            <a:r>
              <a:rPr lang="pt-BR" sz="2000" smtClean="0">
                <a:latin typeface="Times New Roman" pitchFamily="18" charset="0"/>
                <a:cs typeface="Times New Roman" pitchFamily="18" charset="0"/>
              </a:rPr>
              <a:t>không </a:t>
            </a:r>
            <a:r>
              <a:rPr lang="pt-BR" sz="2000">
                <a:latin typeface="Times New Roman" pitchFamily="18" charset="0"/>
                <a:cs typeface="Times New Roman" pitchFamily="18" charset="0"/>
              </a:rPr>
              <a:t>có thì đạt yêu cầu.</a:t>
            </a:r>
            <a:endParaRPr lang="en-US" sz="2000">
              <a:latin typeface="Times New Roman" pitchFamily="18" charset="0"/>
              <a:cs typeface="Times New Roman" pitchFamily="18" charset="0"/>
            </a:endParaRPr>
          </a:p>
          <a:p>
            <a:pPr marL="0" indent="0">
              <a:buNone/>
            </a:pPr>
            <a:r>
              <a:rPr lang="pt-BR" sz="2000">
                <a:latin typeface="Times New Roman" pitchFamily="18" charset="0"/>
                <a:cs typeface="Times New Roman" pitchFamily="18" charset="0"/>
              </a:rPr>
              <a:t>b) Kiểm tra bằng kính lúp</a:t>
            </a:r>
            <a:endParaRPr lang="en-US" sz="2000">
              <a:latin typeface="Times New Roman" pitchFamily="18" charset="0"/>
              <a:cs typeface="Times New Roman" pitchFamily="18" charset="0"/>
            </a:endParaRPr>
          </a:p>
          <a:p>
            <a:pPr marL="0" lvl="0" indent="0">
              <a:buNone/>
            </a:pPr>
            <a:r>
              <a:rPr lang="pt-BR" sz="2000">
                <a:latin typeface="Times New Roman" pitchFamily="18" charset="0"/>
                <a:cs typeface="Times New Roman" pitchFamily="18" charset="0"/>
              </a:rPr>
              <a:t>Đặt kính lúp lên bề mặt cần kiểm tra, độ nhấp nhô bề mặt được phóng đại trên mặt kính lúp</a:t>
            </a:r>
            <a:endParaRPr lang="en-US" sz="2000">
              <a:latin typeface="Times New Roman" pitchFamily="18" charset="0"/>
              <a:cs typeface="Times New Roman" pitchFamily="18" charset="0"/>
            </a:endParaRPr>
          </a:p>
          <a:p>
            <a:pPr marL="0" lvl="0" indent="0">
              <a:buNone/>
            </a:pPr>
            <a:r>
              <a:rPr lang="pt-BR" sz="2000">
                <a:latin typeface="Times New Roman" pitchFamily="18" charset="0"/>
                <a:cs typeface="Times New Roman" pitchFamily="18" charset="0"/>
              </a:rPr>
              <a:t>Thông qua những đường vân hiện trên mặt kính ta đánh gía được chất lượng mặt phẳng và phát hiện được chỗ mấp mô</a:t>
            </a:r>
            <a:endParaRPr lang="en-US" sz="2000">
              <a:latin typeface="Times New Roman" pitchFamily="18" charset="0"/>
              <a:cs typeface="Times New Roman" pitchFamily="18" charset="0"/>
            </a:endParaRPr>
          </a:p>
          <a:p>
            <a:pPr lvl="0"/>
            <a:endParaRPr lang="en-US" sz="2000">
              <a:latin typeface="Times New Roman" pitchFamily="18" charset="0"/>
              <a:cs typeface="Times New Roman" pitchFamily="18" charset="0"/>
            </a:endParaRPr>
          </a:p>
          <a:p>
            <a:pPr marL="0" indent="0">
              <a:buNone/>
            </a:pPr>
            <a:endParaRPr lang="en-US" sz="2000"/>
          </a:p>
          <a:p>
            <a:pPr marL="0" indent="0">
              <a:buNone/>
            </a:pPr>
            <a:endParaRPr lang="en-US" sz="2000">
              <a:latin typeface="Times New Roman" pitchFamily="18" charset="0"/>
              <a:cs typeface="Times New Roman" pitchFamily="18" charset="0"/>
            </a:endParaRPr>
          </a:p>
        </p:txBody>
      </p:sp>
      <p:pic>
        <p:nvPicPr>
          <p:cNvPr id="7" name="Picture 6" descr="3Dua-001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19200" y="4495800"/>
            <a:ext cx="1791970" cy="1579880"/>
          </a:xfrm>
          <a:prstGeom prst="rect">
            <a:avLst/>
          </a:prstGeom>
          <a:noFill/>
          <a:ln>
            <a:noFill/>
          </a:ln>
        </p:spPr>
      </p:pic>
    </p:spTree>
    <p:extLst>
      <p:ext uri="{BB962C8B-B14F-4D97-AF65-F5344CB8AC3E}">
        <p14:creationId xmlns:p14="http://schemas.microsoft.com/office/powerpoint/2010/main" val="18472736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Autofit/>
          </a:bodyPr>
          <a:lstStyle/>
          <a:p>
            <a:r>
              <a:rPr lang="en-US" sz="3200" b="1" err="1" smtClean="0">
                <a:latin typeface="Times New Roman" pitchFamily="18" charset="0"/>
                <a:cs typeface="Times New Roman" pitchFamily="18" charset="0"/>
              </a:rPr>
              <a:t>B4</a:t>
            </a:r>
            <a:r>
              <a:rPr lang="en-US" sz="3200" b="1" smtClean="0">
                <a:latin typeface="Times New Roman" pitchFamily="18" charset="0"/>
                <a:cs typeface="Times New Roman" pitchFamily="18" charset="0"/>
              </a:rPr>
              <a:t>. </a:t>
            </a:r>
            <a:r>
              <a:rPr lang="pt-BR" sz="3200" b="1">
                <a:latin typeface="Times New Roman" pitchFamily="18" charset="0"/>
                <a:cs typeface="Times New Roman" pitchFamily="18" charset="0"/>
              </a:rPr>
              <a:t>GIŨA  MẶT PHẲNG  VUÔNG GÓC</a:t>
            </a:r>
            <a:endParaRPr lang="en-US" sz="3200">
              <a:latin typeface="Times New Roman" pitchFamily="18" charset="0"/>
              <a:cs typeface="Times New Roman" pitchFamily="18" charset="0"/>
            </a:endParaRPr>
          </a:p>
        </p:txBody>
      </p:sp>
      <p:sp>
        <p:nvSpPr>
          <p:cNvPr id="4" name="Rectangle 3"/>
          <p:cNvSpPr/>
          <p:nvPr/>
        </p:nvSpPr>
        <p:spPr>
          <a:xfrm>
            <a:off x="381000" y="1295400"/>
            <a:ext cx="8305800" cy="1938992"/>
          </a:xfrm>
          <a:prstGeom prst="rect">
            <a:avLst/>
          </a:prstGeom>
        </p:spPr>
        <p:txBody>
          <a:bodyPr wrap="square">
            <a:spAutoFit/>
          </a:bodyPr>
          <a:lstStyle/>
          <a:p>
            <a:r>
              <a:rPr lang="en-US" sz="2000" b="1">
                <a:latin typeface="Times New Roman" pitchFamily="18" charset="0"/>
                <a:cs typeface="Times New Roman" pitchFamily="18" charset="0"/>
              </a:rPr>
              <a:t> </a:t>
            </a:r>
            <a:r>
              <a:rPr lang="vi-VN" sz="2000" b="1">
                <a:latin typeface="Times New Roman" pitchFamily="18" charset="0"/>
                <a:cs typeface="Times New Roman" pitchFamily="18" charset="0"/>
              </a:rPr>
              <a:t>Mục tiêu:</a:t>
            </a:r>
            <a:r>
              <a:rPr lang="de-DE" sz="2000">
                <a:latin typeface="Times New Roman" pitchFamily="18" charset="0"/>
                <a:cs typeface="Times New Roman" pitchFamily="18" charset="0"/>
              </a:rPr>
              <a:t> 	</a:t>
            </a:r>
            <a:r>
              <a:rPr lang="de-DE" sz="2000" i="1">
                <a:latin typeface="Times New Roman" pitchFamily="18" charset="0"/>
                <a:cs typeface="Times New Roman" pitchFamily="18" charset="0"/>
              </a:rPr>
              <a:t>- Giũa được mặt phẳng vuông góc đạt YCKT</a:t>
            </a:r>
            <a:endParaRPr lang="en-US" sz="2000">
              <a:latin typeface="Times New Roman" pitchFamily="18" charset="0"/>
              <a:cs typeface="Times New Roman" pitchFamily="18" charset="0"/>
            </a:endParaRPr>
          </a:p>
          <a:p>
            <a:r>
              <a:rPr lang="de-DE" sz="2000" i="1">
                <a:latin typeface="Times New Roman" pitchFamily="18" charset="0"/>
                <a:cs typeface="Times New Roman" pitchFamily="18" charset="0"/>
              </a:rPr>
              <a:t>		</a:t>
            </a:r>
            <a:r>
              <a:rPr lang="de-DE" sz="2000" i="1" smtClean="0">
                <a:latin typeface="Times New Roman" pitchFamily="18" charset="0"/>
                <a:cs typeface="Times New Roman" pitchFamily="18" charset="0"/>
              </a:rPr>
              <a:t>- </a:t>
            </a:r>
            <a:r>
              <a:rPr lang="pt-BR" sz="2000" i="1">
                <a:latin typeface="Times New Roman" pitchFamily="18" charset="0"/>
                <a:cs typeface="Times New Roman" pitchFamily="18" charset="0"/>
              </a:rPr>
              <a:t>Phân biệt được các loại giũa, cách chọn và sử dụng giũa.</a:t>
            </a:r>
            <a:endParaRPr lang="en-US" sz="2000">
              <a:latin typeface="Times New Roman" pitchFamily="18" charset="0"/>
              <a:cs typeface="Times New Roman" pitchFamily="18" charset="0"/>
            </a:endParaRPr>
          </a:p>
          <a:p>
            <a:r>
              <a:rPr lang="en-US" sz="2000" i="1">
                <a:latin typeface="Times New Roman" pitchFamily="18" charset="0"/>
                <a:cs typeface="Times New Roman" pitchFamily="18" charset="0"/>
              </a:rPr>
              <a:t>		</a:t>
            </a:r>
            <a:r>
              <a:rPr lang="en-US" sz="2000" i="1" smtClean="0">
                <a:latin typeface="Times New Roman" pitchFamily="18" charset="0"/>
                <a:cs typeface="Times New Roman" pitchFamily="18" charset="0"/>
              </a:rPr>
              <a:t>- </a:t>
            </a:r>
            <a:r>
              <a:rPr lang="en-US" sz="2000" i="1" err="1">
                <a:latin typeface="Times New Roman" pitchFamily="18" charset="0"/>
                <a:cs typeface="Times New Roman" pitchFamily="18" charset="0"/>
              </a:rPr>
              <a:t>Trình</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bày</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được</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các</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phương</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pháp</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giũa</a:t>
            </a:r>
            <a:r>
              <a:rPr lang="en-US" sz="2000" i="1">
                <a:latin typeface="Times New Roman" pitchFamily="18" charset="0"/>
                <a:cs typeface="Times New Roman" pitchFamily="18" charset="0"/>
              </a:rPr>
              <a:t>.</a:t>
            </a:r>
            <a:endParaRPr lang="en-US" sz="2000">
              <a:latin typeface="Times New Roman" pitchFamily="18" charset="0"/>
              <a:cs typeface="Times New Roman" pitchFamily="18" charset="0"/>
            </a:endParaRPr>
          </a:p>
          <a:p>
            <a:r>
              <a:rPr lang="de-DE" sz="2000">
                <a:latin typeface="Times New Roman" pitchFamily="18" charset="0"/>
                <a:cs typeface="Times New Roman" pitchFamily="18" charset="0"/>
              </a:rPr>
              <a:t> 		</a:t>
            </a:r>
            <a:r>
              <a:rPr lang="en-US" sz="2000" i="1" smtClean="0">
                <a:latin typeface="Times New Roman" pitchFamily="18" charset="0"/>
                <a:cs typeface="Times New Roman" pitchFamily="18" charset="0"/>
              </a:rPr>
              <a:t>- </a:t>
            </a:r>
            <a:r>
              <a:rPr lang="en-US" sz="2000" i="1" err="1">
                <a:latin typeface="Times New Roman" pitchFamily="18" charset="0"/>
                <a:cs typeface="Times New Roman" pitchFamily="18" charset="0"/>
              </a:rPr>
              <a:t>Thực</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hiện</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đúng</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quy</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trình</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ATLĐ</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trong</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xưởng</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thực</a:t>
            </a:r>
            <a:r>
              <a:rPr lang="en-US" sz="2000" i="1">
                <a:latin typeface="Times New Roman" pitchFamily="18" charset="0"/>
                <a:cs typeface="Times New Roman" pitchFamily="18" charset="0"/>
              </a:rPr>
              <a:t> </a:t>
            </a:r>
            <a:r>
              <a:rPr lang="en-US" sz="2000" i="1" err="1">
                <a:latin typeface="Times New Roman" pitchFamily="18" charset="0"/>
                <a:cs typeface="Times New Roman" pitchFamily="18" charset="0"/>
              </a:rPr>
              <a:t>tập</a:t>
            </a:r>
            <a:r>
              <a:rPr lang="en-US" sz="2000" i="1">
                <a:latin typeface="Times New Roman" pitchFamily="18" charset="0"/>
                <a:cs typeface="Times New Roman" pitchFamily="18" charset="0"/>
              </a:rPr>
              <a:t>.</a:t>
            </a:r>
            <a:endParaRPr lang="en-US" sz="2000">
              <a:latin typeface="Times New Roman" pitchFamily="18" charset="0"/>
              <a:cs typeface="Times New Roman" pitchFamily="18" charset="0"/>
            </a:endParaRPr>
          </a:p>
          <a:p>
            <a:r>
              <a:rPr lang="vi-VN" sz="2000" b="1">
                <a:latin typeface="Times New Roman" pitchFamily="18" charset="0"/>
                <a:cs typeface="Times New Roman" pitchFamily="18" charset="0"/>
              </a:rPr>
              <a:t>Giới thiệu:</a:t>
            </a:r>
            <a:endParaRPr lang="en-US" sz="2000">
              <a:latin typeface="Times New Roman" pitchFamily="18" charset="0"/>
              <a:cs typeface="Times New Roman" pitchFamily="18" charset="0"/>
            </a:endParaRPr>
          </a:p>
          <a:p>
            <a:r>
              <a:rPr lang="vi-VN" sz="2000">
                <a:latin typeface="Times New Roman" pitchFamily="18" charset="0"/>
                <a:cs typeface="Times New Roman" pitchFamily="18" charset="0"/>
              </a:rPr>
              <a:t>Trong bài này </a:t>
            </a:r>
            <a:r>
              <a:rPr lang="en-US" sz="2000" err="1">
                <a:latin typeface="Times New Roman" pitchFamily="18" charset="0"/>
                <a:cs typeface="Times New Roman" pitchFamily="18" charset="0"/>
              </a:rPr>
              <a:t>trình</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bày</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phương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pháp</a:t>
            </a:r>
            <a:r>
              <a:rPr lang="en-US" sz="2000">
                <a:latin typeface="Times New Roman" pitchFamily="18" charset="0"/>
                <a:cs typeface="Times New Roman" pitchFamily="18" charset="0"/>
              </a:rPr>
              <a:t> </a:t>
            </a:r>
            <a:r>
              <a:rPr lang="vi-VN" sz="2000">
                <a:latin typeface="Times New Roman" pitchFamily="18" charset="0"/>
                <a:cs typeface="Times New Roman" pitchFamily="18" charset="0"/>
              </a:rPr>
              <a:t>giũa mặt phẳng vuông góc đạt YCKT</a:t>
            </a:r>
            <a:endParaRPr lang="en-US" sz="2000">
              <a:latin typeface="Times New Roman" pitchFamily="18" charset="0"/>
              <a:cs typeface="Times New Roman" pitchFamily="18" charset="0"/>
            </a:endParaRPr>
          </a:p>
        </p:txBody>
      </p:sp>
    </p:spTree>
    <p:extLst>
      <p:ext uri="{BB962C8B-B14F-4D97-AF65-F5344CB8AC3E}">
        <p14:creationId xmlns:p14="http://schemas.microsoft.com/office/powerpoint/2010/main" val="39439612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Autofit/>
          </a:bodyPr>
          <a:lstStyle/>
          <a:p>
            <a:pPr lvl="1"/>
            <a:r>
              <a:rPr lang="en-US" sz="2000" b="1" err="1" smtClean="0">
                <a:latin typeface="Times New Roman" pitchFamily="18" charset="0"/>
                <a:cs typeface="Times New Roman" pitchFamily="18" charset="0"/>
              </a:rPr>
              <a:t>ĐỌC</a:t>
            </a:r>
            <a:r>
              <a:rPr lang="en-US" sz="2000" b="1" smtClean="0">
                <a:latin typeface="Times New Roman" pitchFamily="18" charset="0"/>
                <a:cs typeface="Times New Roman" pitchFamily="18" charset="0"/>
              </a:rPr>
              <a:t> VÀ </a:t>
            </a:r>
            <a:r>
              <a:rPr lang="en-US" sz="2000" b="1" err="1" smtClean="0">
                <a:latin typeface="Times New Roman" pitchFamily="18" charset="0"/>
                <a:cs typeface="Times New Roman" pitchFamily="18" charset="0"/>
              </a:rPr>
              <a:t>NGHIÊN</a:t>
            </a:r>
            <a:r>
              <a:rPr lang="en-US" sz="2000" b="1" smtClean="0">
                <a:latin typeface="Times New Roman" pitchFamily="18" charset="0"/>
                <a:cs typeface="Times New Roman" pitchFamily="18" charset="0"/>
              </a:rPr>
              <a:t> </a:t>
            </a:r>
            <a:r>
              <a:rPr lang="en-US" sz="2000" b="1" err="1" smtClean="0">
                <a:latin typeface="Times New Roman" pitchFamily="18" charset="0"/>
                <a:cs typeface="Times New Roman" pitchFamily="18" charset="0"/>
              </a:rPr>
              <a:t>CỨU</a:t>
            </a:r>
            <a:r>
              <a:rPr lang="en-US" sz="2000" b="1" smtClean="0">
                <a:latin typeface="Times New Roman" pitchFamily="18" charset="0"/>
                <a:cs typeface="Times New Roman" pitchFamily="18" charset="0"/>
              </a:rPr>
              <a:t> </a:t>
            </a:r>
            <a:r>
              <a:rPr lang="en-US" sz="2000" b="1" err="1" smtClean="0">
                <a:latin typeface="Times New Roman" pitchFamily="18" charset="0"/>
                <a:cs typeface="Times New Roman" pitchFamily="18" charset="0"/>
              </a:rPr>
              <a:t>BẢN</a:t>
            </a:r>
            <a:r>
              <a:rPr lang="en-US" sz="2000" b="1" smtClean="0">
                <a:latin typeface="Times New Roman" pitchFamily="18" charset="0"/>
                <a:cs typeface="Times New Roman" pitchFamily="18" charset="0"/>
              </a:rPr>
              <a:t> </a:t>
            </a:r>
            <a:r>
              <a:rPr lang="en-US" sz="2000" b="1" err="1" smtClean="0">
                <a:latin typeface="Times New Roman" pitchFamily="18" charset="0"/>
                <a:cs typeface="Times New Roman" pitchFamily="18" charset="0"/>
              </a:rPr>
              <a:t>VE</a:t>
            </a:r>
            <a:r>
              <a:rPr lang="en-US" sz="2000" b="1" smtClean="0">
                <a:latin typeface="Times New Roman" pitchFamily="18" charset="0"/>
                <a:cs typeface="Times New Roman" pitchFamily="18" charset="0"/>
              </a:rPr>
              <a:t>̃</a:t>
            </a:r>
            <a:endParaRPr lang="en-US" sz="2000" b="1">
              <a:latin typeface="Times New Roman" pitchFamily="18" charset="0"/>
              <a:cs typeface="Times New Roman" pitchFamily="18" charset="0"/>
            </a:endParaRPr>
          </a:p>
        </p:txBody>
      </p:sp>
      <p:sp>
        <p:nvSpPr>
          <p:cNvPr id="4" name="Rectangle 3"/>
          <p:cNvSpPr/>
          <p:nvPr/>
        </p:nvSpPr>
        <p:spPr>
          <a:xfrm>
            <a:off x="419100" y="3124200"/>
            <a:ext cx="8305800" cy="2769989"/>
          </a:xfrm>
          <a:prstGeom prst="rect">
            <a:avLst/>
          </a:prstGeom>
        </p:spPr>
        <p:txBody>
          <a:bodyPr wrap="square">
            <a:spAutoFit/>
          </a:bodyPr>
          <a:lstStyle/>
          <a:p>
            <a:r>
              <a:rPr lang="en-US" sz="2000" b="1" u="sng" err="1">
                <a:latin typeface="Times New Roman" pitchFamily="18" charset="0"/>
                <a:cs typeface="Times New Roman" pitchFamily="18" charset="0"/>
              </a:rPr>
              <a:t>YÊU</a:t>
            </a:r>
            <a:r>
              <a:rPr lang="en-US" sz="2000" b="1" u="sng">
                <a:latin typeface="Times New Roman" pitchFamily="18" charset="0"/>
                <a:cs typeface="Times New Roman" pitchFamily="18" charset="0"/>
              </a:rPr>
              <a:t> </a:t>
            </a:r>
            <a:r>
              <a:rPr lang="en-US" sz="2000" b="1" u="sng" err="1">
                <a:latin typeface="Times New Roman" pitchFamily="18" charset="0"/>
                <a:cs typeface="Times New Roman" pitchFamily="18" charset="0"/>
              </a:rPr>
              <a:t>CẦU</a:t>
            </a:r>
            <a:r>
              <a:rPr lang="en-US" sz="2000" b="1" u="sng">
                <a:latin typeface="Times New Roman" pitchFamily="18" charset="0"/>
                <a:cs typeface="Times New Roman" pitchFamily="18" charset="0"/>
              </a:rPr>
              <a:t> KỸ </a:t>
            </a:r>
            <a:r>
              <a:rPr lang="en-US" sz="2000" b="1" u="sng" err="1">
                <a:latin typeface="Times New Roman" pitchFamily="18" charset="0"/>
                <a:cs typeface="Times New Roman" pitchFamily="18" charset="0"/>
              </a:rPr>
              <a:t>THUẬT</a:t>
            </a:r>
            <a:r>
              <a:rPr lang="en-US" sz="2000" b="1" u="sng">
                <a:latin typeface="Times New Roman" pitchFamily="18" charset="0"/>
                <a:cs typeface="Times New Roman" pitchFamily="18" charset="0"/>
              </a:rPr>
              <a:t> </a:t>
            </a:r>
          </a:p>
          <a:p>
            <a:pPr lvl="0"/>
            <a:r>
              <a:rPr lang="en-US" sz="2000" err="1">
                <a:latin typeface="Times New Roman" pitchFamily="18" charset="0"/>
                <a:cs typeface="Times New Roman" pitchFamily="18" charset="0"/>
              </a:rPr>
              <a:t>Các</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mặt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phẳng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thẳng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phẳng</a:t>
            </a:r>
            <a:endParaRPr lang="en-US" sz="2000">
              <a:latin typeface="Times New Roman" pitchFamily="18" charset="0"/>
              <a:cs typeface="Times New Roman" pitchFamily="18" charset="0"/>
            </a:endParaRPr>
          </a:p>
          <a:p>
            <a:pPr lvl="0"/>
            <a:r>
              <a:rPr lang="en-US" sz="2000" err="1">
                <a:latin typeface="Times New Roman" pitchFamily="18" charset="0"/>
                <a:cs typeface="Times New Roman" pitchFamily="18" charset="0"/>
              </a:rPr>
              <a:t>Mặt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phẳng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1vuông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góc</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với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mặt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phẳng</a:t>
            </a:r>
            <a:r>
              <a:rPr lang="en-US" sz="2000">
                <a:latin typeface="Times New Roman" pitchFamily="18" charset="0"/>
                <a:cs typeface="Times New Roman" pitchFamily="18" charset="0"/>
              </a:rPr>
              <a:t> 2</a:t>
            </a:r>
          </a:p>
          <a:p>
            <a:pPr lvl="0"/>
            <a:r>
              <a:rPr lang="en-US" sz="2000" err="1">
                <a:latin typeface="Times New Roman" pitchFamily="18" charset="0"/>
                <a:cs typeface="Times New Roman" pitchFamily="18" charset="0"/>
              </a:rPr>
              <a:t>Mặt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phẳng</a:t>
            </a:r>
            <a:r>
              <a:rPr lang="en-US" sz="2000">
                <a:latin typeface="Times New Roman" pitchFamily="18" charset="0"/>
                <a:cs typeface="Times New Roman" pitchFamily="18" charset="0"/>
              </a:rPr>
              <a:t> 3 </a:t>
            </a:r>
            <a:r>
              <a:rPr lang="en-US" sz="2000" err="1">
                <a:latin typeface="Times New Roman" pitchFamily="18" charset="0"/>
                <a:cs typeface="Times New Roman" pitchFamily="18" charset="0"/>
              </a:rPr>
              <a:t>vuông</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góc</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với</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mặt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phẳng</a:t>
            </a:r>
            <a:r>
              <a:rPr lang="en-US" sz="2000">
                <a:latin typeface="Times New Roman" pitchFamily="18" charset="0"/>
                <a:cs typeface="Times New Roman" pitchFamily="18" charset="0"/>
              </a:rPr>
              <a:t> 1 </a:t>
            </a:r>
            <a:r>
              <a:rPr lang="en-US" sz="2000" err="1">
                <a:latin typeface="Times New Roman" pitchFamily="18" charset="0"/>
                <a:cs typeface="Times New Roman" pitchFamily="18" charset="0"/>
              </a:rPr>
              <a:t>va</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mặt</a:t>
            </a:r>
            <a:r>
              <a:rPr lang="en-US" sz="2000">
                <a:latin typeface="Times New Roman" pitchFamily="18" charset="0"/>
                <a:cs typeface="Times New Roman" pitchFamily="18" charset="0"/>
              </a:rPr>
              <a:t> </a:t>
            </a:r>
            <a:r>
              <a:rPr lang="en-US" sz="2000" err="1">
                <a:latin typeface="Times New Roman" pitchFamily="18" charset="0"/>
                <a:cs typeface="Times New Roman" pitchFamily="18" charset="0"/>
              </a:rPr>
              <a:t>phẳng</a:t>
            </a:r>
            <a:r>
              <a:rPr lang="en-US" sz="2000">
                <a:latin typeface="Times New Roman" pitchFamily="18" charset="0"/>
                <a:cs typeface="Times New Roman" pitchFamily="18" charset="0"/>
              </a:rPr>
              <a:t> </a:t>
            </a:r>
            <a:r>
              <a:rPr lang="en-US" sz="2000" smtClean="0">
                <a:latin typeface="Times New Roman" pitchFamily="18" charset="0"/>
                <a:cs typeface="Times New Roman" pitchFamily="18" charset="0"/>
              </a:rPr>
              <a:t>2</a:t>
            </a:r>
          </a:p>
          <a:p>
            <a:pPr lvl="0"/>
            <a:endParaRPr lang="en-US" sz="2000">
              <a:latin typeface="Times New Roman" pitchFamily="18" charset="0"/>
              <a:cs typeface="Times New Roman" pitchFamily="18" charset="0"/>
            </a:endParaRPr>
          </a:p>
          <a:p>
            <a:pPr lvl="0"/>
            <a:r>
              <a:rPr lang="en-US" err="1" smtClean="0">
                <a:latin typeface="Times New Roman" pitchFamily="18" charset="0"/>
                <a:cs typeface="Times New Roman" pitchFamily="18" charset="0"/>
              </a:rPr>
              <a:t>CHUẨN</a:t>
            </a:r>
            <a:r>
              <a:rPr lang="en-US" smtClean="0">
                <a:latin typeface="Times New Roman" pitchFamily="18" charset="0"/>
                <a:cs typeface="Times New Roman" pitchFamily="18" charset="0"/>
              </a:rPr>
              <a:t> </a:t>
            </a:r>
            <a:r>
              <a:rPr lang="en-US">
                <a:latin typeface="Times New Roman" pitchFamily="18" charset="0"/>
                <a:cs typeface="Times New Roman" pitchFamily="18" charset="0"/>
              </a:rPr>
              <a:t>BỊ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THIẾT</a:t>
            </a:r>
            <a:r>
              <a:rPr lang="en-US">
                <a:latin typeface="Times New Roman" pitchFamily="18" charset="0"/>
                <a:cs typeface="Times New Roman" pitchFamily="18" charset="0"/>
              </a:rPr>
              <a:t> BỊ </a:t>
            </a:r>
            <a:r>
              <a:rPr lang="en-US" err="1">
                <a:latin typeface="Times New Roman" pitchFamily="18" charset="0"/>
                <a:cs typeface="Times New Roman" pitchFamily="18" charset="0"/>
              </a:rPr>
              <a:t>PHÔI</a:t>
            </a:r>
            <a:r>
              <a:rPr lang="en-US">
                <a:latin typeface="Times New Roman" pitchFamily="18" charset="0"/>
                <a:cs typeface="Times New Roman" pitchFamily="18" charset="0"/>
              </a:rPr>
              <a:t> </a:t>
            </a:r>
            <a:r>
              <a:rPr lang="en-US" err="1" smtClean="0">
                <a:latin typeface="Times New Roman" pitchFamily="18" charset="0"/>
                <a:cs typeface="Times New Roman" pitchFamily="18" charset="0"/>
              </a:rPr>
              <a:t>LIỆU</a:t>
            </a:r>
            <a:r>
              <a:rPr lang="en-US" smtClean="0">
                <a:latin typeface="Times New Roman" pitchFamily="18" charset="0"/>
                <a:cs typeface="Times New Roman" pitchFamily="18" charset="0"/>
              </a:rPr>
              <a:t>:</a:t>
            </a:r>
            <a:endParaRPr lang="en-US" sz="1600">
              <a:latin typeface="Times New Roman" pitchFamily="18" charset="0"/>
              <a:cs typeface="Times New Roman" pitchFamily="18" charset="0"/>
            </a:endParaRPr>
          </a:p>
          <a:p>
            <a:pPr lvl="0"/>
            <a:r>
              <a:rPr lang="en-US" err="1" smtClean="0">
                <a:latin typeface="Times New Roman" pitchFamily="18" charset="0"/>
                <a:cs typeface="Times New Roman" pitchFamily="18" charset="0"/>
              </a:rPr>
              <a:t>Dụng</a:t>
            </a:r>
            <a:r>
              <a:rPr lang="en-US" smtClean="0">
                <a:latin typeface="Times New Roman" pitchFamily="18" charset="0"/>
                <a:cs typeface="Times New Roman" pitchFamily="18" charset="0"/>
              </a:rPr>
              <a:t> </a:t>
            </a:r>
            <a:r>
              <a:rPr lang="en-US">
                <a:latin typeface="Times New Roman" pitchFamily="18" charset="0"/>
                <a:cs typeface="Times New Roman" pitchFamily="18" charset="0"/>
              </a:rPr>
              <a:t>cụ </a:t>
            </a:r>
            <a:r>
              <a:rPr lang="en-US" err="1">
                <a:latin typeface="Times New Roman" pitchFamily="18" charset="0"/>
                <a:cs typeface="Times New Roman" pitchFamily="18" charset="0"/>
              </a:rPr>
              <a:t>thiết</a:t>
            </a:r>
            <a:r>
              <a:rPr lang="en-US">
                <a:latin typeface="Times New Roman" pitchFamily="18" charset="0"/>
                <a:cs typeface="Times New Roman" pitchFamily="18" charset="0"/>
              </a:rPr>
              <a:t> bị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Êtô</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nguội</a:t>
            </a:r>
            <a:r>
              <a:rPr lang="en-US">
                <a:latin typeface="Times New Roman" pitchFamily="18" charset="0"/>
                <a:cs typeface="Times New Roman" pitchFamily="18" charset="0"/>
              </a:rPr>
              <a:t> </a:t>
            </a:r>
            <a:r>
              <a:rPr lang="en-US" err="1">
                <a:latin typeface="Times New Roman" pitchFamily="18" charset="0"/>
                <a:cs typeface="Times New Roman" pitchFamily="18" charset="0"/>
              </a:rPr>
              <a:t>giũa</a:t>
            </a:r>
            <a:r>
              <a:rPr lang="en-US">
                <a:latin typeface="Times New Roman" pitchFamily="18" charset="0"/>
                <a:cs typeface="Times New Roman" pitchFamily="18" charset="0"/>
              </a:rPr>
              <a:t> </a:t>
            </a:r>
            <a:r>
              <a:rPr lang="en-US" err="1">
                <a:latin typeface="Times New Roman" pitchFamily="18" charset="0"/>
                <a:cs typeface="Times New Roman" pitchFamily="18" charset="0"/>
              </a:rPr>
              <a:t>dẹt</a:t>
            </a:r>
            <a:r>
              <a:rPr lang="en-US">
                <a:latin typeface="Times New Roman" pitchFamily="18" charset="0"/>
                <a:cs typeface="Times New Roman" pitchFamily="18" charset="0"/>
              </a:rPr>
              <a:t> </a:t>
            </a:r>
            <a:r>
              <a:rPr lang="en-US" err="1">
                <a:latin typeface="Times New Roman" pitchFamily="18" charset="0"/>
                <a:cs typeface="Times New Roman" pitchFamily="18" charset="0"/>
              </a:rPr>
              <a:t>số1</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phẳng</a:t>
            </a:r>
            <a:r>
              <a:rPr lang="en-US">
                <a:latin typeface="Times New Roman" pitchFamily="18" charset="0"/>
                <a:cs typeface="Times New Roman" pitchFamily="18" charset="0"/>
              </a:rPr>
              <a:t> </a:t>
            </a:r>
            <a:r>
              <a:rPr lang="en-US" smtClean="0">
                <a:latin typeface="Times New Roman" pitchFamily="18" charset="0"/>
                <a:cs typeface="Times New Roman" pitchFamily="18" charset="0"/>
              </a:rPr>
              <a:t>eke</a:t>
            </a:r>
            <a:endParaRPr lang="en-US" sz="1600">
              <a:latin typeface="Times New Roman" pitchFamily="18" charset="0"/>
              <a:cs typeface="Times New Roman" pitchFamily="18" charset="0"/>
            </a:endParaRPr>
          </a:p>
          <a:p>
            <a:pPr lvl="0"/>
            <a:r>
              <a:rPr lang="en-US" err="1" smtClean="0">
                <a:latin typeface="Times New Roman" pitchFamily="18" charset="0"/>
                <a:cs typeface="Times New Roman" pitchFamily="18" charset="0"/>
              </a:rPr>
              <a:t>Phôi</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liệu</a:t>
            </a:r>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Phôi</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thép</a:t>
            </a:r>
            <a:r>
              <a:rPr lang="en-US">
                <a:latin typeface="Times New Roman" pitchFamily="18" charset="0"/>
                <a:cs typeface="Times New Roman" pitchFamily="18" charset="0"/>
              </a:rPr>
              <a:t> </a:t>
            </a:r>
            <a:r>
              <a:rPr lang="en-US" err="1">
                <a:latin typeface="Times New Roman" pitchFamily="18" charset="0"/>
                <a:cs typeface="Times New Roman" pitchFamily="18" charset="0"/>
              </a:rPr>
              <a:t>vuông</a:t>
            </a:r>
            <a:r>
              <a:rPr lang="en-US">
                <a:latin typeface="Times New Roman" pitchFamily="18" charset="0"/>
                <a:cs typeface="Times New Roman" pitchFamily="18" charset="0"/>
              </a:rPr>
              <a:t>  45 x 45 x 105 </a:t>
            </a:r>
            <a:endParaRPr lang="en-US" sz="1600">
              <a:latin typeface="Times New Roman" pitchFamily="18" charset="0"/>
              <a:cs typeface="Times New Roman" pitchFamily="18" charset="0"/>
            </a:endParaRPr>
          </a:p>
          <a:p>
            <a:pPr lvl="0"/>
            <a:endParaRPr lang="en-US" sz="2000">
              <a:latin typeface="Times New Roman" pitchFamily="18" charset="0"/>
              <a:cs typeface="Times New Roman" pitchFamily="18" charset="0"/>
            </a:endParaRP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1123950"/>
            <a:ext cx="6496050" cy="177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76639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Autofit/>
          </a:bodyPr>
          <a:lstStyle/>
          <a:p>
            <a:pPr lvl="1"/>
            <a:endParaRPr lang="en-US" sz="2000" b="1">
              <a:latin typeface="Times New Roman" pitchFamily="18" charset="0"/>
              <a:cs typeface="Times New Roman" pitchFamily="18" charset="0"/>
            </a:endParaRP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52400"/>
            <a:ext cx="5410200" cy="6502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74169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rmAutofit/>
          </a:bodyPr>
          <a:lstStyle/>
          <a:p>
            <a:r>
              <a:rPr lang="en-US" sz="2400" b="1" err="1" smtClean="0">
                <a:latin typeface="Times New Roman" pitchFamily="18" charset="0"/>
                <a:cs typeface="Times New Roman" pitchFamily="18" charset="0"/>
              </a:rPr>
              <a:t>B5</a:t>
            </a:r>
            <a:r>
              <a:rPr lang="en-US" sz="2400" b="1" smtClean="0">
                <a:latin typeface="Times New Roman" pitchFamily="18" charset="0"/>
                <a:cs typeface="Times New Roman" pitchFamily="18" charset="0"/>
              </a:rPr>
              <a:t>. </a:t>
            </a:r>
            <a:r>
              <a:rPr lang="en-US" sz="2400" b="1" err="1">
                <a:latin typeface="Times New Roman" pitchFamily="18" charset="0"/>
                <a:cs typeface="Times New Roman" pitchFamily="18" charset="0"/>
              </a:rPr>
              <a:t>GIŨA</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MẶT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PHẲNG</a:t>
            </a:r>
            <a:r>
              <a:rPr lang="en-US" sz="2400" b="1">
                <a:latin typeface="Times New Roman" pitchFamily="18" charset="0"/>
                <a:cs typeface="Times New Roman" pitchFamily="18" charset="0"/>
              </a:rPr>
              <a:t> SONG SONG</a:t>
            </a:r>
          </a:p>
        </p:txBody>
      </p:sp>
      <p:sp>
        <p:nvSpPr>
          <p:cNvPr id="4" name="Rectangle 3"/>
          <p:cNvSpPr/>
          <p:nvPr/>
        </p:nvSpPr>
        <p:spPr>
          <a:xfrm>
            <a:off x="381000" y="1295400"/>
            <a:ext cx="8305800" cy="1754326"/>
          </a:xfrm>
          <a:prstGeom prst="rect">
            <a:avLst/>
          </a:prstGeom>
        </p:spPr>
        <p:txBody>
          <a:bodyPr wrap="square">
            <a:spAutoFit/>
          </a:bodyPr>
          <a:lstStyle/>
          <a:p>
            <a:r>
              <a:rPr lang="vi-VN" b="1">
                <a:latin typeface="+mj-lt"/>
              </a:rPr>
              <a:t>Mục tiêu:</a:t>
            </a:r>
            <a:r>
              <a:rPr lang="de-DE">
                <a:latin typeface="+mj-lt"/>
              </a:rPr>
              <a:t> 	</a:t>
            </a:r>
            <a:r>
              <a:rPr lang="de-DE" i="1">
                <a:latin typeface="Times New Roman" pitchFamily="18" charset="0"/>
                <a:cs typeface="Times New Roman" pitchFamily="18" charset="0"/>
              </a:rPr>
              <a:t>- Giũa được mặt phẳng vuông góc đạt YCKT</a:t>
            </a:r>
            <a:endParaRPr lang="en-US">
              <a:latin typeface="Times New Roman" pitchFamily="18" charset="0"/>
              <a:cs typeface="Times New Roman" pitchFamily="18" charset="0"/>
            </a:endParaRPr>
          </a:p>
          <a:p>
            <a:r>
              <a:rPr lang="de-DE">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pt-BR" i="1">
                <a:latin typeface="Times New Roman" pitchFamily="18" charset="0"/>
                <a:cs typeface="Times New Roman" pitchFamily="18" charset="0"/>
              </a:rPr>
              <a:t>Phân biệt được các loại giũa, cách chọn và sử dụng giũa.</a:t>
            </a:r>
            <a:endParaRPr lang="en-US">
              <a:latin typeface="Times New Roman" pitchFamily="18" charset="0"/>
              <a:cs typeface="Times New Roman" pitchFamily="18" charset="0"/>
            </a:endParaRPr>
          </a:p>
          <a:p>
            <a:r>
              <a:rPr lang="en-US"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err="1">
                <a:latin typeface="Times New Roman" pitchFamily="18" charset="0"/>
                <a:cs typeface="Times New Roman" pitchFamily="18" charset="0"/>
              </a:rPr>
              <a:t>Trình</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bày</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được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các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phương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pháp</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giũa</a:t>
            </a:r>
            <a:r>
              <a:rPr lang="en-US" i="1">
                <a:latin typeface="Times New Roman" pitchFamily="18" charset="0"/>
                <a:cs typeface="Times New Roman" pitchFamily="18" charset="0"/>
              </a:rPr>
              <a:t>.</a:t>
            </a:r>
            <a:endParaRPr lang="en-US">
              <a:latin typeface="Times New Roman" pitchFamily="18" charset="0"/>
              <a:cs typeface="Times New Roman" pitchFamily="18" charset="0"/>
            </a:endParaRPr>
          </a:p>
          <a:p>
            <a:r>
              <a:rPr lang="de-DE">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err="1">
                <a:latin typeface="Times New Roman" pitchFamily="18" charset="0"/>
                <a:cs typeface="Times New Roman" pitchFamily="18" charset="0"/>
              </a:rPr>
              <a:t>Thực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hiện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đúng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quy</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trình</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ATLĐ</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trong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xưởng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thực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tập</a:t>
            </a:r>
            <a:r>
              <a:rPr lang="en-US" i="1">
                <a:latin typeface="Times New Roman" pitchFamily="18" charset="0"/>
                <a:cs typeface="Times New Roman" pitchFamily="18" charset="0"/>
              </a:rPr>
              <a:t>.</a:t>
            </a:r>
            <a:endParaRPr lang="en-US">
              <a:latin typeface="Times New Roman" pitchFamily="18" charset="0"/>
              <a:cs typeface="Times New Roman" pitchFamily="18" charset="0"/>
            </a:endParaRPr>
          </a:p>
          <a:p>
            <a:r>
              <a:rPr lang="vi-VN" b="1">
                <a:latin typeface="+mj-lt"/>
              </a:rPr>
              <a:t>Giới thiệu:</a:t>
            </a:r>
            <a:endParaRPr lang="en-US">
              <a:latin typeface="+mj-lt"/>
            </a:endParaRPr>
          </a:p>
          <a:p>
            <a:r>
              <a:rPr lang="vi-VN">
                <a:latin typeface="+mj-lt"/>
              </a:rPr>
              <a:t>Trong bài này </a:t>
            </a:r>
            <a:r>
              <a:rPr lang="en-US" err="1">
                <a:latin typeface="+mj-lt"/>
              </a:rPr>
              <a:t>trình</a:t>
            </a:r>
            <a:r>
              <a:rPr lang="en-US">
                <a:latin typeface="+mj-lt"/>
              </a:rPr>
              <a:t> </a:t>
            </a:r>
            <a:r>
              <a:rPr lang="en-US" err="1">
                <a:latin typeface="+mj-lt"/>
              </a:rPr>
              <a:t>bày</a:t>
            </a:r>
            <a:r>
              <a:rPr lang="en-US">
                <a:latin typeface="+mj-lt"/>
              </a:rPr>
              <a:t> </a:t>
            </a:r>
            <a:r>
              <a:rPr lang="en-US" err="1">
                <a:latin typeface="+mj-lt"/>
              </a:rPr>
              <a:t>phương</a:t>
            </a:r>
            <a:r>
              <a:rPr lang="en-US">
                <a:latin typeface="+mj-lt"/>
              </a:rPr>
              <a:t> </a:t>
            </a:r>
            <a:r>
              <a:rPr lang="en-US" err="1">
                <a:latin typeface="+mj-lt"/>
              </a:rPr>
              <a:t>pháp</a:t>
            </a:r>
            <a:r>
              <a:rPr lang="en-US">
                <a:latin typeface="+mj-lt"/>
              </a:rPr>
              <a:t> </a:t>
            </a:r>
            <a:r>
              <a:rPr lang="vi-VN">
                <a:latin typeface="+mj-lt"/>
              </a:rPr>
              <a:t>giũa mặt phẳng </a:t>
            </a:r>
            <a:r>
              <a:rPr lang="en-US">
                <a:latin typeface="+mj-lt"/>
              </a:rPr>
              <a:t>song song</a:t>
            </a:r>
            <a:r>
              <a:rPr lang="vi-VN">
                <a:latin typeface="+mj-lt"/>
              </a:rPr>
              <a:t> đạt YCKT</a:t>
            </a:r>
            <a:endParaRPr lang="en-US">
              <a:latin typeface="+mj-lt"/>
            </a:endParaRPr>
          </a:p>
        </p:txBody>
      </p:sp>
    </p:spTree>
    <p:extLst>
      <p:ext uri="{BB962C8B-B14F-4D97-AF65-F5344CB8AC3E}">
        <p14:creationId xmlns:p14="http://schemas.microsoft.com/office/powerpoint/2010/main" val="5622874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rmAutofit/>
          </a:bodyPr>
          <a:lstStyle/>
          <a:p>
            <a:r>
              <a:rPr lang="en-US" sz="2400" b="1" err="1">
                <a:latin typeface="Times New Roman" pitchFamily="18" charset="0"/>
                <a:cs typeface="Times New Roman" pitchFamily="18" charset="0"/>
              </a:rPr>
              <a:t>B5</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GIŨA</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MẶT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PHẲNG</a:t>
            </a:r>
            <a:r>
              <a:rPr lang="en-US" sz="2400" b="1">
                <a:latin typeface="Times New Roman" pitchFamily="18" charset="0"/>
                <a:cs typeface="Times New Roman" pitchFamily="18" charset="0"/>
              </a:rPr>
              <a:t> SONG SONG</a:t>
            </a:r>
            <a:endParaRPr lang="en-US" sz="2400">
              <a:latin typeface="Times New Roman" pitchFamily="18" charset="0"/>
              <a:cs typeface="Times New Roman" pitchFamily="18" charset="0"/>
            </a:endParaRPr>
          </a:p>
        </p:txBody>
      </p:sp>
      <p:sp>
        <p:nvSpPr>
          <p:cNvPr id="4" name="Rectangle 3"/>
          <p:cNvSpPr/>
          <p:nvPr/>
        </p:nvSpPr>
        <p:spPr>
          <a:xfrm>
            <a:off x="381000" y="1066800"/>
            <a:ext cx="8305800" cy="4801314"/>
          </a:xfrm>
          <a:prstGeom prst="rect">
            <a:avLst/>
          </a:prstGeom>
        </p:spPr>
        <p:txBody>
          <a:bodyPr wrap="square">
            <a:spAutoFit/>
          </a:bodyPr>
          <a:lstStyle/>
          <a:p>
            <a:pPr lvl="1"/>
            <a:r>
              <a:rPr lang="en-US" err="1">
                <a:latin typeface="Times New Roman" pitchFamily="18" charset="0"/>
                <a:cs typeface="Times New Roman" pitchFamily="18" charset="0"/>
              </a:rPr>
              <a:t>ĐỌC</a:t>
            </a:r>
            <a:r>
              <a:rPr lang="en-US">
                <a:latin typeface="Times New Roman" pitchFamily="18" charset="0"/>
                <a:cs typeface="Times New Roman" pitchFamily="18" charset="0"/>
              </a:rPr>
              <a:t> VÀ </a:t>
            </a:r>
            <a:r>
              <a:rPr lang="en-US" err="1">
                <a:latin typeface="Times New Roman" pitchFamily="18" charset="0"/>
                <a:cs typeface="Times New Roman" pitchFamily="18" charset="0"/>
              </a:rPr>
              <a:t>NGHIÊN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CỨU</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VE</a:t>
            </a:r>
            <a:r>
              <a:rPr lang="en-US">
                <a:latin typeface="Times New Roman" pitchFamily="18" charset="0"/>
                <a:cs typeface="Times New Roman" pitchFamily="18" charset="0"/>
              </a:rPr>
              <a:t>̃</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p>
          <a:p>
            <a:r>
              <a:rPr lang="en-US" smtClean="0">
                <a:latin typeface="Times New Roman" pitchFamily="18" charset="0"/>
                <a:cs typeface="Times New Roman" pitchFamily="18" charset="0"/>
              </a:rPr>
              <a:t> </a:t>
            </a:r>
            <a:r>
              <a:rPr lang="en-US" sz="1200">
                <a:latin typeface="Times New Roman" pitchFamily="18" charset="0"/>
                <a:cs typeface="Times New Roman" pitchFamily="18" charset="0"/>
              </a:rPr>
              <a:t> </a:t>
            </a:r>
          </a:p>
          <a:p>
            <a:r>
              <a:rPr lang="en-US">
                <a:latin typeface="Times New Roman" pitchFamily="18" charset="0"/>
                <a:cs typeface="Times New Roman" pitchFamily="18" charset="0"/>
              </a:rPr>
              <a:t> </a:t>
            </a:r>
          </a:p>
          <a:p>
            <a:r>
              <a:rPr lang="en-US">
                <a:latin typeface="Times New Roman" pitchFamily="18" charset="0"/>
                <a:cs typeface="Times New Roman" pitchFamily="18" charset="0"/>
              </a:rPr>
              <a:t> </a:t>
            </a:r>
          </a:p>
          <a:p>
            <a:r>
              <a:rPr lang="en-US">
                <a:latin typeface="Times New Roman" pitchFamily="18" charset="0"/>
                <a:cs typeface="Times New Roman" pitchFamily="18" charset="0"/>
              </a:rPr>
              <a:t> </a:t>
            </a:r>
          </a:p>
          <a:p>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t>
            </a:r>
          </a:p>
          <a:p>
            <a:r>
              <a:rPr lang="en-US">
                <a:latin typeface="Times New Roman" pitchFamily="18" charset="0"/>
                <a:cs typeface="Times New Roman" pitchFamily="18" charset="0"/>
              </a:rPr>
              <a:t> </a:t>
            </a:r>
            <a:r>
              <a:rPr lang="en-US" b="1" smtClean="0">
                <a:latin typeface="Times New Roman" pitchFamily="18" charset="0"/>
                <a:cs typeface="Times New Roman" pitchFamily="18" charset="0"/>
              </a:rPr>
              <a:t>			</a:t>
            </a:r>
            <a:r>
              <a:rPr lang="en-US" b="1" u="sng" err="1" smtClean="0">
                <a:latin typeface="Times New Roman" pitchFamily="18" charset="0"/>
                <a:cs typeface="Times New Roman" pitchFamily="18" charset="0"/>
              </a:rPr>
              <a:t>YÊU</a:t>
            </a:r>
            <a:r>
              <a:rPr lang="en-US" b="1" u="sng" smtClean="0">
                <a:latin typeface="Times New Roman" pitchFamily="18" charset="0"/>
                <a:cs typeface="Times New Roman" pitchFamily="18" charset="0"/>
              </a:rPr>
              <a:t> </a:t>
            </a:r>
            <a:r>
              <a:rPr lang="en-US" b="1" u="sng" err="1">
                <a:latin typeface="Times New Roman" pitchFamily="18" charset="0"/>
                <a:cs typeface="Times New Roman" pitchFamily="18" charset="0"/>
              </a:rPr>
              <a:t>CẦU</a:t>
            </a:r>
            <a:r>
              <a:rPr lang="en-US" b="1" u="sng">
                <a:latin typeface="Times New Roman" pitchFamily="18" charset="0"/>
                <a:cs typeface="Times New Roman" pitchFamily="18" charset="0"/>
              </a:rPr>
              <a:t> KỸ </a:t>
            </a:r>
            <a:r>
              <a:rPr lang="en-US" b="1" u="sng" err="1">
                <a:latin typeface="Times New Roman" pitchFamily="18" charset="0"/>
                <a:cs typeface="Times New Roman" pitchFamily="18" charset="0"/>
              </a:rPr>
              <a:t>THUẬT</a:t>
            </a:r>
            <a:r>
              <a:rPr lang="en-US" b="1" u="sng">
                <a:latin typeface="Times New Roman" pitchFamily="18" charset="0"/>
                <a:cs typeface="Times New Roman" pitchFamily="18" charset="0"/>
              </a:rPr>
              <a:t> </a:t>
            </a:r>
            <a:endParaRPr lang="en-US" sz="1600" b="1" u="sng">
              <a:latin typeface="Times New Roman" pitchFamily="18" charset="0"/>
              <a:cs typeface="Times New Roman" pitchFamily="18" charset="0"/>
            </a:endParaRPr>
          </a:p>
          <a:p>
            <a:pPr lvl="0"/>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Các</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mặt</a:t>
            </a:r>
            <a:r>
              <a:rPr lang="en-US">
                <a:latin typeface="Times New Roman" pitchFamily="18" charset="0"/>
                <a:cs typeface="Times New Roman" pitchFamily="18" charset="0"/>
              </a:rPr>
              <a:t> </a:t>
            </a:r>
            <a:r>
              <a:rPr lang="en-US" err="1">
                <a:latin typeface="Times New Roman" pitchFamily="18" charset="0"/>
                <a:cs typeface="Times New Roman" pitchFamily="18" charset="0"/>
              </a:rPr>
              <a:t>phẳng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thẳng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phẳng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cạnh</a:t>
            </a:r>
            <a:r>
              <a:rPr lang="en-US">
                <a:latin typeface="Times New Roman" pitchFamily="18" charset="0"/>
                <a:cs typeface="Times New Roman" pitchFamily="18" charset="0"/>
              </a:rPr>
              <a:t> </a:t>
            </a:r>
            <a:r>
              <a:rPr lang="en-US" err="1">
                <a:latin typeface="Times New Roman" pitchFamily="18" charset="0"/>
                <a:cs typeface="Times New Roman" pitchFamily="18" charset="0"/>
              </a:rPr>
              <a:t>đối</a:t>
            </a:r>
            <a:r>
              <a:rPr lang="en-US">
                <a:latin typeface="Times New Roman" pitchFamily="18" charset="0"/>
                <a:cs typeface="Times New Roman" pitchFamily="18" charset="0"/>
              </a:rPr>
              <a:t> song song </a:t>
            </a:r>
            <a:r>
              <a:rPr lang="en-US" err="1">
                <a:latin typeface="Times New Roman" pitchFamily="18" charset="0"/>
                <a:cs typeface="Times New Roman" pitchFamily="18" charset="0"/>
              </a:rPr>
              <a:t>cạnh</a:t>
            </a:r>
            <a:r>
              <a:rPr lang="en-US">
                <a:latin typeface="Times New Roman" pitchFamily="18" charset="0"/>
                <a:cs typeface="Times New Roman" pitchFamily="18" charset="0"/>
              </a:rPr>
              <a:t> </a:t>
            </a:r>
            <a:r>
              <a:rPr lang="en-US" err="1">
                <a:latin typeface="Times New Roman" pitchFamily="18" charset="0"/>
                <a:cs typeface="Times New Roman" pitchFamily="18" charset="0"/>
              </a:rPr>
              <a:t>kê</a:t>
            </a:r>
            <a:r>
              <a:rPr lang="en-US">
                <a:latin typeface="Times New Roman" pitchFamily="18" charset="0"/>
                <a:cs typeface="Times New Roman" pitchFamily="18" charset="0"/>
              </a:rPr>
              <a:t>̀ </a:t>
            </a:r>
            <a:r>
              <a:rPr lang="en-US" err="1">
                <a:latin typeface="Times New Roman" pitchFamily="18" charset="0"/>
                <a:cs typeface="Times New Roman" pitchFamily="18" charset="0"/>
              </a:rPr>
              <a:t>vuông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góc</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Đúng</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kích</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theo</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ve</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0"/>
            <a:r>
              <a:rPr lang="en-US" smtClean="0">
                <a:latin typeface="Times New Roman" pitchFamily="18" charset="0"/>
                <a:cs typeface="Times New Roman" pitchFamily="18" charset="0"/>
              </a:rPr>
              <a:t>	</a:t>
            </a:r>
            <a:r>
              <a:rPr lang="en-US" err="1" smtClean="0">
                <a:latin typeface="Times New Roman" pitchFamily="18" charset="0"/>
                <a:cs typeface="Times New Roman" pitchFamily="18" charset="0"/>
              </a:rPr>
              <a:t>Đô</a:t>
            </a:r>
            <a:r>
              <a:rPr lang="en-US" smtClean="0">
                <a:latin typeface="Times New Roman" pitchFamily="18" charset="0"/>
                <a:cs typeface="Times New Roman" pitchFamily="18" charset="0"/>
              </a:rPr>
              <a:t>̣ </a:t>
            </a:r>
            <a:r>
              <a:rPr lang="en-US" err="1">
                <a:latin typeface="Times New Roman" pitchFamily="18" charset="0"/>
                <a:cs typeface="Times New Roman" pitchFamily="18" charset="0"/>
              </a:rPr>
              <a:t>không</a:t>
            </a:r>
            <a:r>
              <a:rPr lang="en-US">
                <a:latin typeface="Times New Roman" pitchFamily="18" charset="0"/>
                <a:cs typeface="Times New Roman" pitchFamily="18" charset="0"/>
              </a:rPr>
              <a:t> song song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phép</a:t>
            </a:r>
            <a:r>
              <a:rPr lang="en-US">
                <a:latin typeface="Times New Roman" pitchFamily="18" charset="0"/>
                <a:cs typeface="Times New Roman" pitchFamily="18" charset="0"/>
              </a:rPr>
              <a:t> ±0,2 /</a:t>
            </a:r>
            <a:r>
              <a:rPr lang="en-US" err="1">
                <a:latin typeface="Times New Roman" pitchFamily="18" charset="0"/>
                <a:cs typeface="Times New Roman" pitchFamily="18" charset="0"/>
              </a:rPr>
              <a:t>130mm</a:t>
            </a:r>
            <a:endParaRPr lang="en-US" sz="1600">
              <a:latin typeface="Times New Roman" pitchFamily="18" charset="0"/>
              <a:cs typeface="Times New Roman" pitchFamily="18" charset="0"/>
            </a:endParaRPr>
          </a:p>
          <a:p>
            <a:pPr lvl="1"/>
            <a:r>
              <a:rPr lang="en-US" err="1">
                <a:latin typeface="Times New Roman" pitchFamily="18" charset="0"/>
                <a:cs typeface="Times New Roman" pitchFamily="18" charset="0"/>
              </a:rPr>
              <a:t>CHUẨN</a:t>
            </a:r>
            <a:r>
              <a:rPr lang="en-US">
                <a:latin typeface="Times New Roman" pitchFamily="18" charset="0"/>
                <a:cs typeface="Times New Roman" pitchFamily="18" charset="0"/>
              </a:rPr>
              <a:t> BỊ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THIẾT</a:t>
            </a:r>
            <a:r>
              <a:rPr lang="en-US">
                <a:latin typeface="Times New Roman" pitchFamily="18" charset="0"/>
                <a:cs typeface="Times New Roman" pitchFamily="18" charset="0"/>
              </a:rPr>
              <a:t> BỊ </a:t>
            </a:r>
            <a:r>
              <a:rPr lang="en-US" err="1">
                <a:latin typeface="Times New Roman" pitchFamily="18" charset="0"/>
                <a:cs typeface="Times New Roman" pitchFamily="18" charset="0"/>
              </a:rPr>
              <a:t>PHÔI</a:t>
            </a:r>
            <a:r>
              <a:rPr lang="en-US">
                <a:latin typeface="Times New Roman" pitchFamily="18" charset="0"/>
                <a:cs typeface="Times New Roman" pitchFamily="18" charset="0"/>
              </a:rPr>
              <a:t> </a:t>
            </a:r>
            <a:r>
              <a:rPr lang="en-US" err="1">
                <a:latin typeface="Times New Roman" pitchFamily="18" charset="0"/>
                <a:cs typeface="Times New Roman" pitchFamily="18" charset="0"/>
              </a:rPr>
              <a:t>LIỆU</a:t>
            </a:r>
            <a:r>
              <a:rPr lang="en-US">
                <a:latin typeface="Times New Roman" pitchFamily="18" charset="0"/>
                <a:cs typeface="Times New Roman" pitchFamily="18" charset="0"/>
              </a:rPr>
              <a:t>:</a:t>
            </a:r>
            <a:endParaRPr lang="en-US" sz="1600">
              <a:latin typeface="Times New Roman" pitchFamily="18" charset="0"/>
              <a:cs typeface="Times New Roman" pitchFamily="18" charset="0"/>
            </a:endParaRPr>
          </a:p>
          <a:p>
            <a:pPr lvl="2"/>
            <a:r>
              <a:rPr lang="en-US" err="1">
                <a:latin typeface="Times New Roman" pitchFamily="18" charset="0"/>
                <a:cs typeface="Times New Roman" pitchFamily="18" charset="0"/>
              </a:rPr>
              <a:t>Dụng</a:t>
            </a:r>
            <a:r>
              <a:rPr lang="en-US">
                <a:latin typeface="Times New Roman" pitchFamily="18" charset="0"/>
                <a:cs typeface="Times New Roman" pitchFamily="18" charset="0"/>
              </a:rPr>
              <a:t> cụ </a:t>
            </a:r>
            <a:r>
              <a:rPr lang="en-US" err="1">
                <a:latin typeface="Times New Roman" pitchFamily="18" charset="0"/>
                <a:cs typeface="Times New Roman" pitchFamily="18" charset="0"/>
              </a:rPr>
              <a:t>thiết</a:t>
            </a:r>
            <a:r>
              <a:rPr lang="en-US">
                <a:latin typeface="Times New Roman" pitchFamily="18" charset="0"/>
                <a:cs typeface="Times New Roman" pitchFamily="18" charset="0"/>
              </a:rPr>
              <a:t> bị:</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err="1">
                <a:latin typeface="Times New Roman" pitchFamily="18" charset="0"/>
                <a:cs typeface="Times New Roman" pitchFamily="18" charset="0"/>
              </a:rPr>
              <a:t>Êtô</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nguội</a:t>
            </a:r>
            <a:r>
              <a:rPr lang="en-US">
                <a:latin typeface="Times New Roman" pitchFamily="18" charset="0"/>
                <a:cs typeface="Times New Roman" pitchFamily="18" charset="0"/>
              </a:rPr>
              <a:t> </a:t>
            </a:r>
            <a:r>
              <a:rPr lang="en-US" err="1">
                <a:latin typeface="Times New Roman" pitchFamily="18" charset="0"/>
                <a:cs typeface="Times New Roman" pitchFamily="18" charset="0"/>
              </a:rPr>
              <a:t>giũa</a:t>
            </a:r>
            <a:r>
              <a:rPr lang="en-US">
                <a:latin typeface="Times New Roman" pitchFamily="18" charset="0"/>
                <a:cs typeface="Times New Roman" pitchFamily="18" charset="0"/>
              </a:rPr>
              <a:t> </a:t>
            </a:r>
            <a:r>
              <a:rPr lang="en-US" err="1">
                <a:latin typeface="Times New Roman" pitchFamily="18" charset="0"/>
                <a:cs typeface="Times New Roman" pitchFamily="18" charset="0"/>
              </a:rPr>
              <a:t>dẹt</a:t>
            </a:r>
            <a:r>
              <a:rPr lang="en-US">
                <a:latin typeface="Times New Roman" pitchFamily="18" charset="0"/>
                <a:cs typeface="Times New Roman" pitchFamily="18" charset="0"/>
              </a:rPr>
              <a:t> </a:t>
            </a:r>
            <a:r>
              <a:rPr lang="en-US" err="1">
                <a:latin typeface="Times New Roman" pitchFamily="18" charset="0"/>
                <a:cs typeface="Times New Roman" pitchFamily="18" charset="0"/>
              </a:rPr>
              <a:t>số1</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phẳng</a:t>
            </a:r>
            <a:r>
              <a:rPr lang="en-US">
                <a:latin typeface="Times New Roman" pitchFamily="18" charset="0"/>
                <a:cs typeface="Times New Roman" pitchFamily="18" charset="0"/>
              </a:rPr>
              <a:t>, eke,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đo</a:t>
            </a:r>
            <a:r>
              <a:rPr lang="en-US">
                <a:latin typeface="Times New Roman" pitchFamily="18" charset="0"/>
                <a:cs typeface="Times New Roman" pitchFamily="18" charset="0"/>
              </a:rPr>
              <a:t> </a:t>
            </a:r>
            <a:r>
              <a:rPr lang="en-US" err="1">
                <a:latin typeface="Times New Roman" pitchFamily="18" charset="0"/>
                <a:cs typeface="Times New Roman" pitchFamily="18" charset="0"/>
              </a:rPr>
              <a:t>cao</a:t>
            </a:r>
            <a:r>
              <a:rPr lang="en-US">
                <a:latin typeface="Times New Roman" pitchFamily="18" charset="0"/>
                <a:cs typeface="Times New Roman" pitchFamily="18" charset="0"/>
              </a:rPr>
              <a:t>, </a:t>
            </a:r>
            <a:r>
              <a:rPr lang="en-US" err="1">
                <a:latin typeface="Times New Roman" pitchFamily="18" charset="0"/>
                <a:cs typeface="Times New Roman" pitchFamily="18" charset="0"/>
              </a:rPr>
              <a:t>chấm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bua</a:t>
            </a:r>
            <a:r>
              <a:rPr lang="en-US">
                <a:latin typeface="Times New Roman" pitchFamily="18" charset="0"/>
                <a:cs typeface="Times New Roman" pitchFamily="18" charset="0"/>
              </a:rPr>
              <a:t>́ </a:t>
            </a:r>
            <a:r>
              <a:rPr lang="en-US" err="1">
                <a:latin typeface="Times New Roman" pitchFamily="18" charset="0"/>
                <a:cs typeface="Times New Roman" pitchFamily="18" charset="0"/>
              </a:rPr>
              <a:t>nguội</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cặp</a:t>
            </a:r>
            <a:r>
              <a:rPr lang="en-US">
                <a:latin typeface="Times New Roman" pitchFamily="18" charset="0"/>
                <a:cs typeface="Times New Roman" pitchFamily="18" charset="0"/>
              </a:rPr>
              <a:t> 1/50</a:t>
            </a:r>
            <a:endParaRPr lang="en-US" sz="1600">
              <a:latin typeface="Times New Roman" pitchFamily="18" charset="0"/>
              <a:cs typeface="Times New Roman" pitchFamily="18" charset="0"/>
            </a:endParaRPr>
          </a:p>
          <a:p>
            <a:pPr lvl="2"/>
            <a:r>
              <a:rPr lang="en-US" err="1">
                <a:latin typeface="Times New Roman" pitchFamily="18" charset="0"/>
                <a:cs typeface="Times New Roman" pitchFamily="18" charset="0"/>
              </a:rPr>
              <a:t>Phôi</a:t>
            </a:r>
            <a:r>
              <a:rPr lang="en-US">
                <a:latin typeface="Times New Roman" pitchFamily="18" charset="0"/>
                <a:cs typeface="Times New Roman" pitchFamily="18" charset="0"/>
              </a:rPr>
              <a:t> </a:t>
            </a:r>
            <a:r>
              <a:rPr lang="en-US" err="1">
                <a:latin typeface="Times New Roman" pitchFamily="18" charset="0"/>
                <a:cs typeface="Times New Roman" pitchFamily="18" charset="0"/>
              </a:rPr>
              <a:t>liệu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Phôi</a:t>
            </a:r>
            <a:r>
              <a:rPr lang="en-US">
                <a:latin typeface="Times New Roman" pitchFamily="18" charset="0"/>
                <a:cs typeface="Times New Roman" pitchFamily="18" charset="0"/>
              </a:rPr>
              <a:t> </a:t>
            </a:r>
            <a:r>
              <a:rPr lang="en-US" err="1">
                <a:latin typeface="Times New Roman" pitchFamily="18" charset="0"/>
                <a:cs typeface="Times New Roman" pitchFamily="18" charset="0"/>
              </a:rPr>
              <a:t>thép</a:t>
            </a:r>
            <a:r>
              <a:rPr lang="en-US">
                <a:latin typeface="Times New Roman" pitchFamily="18" charset="0"/>
                <a:cs typeface="Times New Roman" pitchFamily="18" charset="0"/>
              </a:rPr>
              <a:t> </a:t>
            </a:r>
            <a:r>
              <a:rPr lang="en-US" err="1">
                <a:latin typeface="Times New Roman" pitchFamily="18" charset="0"/>
                <a:cs typeface="Times New Roman" pitchFamily="18" charset="0"/>
              </a:rPr>
              <a:t>vuông</a:t>
            </a:r>
            <a:r>
              <a:rPr lang="en-US">
                <a:latin typeface="Times New Roman" pitchFamily="18" charset="0"/>
                <a:cs typeface="Times New Roman" pitchFamily="18" charset="0"/>
              </a:rPr>
              <a:t>  45 x 45 x 105 </a:t>
            </a:r>
            <a:endParaRPr lang="en-US" sz="160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2688" y="1781175"/>
            <a:ext cx="4238625" cy="1343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14843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rmAutofit/>
          </a:bodyPr>
          <a:lstStyle/>
          <a:p>
            <a:r>
              <a:rPr lang="en-US" sz="2400" b="1" err="1">
                <a:latin typeface="Times New Roman" pitchFamily="18" charset="0"/>
                <a:cs typeface="Times New Roman" pitchFamily="18" charset="0"/>
              </a:rPr>
              <a:t>B5</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GIŨA</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MẶT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PHẲNG</a:t>
            </a:r>
            <a:r>
              <a:rPr lang="en-US" sz="2400" b="1">
                <a:latin typeface="Times New Roman" pitchFamily="18" charset="0"/>
                <a:cs typeface="Times New Roman" pitchFamily="18" charset="0"/>
              </a:rPr>
              <a:t> SONG SONG</a:t>
            </a:r>
            <a:endParaRPr lang="en-US" sz="240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838200"/>
            <a:ext cx="4876800" cy="5986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46735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rmAutofit fontScale="90000"/>
          </a:bodyPr>
          <a:lstStyle/>
          <a:p>
            <a:r>
              <a:rPr lang="en-US" sz="2400" b="1" err="1" smtClean="0">
                <a:latin typeface="Times New Roman" pitchFamily="18" charset="0"/>
                <a:cs typeface="Times New Roman" pitchFamily="18" charset="0"/>
              </a:rPr>
              <a:t>B6</a:t>
            </a:r>
            <a:r>
              <a:rPr lang="en-US" sz="2400" b="1" smtClean="0">
                <a:latin typeface="Times New Roman" pitchFamily="18" charset="0"/>
                <a:cs typeface="Times New Roman" pitchFamily="18" charset="0"/>
              </a:rPr>
              <a:t>. </a:t>
            </a:r>
            <a:r>
              <a:rPr lang="en-US" sz="2400" b="1" err="1">
                <a:latin typeface="Times New Roman" pitchFamily="18" charset="0"/>
                <a:cs typeface="Times New Roman" pitchFamily="18" charset="0"/>
              </a:rPr>
              <a:t>KHOAN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TARÔ</a:t>
            </a:r>
            <a:endParaRPr lang="en-US" sz="2400" b="1">
              <a:latin typeface="Times New Roman" pitchFamily="18" charset="0"/>
              <a:cs typeface="Times New Roman" pitchFamily="18" charset="0"/>
            </a:endParaRPr>
          </a:p>
        </p:txBody>
      </p:sp>
      <p:sp>
        <p:nvSpPr>
          <p:cNvPr id="7" name="Rectangle 6"/>
          <p:cNvSpPr/>
          <p:nvPr/>
        </p:nvSpPr>
        <p:spPr>
          <a:xfrm>
            <a:off x="457200" y="1066800"/>
            <a:ext cx="8229600" cy="5601533"/>
          </a:xfrm>
          <a:prstGeom prst="rect">
            <a:avLst/>
          </a:prstGeom>
        </p:spPr>
        <p:txBody>
          <a:bodyPr wrap="square">
            <a:spAutoFit/>
          </a:bodyPr>
          <a:lstStyle/>
          <a:p>
            <a:r>
              <a:rPr lang="vi-VN" b="1">
                <a:latin typeface="Times New Roman" pitchFamily="18" charset="0"/>
                <a:cs typeface="Times New Roman" pitchFamily="18" charset="0"/>
              </a:rPr>
              <a:t>Mục tiêu:</a:t>
            </a:r>
            <a:r>
              <a:rPr lang="de-DE">
                <a:latin typeface="Times New Roman" pitchFamily="18" charset="0"/>
                <a:cs typeface="Times New Roman" pitchFamily="18" charset="0"/>
              </a:rPr>
              <a:t> 	</a:t>
            </a:r>
            <a:r>
              <a:rPr lang="de-DE" i="1">
                <a:latin typeface="Times New Roman" pitchFamily="18" charset="0"/>
                <a:cs typeface="Times New Roman" pitchFamily="18" charset="0"/>
              </a:rPr>
              <a:t>- Khoan và cắt ren trong đạt YCKT</a:t>
            </a:r>
            <a:endParaRPr lang="en-US" sz="1100">
              <a:latin typeface="Times New Roman" pitchFamily="18" charset="0"/>
              <a:cs typeface="Times New Roman" pitchFamily="18" charset="0"/>
            </a:endParaRPr>
          </a:p>
          <a:p>
            <a:r>
              <a:rPr lang="en-US" i="1">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en-US" i="1" err="1">
                <a:latin typeface="Times New Roman" pitchFamily="18" charset="0"/>
                <a:cs typeface="Times New Roman" pitchFamily="18" charset="0"/>
              </a:rPr>
              <a:t>Trình</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bày</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đúng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và</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đầy</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đủ</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các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bước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tiến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hành</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khoan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lỗ</a:t>
            </a:r>
            <a:r>
              <a:rPr lang="en-US" i="1">
                <a:latin typeface="Times New Roman" pitchFamily="18" charset="0"/>
                <a:cs typeface="Times New Roman" pitchFamily="18" charset="0"/>
              </a:rPr>
              <a:t>.</a:t>
            </a:r>
            <a:endParaRPr lang="en-US" sz="1600">
              <a:latin typeface="Times New Roman" pitchFamily="18" charset="0"/>
              <a:cs typeface="Times New Roman" pitchFamily="18" charset="0"/>
            </a:endParaRPr>
          </a:p>
          <a:p>
            <a:r>
              <a:rPr lang="de-DE" i="1">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de-DE" i="1">
                <a:latin typeface="Times New Roman" pitchFamily="18" charset="0"/>
                <a:cs typeface="Times New Roman" pitchFamily="18" charset="0"/>
              </a:rPr>
              <a:t>Tính toán và lựa chọn được chế độ cắt hợp lý.</a:t>
            </a:r>
            <a:endParaRPr lang="en-US" sz="1600">
              <a:latin typeface="Times New Roman" pitchFamily="18" charset="0"/>
              <a:cs typeface="Times New Roman" pitchFamily="18" charset="0"/>
            </a:endParaRPr>
          </a:p>
          <a:p>
            <a:r>
              <a:rPr lang="en-US"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err="1">
                <a:latin typeface="Times New Roman" pitchFamily="18" charset="0"/>
                <a:cs typeface="Times New Roman" pitchFamily="18" charset="0"/>
              </a:rPr>
              <a:t>Chọn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được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mũi</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khoan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và</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khoan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lỗ</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đúng</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theo</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yêu</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cầu</a:t>
            </a:r>
            <a:endParaRPr lang="en-US" sz="1600">
              <a:latin typeface="Times New Roman" pitchFamily="18" charset="0"/>
              <a:cs typeface="Times New Roman" pitchFamily="18" charset="0"/>
            </a:endParaRPr>
          </a:p>
          <a:p>
            <a:r>
              <a:rPr lang="en-US"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err="1">
                <a:latin typeface="Times New Roman" pitchFamily="18" charset="0"/>
                <a:cs typeface="Times New Roman" pitchFamily="18" charset="0"/>
              </a:rPr>
              <a:t>Phân</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biệt</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được</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mũi</a:t>
            </a:r>
            <a:r>
              <a:rPr lang="en-US" i="1">
                <a:latin typeface="Times New Roman" pitchFamily="18" charset="0"/>
                <a:cs typeface="Times New Roman" pitchFamily="18" charset="0"/>
              </a:rPr>
              <a:t> taro </a:t>
            </a:r>
            <a:r>
              <a:rPr lang="en-US" i="1" err="1">
                <a:latin typeface="Times New Roman" pitchFamily="18" charset="0"/>
                <a:cs typeface="Times New Roman" pitchFamily="18" charset="0"/>
              </a:rPr>
              <a:t>thô</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và</a:t>
            </a:r>
            <a:r>
              <a:rPr lang="en-US" i="1">
                <a:latin typeface="Times New Roman" pitchFamily="18" charset="0"/>
                <a:cs typeface="Times New Roman" pitchFamily="18" charset="0"/>
              </a:rPr>
              <a:t> </a:t>
            </a:r>
            <a:r>
              <a:rPr lang="en-US" i="1" err="1">
                <a:latin typeface="Times New Roman" pitchFamily="18" charset="0"/>
                <a:cs typeface="Times New Roman" pitchFamily="18" charset="0"/>
              </a:rPr>
              <a:t>tinh</a:t>
            </a:r>
            <a:r>
              <a:rPr lang="en-US" i="1">
                <a:latin typeface="Times New Roman" pitchFamily="18" charset="0"/>
                <a:cs typeface="Times New Roman" pitchFamily="18" charset="0"/>
              </a:rPr>
              <a:t>.</a:t>
            </a:r>
            <a:endParaRPr lang="en-US" sz="1600">
              <a:latin typeface="Times New Roman" pitchFamily="18" charset="0"/>
              <a:cs typeface="Times New Roman" pitchFamily="18" charset="0"/>
            </a:endParaRPr>
          </a:p>
          <a:p>
            <a:r>
              <a:rPr lang="vi-VN" b="1">
                <a:latin typeface="Times New Roman" pitchFamily="18" charset="0"/>
                <a:cs typeface="Times New Roman" pitchFamily="18" charset="0"/>
              </a:rPr>
              <a:t>Giới thiệu:</a:t>
            </a:r>
            <a:endParaRPr lang="en-US" sz="1600">
              <a:latin typeface="Times New Roman" pitchFamily="18" charset="0"/>
              <a:cs typeface="Times New Roman" pitchFamily="18" charset="0"/>
            </a:endParaRPr>
          </a:p>
          <a:p>
            <a:r>
              <a:rPr lang="vi-VN">
                <a:latin typeface="Times New Roman" pitchFamily="18" charset="0"/>
                <a:cs typeface="Times New Roman" pitchFamily="18" charset="0"/>
              </a:rPr>
              <a:t>Trong bài này </a:t>
            </a:r>
            <a:r>
              <a:rPr lang="en-US" err="1">
                <a:latin typeface="Times New Roman" pitchFamily="18" charset="0"/>
                <a:cs typeface="Times New Roman" pitchFamily="18" charset="0"/>
              </a:rPr>
              <a:t>trình</a:t>
            </a:r>
            <a:r>
              <a:rPr lang="en-US">
                <a:latin typeface="Times New Roman" pitchFamily="18" charset="0"/>
                <a:cs typeface="Times New Roman" pitchFamily="18" charset="0"/>
              </a:rPr>
              <a:t> </a:t>
            </a:r>
            <a:r>
              <a:rPr lang="vi-VN">
                <a:latin typeface="Times New Roman" pitchFamily="18" charset="0"/>
                <a:cs typeface="Times New Roman" pitchFamily="18" charset="0"/>
              </a:rPr>
              <a:t>bày quy trình </a:t>
            </a:r>
            <a:r>
              <a:rPr lang="en-US">
                <a:latin typeface="Times New Roman" pitchFamily="18" charset="0"/>
                <a:cs typeface="Times New Roman" pitchFamily="18" charset="0"/>
              </a:rPr>
              <a:t>k</a:t>
            </a:r>
            <a:r>
              <a:rPr lang="vi-VN">
                <a:latin typeface="Times New Roman" pitchFamily="18" charset="0"/>
                <a:cs typeface="Times New Roman" pitchFamily="18" charset="0"/>
              </a:rPr>
              <a:t>hoan và cắt ren trong đạt YCKT </a:t>
            </a:r>
            <a:endParaRPr lang="en-US" sz="1600">
              <a:latin typeface="Times New Roman" pitchFamily="18" charset="0"/>
              <a:cs typeface="Times New Roman" pitchFamily="18" charset="0"/>
            </a:endParaRPr>
          </a:p>
          <a:p>
            <a:r>
              <a:rPr lang="vi-VN" b="1">
                <a:latin typeface="Times New Roman" pitchFamily="18" charset="0"/>
                <a:cs typeface="Times New Roman" pitchFamily="18" charset="0"/>
              </a:rPr>
              <a:t>Nội dung chính:</a:t>
            </a:r>
            <a:endParaRPr lang="en-US" sz="1600">
              <a:latin typeface="Times New Roman" pitchFamily="18" charset="0"/>
              <a:cs typeface="Times New Roman" pitchFamily="18" charset="0"/>
            </a:endParaRPr>
          </a:p>
          <a:p>
            <a:pPr lvl="1"/>
            <a:r>
              <a:rPr lang="en-US" err="1">
                <a:latin typeface="Times New Roman" pitchFamily="18" charset="0"/>
                <a:cs typeface="Times New Roman" pitchFamily="18" charset="0"/>
              </a:rPr>
              <a:t>PHÂN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LOẠI</a:t>
            </a:r>
            <a:r>
              <a:rPr lang="en-US">
                <a:latin typeface="Times New Roman" pitchFamily="18" charset="0"/>
                <a:cs typeface="Times New Roman" pitchFamily="18" charset="0"/>
              </a:rPr>
              <a:t> VÀ </a:t>
            </a:r>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TẠO</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a:t>
            </a:r>
            <a:r>
              <a:rPr lang="en-US" err="1">
                <a:latin typeface="Times New Roman" pitchFamily="18" charset="0"/>
                <a:cs typeface="Times New Roman" pitchFamily="18" charset="0"/>
              </a:rPr>
              <a:t>KHOAN</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2"/>
            <a:r>
              <a:rPr lang="en-US" err="1">
                <a:latin typeface="Times New Roman" pitchFamily="18" charset="0"/>
                <a:cs typeface="Times New Roman" pitchFamily="18" charset="0"/>
              </a:rPr>
              <a:t>Phân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lọai</a:t>
            </a:r>
            <a:r>
              <a:rPr lang="en-US">
                <a:latin typeface="Times New Roman" pitchFamily="18" charset="0"/>
                <a:cs typeface="Times New Roman" pitchFamily="18" charset="0"/>
              </a:rPr>
              <a:t> : </a:t>
            </a:r>
            <a:r>
              <a:rPr lang="en-US" err="1">
                <a:latin typeface="Times New Roman" pitchFamily="18" charset="0"/>
                <a:cs typeface="Times New Roman" pitchFamily="18" charset="0"/>
              </a:rPr>
              <a:t>Khoan</a:t>
            </a:r>
            <a:r>
              <a:rPr lang="en-US">
                <a:latin typeface="Times New Roman" pitchFamily="18" charset="0"/>
                <a:cs typeface="Times New Roman" pitchFamily="18" charset="0"/>
              </a:rPr>
              <a:t> </a:t>
            </a:r>
            <a:r>
              <a:rPr lang="en-US" err="1">
                <a:latin typeface="Times New Roman" pitchFamily="18" charset="0"/>
                <a:cs typeface="Times New Roman" pitchFamily="18" charset="0"/>
              </a:rPr>
              <a:t>đứng</a:t>
            </a:r>
            <a:r>
              <a:rPr lang="en-US">
                <a:latin typeface="Times New Roman" pitchFamily="18" charset="0"/>
                <a:cs typeface="Times New Roman" pitchFamily="18" charset="0"/>
              </a:rPr>
              <a:t> </a:t>
            </a:r>
            <a:r>
              <a:rPr lang="en-US" err="1">
                <a:latin typeface="Times New Roman" pitchFamily="18" charset="0"/>
                <a:cs typeface="Times New Roman" pitchFamily="18" charset="0"/>
              </a:rPr>
              <a:t>khoan</a:t>
            </a:r>
            <a:r>
              <a:rPr lang="en-US">
                <a:latin typeface="Times New Roman" pitchFamily="18" charset="0"/>
                <a:cs typeface="Times New Roman" pitchFamily="18" charset="0"/>
              </a:rPr>
              <a:t>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khoan</a:t>
            </a:r>
            <a:r>
              <a:rPr lang="en-US">
                <a:latin typeface="Times New Roman" pitchFamily="18" charset="0"/>
                <a:cs typeface="Times New Roman" pitchFamily="18" charset="0"/>
              </a:rPr>
              <a:t> </a:t>
            </a:r>
            <a:r>
              <a:rPr lang="en-US" err="1">
                <a:latin typeface="Times New Roman" pitchFamily="18" charset="0"/>
                <a:cs typeface="Times New Roman" pitchFamily="18" charset="0"/>
              </a:rPr>
              <a:t>cần</a:t>
            </a:r>
            <a:r>
              <a:rPr lang="en-US">
                <a:latin typeface="Times New Roman" pitchFamily="18" charset="0"/>
                <a:cs typeface="Times New Roman" pitchFamily="18" charset="0"/>
              </a:rPr>
              <a:t> </a:t>
            </a:r>
            <a:r>
              <a:rPr lang="en-US" err="1">
                <a:latin typeface="Times New Roman" pitchFamily="18" charset="0"/>
                <a:cs typeface="Times New Roman" pitchFamily="18" charset="0"/>
              </a:rPr>
              <a:t>khoan</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pPr lvl="2"/>
            <a:r>
              <a:rPr lang="en-US" err="1">
                <a:latin typeface="Times New Roman" pitchFamily="18" charset="0"/>
                <a:cs typeface="Times New Roman" pitchFamily="18" charset="0"/>
              </a:rPr>
              <a:t>Cấu</a:t>
            </a:r>
            <a:r>
              <a:rPr lang="en-US">
                <a:latin typeface="Times New Roman" pitchFamily="18" charset="0"/>
                <a:cs typeface="Times New Roman" pitchFamily="18" charset="0"/>
              </a:rPr>
              <a:t> </a:t>
            </a:r>
            <a:r>
              <a:rPr lang="en-US" err="1">
                <a:latin typeface="Times New Roman" pitchFamily="18" charset="0"/>
                <a:cs typeface="Times New Roman" pitchFamily="18" charset="0"/>
              </a:rPr>
              <a:t>tạo</a:t>
            </a:r>
            <a:r>
              <a:rPr lang="en-US">
                <a:latin typeface="Times New Roman" pitchFamily="18" charset="0"/>
                <a:cs typeface="Times New Roman" pitchFamily="18" charset="0"/>
              </a:rPr>
              <a:t> : </a:t>
            </a:r>
            <a:r>
              <a:rPr lang="en-US" err="1">
                <a:latin typeface="Times New Roman" pitchFamily="18" charset="0"/>
                <a:cs typeface="Times New Roman" pitchFamily="18" charset="0"/>
              </a:rPr>
              <a:t>Thân</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 </a:t>
            </a:r>
            <a:r>
              <a:rPr lang="en-US" err="1">
                <a:latin typeface="Times New Roman" pitchFamily="18" charset="0"/>
                <a:cs typeface="Times New Roman" pitchFamily="18" charset="0"/>
              </a:rPr>
              <a:t>bê</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a:t>
            </a:r>
            <a:r>
              <a:rPr lang="en-US" err="1">
                <a:latin typeface="Times New Roman" pitchFamily="18" charset="0"/>
                <a:cs typeface="Times New Roman" pitchFamily="18" charset="0"/>
              </a:rPr>
              <a:t>đầu</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 </a:t>
            </a:r>
            <a:r>
              <a:rPr lang="en-US" err="1">
                <a:latin typeface="Times New Roman" pitchFamily="18" charset="0"/>
                <a:cs typeface="Times New Roman" pitchFamily="18" charset="0"/>
              </a:rPr>
              <a:t>bàn</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a:t>
            </a:r>
            <a:endParaRPr lang="en-US" smtClean="0">
              <a:latin typeface="Times New Roman" pitchFamily="18" charset="0"/>
              <a:cs typeface="Times New Roman" pitchFamily="18" charset="0"/>
            </a:endParaRPr>
          </a:p>
          <a:p>
            <a:pPr lvl="1"/>
            <a:r>
              <a:rPr lang="en-US" err="1">
                <a:latin typeface="Times New Roman" pitchFamily="18" charset="0"/>
                <a:cs typeface="Times New Roman" pitchFamily="18" charset="0"/>
              </a:rPr>
              <a:t>THAO</a:t>
            </a:r>
            <a:r>
              <a:rPr lang="en-US">
                <a:latin typeface="Times New Roman" pitchFamily="18" charset="0"/>
                <a:cs typeface="Times New Roman" pitchFamily="18" charset="0"/>
              </a:rPr>
              <a:t> </a:t>
            </a:r>
            <a:r>
              <a:rPr lang="en-US" err="1">
                <a:latin typeface="Times New Roman" pitchFamily="18" charset="0"/>
                <a:cs typeface="Times New Roman" pitchFamily="18" charset="0"/>
              </a:rPr>
              <a:t>TÁC</a:t>
            </a:r>
            <a:r>
              <a:rPr lang="en-US">
                <a:latin typeface="Times New Roman" pitchFamily="18" charset="0"/>
                <a:cs typeface="Times New Roman" pitchFamily="18" charset="0"/>
              </a:rPr>
              <a:t> </a:t>
            </a:r>
            <a:r>
              <a:rPr lang="en-US" err="1">
                <a:latin typeface="Times New Roman" pitchFamily="18" charset="0"/>
                <a:cs typeface="Times New Roman" pitchFamily="18" charset="0"/>
              </a:rPr>
              <a:t>KHOAN</a:t>
            </a:r>
            <a:r>
              <a:rPr lang="en-US">
                <a:latin typeface="Times New Roman" pitchFamily="18" charset="0"/>
                <a:cs typeface="Times New Roman" pitchFamily="18" charset="0"/>
              </a:rPr>
              <a:t> </a:t>
            </a:r>
          </a:p>
          <a:p>
            <a:pPr lvl="2"/>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tình</a:t>
            </a:r>
            <a:r>
              <a:rPr lang="en-US">
                <a:latin typeface="Times New Roman" pitchFamily="18" charset="0"/>
                <a:cs typeface="Times New Roman" pitchFamily="18" charset="0"/>
              </a:rPr>
              <a:t> </a:t>
            </a:r>
            <a:r>
              <a:rPr lang="en-US" err="1">
                <a:latin typeface="Times New Roman" pitchFamily="18" charset="0"/>
                <a:cs typeface="Times New Roman" pitchFamily="18" charset="0"/>
              </a:rPr>
              <a:t>trạng</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a:t>
            </a:r>
          </a:p>
          <a:p>
            <a:r>
              <a:rPr lang="en-US" err="1">
                <a:latin typeface="Times New Roman" pitchFamily="18" charset="0"/>
                <a:cs typeface="Times New Roman" pitchFamily="18" charset="0"/>
              </a:rPr>
              <a:t>Trước</a:t>
            </a:r>
            <a:r>
              <a:rPr lang="en-US">
                <a:latin typeface="Times New Roman" pitchFamily="18" charset="0"/>
                <a:cs typeface="Times New Roman" pitchFamily="18" charset="0"/>
              </a:rPr>
              <a:t> </a:t>
            </a:r>
            <a:r>
              <a:rPr lang="en-US" err="1">
                <a:latin typeface="Times New Roman" pitchFamily="18" charset="0"/>
                <a:cs typeface="Times New Roman" pitchFamily="18" charset="0"/>
              </a:rPr>
              <a:t>khi</a:t>
            </a:r>
            <a:r>
              <a:rPr lang="en-US">
                <a:latin typeface="Times New Roman" pitchFamily="18" charset="0"/>
                <a:cs typeface="Times New Roman" pitchFamily="18" charset="0"/>
              </a:rPr>
              <a:t> </a:t>
            </a:r>
            <a:r>
              <a:rPr lang="en-US" err="1">
                <a:latin typeface="Times New Roman" pitchFamily="18" charset="0"/>
                <a:cs typeface="Times New Roman" pitchFamily="18" charset="0"/>
              </a:rPr>
              <a:t>sư</a:t>
            </a:r>
            <a:r>
              <a:rPr lang="en-US">
                <a:latin typeface="Times New Roman" pitchFamily="18" charset="0"/>
                <a:cs typeface="Times New Roman" pitchFamily="18" charset="0"/>
              </a:rPr>
              <a:t>̉ </a:t>
            </a:r>
            <a:r>
              <a:rPr lang="en-US" err="1">
                <a:latin typeface="Times New Roman" pitchFamily="18" charset="0"/>
                <a:cs typeface="Times New Roman" pitchFamily="18" charset="0"/>
              </a:rPr>
              <a:t>dụng</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ta </a:t>
            </a:r>
            <a:r>
              <a:rPr lang="en-US" err="1">
                <a:latin typeface="Times New Roman" pitchFamily="18" charset="0"/>
                <a:cs typeface="Times New Roman" pitchFamily="18" charset="0"/>
              </a:rPr>
              <a:t>cần</a:t>
            </a:r>
            <a:r>
              <a:rPr lang="en-US">
                <a:latin typeface="Times New Roman" pitchFamily="18" charset="0"/>
                <a:cs typeface="Times New Roman" pitchFamily="18" charset="0"/>
              </a:rPr>
              <a:t>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tình</a:t>
            </a:r>
            <a:r>
              <a:rPr lang="en-US">
                <a:latin typeface="Times New Roman" pitchFamily="18" charset="0"/>
                <a:cs typeface="Times New Roman" pitchFamily="18" charset="0"/>
              </a:rPr>
              <a:t> </a:t>
            </a:r>
            <a:r>
              <a:rPr lang="en-US" err="1">
                <a:latin typeface="Times New Roman" pitchFamily="18" charset="0"/>
                <a:cs typeface="Times New Roman" pitchFamily="18" charset="0"/>
              </a:rPr>
              <a:t>trạng</a:t>
            </a:r>
            <a:r>
              <a:rPr lang="en-US">
                <a:latin typeface="Times New Roman" pitchFamily="18" charset="0"/>
                <a:cs typeface="Times New Roman" pitchFamily="18" charset="0"/>
              </a:rPr>
              <a:t> </a:t>
            </a:r>
            <a:r>
              <a:rPr lang="en-US" err="1">
                <a:latin typeface="Times New Roman" pitchFamily="18" charset="0"/>
                <a:cs typeface="Times New Roman" pitchFamily="18" charset="0"/>
              </a:rPr>
              <a:t>của</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a:t>
            </a:r>
          </a:p>
          <a:p>
            <a:pPr lvl="0"/>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mạng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điện</a:t>
            </a:r>
            <a:r>
              <a:rPr lang="en-US">
                <a:latin typeface="Times New Roman" pitchFamily="18" charset="0"/>
                <a:cs typeface="Times New Roman" pitchFamily="18" charset="0"/>
              </a:rPr>
              <a:t> </a:t>
            </a:r>
          </a:p>
          <a:p>
            <a:pPr lvl="0"/>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dầu</a:t>
            </a:r>
            <a:r>
              <a:rPr lang="en-US">
                <a:latin typeface="Times New Roman" pitchFamily="18" charset="0"/>
                <a:cs typeface="Times New Roman" pitchFamily="18" charset="0"/>
              </a:rPr>
              <a:t> </a:t>
            </a:r>
            <a:r>
              <a:rPr lang="en-US" err="1">
                <a:latin typeface="Times New Roman" pitchFamily="18" charset="0"/>
                <a:cs typeface="Times New Roman" pitchFamily="18" charset="0"/>
              </a:rPr>
              <a:t>mơ</a:t>
            </a:r>
            <a:r>
              <a:rPr lang="en-US">
                <a:latin typeface="Times New Roman" pitchFamily="18" charset="0"/>
                <a:cs typeface="Times New Roman" pitchFamily="18" charset="0"/>
              </a:rPr>
              <a:t>̃ </a:t>
            </a:r>
            <a:r>
              <a:rPr lang="en-US" err="1">
                <a:latin typeface="Times New Roman" pitchFamily="18" charset="0"/>
                <a:cs typeface="Times New Roman" pitchFamily="18" charset="0"/>
              </a:rPr>
              <a:t>bôi</a:t>
            </a:r>
            <a:r>
              <a:rPr lang="en-US">
                <a:latin typeface="Times New Roman" pitchFamily="18" charset="0"/>
                <a:cs typeface="Times New Roman" pitchFamily="18" charset="0"/>
              </a:rPr>
              <a:t> </a:t>
            </a:r>
            <a:r>
              <a:rPr lang="en-US" err="1">
                <a:latin typeface="Times New Roman" pitchFamily="18" charset="0"/>
                <a:cs typeface="Times New Roman" pitchFamily="18" charset="0"/>
              </a:rPr>
              <a:t>trơn</a:t>
            </a:r>
            <a:r>
              <a:rPr lang="en-US">
                <a:latin typeface="Times New Roman" pitchFamily="18" charset="0"/>
                <a:cs typeface="Times New Roman" pitchFamily="18" charset="0"/>
              </a:rPr>
              <a:t> </a:t>
            </a:r>
            <a:r>
              <a:rPr lang="en-US" err="1">
                <a:latin typeface="Times New Roman" pitchFamily="18" charset="0"/>
                <a:cs typeface="Times New Roman" pitchFamily="18" charset="0"/>
              </a:rPr>
              <a:t>Kiểm</a:t>
            </a:r>
            <a:r>
              <a:rPr lang="en-US">
                <a:latin typeface="Times New Roman" pitchFamily="18" charset="0"/>
                <a:cs typeface="Times New Roman" pitchFamily="18" charset="0"/>
              </a:rPr>
              <a:t> </a:t>
            </a:r>
            <a:r>
              <a:rPr lang="en-US" err="1">
                <a:latin typeface="Times New Roman" pitchFamily="18" charset="0"/>
                <a:cs typeface="Times New Roman" pitchFamily="18" charset="0"/>
              </a:rPr>
              <a:t>tra</a:t>
            </a:r>
            <a:r>
              <a:rPr lang="en-US">
                <a:latin typeface="Times New Roman" pitchFamily="18" charset="0"/>
                <a:cs typeface="Times New Roman" pitchFamily="18" charset="0"/>
              </a:rPr>
              <a:t> </a:t>
            </a:r>
            <a:r>
              <a:rPr lang="en-US" err="1">
                <a:latin typeface="Times New Roman" pitchFamily="18" charset="0"/>
                <a:cs typeface="Times New Roman" pitchFamily="18" charset="0"/>
              </a:rPr>
              <a:t>các</a:t>
            </a:r>
            <a:r>
              <a:rPr lang="en-US">
                <a:latin typeface="Times New Roman" pitchFamily="18" charset="0"/>
                <a:cs typeface="Times New Roman" pitchFamily="18" charset="0"/>
              </a:rPr>
              <a:t> </a:t>
            </a:r>
            <a:r>
              <a:rPr lang="en-US" err="1">
                <a:latin typeface="Times New Roman" pitchFamily="18" charset="0"/>
                <a:cs typeface="Times New Roman" pitchFamily="18" charset="0"/>
              </a:rPr>
              <a:t>bulong</a:t>
            </a:r>
            <a:r>
              <a:rPr lang="en-US">
                <a:latin typeface="Times New Roman" pitchFamily="18" charset="0"/>
                <a:cs typeface="Times New Roman" pitchFamily="18" charset="0"/>
              </a:rPr>
              <a:t> </a:t>
            </a:r>
            <a:r>
              <a:rPr lang="en-US" err="1">
                <a:latin typeface="Times New Roman" pitchFamily="18" charset="0"/>
                <a:cs typeface="Times New Roman" pitchFamily="18" charset="0"/>
              </a:rPr>
              <a:t>đai</a:t>
            </a:r>
            <a:r>
              <a:rPr lang="en-US">
                <a:latin typeface="Times New Roman" pitchFamily="18" charset="0"/>
                <a:cs typeface="Times New Roman" pitchFamily="18" charset="0"/>
              </a:rPr>
              <a:t> </a:t>
            </a:r>
            <a:r>
              <a:rPr lang="en-US" err="1">
                <a:latin typeface="Times New Roman" pitchFamily="18" charset="0"/>
                <a:cs typeface="Times New Roman" pitchFamily="18" charset="0"/>
              </a:rPr>
              <a:t>ốc</a:t>
            </a:r>
            <a:r>
              <a:rPr lang="en-US">
                <a:latin typeface="Times New Roman" pitchFamily="18" charset="0"/>
                <a:cs typeface="Times New Roman" pitchFamily="18" charset="0"/>
              </a:rPr>
              <a:t> </a:t>
            </a:r>
            <a:r>
              <a:rPr lang="en-US" err="1">
                <a:latin typeface="Times New Roman" pitchFamily="18" charset="0"/>
                <a:cs typeface="Times New Roman" pitchFamily="18" charset="0"/>
              </a:rPr>
              <a:t>các</a:t>
            </a:r>
            <a:r>
              <a:rPr lang="en-US">
                <a:latin typeface="Times New Roman" pitchFamily="18" charset="0"/>
                <a:cs typeface="Times New Roman" pitchFamily="18" charset="0"/>
              </a:rPr>
              <a:t> </a:t>
            </a:r>
            <a:r>
              <a:rPr lang="en-US" err="1">
                <a:latin typeface="Times New Roman" pitchFamily="18" charset="0"/>
                <a:cs typeface="Times New Roman" pitchFamily="18" charset="0"/>
              </a:rPr>
              <a:t>khoa</a:t>
            </a:r>
            <a:r>
              <a:rPr lang="en-US">
                <a:latin typeface="Times New Roman" pitchFamily="18" charset="0"/>
                <a:cs typeface="Times New Roman" pitchFamily="18" charset="0"/>
              </a:rPr>
              <a:t>́</a:t>
            </a:r>
          </a:p>
          <a:p>
            <a:r>
              <a:rPr lang="en-US">
                <a:latin typeface="Times New Roman" pitchFamily="18" charset="0"/>
                <a:cs typeface="Times New Roman" pitchFamily="18" charset="0"/>
              </a:rPr>
              <a:t> </a:t>
            </a:r>
            <a:r>
              <a:rPr lang="en-US" err="1">
                <a:latin typeface="Times New Roman" pitchFamily="18" charset="0"/>
                <a:cs typeface="Times New Roman" pitchFamily="18" charset="0"/>
              </a:rPr>
              <a:t>hãm</a:t>
            </a:r>
            <a:r>
              <a:rPr lang="en-US">
                <a:latin typeface="Times New Roman" pitchFamily="18" charset="0"/>
                <a:cs typeface="Times New Roman" pitchFamily="18" charset="0"/>
              </a:rPr>
              <a:t> </a:t>
            </a:r>
            <a:r>
              <a:rPr lang="en-US" err="1">
                <a:latin typeface="Times New Roman" pitchFamily="18" charset="0"/>
                <a:cs typeface="Times New Roman" pitchFamily="18" charset="0"/>
              </a:rPr>
              <a:t>dây</a:t>
            </a:r>
            <a:r>
              <a:rPr lang="en-US">
                <a:latin typeface="Times New Roman" pitchFamily="18" charset="0"/>
                <a:cs typeface="Times New Roman" pitchFamily="18" charset="0"/>
              </a:rPr>
              <a:t> </a:t>
            </a:r>
            <a:r>
              <a:rPr lang="en-US" err="1">
                <a:latin typeface="Times New Roman" pitchFamily="18" charset="0"/>
                <a:cs typeface="Times New Roman" pitchFamily="18" charset="0"/>
              </a:rPr>
              <a:t>đai</a:t>
            </a:r>
            <a:r>
              <a:rPr lang="en-US">
                <a:latin typeface="Times New Roman" pitchFamily="18" charset="0"/>
                <a:cs typeface="Times New Roman" pitchFamily="18" charset="0"/>
              </a:rPr>
              <a:t> </a:t>
            </a:r>
          </a:p>
          <a:p>
            <a:pPr lvl="0"/>
            <a:r>
              <a:rPr lang="en-US" err="1">
                <a:latin typeface="Times New Roman" pitchFamily="18" charset="0"/>
                <a:cs typeface="Times New Roman" pitchFamily="18" charset="0"/>
              </a:rPr>
              <a:t>Điều</a:t>
            </a:r>
            <a:r>
              <a:rPr lang="en-US">
                <a:latin typeface="Times New Roman" pitchFamily="18" charset="0"/>
                <a:cs typeface="Times New Roman" pitchFamily="18" charset="0"/>
              </a:rPr>
              <a:t> </a:t>
            </a:r>
            <a:r>
              <a:rPr lang="en-US" err="1">
                <a:latin typeface="Times New Roman" pitchFamily="18" charset="0"/>
                <a:cs typeface="Times New Roman" pitchFamily="18" charset="0"/>
              </a:rPr>
              <a:t>khiển</a:t>
            </a:r>
            <a:r>
              <a:rPr lang="en-US">
                <a:latin typeface="Times New Roman" pitchFamily="18" charset="0"/>
                <a:cs typeface="Times New Roman" pitchFamily="18" charset="0"/>
              </a:rPr>
              <a:t> </a:t>
            </a:r>
            <a:r>
              <a:rPr lang="en-US" err="1">
                <a:latin typeface="Times New Roman" pitchFamily="18" charset="0"/>
                <a:cs typeface="Times New Roman" pitchFamily="18" charset="0"/>
              </a:rPr>
              <a:t>trục</a:t>
            </a:r>
            <a:r>
              <a:rPr lang="en-US">
                <a:latin typeface="Times New Roman" pitchFamily="18" charset="0"/>
                <a:cs typeface="Times New Roman" pitchFamily="18" charset="0"/>
              </a:rPr>
              <a:t> </a:t>
            </a:r>
            <a:r>
              <a:rPr lang="en-US" err="1">
                <a:latin typeface="Times New Roman" pitchFamily="18" charset="0"/>
                <a:cs typeface="Times New Roman" pitchFamily="18" charset="0"/>
              </a:rPr>
              <a:t>chính</a:t>
            </a:r>
            <a:r>
              <a:rPr lang="en-US">
                <a:latin typeface="Times New Roman" pitchFamily="18" charset="0"/>
                <a:cs typeface="Times New Roman" pitchFamily="18" charset="0"/>
              </a:rPr>
              <a:t> </a:t>
            </a:r>
            <a:r>
              <a:rPr lang="en-US" err="1">
                <a:latin typeface="Times New Roman" pitchFamily="18" charset="0"/>
                <a:cs typeface="Times New Roman" pitchFamily="18" charset="0"/>
              </a:rPr>
              <a:t>lên</a:t>
            </a:r>
            <a:r>
              <a:rPr lang="en-US">
                <a:latin typeface="Times New Roman" pitchFamily="18" charset="0"/>
                <a:cs typeface="Times New Roman" pitchFamily="18" charset="0"/>
              </a:rPr>
              <a:t> </a:t>
            </a:r>
            <a:r>
              <a:rPr lang="en-US" err="1">
                <a:latin typeface="Times New Roman" pitchFamily="18" charset="0"/>
                <a:cs typeface="Times New Roman" pitchFamily="18" charset="0"/>
              </a:rPr>
              <a:t>xuống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bằng</a:t>
            </a:r>
            <a:r>
              <a:rPr lang="en-US">
                <a:latin typeface="Times New Roman" pitchFamily="18" charset="0"/>
                <a:cs typeface="Times New Roman" pitchFamily="18" charset="0"/>
              </a:rPr>
              <a:t> </a:t>
            </a:r>
            <a:r>
              <a:rPr lang="en-US" err="1">
                <a:latin typeface="Times New Roman" pitchFamily="18" charset="0"/>
                <a:cs typeface="Times New Roman" pitchFamily="18" charset="0"/>
              </a:rPr>
              <a:t>tay</a:t>
            </a:r>
            <a:endParaRPr lang="en-US">
              <a:latin typeface="Times New Roman" pitchFamily="18" charset="0"/>
              <a:cs typeface="Times New Roman" pitchFamily="18" charset="0"/>
            </a:endParaRPr>
          </a:p>
          <a:p>
            <a:pPr lvl="0"/>
            <a:r>
              <a:rPr lang="en-US" err="1">
                <a:latin typeface="Times New Roman" pitchFamily="18" charset="0"/>
                <a:cs typeface="Times New Roman" pitchFamily="18" charset="0"/>
              </a:rPr>
              <a:t>Bật</a:t>
            </a:r>
            <a:r>
              <a:rPr lang="en-US">
                <a:latin typeface="Times New Roman" pitchFamily="18" charset="0"/>
                <a:cs typeface="Times New Roman" pitchFamily="18" charset="0"/>
              </a:rPr>
              <a:t> </a:t>
            </a:r>
            <a:r>
              <a:rPr lang="en-US" err="1">
                <a:latin typeface="Times New Roman" pitchFamily="18" charset="0"/>
                <a:cs typeface="Times New Roman" pitchFamily="18" charset="0"/>
              </a:rPr>
              <a:t>công</a:t>
            </a:r>
            <a:r>
              <a:rPr lang="en-US">
                <a:latin typeface="Times New Roman" pitchFamily="18" charset="0"/>
                <a:cs typeface="Times New Roman" pitchFamily="18" charset="0"/>
              </a:rPr>
              <a:t> </a:t>
            </a:r>
            <a:r>
              <a:rPr lang="en-US" err="1">
                <a:latin typeface="Times New Roman" pitchFamily="18" charset="0"/>
                <a:cs typeface="Times New Roman" pitchFamily="18" charset="0"/>
              </a:rPr>
              <a:t>tắc</a:t>
            </a:r>
            <a:r>
              <a:rPr lang="en-US">
                <a:latin typeface="Times New Roman" pitchFamily="18" charset="0"/>
                <a:cs typeface="Times New Roman" pitchFamily="18" charset="0"/>
              </a:rPr>
              <a:t> </a:t>
            </a:r>
            <a:r>
              <a:rPr lang="en-US" err="1">
                <a:latin typeface="Times New Roman" pitchFamily="18" charset="0"/>
                <a:cs typeface="Times New Roman" pitchFamily="18" charset="0"/>
              </a:rPr>
              <a:t>cho</a:t>
            </a:r>
            <a:r>
              <a:rPr lang="en-US">
                <a:latin typeface="Times New Roman" pitchFamily="18" charset="0"/>
                <a:cs typeface="Times New Roman" pitchFamily="18" charset="0"/>
              </a:rPr>
              <a:t> </a:t>
            </a:r>
            <a:r>
              <a:rPr lang="en-US" err="1">
                <a:latin typeface="Times New Roman" pitchFamily="18" charset="0"/>
                <a:cs typeface="Times New Roman" pitchFamily="18" charset="0"/>
              </a:rPr>
              <a:t>máy</a:t>
            </a:r>
            <a:r>
              <a:rPr lang="en-US">
                <a:latin typeface="Times New Roman" pitchFamily="18" charset="0"/>
                <a:cs typeface="Times New Roman" pitchFamily="18" charset="0"/>
              </a:rPr>
              <a:t> </a:t>
            </a:r>
            <a:r>
              <a:rPr lang="en-US" err="1">
                <a:latin typeface="Times New Roman" pitchFamily="18" charset="0"/>
                <a:cs typeface="Times New Roman" pitchFamily="18" charset="0"/>
              </a:rPr>
              <a:t>chạy</a:t>
            </a:r>
            <a:r>
              <a:rPr lang="en-US">
                <a:latin typeface="Times New Roman" pitchFamily="18" charset="0"/>
                <a:cs typeface="Times New Roman" pitchFamily="18" charset="0"/>
              </a:rPr>
              <a:t> </a:t>
            </a:r>
            <a:r>
              <a:rPr lang="en-US" err="1">
                <a:latin typeface="Times New Roman" pitchFamily="18" charset="0"/>
                <a:cs typeface="Times New Roman" pitchFamily="18" charset="0"/>
              </a:rPr>
              <a:t>thư</a:t>
            </a:r>
            <a:r>
              <a:rPr lang="en-US">
                <a:latin typeface="Times New Roman" pitchFamily="18" charset="0"/>
                <a:cs typeface="Times New Roman" pitchFamily="18" charset="0"/>
              </a:rPr>
              <a:t>̉</a:t>
            </a:r>
          </a:p>
          <a:p>
            <a:pPr lvl="2"/>
            <a:endParaRPr lang="en-US" sz="1600">
              <a:latin typeface="Times New Roman" pitchFamily="18" charset="0"/>
              <a:cs typeface="Times New Roman" pitchFamily="18" charset="0"/>
            </a:endParaRPr>
          </a:p>
        </p:txBody>
      </p:sp>
    </p:spTree>
    <p:extLst>
      <p:ext uri="{BB962C8B-B14F-4D97-AF65-F5344CB8AC3E}">
        <p14:creationId xmlns:p14="http://schemas.microsoft.com/office/powerpoint/2010/main" val="7456197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rmAutofit fontScale="90000"/>
          </a:bodyPr>
          <a:lstStyle/>
          <a:p>
            <a:r>
              <a:rPr lang="en-US" sz="2400" b="1" err="1" smtClean="0">
                <a:latin typeface="Times New Roman" pitchFamily="18" charset="0"/>
                <a:cs typeface="Times New Roman" pitchFamily="18" charset="0"/>
              </a:rPr>
              <a:t>B6</a:t>
            </a:r>
            <a:r>
              <a:rPr lang="en-US" sz="2400" b="1" smtClean="0">
                <a:latin typeface="Times New Roman" pitchFamily="18" charset="0"/>
                <a:cs typeface="Times New Roman" pitchFamily="18" charset="0"/>
              </a:rPr>
              <a:t>. </a:t>
            </a:r>
            <a:r>
              <a:rPr lang="en-US" sz="2400" b="1" err="1">
                <a:latin typeface="Times New Roman" pitchFamily="18" charset="0"/>
                <a:cs typeface="Times New Roman" pitchFamily="18" charset="0"/>
              </a:rPr>
              <a:t>KHOAN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TARÔ</a:t>
            </a:r>
            <a:endParaRPr lang="en-US" sz="2400" b="1">
              <a:latin typeface="Times New Roman" pitchFamily="18" charset="0"/>
              <a:cs typeface="Times New Roman" pitchFamily="18" charset="0"/>
            </a:endParaRPr>
          </a:p>
        </p:txBody>
      </p:sp>
      <p:sp>
        <p:nvSpPr>
          <p:cNvPr id="7" name="Rectangle 6"/>
          <p:cNvSpPr/>
          <p:nvPr/>
        </p:nvSpPr>
        <p:spPr>
          <a:xfrm>
            <a:off x="457200" y="1066800"/>
            <a:ext cx="8229600" cy="2277547"/>
          </a:xfrm>
          <a:prstGeom prst="rect">
            <a:avLst/>
          </a:prstGeom>
        </p:spPr>
        <p:txBody>
          <a:bodyPr wrap="square">
            <a:spAutoFit/>
          </a:bodyPr>
          <a:lstStyle/>
          <a:p>
            <a:pPr lvl="2"/>
            <a:r>
              <a:rPr lang="en-US">
                <a:latin typeface="Times New Roman" pitchFamily="18" charset="0"/>
                <a:cs typeface="Times New Roman" pitchFamily="18" charset="0"/>
              </a:rPr>
              <a:t>Điều chỉnh bàn máy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Dùng tay hoặc cờ lê mở các khoá hãm đưa bàn </a:t>
            </a:r>
            <a:r>
              <a:rPr lang="en-US" smtClean="0">
                <a:latin typeface="Times New Roman" pitchFamily="18" charset="0"/>
                <a:cs typeface="Times New Roman" pitchFamily="18" charset="0"/>
              </a:rPr>
              <a:t>máy lên </a:t>
            </a:r>
            <a:r>
              <a:rPr lang="en-US">
                <a:latin typeface="Times New Roman" pitchFamily="18" charset="0"/>
                <a:cs typeface="Times New Roman" pitchFamily="18" charset="0"/>
              </a:rPr>
              <a:t>xuống cho phù hợp với khoảng cách cần khoan </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Gá lắp bầu khoan áo côn vào trục chính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Muốn gá lắp bầu khoan áo côn vào trục chính ta </a:t>
            </a:r>
            <a:r>
              <a:rPr lang="en-US" smtClean="0">
                <a:latin typeface="Times New Roman" pitchFamily="18" charset="0"/>
                <a:cs typeface="Times New Roman" pitchFamily="18" charset="0"/>
              </a:rPr>
              <a:t>tác </a:t>
            </a:r>
            <a:r>
              <a:rPr lang="en-US">
                <a:latin typeface="Times New Roman" pitchFamily="18" charset="0"/>
                <a:cs typeface="Times New Roman" pitchFamily="18" charset="0"/>
              </a:rPr>
              <a:t>dụng lực từ dưới lên sao cho phần vát của bầu </a:t>
            </a:r>
            <a:r>
              <a:rPr lang="en-US" smtClean="0">
                <a:latin typeface="Times New Roman" pitchFamily="18" charset="0"/>
                <a:cs typeface="Times New Roman" pitchFamily="18" charset="0"/>
              </a:rPr>
              <a:t>khoan </a:t>
            </a:r>
            <a:r>
              <a:rPr lang="en-US">
                <a:latin typeface="Times New Roman" pitchFamily="18" charset="0"/>
                <a:cs typeface="Times New Roman" pitchFamily="18" charset="0"/>
              </a:rPr>
              <a:t>áo côn trùng với phần vát của phần côn </a:t>
            </a:r>
            <a:r>
              <a:rPr lang="en-US" smtClean="0">
                <a:latin typeface="Times New Roman" pitchFamily="18" charset="0"/>
                <a:cs typeface="Times New Roman" pitchFamily="18" charset="0"/>
              </a:rPr>
              <a:t>trục </a:t>
            </a:r>
            <a:r>
              <a:rPr lang="en-US">
                <a:latin typeface="Times New Roman" pitchFamily="18" charset="0"/>
                <a:cs typeface="Times New Roman" pitchFamily="18" charset="0"/>
              </a:rPr>
              <a:t>chính muốn tháo ta dùng cây nêm để tháo ra </a:t>
            </a:r>
          </a:p>
          <a:p>
            <a:pPr lvl="2"/>
            <a:endParaRPr lang="en-US" sz="1600">
              <a:latin typeface="Times New Roman" pitchFamily="18" charset="0"/>
              <a:cs typeface="Times New Roman" pitchFamily="18" charset="0"/>
            </a:endParaRPr>
          </a:p>
        </p:txBody>
      </p:sp>
      <p:pic>
        <p:nvPicPr>
          <p:cNvPr id="4" name="Picture 3" descr="h076"/>
          <p:cNvPicPr/>
          <p:nvPr/>
        </p:nvPicPr>
        <p:blipFill>
          <a:blip r:embed="rId2">
            <a:extLst>
              <a:ext uri="{28A0092B-C50C-407E-A947-70E740481C1C}">
                <a14:useLocalDpi xmlns:a14="http://schemas.microsoft.com/office/drawing/2010/main" val="0"/>
              </a:ext>
            </a:extLst>
          </a:blip>
          <a:srcRect/>
          <a:stretch>
            <a:fillRect/>
          </a:stretch>
        </p:blipFill>
        <p:spPr bwMode="auto">
          <a:xfrm>
            <a:off x="457200" y="3344346"/>
            <a:ext cx="2670175" cy="3006725"/>
          </a:xfrm>
          <a:prstGeom prst="rect">
            <a:avLst/>
          </a:prstGeom>
          <a:noFill/>
          <a:ln>
            <a:noFill/>
          </a:ln>
        </p:spPr>
      </p:pic>
    </p:spTree>
    <p:extLst>
      <p:ext uri="{BB962C8B-B14F-4D97-AF65-F5344CB8AC3E}">
        <p14:creationId xmlns:p14="http://schemas.microsoft.com/office/powerpoint/2010/main" val="25167584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rmAutofit fontScale="90000"/>
          </a:bodyPr>
          <a:lstStyle/>
          <a:p>
            <a:r>
              <a:rPr lang="en-US" sz="2400" b="1" err="1" smtClean="0">
                <a:latin typeface="Times New Roman" pitchFamily="18" charset="0"/>
                <a:cs typeface="Times New Roman" pitchFamily="18" charset="0"/>
              </a:rPr>
              <a:t>B6</a:t>
            </a:r>
            <a:r>
              <a:rPr lang="en-US" sz="2400" b="1" smtClean="0">
                <a:latin typeface="Times New Roman" pitchFamily="18" charset="0"/>
                <a:cs typeface="Times New Roman" pitchFamily="18" charset="0"/>
              </a:rPr>
              <a:t>. </a:t>
            </a:r>
            <a:r>
              <a:rPr lang="en-US" sz="2400" b="1" err="1">
                <a:latin typeface="Times New Roman" pitchFamily="18" charset="0"/>
                <a:cs typeface="Times New Roman" pitchFamily="18" charset="0"/>
              </a:rPr>
              <a:t>KHOAN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TARÔ</a:t>
            </a:r>
            <a:endParaRPr lang="en-US" sz="2400" b="1">
              <a:latin typeface="Times New Roman" pitchFamily="18" charset="0"/>
              <a:cs typeface="Times New Roman" pitchFamily="18" charset="0"/>
            </a:endParaRPr>
          </a:p>
        </p:txBody>
      </p:sp>
      <p:sp>
        <p:nvSpPr>
          <p:cNvPr id="7" name="Rectangle 6"/>
          <p:cNvSpPr/>
          <p:nvPr/>
        </p:nvSpPr>
        <p:spPr>
          <a:xfrm>
            <a:off x="457200" y="1066800"/>
            <a:ext cx="8229600" cy="5078313"/>
          </a:xfrm>
          <a:prstGeom prst="rect">
            <a:avLst/>
          </a:prstGeom>
        </p:spPr>
        <p:txBody>
          <a:bodyPr wrap="square">
            <a:spAutoFit/>
          </a:bodyPr>
          <a:lstStyle/>
          <a:p>
            <a:pPr lvl="2"/>
            <a:r>
              <a:rPr lang="en-US">
                <a:latin typeface="Times New Roman" pitchFamily="18" charset="0"/>
                <a:cs typeface="Times New Roman" pitchFamily="18" charset="0"/>
              </a:rPr>
              <a:t>Lắp mũi khoan vào bầu khoan (theo hướng dẫn của giáo viên )</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Gá chi tiết để khoan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Ta có thể gá lên êtô khoan hoặc gá lên bàn máy tuỳ theo điều kiện thực tế rồi dùng thước êke để kiểm tra độ vuông góc giữa bề mặt khoan và mũi khoan </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Chọn số vòng quay trục chính</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endParaRPr lang="en-US" sz="1600">
              <a:latin typeface="Times New Roman" pitchFamily="18" charset="0"/>
              <a:cs typeface="Times New Roman" pitchFamily="18" charset="0"/>
            </a:endParaRPr>
          </a:p>
          <a:p>
            <a:r>
              <a:rPr lang="en-US" sz="1600">
                <a:latin typeface="Times New Roman" pitchFamily="18" charset="0"/>
                <a:cs typeface="Times New Roman" pitchFamily="18" charset="0"/>
              </a:rPr>
              <a:t>		</a:t>
            </a:r>
            <a:r>
              <a:rPr lang="en-US">
                <a:latin typeface="Times New Roman" pitchFamily="18" charset="0"/>
                <a:cs typeface="Times New Roman" pitchFamily="18" charset="0"/>
              </a:rPr>
              <a:t>              N= </a:t>
            </a:r>
            <a:endParaRPr lang="en-US" sz="1600">
              <a:latin typeface="Times New Roman" pitchFamily="18" charset="0"/>
              <a:cs typeface="Times New Roman" pitchFamily="18" charset="0"/>
            </a:endParaRPr>
          </a:p>
          <a:p>
            <a:r>
              <a:rPr lang="en-US" b="1">
                <a:latin typeface="Times New Roman" pitchFamily="18" charset="0"/>
                <a:cs typeface="Times New Roman" pitchFamily="18" charset="0"/>
              </a:rPr>
              <a:t>	</a:t>
            </a:r>
            <a:r>
              <a:rPr lang="en-US">
                <a:latin typeface="Times New Roman" pitchFamily="18" charset="0"/>
                <a:cs typeface="Times New Roman" pitchFamily="18" charset="0"/>
              </a:rPr>
              <a:t>Trong đó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n : số vòng quay trục chính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v :Vận tốc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D : Đường kính mũi khoan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D nhỏ        V lớn; D Lớn         V nhỏ</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Tư thế đứng khoan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Người đứng thẳng tay phải cầm tay quay tay trái cầm eto khoan đầu hơi cúi xuống mắt nhìn vào vật gia công </a:t>
            </a:r>
            <a:endParaRPr lang="en-US" smtClean="0">
              <a:latin typeface="Times New Roman" pitchFamily="18" charset="0"/>
              <a:cs typeface="Times New Roman" pitchFamily="18" charset="0"/>
            </a:endParaRPr>
          </a:p>
          <a:p>
            <a:pPr lvl="2"/>
            <a:r>
              <a:rPr lang="en-US"/>
              <a:t>Kỹ thuật khoan </a:t>
            </a:r>
            <a:endParaRPr lang="en-US" sz="1600"/>
          </a:p>
          <a:p>
            <a:pPr lvl="0"/>
            <a:r>
              <a:rPr lang="en-US">
                <a:latin typeface="Times New Roman" pitchFamily="18" charset="0"/>
                <a:cs typeface="Times New Roman" pitchFamily="18" charset="0"/>
              </a:rPr>
              <a:t>Khoan theo chấm dấu </a:t>
            </a:r>
          </a:p>
          <a:p>
            <a:r>
              <a:rPr lang="en-US">
                <a:latin typeface="Times New Roman" pitchFamily="18" charset="0"/>
                <a:cs typeface="Times New Roman" pitchFamily="18" charset="0"/>
              </a:rPr>
              <a:t>Khoan theo bạc dẫn hướng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2590800"/>
            <a:ext cx="687108" cy="599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0788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rmAutofit fontScale="90000"/>
          </a:bodyPr>
          <a:lstStyle/>
          <a:p>
            <a:r>
              <a:rPr lang="en-US" sz="2400" b="1" err="1" smtClean="0">
                <a:latin typeface="Times New Roman" pitchFamily="18" charset="0"/>
                <a:cs typeface="Times New Roman" pitchFamily="18" charset="0"/>
              </a:rPr>
              <a:t>B6</a:t>
            </a:r>
            <a:r>
              <a:rPr lang="en-US" sz="2400" b="1" smtClean="0">
                <a:latin typeface="Times New Roman" pitchFamily="18" charset="0"/>
                <a:cs typeface="Times New Roman" pitchFamily="18" charset="0"/>
              </a:rPr>
              <a:t>. </a:t>
            </a:r>
            <a:r>
              <a:rPr lang="en-US" sz="2400" b="1" err="1">
                <a:latin typeface="Times New Roman" pitchFamily="18" charset="0"/>
                <a:cs typeface="Times New Roman" pitchFamily="18" charset="0"/>
              </a:rPr>
              <a:t>KHOAN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TARÔ</a:t>
            </a:r>
            <a:endParaRPr lang="en-US" sz="2400" b="1">
              <a:latin typeface="Times New Roman" pitchFamily="18" charset="0"/>
              <a:cs typeface="Times New Roman" pitchFamily="18" charset="0"/>
            </a:endParaRPr>
          </a:p>
        </p:txBody>
      </p:sp>
      <p:pic>
        <p:nvPicPr>
          <p:cNvPr id="5" name="Picture 4" descr="h073"/>
          <p:cNvPicPr/>
          <p:nvPr/>
        </p:nvPicPr>
        <p:blipFill>
          <a:blip r:embed="rId2">
            <a:lum bright="-4000" contrast="-4000"/>
            <a:extLst>
              <a:ext uri="{28A0092B-C50C-407E-A947-70E740481C1C}">
                <a14:useLocalDpi xmlns:a14="http://schemas.microsoft.com/office/drawing/2010/main" val="0"/>
              </a:ext>
            </a:extLst>
          </a:blip>
          <a:srcRect/>
          <a:stretch>
            <a:fillRect/>
          </a:stretch>
        </p:blipFill>
        <p:spPr bwMode="auto">
          <a:xfrm>
            <a:off x="304800" y="1066800"/>
            <a:ext cx="2992120" cy="2874645"/>
          </a:xfrm>
          <a:prstGeom prst="rect">
            <a:avLst/>
          </a:prstGeom>
          <a:noFill/>
          <a:ln>
            <a:noFill/>
          </a:ln>
        </p:spPr>
      </p:pic>
      <p:pic>
        <p:nvPicPr>
          <p:cNvPr id="6" name="Picture 5" descr="h074"/>
          <p:cNvPicPr/>
          <p:nvPr/>
        </p:nvPicPr>
        <p:blipFill>
          <a:blip r:embed="rId3">
            <a:extLst>
              <a:ext uri="{28A0092B-C50C-407E-A947-70E740481C1C}">
                <a14:useLocalDpi xmlns:a14="http://schemas.microsoft.com/office/drawing/2010/main" val="0"/>
              </a:ext>
            </a:extLst>
          </a:blip>
          <a:srcRect/>
          <a:stretch>
            <a:fillRect/>
          </a:stretch>
        </p:blipFill>
        <p:spPr bwMode="auto">
          <a:xfrm>
            <a:off x="3429000" y="1066800"/>
            <a:ext cx="2757805" cy="2538095"/>
          </a:xfrm>
          <a:prstGeom prst="rect">
            <a:avLst/>
          </a:prstGeom>
          <a:noFill/>
          <a:ln>
            <a:noFill/>
          </a:ln>
        </p:spPr>
      </p:pic>
      <p:pic>
        <p:nvPicPr>
          <p:cNvPr id="8" name="Picture 7" descr="h075"/>
          <p:cNvPicPr/>
          <p:nvPr/>
        </p:nvPicPr>
        <p:blipFill>
          <a:blip r:embed="rId4">
            <a:extLst>
              <a:ext uri="{28A0092B-C50C-407E-A947-70E740481C1C}">
                <a14:useLocalDpi xmlns:a14="http://schemas.microsoft.com/office/drawing/2010/main" val="0"/>
              </a:ext>
            </a:extLst>
          </a:blip>
          <a:srcRect/>
          <a:stretch>
            <a:fillRect/>
          </a:stretch>
        </p:blipFill>
        <p:spPr bwMode="auto">
          <a:xfrm>
            <a:off x="6248400" y="1190625"/>
            <a:ext cx="2560320" cy="1492250"/>
          </a:xfrm>
          <a:prstGeom prst="rect">
            <a:avLst/>
          </a:prstGeom>
          <a:noFill/>
          <a:ln>
            <a:noFill/>
          </a:ln>
        </p:spPr>
      </p:pic>
      <p:pic>
        <p:nvPicPr>
          <p:cNvPr id="9" name="Picture 8" descr="h086"/>
          <p:cNvPicPr/>
          <p:nvPr/>
        </p:nvPicPr>
        <p:blipFill>
          <a:blip r:embed="rId5">
            <a:extLst>
              <a:ext uri="{28A0092B-C50C-407E-A947-70E740481C1C}">
                <a14:useLocalDpi xmlns:a14="http://schemas.microsoft.com/office/drawing/2010/main" val="0"/>
              </a:ext>
            </a:extLst>
          </a:blip>
          <a:srcRect/>
          <a:stretch>
            <a:fillRect/>
          </a:stretch>
        </p:blipFill>
        <p:spPr bwMode="auto">
          <a:xfrm>
            <a:off x="619442" y="4191000"/>
            <a:ext cx="2362835" cy="2040890"/>
          </a:xfrm>
          <a:prstGeom prst="rect">
            <a:avLst/>
          </a:prstGeom>
          <a:noFill/>
          <a:ln>
            <a:noFill/>
          </a:ln>
        </p:spPr>
      </p:pic>
      <p:pic>
        <p:nvPicPr>
          <p:cNvPr id="10" name="Picture 9" descr="h077"/>
          <p:cNvPicPr/>
          <p:nvPr/>
        </p:nvPicPr>
        <p:blipFill>
          <a:blip r:embed="rId6">
            <a:extLst>
              <a:ext uri="{28A0092B-C50C-407E-A947-70E740481C1C}">
                <a14:useLocalDpi xmlns:a14="http://schemas.microsoft.com/office/drawing/2010/main" val="0"/>
              </a:ext>
            </a:extLst>
          </a:blip>
          <a:srcRect/>
          <a:stretch>
            <a:fillRect/>
          </a:stretch>
        </p:blipFill>
        <p:spPr bwMode="auto">
          <a:xfrm>
            <a:off x="3984983" y="4117975"/>
            <a:ext cx="2245995" cy="2113915"/>
          </a:xfrm>
          <a:prstGeom prst="rect">
            <a:avLst/>
          </a:prstGeom>
          <a:noFill/>
          <a:ln>
            <a:noFill/>
          </a:ln>
        </p:spPr>
      </p:pic>
    </p:spTree>
    <p:extLst>
      <p:ext uri="{BB962C8B-B14F-4D97-AF65-F5344CB8AC3E}">
        <p14:creationId xmlns:p14="http://schemas.microsoft.com/office/powerpoint/2010/main" val="31824845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533400"/>
          </a:xfrm>
        </p:spPr>
        <p:txBody>
          <a:bodyPr>
            <a:normAutofit fontScale="90000"/>
          </a:bodyPr>
          <a:lstStyle/>
          <a:p>
            <a:r>
              <a:rPr lang="en-US" sz="2400" b="1" err="1" smtClean="0">
                <a:latin typeface="Times New Roman" pitchFamily="18" charset="0"/>
                <a:cs typeface="Times New Roman" pitchFamily="18" charset="0"/>
              </a:rPr>
              <a:t>B6</a:t>
            </a:r>
            <a:r>
              <a:rPr lang="en-US" sz="2400" b="1" smtClean="0">
                <a:latin typeface="Times New Roman" pitchFamily="18" charset="0"/>
                <a:cs typeface="Times New Roman" pitchFamily="18" charset="0"/>
              </a:rPr>
              <a:t>. </a:t>
            </a:r>
            <a:r>
              <a:rPr lang="en-US" sz="2400" b="1" err="1">
                <a:latin typeface="Times New Roman" pitchFamily="18" charset="0"/>
                <a:cs typeface="Times New Roman" pitchFamily="18" charset="0"/>
              </a:rPr>
              <a:t>KHOAN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TARÔ</a:t>
            </a:r>
            <a:endParaRPr lang="en-US" sz="2400" b="1">
              <a:latin typeface="Times New Roman" pitchFamily="18" charset="0"/>
              <a:cs typeface="Times New Roman" pitchFamily="18" charset="0"/>
            </a:endParaRPr>
          </a:p>
        </p:txBody>
      </p:sp>
      <p:sp>
        <p:nvSpPr>
          <p:cNvPr id="3" name="Rectangle 2"/>
          <p:cNvSpPr/>
          <p:nvPr/>
        </p:nvSpPr>
        <p:spPr>
          <a:xfrm>
            <a:off x="533400" y="990600"/>
            <a:ext cx="7924800" cy="4924425"/>
          </a:xfrm>
          <a:prstGeom prst="rect">
            <a:avLst/>
          </a:prstGeom>
        </p:spPr>
        <p:txBody>
          <a:bodyPr wrap="square">
            <a:spAutoFit/>
          </a:bodyPr>
          <a:lstStyle/>
          <a:p>
            <a:pPr lvl="1"/>
            <a:r>
              <a:rPr lang="en-US">
                <a:latin typeface="Times New Roman" pitchFamily="18" charset="0"/>
                <a:cs typeface="Times New Roman" pitchFamily="18" charset="0"/>
              </a:rPr>
              <a:t>THAO TÁC CẮT REN TRONG</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Đọc và nghiên cứu bản </a:t>
            </a:r>
            <a:r>
              <a:rPr lang="en-US" smtClean="0">
                <a:latin typeface="Times New Roman" pitchFamily="18" charset="0"/>
                <a:cs typeface="Times New Roman" pitchFamily="18" charset="0"/>
              </a:rPr>
              <a:t>vẽ</a:t>
            </a:r>
          </a:p>
          <a:p>
            <a:pPr lvl="2"/>
            <a:endParaRPr lang="en-US" sz="1600">
              <a:latin typeface="Times New Roman" pitchFamily="18" charset="0"/>
              <a:cs typeface="Times New Roman" pitchFamily="18" charset="0"/>
            </a:endParaRPr>
          </a:p>
          <a:p>
            <a:pPr lvl="2"/>
            <a:endParaRPr lang="en-US" sz="1600" smtClean="0">
              <a:latin typeface="Times New Roman" pitchFamily="18" charset="0"/>
              <a:cs typeface="Times New Roman" pitchFamily="18" charset="0"/>
            </a:endParaRPr>
          </a:p>
          <a:p>
            <a:pPr lvl="2"/>
            <a:endParaRPr lang="en-US" sz="1600">
              <a:latin typeface="Times New Roman" pitchFamily="18" charset="0"/>
              <a:cs typeface="Times New Roman" pitchFamily="18" charset="0"/>
            </a:endParaRPr>
          </a:p>
          <a:p>
            <a:pPr lvl="2"/>
            <a:endParaRPr lang="en-US" sz="1600" smtClean="0">
              <a:latin typeface="Times New Roman" pitchFamily="18" charset="0"/>
              <a:cs typeface="Times New Roman" pitchFamily="18" charset="0"/>
            </a:endParaRPr>
          </a:p>
          <a:p>
            <a:pPr lvl="2"/>
            <a:endParaRPr lang="en-US" sz="1600">
              <a:latin typeface="Times New Roman" pitchFamily="18" charset="0"/>
              <a:cs typeface="Times New Roman" pitchFamily="18" charset="0"/>
            </a:endParaRPr>
          </a:p>
          <a:p>
            <a:pPr lvl="2"/>
            <a:endParaRPr lang="en-US" sz="1600" smtClean="0">
              <a:latin typeface="Times New Roman" pitchFamily="18" charset="0"/>
              <a:cs typeface="Times New Roman" pitchFamily="18" charset="0"/>
            </a:endParaRPr>
          </a:p>
          <a:p>
            <a:pPr lvl="2"/>
            <a:endParaRPr lang="en-US" sz="1600">
              <a:latin typeface="Times New Roman" pitchFamily="18" charset="0"/>
              <a:cs typeface="Times New Roman" pitchFamily="18" charset="0"/>
            </a:endParaRPr>
          </a:p>
          <a:p>
            <a:pPr lvl="2"/>
            <a:endParaRPr lang="en-US" sz="1600" smtClean="0">
              <a:latin typeface="Times New Roman" pitchFamily="18" charset="0"/>
              <a:cs typeface="Times New Roman" pitchFamily="18" charset="0"/>
            </a:endParaRPr>
          </a:p>
          <a:p>
            <a:pPr lvl="2"/>
            <a:endParaRPr lang="en-US" sz="1600">
              <a:latin typeface="Times New Roman" pitchFamily="18" charset="0"/>
              <a:cs typeface="Times New Roman" pitchFamily="18" charset="0"/>
            </a:endParaRPr>
          </a:p>
          <a:p>
            <a:pPr lvl="2"/>
            <a:endParaRPr lang="en-US" sz="1600" smtClean="0">
              <a:latin typeface="Times New Roman" pitchFamily="18" charset="0"/>
              <a:cs typeface="Times New Roman" pitchFamily="18" charset="0"/>
            </a:endParaRPr>
          </a:p>
          <a:p>
            <a:pPr lvl="2"/>
            <a:endParaRPr lang="en-US" sz="1600">
              <a:latin typeface="Times New Roman" pitchFamily="18" charset="0"/>
              <a:cs typeface="Times New Roman" pitchFamily="18" charset="0"/>
            </a:endParaRPr>
          </a:p>
          <a:p>
            <a:pPr lvl="2"/>
            <a:endParaRPr lang="en-US" sz="1600" smtClean="0">
              <a:latin typeface="Times New Roman" pitchFamily="18" charset="0"/>
              <a:cs typeface="Times New Roman" pitchFamily="18" charset="0"/>
            </a:endParaRPr>
          </a:p>
          <a:p>
            <a:pPr lvl="2"/>
            <a:endParaRPr lang="en-US" sz="1600">
              <a:latin typeface="Times New Roman" pitchFamily="18" charset="0"/>
              <a:cs typeface="Times New Roman" pitchFamily="18" charset="0"/>
            </a:endParaRPr>
          </a:p>
          <a:p>
            <a:r>
              <a:rPr lang="en-US" smtClean="0">
                <a:latin typeface="Times New Roman" pitchFamily="18" charset="0"/>
                <a:cs typeface="Times New Roman" pitchFamily="18" charset="0"/>
              </a:rPr>
              <a:t>			</a:t>
            </a:r>
            <a:r>
              <a:rPr lang="en-US" b="1" smtClean="0">
                <a:latin typeface="Times New Roman" pitchFamily="18" charset="0"/>
                <a:cs typeface="Times New Roman" pitchFamily="18" charset="0"/>
              </a:rPr>
              <a:t>Yêu </a:t>
            </a:r>
            <a:r>
              <a:rPr lang="en-US" b="1">
                <a:latin typeface="Times New Roman" pitchFamily="18" charset="0"/>
                <a:cs typeface="Times New Roman" pitchFamily="18" charset="0"/>
              </a:rPr>
              <a:t>cầu kỹ thuật:</a:t>
            </a:r>
            <a:endParaRPr lang="en-US" sz="1600" b="1">
              <a:latin typeface="Times New Roman" pitchFamily="18" charset="0"/>
              <a:cs typeface="Times New Roman" pitchFamily="18" charset="0"/>
            </a:endParaRPr>
          </a:p>
          <a:p>
            <a:pPr lvl="0" hangingPunct="0"/>
            <a:r>
              <a:rPr lang="en-US" smtClean="0">
                <a:latin typeface="Times New Roman" pitchFamily="18" charset="0"/>
                <a:cs typeface="Times New Roman" pitchFamily="18" charset="0"/>
              </a:rPr>
              <a:t>		Ren </a:t>
            </a:r>
            <a:r>
              <a:rPr lang="en-US">
                <a:latin typeface="Times New Roman" pitchFamily="18" charset="0"/>
                <a:cs typeface="Times New Roman" pitchFamily="18" charset="0"/>
              </a:rPr>
              <a:t>không bị lệch cháy rỗ mẻ</a:t>
            </a:r>
            <a:endParaRPr lang="en-US" sz="1600">
              <a:latin typeface="Times New Roman" pitchFamily="18" charset="0"/>
              <a:cs typeface="Times New Roman" pitchFamily="18" charset="0"/>
            </a:endParaRPr>
          </a:p>
          <a:p>
            <a:pPr lvl="0" hangingPunct="0"/>
            <a:r>
              <a:rPr lang="en-US" smtClean="0">
                <a:latin typeface="Times New Roman" pitchFamily="18" charset="0"/>
                <a:cs typeface="Times New Roman" pitchFamily="18" charset="0"/>
              </a:rPr>
              <a:t>		Mặt </a:t>
            </a:r>
            <a:r>
              <a:rPr lang="en-US">
                <a:latin typeface="Times New Roman" pitchFamily="18" charset="0"/>
                <a:cs typeface="Times New Roman" pitchFamily="18" charset="0"/>
              </a:rPr>
              <a:t>ren nhẳn và trùng tâm</a:t>
            </a:r>
            <a:endParaRPr lang="en-US" sz="1600">
              <a:latin typeface="Times New Roman" pitchFamily="18" charset="0"/>
              <a:cs typeface="Times New Roman" pitchFamily="18" charset="0"/>
            </a:endParaRPr>
          </a:p>
          <a:p>
            <a:pPr lvl="2"/>
            <a:endParaRPr lang="en-US" sz="1600">
              <a:latin typeface="Times New Roman" pitchFamily="18" charset="0"/>
              <a:cs typeface="Times New Roman" pitchFamily="18" charset="0"/>
            </a:endParaRPr>
          </a:p>
        </p:txBody>
      </p:sp>
      <p:pic>
        <p:nvPicPr>
          <p:cNvPr id="11" name="Picture 10"/>
          <p:cNvPicPr/>
          <p:nvPr/>
        </p:nvPicPr>
        <p:blipFill>
          <a:blip r:embed="rId2">
            <a:extLst>
              <a:ext uri="{28A0092B-C50C-407E-A947-70E740481C1C}">
                <a14:useLocalDpi xmlns:a14="http://schemas.microsoft.com/office/drawing/2010/main" val="0"/>
              </a:ext>
            </a:extLst>
          </a:blip>
          <a:srcRect/>
          <a:stretch>
            <a:fillRect/>
          </a:stretch>
        </p:blipFill>
        <p:spPr bwMode="auto">
          <a:xfrm>
            <a:off x="3331210" y="1600200"/>
            <a:ext cx="2840990" cy="2819400"/>
          </a:xfrm>
          <a:prstGeom prst="rect">
            <a:avLst/>
          </a:prstGeom>
          <a:noFill/>
        </p:spPr>
      </p:pic>
    </p:spTree>
    <p:extLst>
      <p:ext uri="{BB962C8B-B14F-4D97-AF65-F5344CB8AC3E}">
        <p14:creationId xmlns:p14="http://schemas.microsoft.com/office/powerpoint/2010/main" val="211800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B6. </a:t>
            </a:r>
            <a:r>
              <a:rPr lang="de-DE" sz="2400" b="1">
                <a:latin typeface="Times New Roman" pitchFamily="18" charset="0"/>
                <a:cs typeface="Times New Roman" pitchFamily="18" charset="0"/>
              </a:rPr>
              <a:t>K</a:t>
            </a:r>
            <a:r>
              <a:rPr lang="en-US" sz="2400" b="1" err="1">
                <a:latin typeface="Times New Roman" pitchFamily="18" charset="0"/>
                <a:cs typeface="Times New Roman" pitchFamily="18" charset="0"/>
              </a:rPr>
              <a:t>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TARO</a:t>
            </a:r>
            <a:endParaRPr lang="en-US" sz="240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972157"/>
            <a:ext cx="8472137" cy="5428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65124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B6. </a:t>
            </a:r>
            <a:r>
              <a:rPr lang="de-DE" sz="2400" b="1">
                <a:latin typeface="Times New Roman" pitchFamily="18" charset="0"/>
                <a:cs typeface="Times New Roman" pitchFamily="18" charset="0"/>
              </a:rPr>
              <a:t>K</a:t>
            </a:r>
            <a:r>
              <a:rPr lang="en-US" sz="2400" b="1" err="1">
                <a:latin typeface="Times New Roman" pitchFamily="18" charset="0"/>
                <a:cs typeface="Times New Roman" pitchFamily="18" charset="0"/>
              </a:rPr>
              <a:t>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TARO</a:t>
            </a:r>
            <a:endParaRPr lang="en-US" sz="2400">
              <a:latin typeface="Times New Roman" pitchFamily="18" charset="0"/>
              <a:cs typeface="Times New Roman" pitchFamily="18" charset="0"/>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002" y="914400"/>
            <a:ext cx="8433996"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59595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B6. </a:t>
            </a:r>
            <a:r>
              <a:rPr lang="de-DE" sz="2400" b="1">
                <a:latin typeface="Times New Roman" pitchFamily="18" charset="0"/>
                <a:cs typeface="Times New Roman" pitchFamily="18" charset="0"/>
              </a:rPr>
              <a:t>K</a:t>
            </a:r>
            <a:r>
              <a:rPr lang="en-US" sz="2400" b="1" err="1">
                <a:latin typeface="Times New Roman" pitchFamily="18" charset="0"/>
                <a:cs typeface="Times New Roman" pitchFamily="18" charset="0"/>
              </a:rPr>
              <a:t>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TARO</a:t>
            </a:r>
            <a:endParaRPr lang="en-US" sz="240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894" y="1219200"/>
            <a:ext cx="8588211"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50593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B6. </a:t>
            </a:r>
            <a:r>
              <a:rPr lang="de-DE" sz="2400" b="1">
                <a:latin typeface="Times New Roman" pitchFamily="18" charset="0"/>
                <a:cs typeface="Times New Roman" pitchFamily="18" charset="0"/>
              </a:rPr>
              <a:t>K</a:t>
            </a:r>
            <a:r>
              <a:rPr lang="en-US" sz="2400" b="1" err="1">
                <a:latin typeface="Times New Roman" pitchFamily="18" charset="0"/>
                <a:cs typeface="Times New Roman" pitchFamily="18" charset="0"/>
              </a:rPr>
              <a:t>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TARO</a:t>
            </a:r>
            <a:endParaRPr lang="en-US" sz="240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914" y="1143000"/>
            <a:ext cx="8556172"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95159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B6. </a:t>
            </a:r>
            <a:r>
              <a:rPr lang="de-DE" sz="2400" b="1">
                <a:latin typeface="Times New Roman" pitchFamily="18" charset="0"/>
                <a:cs typeface="Times New Roman" pitchFamily="18" charset="0"/>
              </a:rPr>
              <a:t>K</a:t>
            </a:r>
            <a:r>
              <a:rPr lang="en-US" sz="2400" b="1" err="1">
                <a:latin typeface="Times New Roman" pitchFamily="18" charset="0"/>
                <a:cs typeface="Times New Roman" pitchFamily="18" charset="0"/>
              </a:rPr>
              <a:t>HOAN</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r>
              <a:rPr lang="en-US" sz="2400" b="1">
                <a:latin typeface="Times New Roman" pitchFamily="18" charset="0"/>
                <a:cs typeface="Times New Roman" pitchFamily="18" charset="0"/>
              </a:rPr>
              <a:t> – </a:t>
            </a:r>
            <a:r>
              <a:rPr lang="en-US" sz="2400" b="1" err="1">
                <a:latin typeface="Times New Roman" pitchFamily="18" charset="0"/>
                <a:cs typeface="Times New Roman" pitchFamily="18" charset="0"/>
              </a:rPr>
              <a:t>CẮT</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REN</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TRONG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BẰNG</a:t>
            </a:r>
            <a:r>
              <a:rPr lang="en-US" sz="2400" b="1">
                <a:latin typeface="Times New Roman" pitchFamily="18" charset="0"/>
                <a:cs typeface="Times New Roman" pitchFamily="18" charset="0"/>
              </a:rPr>
              <a:t> TARO</a:t>
            </a:r>
            <a:endParaRPr lang="en-US" sz="2400">
              <a:latin typeface="Times New Roman" pitchFamily="18" charset="0"/>
              <a:cs typeface="Times New Roman" pitchFamily="18" charset="0"/>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710" y="1752601"/>
            <a:ext cx="8576577" cy="396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83709" y="877669"/>
            <a:ext cx="8576577" cy="646331"/>
          </a:xfrm>
          <a:prstGeom prst="rect">
            <a:avLst/>
          </a:prstGeom>
        </p:spPr>
        <p:txBody>
          <a:bodyPr wrap="square">
            <a:spAutoFit/>
          </a:bodyPr>
          <a:lstStyle/>
          <a:p>
            <a:pPr lvl="2"/>
            <a:r>
              <a:rPr lang="en-US">
                <a:latin typeface="Times New Roman" pitchFamily="18" charset="0"/>
                <a:cs typeface="Times New Roman" pitchFamily="18" charset="0"/>
              </a:rPr>
              <a:t>Các dạng sai hỏng, nguyên nhân và biện pháp khắc phục</a:t>
            </a:r>
          </a:p>
          <a:p>
            <a:pPr lvl="0"/>
            <a:r>
              <a:rPr lang="en-US">
                <a:latin typeface="Times New Roman" pitchFamily="18" charset="0"/>
                <a:cs typeface="Times New Roman" pitchFamily="18" charset="0"/>
              </a:rPr>
              <a:t>Sai hỏng: lỗ không tròn đều </a:t>
            </a:r>
          </a:p>
        </p:txBody>
      </p:sp>
    </p:spTree>
    <p:extLst>
      <p:ext uri="{BB962C8B-B14F-4D97-AF65-F5344CB8AC3E}">
        <p14:creationId xmlns:p14="http://schemas.microsoft.com/office/powerpoint/2010/main" val="3722360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B7. </a:t>
            </a:r>
            <a:r>
              <a:rPr lang="en-US" sz="2400" b="1">
                <a:latin typeface="Times New Roman" pitchFamily="18" charset="0"/>
                <a:cs typeface="Times New Roman" pitchFamily="18" charset="0"/>
              </a:rPr>
              <a:t>KHOAN HAI LỖ SONG SONG VÀ CẮT NHAU</a:t>
            </a:r>
          </a:p>
        </p:txBody>
      </p:sp>
      <p:sp>
        <p:nvSpPr>
          <p:cNvPr id="3" name="Rectangle 2"/>
          <p:cNvSpPr/>
          <p:nvPr/>
        </p:nvSpPr>
        <p:spPr>
          <a:xfrm>
            <a:off x="457200" y="997089"/>
            <a:ext cx="8153400" cy="1754326"/>
          </a:xfrm>
          <a:prstGeom prst="rect">
            <a:avLst/>
          </a:prstGeom>
        </p:spPr>
        <p:txBody>
          <a:bodyPr wrap="square">
            <a:spAutoFit/>
          </a:bodyPr>
          <a:lstStyle/>
          <a:p>
            <a:r>
              <a:rPr lang="vi-VN" b="1">
                <a:latin typeface="Times New Roman" pitchFamily="18" charset="0"/>
                <a:cs typeface="Times New Roman" pitchFamily="18" charset="0"/>
              </a:rPr>
              <a:t>Mục tiêu:</a:t>
            </a:r>
            <a:r>
              <a:rPr lang="de-DE">
                <a:latin typeface="Times New Roman" pitchFamily="18" charset="0"/>
                <a:cs typeface="Times New Roman" pitchFamily="18" charset="0"/>
              </a:rPr>
              <a:t> 	</a:t>
            </a:r>
            <a:r>
              <a:rPr lang="de-DE" i="1">
                <a:latin typeface="Times New Roman" pitchFamily="18" charset="0"/>
                <a:cs typeface="Times New Roman" pitchFamily="18" charset="0"/>
              </a:rPr>
              <a:t>- Khoan được hai lỗ song song và cắt nhau đạt YCKT</a:t>
            </a:r>
            <a:endParaRPr lang="en-US">
              <a:latin typeface="Times New Roman" pitchFamily="18" charset="0"/>
              <a:cs typeface="Times New Roman" pitchFamily="18" charset="0"/>
            </a:endParaRPr>
          </a:p>
          <a:p>
            <a:r>
              <a:rPr lang="de-DE">
                <a:latin typeface="Times New Roman" pitchFamily="18" charset="0"/>
                <a:cs typeface="Times New Roman" pitchFamily="18" charset="0"/>
              </a:rPr>
              <a:t>		</a:t>
            </a:r>
            <a:r>
              <a:rPr lang="de-DE" smtClean="0">
                <a:latin typeface="Times New Roman" pitchFamily="18" charset="0"/>
                <a:cs typeface="Times New Roman" pitchFamily="18" charset="0"/>
              </a:rPr>
              <a:t>-</a:t>
            </a:r>
            <a:r>
              <a:rPr lang="en-US" i="1" smtClean="0">
                <a:latin typeface="Times New Roman" pitchFamily="18" charset="0"/>
                <a:cs typeface="Times New Roman" pitchFamily="18" charset="0"/>
              </a:rPr>
              <a:t> </a:t>
            </a:r>
            <a:r>
              <a:rPr lang="en-US" i="1">
                <a:latin typeface="Times New Roman" pitchFamily="18" charset="0"/>
                <a:cs typeface="Times New Roman" pitchFamily="18" charset="0"/>
              </a:rPr>
              <a:t>Gá đặt phôi chuẩn.</a:t>
            </a:r>
            <a:endParaRPr lang="en-US">
              <a:latin typeface="Times New Roman" pitchFamily="18" charset="0"/>
              <a:cs typeface="Times New Roman" pitchFamily="18" charset="0"/>
            </a:endParaRPr>
          </a:p>
          <a:p>
            <a:r>
              <a:rPr lang="en-US"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de-DE" i="1">
                <a:latin typeface="Times New Roman" pitchFamily="18" charset="0"/>
                <a:cs typeface="Times New Roman" pitchFamily="18" charset="0"/>
              </a:rPr>
              <a:t>Tính toán và lựa chọn được chế độ cắt hợp lý.</a:t>
            </a:r>
            <a:endParaRPr lang="en-US">
              <a:latin typeface="Times New Roman" pitchFamily="18" charset="0"/>
              <a:cs typeface="Times New Roman" pitchFamily="18" charset="0"/>
            </a:endParaRPr>
          </a:p>
          <a:p>
            <a:r>
              <a:rPr lang="en-US"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a:latin typeface="Times New Roman" pitchFamily="18" charset="0"/>
                <a:cs typeface="Times New Roman" pitchFamily="18" charset="0"/>
              </a:rPr>
              <a:t>Thực hiện đúng quy trình, ATLĐ trong xưởng thực tập.</a:t>
            </a:r>
            <a:endParaRPr lang="en-US">
              <a:latin typeface="Times New Roman" pitchFamily="18" charset="0"/>
              <a:cs typeface="Times New Roman" pitchFamily="18" charset="0"/>
            </a:endParaRPr>
          </a:p>
          <a:p>
            <a:r>
              <a:rPr lang="vi-VN" b="1">
                <a:latin typeface="Times New Roman" pitchFamily="18" charset="0"/>
                <a:cs typeface="Times New Roman" pitchFamily="18" charset="0"/>
              </a:rPr>
              <a:t>Giới thiệu:</a:t>
            </a:r>
            <a:endParaRPr lang="en-US">
              <a:latin typeface="Times New Roman" pitchFamily="18" charset="0"/>
              <a:cs typeface="Times New Roman" pitchFamily="18" charset="0"/>
            </a:endParaRPr>
          </a:p>
          <a:p>
            <a:r>
              <a:rPr lang="vi-VN">
                <a:latin typeface="Times New Roman" pitchFamily="18" charset="0"/>
                <a:cs typeface="Times New Roman" pitchFamily="18" charset="0"/>
              </a:rPr>
              <a:t>Trong bài này trình bày quy trình khoan  hai lỗ song song và cắt nhau đạt </a:t>
            </a:r>
            <a:r>
              <a:rPr lang="vi-VN" smtClean="0">
                <a:latin typeface="Times New Roman" pitchFamily="18" charset="0"/>
                <a:cs typeface="Times New Roman" pitchFamily="18" charset="0"/>
              </a:rPr>
              <a:t>YCKT</a:t>
            </a:r>
            <a:endParaRPr lang="en-US" smtClean="0">
              <a:latin typeface="Times New Roman" pitchFamily="18" charset="0"/>
              <a:cs typeface="Times New Roman" pitchFamily="18" charset="0"/>
            </a:endParaRPr>
          </a:p>
        </p:txBody>
      </p:sp>
    </p:spTree>
    <p:extLst>
      <p:ext uri="{BB962C8B-B14F-4D97-AF65-F5344CB8AC3E}">
        <p14:creationId xmlns:p14="http://schemas.microsoft.com/office/powerpoint/2010/main" val="21162433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838199"/>
          </a:xfrm>
        </p:spPr>
        <p:txBody>
          <a:bodyPr>
            <a:normAutofit/>
          </a:bodyPr>
          <a:lstStyle/>
          <a:p>
            <a:r>
              <a:rPr lang="en-US" sz="2400" b="1" smtClean="0">
                <a:latin typeface="Times New Roman" pitchFamily="18" charset="0"/>
                <a:cs typeface="Times New Roman" pitchFamily="18" charset="0"/>
              </a:rPr>
              <a:t>B7. </a:t>
            </a:r>
            <a:r>
              <a:rPr lang="en-US" sz="2400" b="1">
                <a:latin typeface="Times New Roman" pitchFamily="18" charset="0"/>
                <a:cs typeface="Times New Roman" pitchFamily="18" charset="0"/>
              </a:rPr>
              <a:t>KHOAN HAI LỖ SONG SONG VÀ CẮT NHAU</a:t>
            </a:r>
          </a:p>
        </p:txBody>
      </p:sp>
      <p:sp>
        <p:nvSpPr>
          <p:cNvPr id="3" name="Rectangle 2"/>
          <p:cNvSpPr/>
          <p:nvPr/>
        </p:nvSpPr>
        <p:spPr>
          <a:xfrm>
            <a:off x="457200" y="685800"/>
            <a:ext cx="8153400" cy="5909310"/>
          </a:xfrm>
          <a:prstGeom prst="rect">
            <a:avLst/>
          </a:prstGeom>
        </p:spPr>
        <p:txBody>
          <a:bodyPr wrap="square">
            <a:spAutoFit/>
          </a:bodyPr>
          <a:lstStyle/>
          <a:p>
            <a:r>
              <a:rPr lang="en-US">
                <a:latin typeface="Times New Roman" pitchFamily="18" charset="0"/>
                <a:cs typeface="Times New Roman" pitchFamily="18" charset="0"/>
              </a:rPr>
              <a:t>ĐỌC VÀ NGHIÊN CỨU BẢN VẼ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t>
            </a:r>
            <a:r>
              <a:rPr lang="en-US" sz="1600">
                <a:latin typeface="Times New Roman" pitchFamily="18" charset="0"/>
                <a:cs typeface="Times New Roman" pitchFamily="18" charset="0"/>
              </a:rPr>
              <a:t> </a:t>
            </a:r>
          </a:p>
          <a:p>
            <a:r>
              <a:rPr lang="en-US">
                <a:latin typeface="Times New Roman" pitchFamily="18" charset="0"/>
                <a:cs typeface="Times New Roman" pitchFamily="18" charset="0"/>
              </a:rPr>
              <a:t> </a:t>
            </a:r>
          </a:p>
          <a:p>
            <a:r>
              <a:rPr lang="en-US">
                <a:latin typeface="Times New Roman" pitchFamily="18" charset="0"/>
                <a:cs typeface="Times New Roman" pitchFamily="18" charset="0"/>
              </a:rPr>
              <a:t> </a:t>
            </a:r>
            <a:endParaRPr lang="en-US" smtClean="0">
              <a:latin typeface="Times New Roman" pitchFamily="18" charset="0"/>
              <a:cs typeface="Times New Roman" pitchFamily="18" charset="0"/>
            </a:endParaRPr>
          </a:p>
          <a:p>
            <a:endParaRPr lang="en-US">
              <a:latin typeface="Times New Roman" pitchFamily="18" charset="0"/>
              <a:cs typeface="Times New Roman" pitchFamily="18" charset="0"/>
            </a:endParaRPr>
          </a:p>
          <a:p>
            <a:endParaRPr lang="en-US">
              <a:latin typeface="Times New Roman" pitchFamily="18" charset="0"/>
              <a:cs typeface="Times New Roman" pitchFamily="18" charset="0"/>
            </a:endParaRPr>
          </a:p>
          <a:p>
            <a:r>
              <a:rPr lang="en-US" sz="1600">
                <a:latin typeface="Times New Roman" pitchFamily="18" charset="0"/>
                <a:cs typeface="Times New Roman" pitchFamily="18" charset="0"/>
              </a:rPr>
              <a:t>	</a:t>
            </a:r>
            <a:r>
              <a:rPr lang="en-US" sz="1600" smtClean="0">
                <a:latin typeface="Times New Roman" pitchFamily="18" charset="0"/>
                <a:cs typeface="Times New Roman" pitchFamily="18" charset="0"/>
              </a:rPr>
              <a:t>		</a:t>
            </a:r>
            <a:r>
              <a:rPr lang="en-US" b="1" smtClean="0">
                <a:latin typeface="Times New Roman" pitchFamily="18" charset="0"/>
                <a:cs typeface="Times New Roman" pitchFamily="18" charset="0"/>
              </a:rPr>
              <a:t>YÊU </a:t>
            </a:r>
            <a:r>
              <a:rPr lang="en-US" b="1">
                <a:latin typeface="Times New Roman" pitchFamily="18" charset="0"/>
                <a:cs typeface="Times New Roman" pitchFamily="18" charset="0"/>
              </a:rPr>
              <a:t>CẦU KỸ THUẬT</a:t>
            </a:r>
            <a:endParaRPr lang="en-US" sz="1600" b="1">
              <a:latin typeface="Times New Roman" pitchFamily="18" charset="0"/>
              <a:cs typeface="Times New Roman" pitchFamily="18" charset="0"/>
            </a:endParaRPr>
          </a:p>
          <a:p>
            <a:pPr lvl="0"/>
            <a:r>
              <a:rPr lang="en-US" smtClean="0">
                <a:latin typeface="Times New Roman" pitchFamily="18" charset="0"/>
                <a:cs typeface="Times New Roman" pitchFamily="18" charset="0"/>
              </a:rPr>
              <a:t>		Hai </a:t>
            </a:r>
            <a:r>
              <a:rPr lang="en-US">
                <a:latin typeface="Times New Roman" pitchFamily="18" charset="0"/>
                <a:cs typeface="Times New Roman" pitchFamily="18" charset="0"/>
              </a:rPr>
              <a:t>lỗ khoan song song và tròn đều </a:t>
            </a:r>
            <a:endParaRPr lang="en-US" sz="1600">
              <a:latin typeface="Times New Roman" pitchFamily="18" charset="0"/>
              <a:cs typeface="Times New Roman" pitchFamily="18" charset="0"/>
            </a:endParaRPr>
          </a:p>
          <a:p>
            <a:pPr lvl="0"/>
            <a:r>
              <a:rPr lang="en-US" smtClean="0">
                <a:latin typeface="Times New Roman" pitchFamily="18" charset="0"/>
                <a:cs typeface="Times New Roman" pitchFamily="18" charset="0"/>
              </a:rPr>
              <a:t>		Trùng </a:t>
            </a:r>
            <a:r>
              <a:rPr lang="en-US">
                <a:latin typeface="Times New Roman" pitchFamily="18" charset="0"/>
                <a:cs typeface="Times New Roman" pitchFamily="18" charset="0"/>
              </a:rPr>
              <a:t>tâm theo vạch dấu </a:t>
            </a:r>
            <a:endParaRPr lang="en-US" sz="1600">
              <a:latin typeface="Times New Roman" pitchFamily="18" charset="0"/>
              <a:cs typeface="Times New Roman" pitchFamily="18" charset="0"/>
            </a:endParaRPr>
          </a:p>
          <a:p>
            <a:pPr lvl="0"/>
            <a:r>
              <a:rPr lang="en-US" smtClean="0">
                <a:latin typeface="Times New Roman" pitchFamily="18" charset="0"/>
                <a:cs typeface="Times New Roman" pitchFamily="18" charset="0"/>
              </a:rPr>
              <a:t>		Đúng </a:t>
            </a:r>
            <a:r>
              <a:rPr lang="en-US">
                <a:latin typeface="Times New Roman" pitchFamily="18" charset="0"/>
                <a:cs typeface="Times New Roman" pitchFamily="18" charset="0"/>
              </a:rPr>
              <a:t>kích thước theo bản vẽ</a:t>
            </a:r>
            <a:endParaRPr lang="en-US" sz="1600">
              <a:latin typeface="Times New Roman" pitchFamily="18" charset="0"/>
              <a:cs typeface="Times New Roman" pitchFamily="18" charset="0"/>
            </a:endParaRPr>
          </a:p>
          <a:p>
            <a:pPr lvl="1"/>
            <a:r>
              <a:rPr lang="en-US">
                <a:latin typeface="Times New Roman" pitchFamily="18" charset="0"/>
                <a:cs typeface="Times New Roman" pitchFamily="18" charset="0"/>
              </a:rPr>
              <a:t>CHUẨN BỊ DỤNG CỤ PHÔI LIỆU </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Dụng cụ thiết bị:Máy khoan đứng khoan bàn êto khoan thước đo cao chấm dấu buá mũi khoan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6,5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16  Bầu khoan áo côn 3-2 bàn máp mũi vạch thước lá </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Phôi liệu Phôi bài 6</a:t>
            </a:r>
            <a:endParaRPr lang="en-US" sz="1600">
              <a:latin typeface="Times New Roman" pitchFamily="18" charset="0"/>
              <a:cs typeface="Times New Roman" pitchFamily="18" charset="0"/>
            </a:endParaRPr>
          </a:p>
        </p:txBody>
      </p:sp>
      <p:grpSp>
        <p:nvGrpSpPr>
          <p:cNvPr id="4" name="Group 3"/>
          <p:cNvGrpSpPr>
            <a:grpSpLocks/>
          </p:cNvGrpSpPr>
          <p:nvPr/>
        </p:nvGrpSpPr>
        <p:grpSpPr bwMode="auto">
          <a:xfrm>
            <a:off x="3571745" y="990600"/>
            <a:ext cx="2494409" cy="2980487"/>
            <a:chOff x="3816" y="5394"/>
            <a:chExt cx="3600" cy="4628"/>
          </a:xfrm>
        </p:grpSpPr>
        <p:grpSp>
          <p:nvGrpSpPr>
            <p:cNvPr id="5" name="Group 4"/>
            <p:cNvGrpSpPr>
              <a:grpSpLocks/>
            </p:cNvGrpSpPr>
            <p:nvPr/>
          </p:nvGrpSpPr>
          <p:grpSpPr bwMode="auto">
            <a:xfrm>
              <a:off x="3960" y="7968"/>
              <a:ext cx="3312" cy="2054"/>
              <a:chOff x="3960" y="8410"/>
              <a:chExt cx="3312" cy="2054"/>
            </a:xfrm>
          </p:grpSpPr>
          <p:sp>
            <p:nvSpPr>
              <p:cNvPr id="24" name="Rectangle 23"/>
              <p:cNvSpPr>
                <a:spLocks noChangeArrowheads="1"/>
              </p:cNvSpPr>
              <p:nvPr/>
            </p:nvSpPr>
            <p:spPr bwMode="auto">
              <a:xfrm>
                <a:off x="3960" y="8601"/>
                <a:ext cx="3312" cy="1152"/>
              </a:xfrm>
              <a:prstGeom prst="rect">
                <a:avLst/>
              </a:prstGeom>
              <a:pattFill prst="ltDnDiag">
                <a:fgClr>
                  <a:srgbClr val="000000"/>
                </a:fgClr>
                <a:bgClr>
                  <a:srgbClr val="FFFFFF"/>
                </a:bgClr>
              </a:pattFill>
              <a:ln w="19050">
                <a:solidFill>
                  <a:srgbClr val="000000"/>
                </a:solidFill>
                <a:miter lim="800000"/>
                <a:headEnd/>
                <a:tailEnd/>
              </a:ln>
            </p:spPr>
            <p:txBody>
              <a:bodyPr rot="0" vert="horz" wrap="square" lIns="91440" tIns="45720" rIns="91440" bIns="45720" anchor="t" anchorCtr="0" upright="1">
                <a:noAutofit/>
              </a:bodyPr>
              <a:lstStyle/>
              <a:p>
                <a:endParaRPr lang="en-US"/>
              </a:p>
            </p:txBody>
          </p:sp>
          <p:cxnSp>
            <p:nvCxnSpPr>
              <p:cNvPr id="25" name="Line 17"/>
              <p:cNvCxnSpPr>
                <a:cxnSpLocks noChangeShapeType="1"/>
              </p:cNvCxnSpPr>
              <p:nvPr/>
            </p:nvCxnSpPr>
            <p:spPr bwMode="auto">
              <a:xfrm>
                <a:off x="3960" y="9336"/>
                <a:ext cx="0" cy="109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6" name="Line 18"/>
              <p:cNvCxnSpPr>
                <a:cxnSpLocks noChangeShapeType="1"/>
              </p:cNvCxnSpPr>
              <p:nvPr/>
            </p:nvCxnSpPr>
            <p:spPr bwMode="auto">
              <a:xfrm>
                <a:off x="7272" y="9336"/>
                <a:ext cx="0" cy="112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7" name="Line 19"/>
              <p:cNvCxnSpPr>
                <a:cxnSpLocks noChangeShapeType="1"/>
              </p:cNvCxnSpPr>
              <p:nvPr/>
            </p:nvCxnSpPr>
            <p:spPr bwMode="auto">
              <a:xfrm>
                <a:off x="3960" y="10200"/>
                <a:ext cx="3312"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sp>
            <p:nvSpPr>
              <p:cNvPr id="28" name="Rectangle 27"/>
              <p:cNvSpPr>
                <a:spLocks noChangeArrowheads="1"/>
              </p:cNvSpPr>
              <p:nvPr/>
            </p:nvSpPr>
            <p:spPr bwMode="auto">
              <a:xfrm>
                <a:off x="5112" y="8601"/>
                <a:ext cx="1152" cy="115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sp>
            <p:nvSpPr>
              <p:cNvPr id="29" name="Text Box 21"/>
              <p:cNvSpPr txBox="1">
                <a:spLocks noChangeArrowheads="1"/>
              </p:cNvSpPr>
              <p:nvPr/>
            </p:nvSpPr>
            <p:spPr bwMode="auto">
              <a:xfrm>
                <a:off x="5200" y="9841"/>
                <a:ext cx="1093" cy="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103±</a:t>
                </a:r>
                <a:r>
                  <a:rPr lang="en-US" sz="1200" baseline="30000">
                    <a:effectLst/>
                    <a:latin typeface="Times New Roman"/>
                    <a:ea typeface="Times New Roman"/>
                    <a:cs typeface="Helvetica-Condense"/>
                  </a:rPr>
                  <a:t>0,2</a:t>
                </a:r>
                <a:endParaRPr lang="en-US" sz="1200">
                  <a:effectLst/>
                  <a:latin typeface="Helvetica-Condense"/>
                  <a:ea typeface="Times New Roman"/>
                  <a:cs typeface="Helvetica-Condense"/>
                </a:endParaRPr>
              </a:p>
            </p:txBody>
          </p:sp>
          <p:cxnSp>
            <p:nvCxnSpPr>
              <p:cNvPr id="30" name="Line 22"/>
              <p:cNvCxnSpPr>
                <a:cxnSpLocks noChangeShapeType="1"/>
              </p:cNvCxnSpPr>
              <p:nvPr/>
            </p:nvCxnSpPr>
            <p:spPr bwMode="auto">
              <a:xfrm>
                <a:off x="5670" y="8410"/>
                <a:ext cx="0" cy="149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grpSp>
        <p:grpSp>
          <p:nvGrpSpPr>
            <p:cNvPr id="6" name="Group 5"/>
            <p:cNvGrpSpPr>
              <a:grpSpLocks/>
            </p:cNvGrpSpPr>
            <p:nvPr/>
          </p:nvGrpSpPr>
          <p:grpSpPr bwMode="auto">
            <a:xfrm>
              <a:off x="3816" y="5394"/>
              <a:ext cx="3600" cy="2631"/>
              <a:chOff x="3816" y="5394"/>
              <a:chExt cx="3600" cy="2631"/>
            </a:xfrm>
          </p:grpSpPr>
          <p:sp>
            <p:nvSpPr>
              <p:cNvPr id="7" name="Rectangle 6"/>
              <p:cNvSpPr>
                <a:spLocks noChangeArrowheads="1"/>
              </p:cNvSpPr>
              <p:nvPr/>
            </p:nvSpPr>
            <p:spPr bwMode="auto">
              <a:xfrm>
                <a:off x="3960" y="6153"/>
                <a:ext cx="3312" cy="1152"/>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endParaRPr lang="en-US"/>
              </a:p>
            </p:txBody>
          </p:sp>
          <p:grpSp>
            <p:nvGrpSpPr>
              <p:cNvPr id="8" name="Group 7"/>
              <p:cNvGrpSpPr>
                <a:grpSpLocks/>
              </p:cNvGrpSpPr>
              <p:nvPr/>
            </p:nvGrpSpPr>
            <p:grpSpPr bwMode="auto">
              <a:xfrm>
                <a:off x="5154" y="6441"/>
                <a:ext cx="1008" cy="576"/>
                <a:chOff x="4464" y="7056"/>
                <a:chExt cx="1008" cy="576"/>
              </a:xfrm>
            </p:grpSpPr>
            <p:sp>
              <p:nvSpPr>
                <p:cNvPr id="22" name="Oval 21"/>
                <p:cNvSpPr>
                  <a:spLocks noChangeArrowheads="1"/>
                </p:cNvSpPr>
                <p:nvPr/>
              </p:nvSpPr>
              <p:spPr bwMode="auto">
                <a:xfrm>
                  <a:off x="4464" y="7056"/>
                  <a:ext cx="576" cy="576"/>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23" name="Oval 22"/>
                <p:cNvSpPr>
                  <a:spLocks noChangeArrowheads="1"/>
                </p:cNvSpPr>
                <p:nvPr/>
              </p:nvSpPr>
              <p:spPr bwMode="auto">
                <a:xfrm>
                  <a:off x="4896" y="7056"/>
                  <a:ext cx="576" cy="576"/>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en-US"/>
                </a:p>
              </p:txBody>
            </p:sp>
          </p:grpSp>
          <p:cxnSp>
            <p:nvCxnSpPr>
              <p:cNvPr id="9" name="Line 28"/>
              <p:cNvCxnSpPr>
                <a:cxnSpLocks noChangeShapeType="1"/>
              </p:cNvCxnSpPr>
              <p:nvPr/>
            </p:nvCxnSpPr>
            <p:spPr bwMode="auto">
              <a:xfrm>
                <a:off x="3816" y="6729"/>
                <a:ext cx="3600"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10" name="Line 29"/>
              <p:cNvCxnSpPr>
                <a:cxnSpLocks noChangeShapeType="1"/>
              </p:cNvCxnSpPr>
              <p:nvPr/>
            </p:nvCxnSpPr>
            <p:spPr bwMode="auto">
              <a:xfrm>
                <a:off x="5436" y="6729"/>
                <a:ext cx="0" cy="129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 name="Line 30"/>
              <p:cNvCxnSpPr>
                <a:cxnSpLocks noChangeShapeType="1"/>
              </p:cNvCxnSpPr>
              <p:nvPr/>
            </p:nvCxnSpPr>
            <p:spPr bwMode="auto">
              <a:xfrm>
                <a:off x="5898" y="6729"/>
                <a:ext cx="0" cy="129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31"/>
              <p:cNvCxnSpPr>
                <a:cxnSpLocks noChangeShapeType="1"/>
              </p:cNvCxnSpPr>
              <p:nvPr/>
            </p:nvCxnSpPr>
            <p:spPr bwMode="auto">
              <a:xfrm>
                <a:off x="5376" y="7737"/>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32"/>
              <p:cNvCxnSpPr>
                <a:cxnSpLocks noChangeShapeType="1"/>
              </p:cNvCxnSpPr>
              <p:nvPr/>
            </p:nvCxnSpPr>
            <p:spPr bwMode="auto">
              <a:xfrm flipV="1">
                <a:off x="5724" y="6441"/>
                <a:ext cx="288" cy="576"/>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14" name="Line 33"/>
              <p:cNvCxnSpPr>
                <a:cxnSpLocks noChangeShapeType="1"/>
              </p:cNvCxnSpPr>
              <p:nvPr/>
            </p:nvCxnSpPr>
            <p:spPr bwMode="auto">
              <a:xfrm>
                <a:off x="6012" y="6441"/>
                <a:ext cx="5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5" name="Line 34"/>
              <p:cNvCxnSpPr>
                <a:cxnSpLocks noChangeShapeType="1"/>
              </p:cNvCxnSpPr>
              <p:nvPr/>
            </p:nvCxnSpPr>
            <p:spPr bwMode="auto">
              <a:xfrm flipV="1">
                <a:off x="3960" y="5433"/>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6" name="Line 35"/>
              <p:cNvCxnSpPr>
                <a:cxnSpLocks noChangeShapeType="1"/>
              </p:cNvCxnSpPr>
              <p:nvPr/>
            </p:nvCxnSpPr>
            <p:spPr bwMode="auto">
              <a:xfrm flipV="1">
                <a:off x="5658" y="5433"/>
                <a:ext cx="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7" name="Line 36"/>
              <p:cNvCxnSpPr>
                <a:cxnSpLocks noChangeShapeType="1"/>
              </p:cNvCxnSpPr>
              <p:nvPr/>
            </p:nvCxnSpPr>
            <p:spPr bwMode="auto">
              <a:xfrm>
                <a:off x="3960" y="5721"/>
                <a:ext cx="1728"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sp>
            <p:nvSpPr>
              <p:cNvPr id="18" name="Text Box 37"/>
              <p:cNvSpPr txBox="1">
                <a:spLocks noChangeArrowheads="1"/>
              </p:cNvSpPr>
              <p:nvPr/>
            </p:nvSpPr>
            <p:spPr bwMode="auto">
              <a:xfrm>
                <a:off x="4411" y="5394"/>
                <a:ext cx="1093" cy="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51,5</a:t>
                </a:r>
                <a:endParaRPr lang="en-US" sz="1200">
                  <a:effectLst/>
                  <a:latin typeface="Helvetica-Condense"/>
                  <a:ea typeface="Times New Roman"/>
                  <a:cs typeface="Helvetica-Condense"/>
                </a:endParaRPr>
              </a:p>
            </p:txBody>
          </p:sp>
          <p:sp>
            <p:nvSpPr>
              <p:cNvPr id="19" name="Text Box 38"/>
              <p:cNvSpPr txBox="1">
                <a:spLocks noChangeArrowheads="1"/>
              </p:cNvSpPr>
              <p:nvPr/>
            </p:nvSpPr>
            <p:spPr bwMode="auto">
              <a:xfrm>
                <a:off x="5403" y="7399"/>
                <a:ext cx="1093" cy="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15</a:t>
                </a:r>
                <a:endParaRPr lang="en-US" sz="1200">
                  <a:effectLst/>
                  <a:latin typeface="Helvetica-Condense"/>
                  <a:ea typeface="Times New Roman"/>
                  <a:cs typeface="Helvetica-Condense"/>
                </a:endParaRPr>
              </a:p>
            </p:txBody>
          </p:sp>
          <p:cxnSp>
            <p:nvCxnSpPr>
              <p:cNvPr id="20" name="Line 39"/>
              <p:cNvCxnSpPr>
                <a:cxnSpLocks noChangeShapeType="1"/>
              </p:cNvCxnSpPr>
              <p:nvPr/>
            </p:nvCxnSpPr>
            <p:spPr bwMode="auto">
              <a:xfrm>
                <a:off x="5657" y="5966"/>
                <a:ext cx="0" cy="149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sp>
            <p:nvSpPr>
              <p:cNvPr id="21" name="Text Box 40"/>
              <p:cNvSpPr txBox="1">
                <a:spLocks noChangeArrowheads="1"/>
              </p:cNvSpPr>
              <p:nvPr/>
            </p:nvSpPr>
            <p:spPr bwMode="auto">
              <a:xfrm>
                <a:off x="5931" y="6087"/>
                <a:ext cx="1093" cy="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Times New Roman"/>
                    <a:sym typeface="Symbol"/>
                  </a:rPr>
                  <a:t></a:t>
                </a:r>
                <a:r>
                  <a:rPr lang="en-US" sz="1200">
                    <a:effectLst/>
                    <a:latin typeface="Times New Roman"/>
                    <a:ea typeface="Times New Roman"/>
                    <a:cs typeface="Helvetica-Condense"/>
                  </a:rPr>
                  <a:t>16</a:t>
                </a:r>
                <a:endParaRPr lang="en-US" sz="1200">
                  <a:effectLst/>
                  <a:latin typeface="Helvetica-Condense"/>
                  <a:ea typeface="Times New Roman"/>
                  <a:cs typeface="Helvetica-Condense"/>
                </a:endParaRPr>
              </a:p>
            </p:txBody>
          </p:sp>
        </p:grpSp>
      </p:grpSp>
    </p:spTree>
    <p:extLst>
      <p:ext uri="{BB962C8B-B14F-4D97-AF65-F5344CB8AC3E}">
        <p14:creationId xmlns:p14="http://schemas.microsoft.com/office/powerpoint/2010/main" val="21968361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0"/>
            <a:ext cx="8229600" cy="685799"/>
          </a:xfrm>
        </p:spPr>
        <p:txBody>
          <a:bodyPr>
            <a:normAutofit/>
          </a:bodyPr>
          <a:lstStyle/>
          <a:p>
            <a:r>
              <a:rPr lang="en-US" sz="2400" b="1" smtClean="0">
                <a:latin typeface="Times New Roman" pitchFamily="18" charset="0"/>
                <a:cs typeface="Times New Roman" pitchFamily="18" charset="0"/>
              </a:rPr>
              <a:t>B7. </a:t>
            </a:r>
            <a:r>
              <a:rPr lang="en-US" sz="2400" b="1">
                <a:latin typeface="Times New Roman" pitchFamily="18" charset="0"/>
                <a:cs typeface="Times New Roman" pitchFamily="18" charset="0"/>
              </a:rPr>
              <a:t>KHOAN HAI LỖ SONG SONG VÀ CẮT NHAU</a:t>
            </a:r>
          </a:p>
        </p:txBody>
      </p:sp>
      <p:sp>
        <p:nvSpPr>
          <p:cNvPr id="3" name="Rectangle 2"/>
          <p:cNvSpPr/>
          <p:nvPr/>
        </p:nvSpPr>
        <p:spPr>
          <a:xfrm>
            <a:off x="457200" y="533400"/>
            <a:ext cx="8153400" cy="3939540"/>
          </a:xfrm>
          <a:prstGeom prst="rect">
            <a:avLst/>
          </a:prstGeom>
        </p:spPr>
        <p:txBody>
          <a:bodyPr wrap="square">
            <a:spAutoFit/>
          </a:bodyPr>
          <a:lstStyle/>
          <a:p>
            <a:pPr marL="0" lvl="1"/>
            <a:r>
              <a:rPr lang="en-US">
                <a:latin typeface="Times New Roman" pitchFamily="18" charset="0"/>
                <a:cs typeface="Times New Roman" pitchFamily="18" charset="0"/>
              </a:rPr>
              <a:t>QUY TRÌNH CÔNG NGHỆ</a:t>
            </a:r>
          </a:p>
          <a:p>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r>
            <a:br>
              <a:rPr lang="en-US">
                <a:latin typeface="Times New Roman" pitchFamily="18" charset="0"/>
                <a:cs typeface="Times New Roman" pitchFamily="18" charset="0"/>
              </a:rPr>
            </a:br>
            <a:r>
              <a:rPr lang="en-US">
                <a:latin typeface="Times New Roman" pitchFamily="18" charset="0"/>
                <a:cs typeface="Times New Roman" pitchFamily="18" charset="0"/>
              </a:rPr>
              <a:t>	 </a:t>
            </a:r>
            <a:r>
              <a:rPr lang="en-US" sz="1600">
                <a:latin typeface="Times New Roman" pitchFamily="18" charset="0"/>
                <a:cs typeface="Times New Roman" pitchFamily="18" charset="0"/>
              </a:rPr>
              <a:t> </a:t>
            </a:r>
          </a:p>
          <a:p>
            <a:r>
              <a:rPr lang="en-US">
                <a:latin typeface="Times New Roman" pitchFamily="18" charset="0"/>
                <a:cs typeface="Times New Roman" pitchFamily="18" charset="0"/>
              </a:rPr>
              <a:t> </a:t>
            </a:r>
          </a:p>
          <a:p>
            <a:r>
              <a:rPr lang="en-US">
                <a:latin typeface="Times New Roman" pitchFamily="18" charset="0"/>
                <a:cs typeface="Times New Roman" pitchFamily="18" charset="0"/>
              </a:rPr>
              <a:t> </a:t>
            </a:r>
            <a:endParaRPr lang="en-US" smtClean="0">
              <a:latin typeface="Times New Roman" pitchFamily="18" charset="0"/>
              <a:cs typeface="Times New Roman" pitchFamily="18" charset="0"/>
            </a:endParaRPr>
          </a:p>
          <a:p>
            <a:endParaRPr lang="en-US">
              <a:latin typeface="Times New Roman" pitchFamily="18" charset="0"/>
              <a:cs typeface="Times New Roman" pitchFamily="18" charset="0"/>
            </a:endParaRPr>
          </a:p>
          <a:p>
            <a:endParaRPr lang="en-US">
              <a:latin typeface="Times New Roman" pitchFamily="18" charset="0"/>
              <a:cs typeface="Times New Roman" pitchFamily="18" charset="0"/>
            </a:endParaRPr>
          </a:p>
          <a:p>
            <a:r>
              <a:rPr lang="en-US" sz="1600">
                <a:latin typeface="Times New Roman" pitchFamily="18" charset="0"/>
                <a:cs typeface="Times New Roman" pitchFamily="18" charset="0"/>
              </a:rPr>
              <a:t>	</a:t>
            </a:r>
            <a:r>
              <a:rPr lang="en-US" sz="1600" smtClean="0">
                <a:latin typeface="Times New Roman" pitchFamily="18" charset="0"/>
                <a:cs typeface="Times New Roman" pitchFamily="18" charset="0"/>
              </a:rPr>
              <a:t>		</a:t>
            </a:r>
            <a:endParaRPr lang="en-US" sz="160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838200"/>
            <a:ext cx="5029200" cy="5903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257944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1Cua-00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69535" y="4648200"/>
            <a:ext cx="1536065" cy="2121535"/>
          </a:xfrm>
          <a:prstGeom prst="rect">
            <a:avLst/>
          </a:prstGeom>
          <a:noFill/>
          <a:ln>
            <a:noFill/>
          </a:ln>
        </p:spPr>
      </p:pic>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B8. </a:t>
            </a:r>
            <a:r>
              <a:rPr lang="de-DE" sz="2400" b="1" smtClean="0">
                <a:latin typeface="Times New Roman" pitchFamily="18" charset="0"/>
                <a:cs typeface="Times New Roman" pitchFamily="18" charset="0"/>
              </a:rPr>
              <a:t>C</a:t>
            </a:r>
            <a:r>
              <a:rPr lang="en-US" sz="2400" b="1" err="1">
                <a:latin typeface="Times New Roman" pitchFamily="18" charset="0"/>
                <a:cs typeface="Times New Roman" pitchFamily="18" charset="0"/>
              </a:rPr>
              <a:t>ƯA</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endParaRPr lang="en-US" sz="2400">
              <a:latin typeface="Times New Roman" pitchFamily="18" charset="0"/>
              <a:cs typeface="Times New Roman" pitchFamily="18" charset="0"/>
            </a:endParaRPr>
          </a:p>
        </p:txBody>
      </p:sp>
      <p:sp>
        <p:nvSpPr>
          <p:cNvPr id="3" name="Rectangle 2"/>
          <p:cNvSpPr/>
          <p:nvPr/>
        </p:nvSpPr>
        <p:spPr>
          <a:xfrm>
            <a:off x="457200" y="997089"/>
            <a:ext cx="8153400" cy="4832092"/>
          </a:xfrm>
          <a:prstGeom prst="rect">
            <a:avLst/>
          </a:prstGeom>
        </p:spPr>
        <p:txBody>
          <a:bodyPr wrap="square">
            <a:spAutoFit/>
          </a:bodyPr>
          <a:lstStyle/>
          <a:p>
            <a:r>
              <a:rPr lang="vi-VN" b="1">
                <a:latin typeface="Times New Roman" pitchFamily="18" charset="0"/>
                <a:cs typeface="Times New Roman" pitchFamily="18" charset="0"/>
              </a:rPr>
              <a:t>Mục tiêu:</a:t>
            </a:r>
            <a:r>
              <a:rPr lang="de-DE">
                <a:latin typeface="Times New Roman" pitchFamily="18" charset="0"/>
                <a:cs typeface="Times New Roman" pitchFamily="18" charset="0"/>
              </a:rPr>
              <a:t> 	</a:t>
            </a:r>
            <a:r>
              <a:rPr lang="de-DE" i="1">
                <a:latin typeface="Times New Roman" pitchFamily="18" charset="0"/>
                <a:cs typeface="Times New Roman" pitchFamily="18" charset="0"/>
              </a:rPr>
              <a:t>- Cưa được chi tiết đạt YCKT</a:t>
            </a:r>
            <a:endParaRPr lang="en-US" sz="1600">
              <a:latin typeface="Times New Roman" pitchFamily="18" charset="0"/>
              <a:cs typeface="Times New Roman" pitchFamily="18" charset="0"/>
            </a:endParaRPr>
          </a:p>
          <a:p>
            <a:r>
              <a:rPr lang="de-DE" i="1">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de-DE" i="1">
                <a:latin typeface="Times New Roman" pitchFamily="18" charset="0"/>
                <a:cs typeface="Times New Roman" pitchFamily="18" charset="0"/>
              </a:rPr>
              <a:t>Trình bày được các thao tác khi cưa.</a:t>
            </a:r>
            <a:endParaRPr lang="en-US" sz="1600">
              <a:latin typeface="Times New Roman" pitchFamily="18" charset="0"/>
              <a:cs typeface="Times New Roman" pitchFamily="18" charset="0"/>
            </a:endParaRPr>
          </a:p>
          <a:p>
            <a:r>
              <a:rPr lang="de-DE" i="1">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de-DE" i="1">
                <a:latin typeface="Times New Roman" pitchFamily="18" charset="0"/>
                <a:cs typeface="Times New Roman" pitchFamily="18" charset="0"/>
              </a:rPr>
              <a:t>Lựa chọn được lưỡi cưa hợp lý.</a:t>
            </a:r>
            <a:endParaRPr lang="en-US" sz="1600">
              <a:latin typeface="Times New Roman" pitchFamily="18" charset="0"/>
              <a:cs typeface="Times New Roman" pitchFamily="18" charset="0"/>
            </a:endParaRPr>
          </a:p>
          <a:p>
            <a:r>
              <a:rPr lang="de-DE"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a:latin typeface="Times New Roman" pitchFamily="18" charset="0"/>
                <a:cs typeface="Times New Roman" pitchFamily="18" charset="0"/>
              </a:rPr>
              <a:t>Thực hiện đúng quy trình, ATLĐ trong xưởng thực tập.</a:t>
            </a:r>
            <a:endParaRPr lang="en-US" sz="1600">
              <a:latin typeface="Times New Roman" pitchFamily="18" charset="0"/>
              <a:cs typeface="Times New Roman" pitchFamily="18" charset="0"/>
            </a:endParaRPr>
          </a:p>
          <a:p>
            <a:r>
              <a:rPr lang="vi-VN" b="1">
                <a:latin typeface="Times New Roman" pitchFamily="18" charset="0"/>
                <a:cs typeface="Times New Roman" pitchFamily="18" charset="0"/>
              </a:rPr>
              <a:t>Giới thiệu:</a:t>
            </a:r>
            <a:endParaRPr lang="en-US" sz="1600">
              <a:latin typeface="Times New Roman" pitchFamily="18" charset="0"/>
              <a:cs typeface="Times New Roman" pitchFamily="18" charset="0"/>
            </a:endParaRPr>
          </a:p>
          <a:p>
            <a:r>
              <a:rPr lang="vi-VN">
                <a:latin typeface="Times New Roman" pitchFamily="18" charset="0"/>
                <a:cs typeface="Times New Roman" pitchFamily="18" charset="0"/>
              </a:rPr>
              <a:t>Trong bài này trình bày quy trình cưa được chi tiết đạt YCKT </a:t>
            </a:r>
            <a:endParaRPr lang="en-US" sz="1600">
              <a:latin typeface="Times New Roman" pitchFamily="18" charset="0"/>
              <a:cs typeface="Times New Roman" pitchFamily="18" charset="0"/>
            </a:endParaRPr>
          </a:p>
          <a:p>
            <a:r>
              <a:rPr lang="en-US" b="1">
                <a:latin typeface="Times New Roman" pitchFamily="18" charset="0"/>
                <a:cs typeface="Times New Roman" pitchFamily="18" charset="0"/>
              </a:rPr>
              <a:t>  </a:t>
            </a:r>
            <a:r>
              <a:rPr lang="vi-VN" b="1">
                <a:latin typeface="Times New Roman" pitchFamily="18" charset="0"/>
                <a:cs typeface="Times New Roman" pitchFamily="18" charset="0"/>
              </a:rPr>
              <a:t>Nội dung chính:</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CHỌN LƯỠI CƯA  _ Tuỳ theo độ cứng của phôi liệu mà ta chọn </a:t>
            </a:r>
            <a:endParaRPr lang="en-US" sz="1600">
              <a:latin typeface="Times New Roman" pitchFamily="18" charset="0"/>
              <a:cs typeface="Times New Roman" pitchFamily="18" charset="0"/>
            </a:endParaRPr>
          </a:p>
          <a:p>
            <a:r>
              <a:rPr lang="en-US" sz="2000">
                <a:latin typeface="Times New Roman" pitchFamily="18" charset="0"/>
                <a:cs typeface="Times New Roman" pitchFamily="18" charset="0"/>
              </a:rPr>
              <a:t>lưởi cưa cho phù hợp.</a:t>
            </a:r>
            <a:r>
              <a:rPr lang="en-US">
                <a:latin typeface="Times New Roman" pitchFamily="18" charset="0"/>
                <a:cs typeface="Times New Roman" pitchFamily="18" charset="0"/>
              </a:rPr>
              <a:t>                                                           </a:t>
            </a:r>
          </a:p>
          <a:p>
            <a:r>
              <a:rPr lang="en-US" sz="1600">
                <a:latin typeface="Times New Roman" pitchFamily="18" charset="0"/>
                <a:cs typeface="Times New Roman" pitchFamily="18" charset="0"/>
              </a:rPr>
              <a:t>_ </a:t>
            </a:r>
            <a:r>
              <a:rPr lang="en-US">
                <a:latin typeface="Times New Roman" pitchFamily="18" charset="0"/>
                <a:cs typeface="Times New Roman" pitchFamily="18" charset="0"/>
              </a:rPr>
              <a:t>Vật liệu có độ cứng càng cao ta chọn lưởi </a:t>
            </a:r>
            <a:r>
              <a:rPr lang="en-US" smtClean="0">
                <a:latin typeface="Times New Roman" pitchFamily="18" charset="0"/>
                <a:cs typeface="Times New Roman" pitchFamily="18" charset="0"/>
              </a:rPr>
              <a:t>cưa </a:t>
            </a:r>
            <a:endParaRPr lang="en-US" sz="1600" smtClean="0">
              <a:latin typeface="Times New Roman" pitchFamily="18" charset="0"/>
              <a:cs typeface="Times New Roman" pitchFamily="18" charset="0"/>
            </a:endParaRPr>
          </a:p>
          <a:p>
            <a:r>
              <a:rPr lang="en-US" smtClean="0">
                <a:latin typeface="Times New Roman" pitchFamily="18" charset="0"/>
                <a:cs typeface="Times New Roman" pitchFamily="18" charset="0"/>
              </a:rPr>
              <a:t>có răng dầy</a:t>
            </a:r>
            <a:r>
              <a:rPr lang="en-US" sz="1600" smtClean="0">
                <a:latin typeface="Times New Roman" pitchFamily="18" charset="0"/>
                <a:cs typeface="Times New Roman" pitchFamily="18" charset="0"/>
              </a:rPr>
              <a:t> </a:t>
            </a:r>
            <a:r>
              <a:rPr lang="en-US" smtClean="0">
                <a:latin typeface="Times New Roman" pitchFamily="18" charset="0"/>
                <a:cs typeface="Times New Roman" pitchFamily="18" charset="0"/>
              </a:rPr>
              <a:t>và ngược lại ngoài ra chọn lưởi cưa</a:t>
            </a:r>
            <a:endParaRPr lang="en-US" sz="1600" smtClean="0">
              <a:latin typeface="Times New Roman" pitchFamily="18" charset="0"/>
              <a:cs typeface="Times New Roman" pitchFamily="18" charset="0"/>
            </a:endParaRPr>
          </a:p>
          <a:p>
            <a:r>
              <a:rPr lang="en-US" smtClean="0">
                <a:latin typeface="Times New Roman" pitchFamily="18" charset="0"/>
                <a:cs typeface="Times New Roman" pitchFamily="18" charset="0"/>
              </a:rPr>
              <a:t>còn tuỳ thuộc vào độ dầy của vật liệu. </a:t>
            </a:r>
            <a:endParaRPr lang="en-US" sz="1600" smtClean="0">
              <a:latin typeface="Times New Roman" pitchFamily="18" charset="0"/>
              <a:cs typeface="Times New Roman" pitchFamily="18" charset="0"/>
            </a:endParaRPr>
          </a:p>
          <a:p>
            <a:pPr lvl="1"/>
            <a:r>
              <a:rPr lang="en-US" smtClean="0">
                <a:latin typeface="Times New Roman" pitchFamily="18" charset="0"/>
                <a:cs typeface="Times New Roman" pitchFamily="18" charset="0"/>
              </a:rPr>
              <a:t>Lắp </a:t>
            </a:r>
            <a:r>
              <a:rPr lang="en-US">
                <a:latin typeface="Times New Roman" pitchFamily="18" charset="0"/>
                <a:cs typeface="Times New Roman" pitchFamily="18" charset="0"/>
              </a:rPr>
              <a:t>lưởi cưa vào khung cưa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Tay phải cầm lưởi cưa sau cho răng cưa </a:t>
            </a:r>
            <a:r>
              <a:rPr lang="en-US" smtClean="0">
                <a:latin typeface="Times New Roman" pitchFamily="18" charset="0"/>
                <a:cs typeface="Times New Roman" pitchFamily="18" charset="0"/>
              </a:rPr>
              <a:t>hướng</a:t>
            </a:r>
            <a:endParaRPr lang="en-US" sz="1600" smtClean="0">
              <a:latin typeface="Times New Roman" pitchFamily="18" charset="0"/>
              <a:cs typeface="Times New Roman" pitchFamily="18" charset="0"/>
            </a:endParaRPr>
          </a:p>
          <a:p>
            <a:r>
              <a:rPr lang="en-US" smtClean="0">
                <a:latin typeface="Times New Roman" pitchFamily="18" charset="0"/>
                <a:cs typeface="Times New Roman" pitchFamily="18" charset="0"/>
              </a:rPr>
              <a:t>về phiá trước, tay trái cầm khung cưa lắp lưởi cưa</a:t>
            </a:r>
            <a:endParaRPr lang="en-US" sz="1600" smtClean="0">
              <a:latin typeface="Times New Roman" pitchFamily="18" charset="0"/>
              <a:cs typeface="Times New Roman" pitchFamily="18" charset="0"/>
            </a:endParaRPr>
          </a:p>
          <a:p>
            <a:r>
              <a:rPr lang="en-US" smtClean="0">
                <a:latin typeface="Times New Roman" pitchFamily="18" charset="0"/>
                <a:cs typeface="Times New Roman" pitchFamily="18" charset="0"/>
              </a:rPr>
              <a:t>vào chốt di động vặn đai ốc hảm lại cho độ căng</a:t>
            </a:r>
          </a:p>
          <a:p>
            <a:r>
              <a:rPr lang="en-US" smtClean="0">
                <a:latin typeface="Times New Roman" pitchFamily="18" charset="0"/>
                <a:cs typeface="Times New Roman" pitchFamily="18" charset="0"/>
              </a:rPr>
              <a:t> lưởi cưa không bị uốn là được </a:t>
            </a:r>
            <a:endParaRPr lang="en-US">
              <a:latin typeface="Times New Roman" pitchFamily="18" charset="0"/>
              <a:cs typeface="Times New Roman" pitchFamily="18" charset="0"/>
            </a:endParaRPr>
          </a:p>
        </p:txBody>
      </p:sp>
      <p:pic>
        <p:nvPicPr>
          <p:cNvPr id="6" name="Picture 5" descr="004a"/>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3200" y="2362200"/>
            <a:ext cx="2311400" cy="3591560"/>
          </a:xfrm>
          <a:prstGeom prst="rect">
            <a:avLst/>
          </a:prstGeom>
          <a:noFill/>
          <a:ln>
            <a:noFill/>
          </a:ln>
        </p:spPr>
      </p:pic>
    </p:spTree>
    <p:extLst>
      <p:ext uri="{BB962C8B-B14F-4D97-AF65-F5344CB8AC3E}">
        <p14:creationId xmlns:p14="http://schemas.microsoft.com/office/powerpoint/2010/main" val="29086618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B8. </a:t>
            </a:r>
            <a:r>
              <a:rPr lang="de-DE" sz="2400" b="1" smtClean="0">
                <a:latin typeface="Times New Roman" pitchFamily="18" charset="0"/>
                <a:cs typeface="Times New Roman" pitchFamily="18" charset="0"/>
              </a:rPr>
              <a:t>C</a:t>
            </a:r>
            <a:r>
              <a:rPr lang="en-US" sz="2400" b="1" err="1">
                <a:latin typeface="Times New Roman" pitchFamily="18" charset="0"/>
                <a:cs typeface="Times New Roman" pitchFamily="18" charset="0"/>
              </a:rPr>
              <a:t>ƯA</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endParaRPr lang="en-US" sz="2400">
              <a:latin typeface="Times New Roman" pitchFamily="18" charset="0"/>
              <a:cs typeface="Times New Roman" pitchFamily="18" charset="0"/>
            </a:endParaRPr>
          </a:p>
        </p:txBody>
      </p:sp>
      <p:sp>
        <p:nvSpPr>
          <p:cNvPr id="3" name="Rectangle 2"/>
          <p:cNvSpPr/>
          <p:nvPr/>
        </p:nvSpPr>
        <p:spPr>
          <a:xfrm>
            <a:off x="457200" y="997089"/>
            <a:ext cx="8153400" cy="5078313"/>
          </a:xfrm>
          <a:prstGeom prst="rect">
            <a:avLst/>
          </a:prstGeom>
        </p:spPr>
        <p:txBody>
          <a:bodyPr wrap="square">
            <a:spAutoFit/>
          </a:bodyPr>
          <a:lstStyle/>
          <a:p>
            <a:pPr lvl="2"/>
            <a:r>
              <a:rPr lang="en-US">
                <a:latin typeface="Times New Roman" pitchFamily="18" charset="0"/>
                <a:cs typeface="Times New Roman" pitchFamily="18" charset="0"/>
              </a:rPr>
              <a:t>Chọn chiều cao êtô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(tương tự như giũa kim loại )</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Gá chi tiết lên êtô</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 </a:t>
            </a:r>
            <a:r>
              <a:rPr lang="en-US" smtClean="0">
                <a:latin typeface="Times New Roman" pitchFamily="18" charset="0"/>
                <a:cs typeface="Times New Roman" pitchFamily="18" charset="0"/>
              </a:rPr>
              <a:t>_ </a:t>
            </a:r>
            <a:r>
              <a:rPr lang="en-US">
                <a:latin typeface="Times New Roman" pitchFamily="18" charset="0"/>
                <a:cs typeface="Times New Roman" pitchFamily="18" charset="0"/>
              </a:rPr>
              <a:t>Người đứng trước êtô tay trái cầm chi tiết tay phải mở rộng hàn êtô ta áp sát chi tiết vào hàm tĩnh sao cho mạch cưa thảng góc với hàm êtô rồi kẹp chặt chi tiết lại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Nếu cưa cắt đứt ta kẹp chi tiết về bên phải của hàm êtô và cách một đoạn 10 </a:t>
            </a:r>
            <a:r>
              <a:rPr lang="en-US">
                <a:latin typeface="Times New Roman" pitchFamily="18" charset="0"/>
                <a:cs typeface="Times New Roman" pitchFamily="18" charset="0"/>
                <a:sym typeface="Symbol"/>
              </a:rPr>
              <a:t></a:t>
            </a:r>
            <a:r>
              <a:rPr lang="en-US">
                <a:latin typeface="Times New Roman" pitchFamily="18" charset="0"/>
                <a:cs typeface="Times New Roman" pitchFamily="18" charset="0"/>
              </a:rPr>
              <a:t> </a:t>
            </a:r>
            <a:r>
              <a:rPr lang="en-US" smtClean="0">
                <a:latin typeface="Times New Roman" pitchFamily="18" charset="0"/>
                <a:cs typeface="Times New Roman" pitchFamily="18" charset="0"/>
              </a:rPr>
              <a:t>20mm</a:t>
            </a:r>
            <a:endParaRPr lang="en-US" sz="1600">
              <a:latin typeface="Times New Roman" pitchFamily="18" charset="0"/>
              <a:cs typeface="Times New Roman" pitchFamily="18" charset="0"/>
            </a:endParaRPr>
          </a:p>
          <a:p>
            <a:r>
              <a:rPr lang="en-US" sz="1600">
                <a:latin typeface="Times New Roman" pitchFamily="18" charset="0"/>
                <a:cs typeface="Times New Roman" pitchFamily="18" charset="0"/>
              </a:rPr>
              <a:t> </a:t>
            </a:r>
            <a:r>
              <a:rPr lang="en-US" smtClean="0">
                <a:latin typeface="Times New Roman" pitchFamily="18" charset="0"/>
                <a:cs typeface="Times New Roman" pitchFamily="18" charset="0"/>
              </a:rPr>
              <a:t>Vị </a:t>
            </a:r>
            <a:r>
              <a:rPr lang="en-US">
                <a:latin typeface="Times New Roman" pitchFamily="18" charset="0"/>
                <a:cs typeface="Times New Roman" pitchFamily="18" charset="0"/>
              </a:rPr>
              <a:t>trí và tư thế đứng (Giống như giũa kim loại ) </a:t>
            </a:r>
            <a:endParaRPr lang="en-US" smtClean="0">
              <a:latin typeface="Times New Roman" pitchFamily="18" charset="0"/>
              <a:cs typeface="Times New Roman" pitchFamily="18" charset="0"/>
            </a:endParaRPr>
          </a:p>
          <a:p>
            <a:r>
              <a:rPr lang="en-US">
                <a:latin typeface="Times New Roman" pitchFamily="18" charset="0"/>
                <a:cs typeface="Times New Roman" pitchFamily="18" charset="0"/>
              </a:rPr>
              <a:t> </a:t>
            </a:r>
            <a:r>
              <a:rPr lang="en-US" smtClean="0">
                <a:latin typeface="Times New Roman" pitchFamily="18" charset="0"/>
                <a:cs typeface="Times New Roman" pitchFamily="18" charset="0"/>
              </a:rPr>
              <a:t>Cách </a:t>
            </a:r>
            <a:r>
              <a:rPr lang="en-US">
                <a:latin typeface="Times New Roman" pitchFamily="18" charset="0"/>
                <a:cs typeface="Times New Roman" pitchFamily="18" charset="0"/>
              </a:rPr>
              <a:t>cầm cưa (theo sự hướng dẫn của giáo </a:t>
            </a:r>
            <a:r>
              <a:rPr lang="en-US" smtClean="0">
                <a:latin typeface="Times New Roman" pitchFamily="18" charset="0"/>
                <a:cs typeface="Times New Roman" pitchFamily="18" charset="0"/>
              </a:rPr>
              <a:t>viên)</a:t>
            </a:r>
            <a:endParaRPr lang="en-US" sz="1600">
              <a:latin typeface="Times New Roman" pitchFamily="18" charset="0"/>
              <a:cs typeface="Times New Roman" pitchFamily="18" charset="0"/>
            </a:endParaRPr>
          </a:p>
          <a:p>
            <a:r>
              <a:rPr lang="en-US" sz="1600">
                <a:latin typeface="Times New Roman" pitchFamily="18" charset="0"/>
                <a:cs typeface="Times New Roman" pitchFamily="18" charset="0"/>
              </a:rPr>
              <a:t> </a:t>
            </a:r>
            <a:r>
              <a:rPr lang="en-US" smtClean="0">
                <a:latin typeface="Times New Roman" pitchFamily="18" charset="0"/>
                <a:cs typeface="Times New Roman" pitchFamily="18" charset="0"/>
              </a:rPr>
              <a:t>Mớm </a:t>
            </a:r>
            <a:r>
              <a:rPr lang="en-US">
                <a:latin typeface="Times New Roman" pitchFamily="18" charset="0"/>
                <a:cs typeface="Times New Roman" pitchFamily="18" charset="0"/>
              </a:rPr>
              <a:t>cưa</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Tay phải cầm cưa dùng ngón tay cái của tay trái</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làm cử áp mạnh cần cưa để cho lưỡi cưa đúng</a:t>
            </a:r>
            <a:r>
              <a:rPr lang="en-US" sz="1600">
                <a:latin typeface="Times New Roman" pitchFamily="18" charset="0"/>
                <a:cs typeface="Times New Roman" pitchFamily="18" charset="0"/>
              </a:rPr>
              <a:t> </a:t>
            </a:r>
            <a:r>
              <a:rPr lang="en-US">
                <a:latin typeface="Times New Roman" pitchFamily="18" charset="0"/>
                <a:cs typeface="Times New Roman" pitchFamily="18" charset="0"/>
              </a:rPr>
              <a:t>theo</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vạch dấu</a:t>
            </a:r>
            <a:r>
              <a:rPr lang="en-US" smtClean="0">
                <a:latin typeface="Times New Roman" pitchFamily="18" charset="0"/>
                <a:cs typeface="Times New Roman" pitchFamily="18" charset="0"/>
              </a:rPr>
              <a:t>. Ta </a:t>
            </a:r>
            <a:r>
              <a:rPr lang="en-US">
                <a:latin typeface="Times New Roman" pitchFamily="18" charset="0"/>
                <a:cs typeface="Times New Roman" pitchFamily="18" charset="0"/>
              </a:rPr>
              <a:t>có thể dùng l giũa tam giác để giũa1</a:t>
            </a:r>
            <a:endParaRPr lang="en-US" sz="1600">
              <a:latin typeface="Times New Roman" pitchFamily="18" charset="0"/>
              <a:cs typeface="Times New Roman" pitchFamily="18" charset="0"/>
            </a:endParaRPr>
          </a:p>
          <a:p>
            <a:r>
              <a:rPr lang="en-US" smtClean="0">
                <a:latin typeface="Times New Roman" pitchFamily="18" charset="0"/>
                <a:cs typeface="Times New Roman" pitchFamily="18" charset="0"/>
              </a:rPr>
              <a:t>rãnh </a:t>
            </a:r>
            <a:r>
              <a:rPr lang="en-US">
                <a:latin typeface="Times New Roman" pitchFamily="18" charset="0"/>
                <a:cs typeface="Times New Roman" pitchFamily="18" charset="0"/>
              </a:rPr>
              <a:t>nhỏ khi bắt đầu vào </a:t>
            </a:r>
            <a:r>
              <a:rPr lang="en-US" smtClean="0">
                <a:latin typeface="Times New Roman" pitchFamily="18" charset="0"/>
                <a:cs typeface="Times New Roman" pitchFamily="18" charset="0"/>
              </a:rPr>
              <a:t>cưa</a:t>
            </a:r>
          </a:p>
          <a:p>
            <a:r>
              <a:rPr lang="en-US" smtClean="0">
                <a:latin typeface="Times New Roman" pitchFamily="18" charset="0"/>
                <a:cs typeface="Times New Roman" pitchFamily="18" charset="0"/>
              </a:rPr>
              <a:t> </a:t>
            </a:r>
            <a:r>
              <a:rPr lang="en-US">
                <a:latin typeface="Times New Roman" pitchFamily="18" charset="0"/>
                <a:cs typeface="Times New Roman" pitchFamily="18" charset="0"/>
              </a:rPr>
              <a:t>Đẩy kéo </a:t>
            </a:r>
            <a:r>
              <a:rPr lang="en-US" smtClean="0">
                <a:latin typeface="Times New Roman" pitchFamily="18" charset="0"/>
                <a:cs typeface="Times New Roman" pitchFamily="18" charset="0"/>
              </a:rPr>
              <a:t>cưa</a:t>
            </a:r>
          </a:p>
          <a:p>
            <a:r>
              <a:rPr lang="en-US">
                <a:latin typeface="Times New Roman" pitchFamily="18" charset="0"/>
                <a:cs typeface="Times New Roman" pitchFamily="18" charset="0"/>
              </a:rPr>
              <a:t>Tay phải cầm cưa dùng ngón tay cái của tay trái</a:t>
            </a:r>
          </a:p>
          <a:p>
            <a:r>
              <a:rPr lang="en-US">
                <a:latin typeface="Times New Roman" pitchFamily="18" charset="0"/>
                <a:cs typeface="Times New Roman" pitchFamily="18" charset="0"/>
              </a:rPr>
              <a:t>làm cử áp mạnh cần cưa để cho lưỡi cưa đúng theo</a:t>
            </a:r>
          </a:p>
          <a:p>
            <a:r>
              <a:rPr lang="en-US">
                <a:latin typeface="Times New Roman" pitchFamily="18" charset="0"/>
                <a:cs typeface="Times New Roman" pitchFamily="18" charset="0"/>
              </a:rPr>
              <a:t>vạch dấu.Ta có thể dùng l giũa tam giác để </a:t>
            </a:r>
            <a:r>
              <a:rPr lang="en-US" smtClean="0">
                <a:latin typeface="Times New Roman" pitchFamily="18" charset="0"/>
                <a:cs typeface="Times New Roman" pitchFamily="18" charset="0"/>
              </a:rPr>
              <a:t>giũa 1</a:t>
            </a:r>
            <a:endParaRPr lang="en-US">
              <a:latin typeface="Times New Roman" pitchFamily="18" charset="0"/>
              <a:cs typeface="Times New Roman" pitchFamily="18" charset="0"/>
            </a:endParaRPr>
          </a:p>
          <a:p>
            <a:r>
              <a:rPr lang="en-US">
                <a:latin typeface="Times New Roman" pitchFamily="18" charset="0"/>
                <a:cs typeface="Times New Roman" pitchFamily="18" charset="0"/>
              </a:rPr>
              <a:t> </a:t>
            </a:r>
            <a:r>
              <a:rPr lang="en-US" smtClean="0">
                <a:latin typeface="Times New Roman" pitchFamily="18" charset="0"/>
                <a:cs typeface="Times New Roman" pitchFamily="18" charset="0"/>
              </a:rPr>
              <a:t>rãnh </a:t>
            </a:r>
            <a:r>
              <a:rPr lang="en-US">
                <a:latin typeface="Times New Roman" pitchFamily="18" charset="0"/>
                <a:cs typeface="Times New Roman" pitchFamily="18" charset="0"/>
              </a:rPr>
              <a:t>nhỏ khi bắt đầu vào cưa </a:t>
            </a:r>
          </a:p>
        </p:txBody>
      </p:sp>
      <p:pic>
        <p:nvPicPr>
          <p:cNvPr id="8" name="Picture 7"/>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78825" y="2971800"/>
            <a:ext cx="2252980" cy="1440815"/>
          </a:xfrm>
          <a:prstGeom prst="rect">
            <a:avLst/>
          </a:prstGeom>
          <a:noFill/>
          <a:ln>
            <a:noFill/>
          </a:ln>
        </p:spPr>
      </p:pic>
      <p:pic>
        <p:nvPicPr>
          <p:cNvPr id="9" name="Picture 8" descr="Cua-001a"/>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86755" y="4601517"/>
            <a:ext cx="2823845" cy="1485265"/>
          </a:xfrm>
          <a:prstGeom prst="rect">
            <a:avLst/>
          </a:prstGeom>
          <a:noFill/>
          <a:ln>
            <a:noFill/>
          </a:ln>
        </p:spPr>
      </p:pic>
    </p:spTree>
    <p:extLst>
      <p:ext uri="{BB962C8B-B14F-4D97-AF65-F5344CB8AC3E}">
        <p14:creationId xmlns:p14="http://schemas.microsoft.com/office/powerpoint/2010/main" val="40870066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676400"/>
            <a:ext cx="5467350" cy="360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457200" y="1"/>
            <a:ext cx="8229600" cy="838199"/>
          </a:xfrm>
        </p:spPr>
        <p:txBody>
          <a:bodyPr>
            <a:normAutofit/>
          </a:bodyPr>
          <a:lstStyle/>
          <a:p>
            <a:r>
              <a:rPr lang="en-US" sz="2400" b="1" smtClean="0">
                <a:latin typeface="Times New Roman" pitchFamily="18" charset="0"/>
                <a:cs typeface="Times New Roman" pitchFamily="18" charset="0"/>
              </a:rPr>
              <a:t>B8. </a:t>
            </a:r>
            <a:r>
              <a:rPr lang="de-DE" sz="2400" b="1" smtClean="0">
                <a:latin typeface="Times New Roman" pitchFamily="18" charset="0"/>
                <a:cs typeface="Times New Roman" pitchFamily="18" charset="0"/>
              </a:rPr>
              <a:t>C</a:t>
            </a:r>
            <a:r>
              <a:rPr lang="en-US" sz="2400" b="1" err="1">
                <a:latin typeface="Times New Roman" pitchFamily="18" charset="0"/>
                <a:cs typeface="Times New Roman" pitchFamily="18" charset="0"/>
              </a:rPr>
              <a:t>ƯA</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endParaRPr lang="en-US" sz="2400">
              <a:latin typeface="Times New Roman" pitchFamily="18" charset="0"/>
              <a:cs typeface="Times New Roman" pitchFamily="18" charset="0"/>
            </a:endParaRPr>
          </a:p>
        </p:txBody>
      </p:sp>
      <p:sp>
        <p:nvSpPr>
          <p:cNvPr id="3" name="Rectangle 2"/>
          <p:cNvSpPr/>
          <p:nvPr/>
        </p:nvSpPr>
        <p:spPr>
          <a:xfrm>
            <a:off x="457200" y="685800"/>
            <a:ext cx="8153400" cy="5847755"/>
          </a:xfrm>
          <a:prstGeom prst="rect">
            <a:avLst/>
          </a:prstGeom>
        </p:spPr>
        <p:txBody>
          <a:bodyPr wrap="square">
            <a:spAutoFit/>
          </a:bodyPr>
          <a:lstStyle/>
          <a:p>
            <a:pPr lvl="1"/>
            <a:r>
              <a:rPr lang="en-US">
                <a:latin typeface="Times New Roman" pitchFamily="18" charset="0"/>
                <a:cs typeface="Times New Roman" pitchFamily="18" charset="0"/>
              </a:rPr>
              <a:t>KỸ THUẬT CƯA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Khi cưa tôn mỏng để tránh gẫy mẽ răng cưa tay thường áp vào 2 miếng gỗ ở hai bên </a:t>
            </a:r>
            <a:endParaRPr lang="en-US" sz="1600">
              <a:latin typeface="Times New Roman" pitchFamily="18" charset="0"/>
              <a:cs typeface="Times New Roman" pitchFamily="18" charset="0"/>
            </a:endParaRPr>
          </a:p>
          <a:p>
            <a:r>
              <a:rPr lang="en-US">
                <a:latin typeface="Times New Roman" pitchFamily="18" charset="0"/>
                <a:cs typeface="Times New Roman" pitchFamily="18" charset="0"/>
              </a:rPr>
              <a:t>_ Khi cưa ống ta vưà cưa vưà xoay cưa để tránh gãy mẽ </a:t>
            </a:r>
            <a:r>
              <a:rPr lang="en-US" smtClean="0">
                <a:latin typeface="Times New Roman" pitchFamily="18" charset="0"/>
                <a:cs typeface="Times New Roman" pitchFamily="18" charset="0"/>
              </a:rPr>
              <a:t>răng</a:t>
            </a:r>
          </a:p>
          <a:p>
            <a:pPr marL="0" lvl="2"/>
            <a:r>
              <a:rPr lang="en-US" b="1">
                <a:latin typeface="Times New Roman" pitchFamily="18" charset="0"/>
                <a:cs typeface="Times New Roman" pitchFamily="18" charset="0"/>
              </a:rPr>
              <a:t>Đọc và nghiên cứu bản </a:t>
            </a:r>
            <a:r>
              <a:rPr lang="en-US" b="1" smtClean="0">
                <a:latin typeface="Times New Roman" pitchFamily="18" charset="0"/>
                <a:cs typeface="Times New Roman" pitchFamily="18" charset="0"/>
              </a:rPr>
              <a:t>vẽ</a:t>
            </a:r>
          </a:p>
          <a:p>
            <a:pPr marL="0" lvl="2"/>
            <a:endParaRPr lang="en-US" sz="1600" b="1">
              <a:latin typeface="Times New Roman" pitchFamily="18" charset="0"/>
              <a:cs typeface="Times New Roman" pitchFamily="18" charset="0"/>
            </a:endParaRPr>
          </a:p>
          <a:p>
            <a:pPr marL="0" lvl="2"/>
            <a:endParaRPr lang="en-US" sz="1600" b="1" smtClean="0">
              <a:latin typeface="Times New Roman" pitchFamily="18" charset="0"/>
              <a:cs typeface="Times New Roman" pitchFamily="18" charset="0"/>
            </a:endParaRPr>
          </a:p>
          <a:p>
            <a:pPr marL="0" lvl="2"/>
            <a:endParaRPr lang="en-US" sz="1600" b="1">
              <a:latin typeface="Times New Roman" pitchFamily="18" charset="0"/>
              <a:cs typeface="Times New Roman" pitchFamily="18" charset="0"/>
            </a:endParaRPr>
          </a:p>
          <a:p>
            <a:pPr marL="0" lvl="2"/>
            <a:endParaRPr lang="en-US" sz="1600" b="1" smtClean="0">
              <a:latin typeface="Times New Roman" pitchFamily="18" charset="0"/>
              <a:cs typeface="Times New Roman" pitchFamily="18" charset="0"/>
            </a:endParaRPr>
          </a:p>
          <a:p>
            <a:pPr marL="0" lvl="2"/>
            <a:endParaRPr lang="en-US" sz="1600" b="1">
              <a:latin typeface="Times New Roman" pitchFamily="18" charset="0"/>
              <a:cs typeface="Times New Roman" pitchFamily="18" charset="0"/>
            </a:endParaRPr>
          </a:p>
          <a:p>
            <a:pPr marL="0" lvl="2"/>
            <a:endParaRPr lang="en-US" sz="1600" b="1" smtClean="0">
              <a:latin typeface="Times New Roman" pitchFamily="18" charset="0"/>
              <a:cs typeface="Times New Roman" pitchFamily="18" charset="0"/>
            </a:endParaRPr>
          </a:p>
          <a:p>
            <a:pPr marL="0" lvl="2"/>
            <a:endParaRPr lang="en-US" sz="1600" b="1">
              <a:latin typeface="Times New Roman" pitchFamily="18" charset="0"/>
              <a:cs typeface="Times New Roman" pitchFamily="18" charset="0"/>
            </a:endParaRPr>
          </a:p>
          <a:p>
            <a:pPr marL="0" lvl="2"/>
            <a:endParaRPr lang="en-US" sz="1600" b="1" smtClean="0">
              <a:latin typeface="Times New Roman" pitchFamily="18" charset="0"/>
              <a:cs typeface="Times New Roman" pitchFamily="18" charset="0"/>
            </a:endParaRPr>
          </a:p>
          <a:p>
            <a:pPr marL="0" lvl="2"/>
            <a:endParaRPr lang="en-US" sz="1600" b="1">
              <a:latin typeface="Times New Roman" pitchFamily="18" charset="0"/>
              <a:cs typeface="Times New Roman" pitchFamily="18" charset="0"/>
            </a:endParaRPr>
          </a:p>
          <a:p>
            <a:r>
              <a:rPr lang="en-US" smtClean="0">
                <a:latin typeface="Times New Roman" pitchFamily="18" charset="0"/>
                <a:cs typeface="Times New Roman" pitchFamily="18" charset="0"/>
              </a:rPr>
              <a:t>						</a:t>
            </a:r>
            <a:r>
              <a:rPr lang="en-US" b="1" smtClean="0">
                <a:latin typeface="Times New Roman" pitchFamily="18" charset="0"/>
                <a:cs typeface="Times New Roman" pitchFamily="18" charset="0"/>
              </a:rPr>
              <a:t>Yêu </a:t>
            </a:r>
            <a:r>
              <a:rPr lang="en-US" b="1">
                <a:latin typeface="Times New Roman" pitchFamily="18" charset="0"/>
                <a:cs typeface="Times New Roman" pitchFamily="18" charset="0"/>
              </a:rPr>
              <a:t>cầu kỹ </a:t>
            </a:r>
            <a:r>
              <a:rPr lang="en-US">
                <a:latin typeface="Times New Roman" pitchFamily="18" charset="0"/>
                <a:cs typeface="Times New Roman" pitchFamily="18" charset="0"/>
              </a:rPr>
              <a:t>thuật:</a:t>
            </a:r>
          </a:p>
          <a:p>
            <a:pPr lvl="0"/>
            <a:r>
              <a:rPr lang="en-US" smtClean="0">
                <a:latin typeface="Times New Roman" pitchFamily="18" charset="0"/>
                <a:cs typeface="Times New Roman" pitchFamily="18" charset="0"/>
              </a:rPr>
              <a:t>					Đường </a:t>
            </a:r>
            <a:r>
              <a:rPr lang="en-US">
                <a:latin typeface="Times New Roman" pitchFamily="18" charset="0"/>
                <a:cs typeface="Times New Roman" pitchFamily="18" charset="0"/>
              </a:rPr>
              <a:t>cưa thẳng, phẳng và </a:t>
            </a:r>
            <a:r>
              <a:rPr lang="en-US" smtClean="0">
                <a:latin typeface="Times New Roman" pitchFamily="18" charset="0"/>
                <a:cs typeface="Times New Roman" pitchFamily="18" charset="0"/>
              </a:rPr>
              <a:t>đúng 					yêu </a:t>
            </a:r>
            <a:r>
              <a:rPr lang="en-US">
                <a:latin typeface="Times New Roman" pitchFamily="18" charset="0"/>
                <a:cs typeface="Times New Roman" pitchFamily="18" charset="0"/>
              </a:rPr>
              <a:t>cầu kỹ thuật bản vẽ</a:t>
            </a:r>
          </a:p>
          <a:p>
            <a:pPr marL="0" lvl="2"/>
            <a:endParaRPr lang="en-US" sz="1600" b="1" smtClean="0">
              <a:latin typeface="Times New Roman" pitchFamily="18" charset="0"/>
              <a:cs typeface="Times New Roman" pitchFamily="18" charset="0"/>
            </a:endParaRPr>
          </a:p>
          <a:p>
            <a:pPr marL="0" lvl="2"/>
            <a:endParaRPr lang="en-US" sz="1600" b="1">
              <a:latin typeface="Times New Roman" pitchFamily="18" charset="0"/>
              <a:cs typeface="Times New Roman" pitchFamily="18" charset="0"/>
            </a:endParaRPr>
          </a:p>
          <a:p>
            <a:pPr lvl="2"/>
            <a:r>
              <a:rPr lang="en-US" smtClean="0">
                <a:latin typeface="Times New Roman" pitchFamily="18" charset="0"/>
                <a:cs typeface="Times New Roman" pitchFamily="18" charset="0"/>
              </a:rPr>
              <a:t>Chuẩn </a:t>
            </a:r>
            <a:r>
              <a:rPr lang="en-US">
                <a:latin typeface="Times New Roman" pitchFamily="18" charset="0"/>
                <a:cs typeface="Times New Roman" pitchFamily="18" charset="0"/>
              </a:rPr>
              <a:t>bị dụng cụ phôi liệu </a:t>
            </a:r>
            <a:endParaRPr lang="en-US" sz="1600">
              <a:latin typeface="Times New Roman" pitchFamily="18" charset="0"/>
              <a:cs typeface="Times New Roman" pitchFamily="18" charset="0"/>
            </a:endParaRPr>
          </a:p>
          <a:p>
            <a:pPr marL="280988" lvl="2"/>
            <a:r>
              <a:rPr lang="en-US" smtClean="0">
                <a:latin typeface="Times New Roman" pitchFamily="18" charset="0"/>
                <a:cs typeface="Times New Roman" pitchFamily="18" charset="0"/>
              </a:rPr>
              <a:t>Dụng </a:t>
            </a:r>
            <a:r>
              <a:rPr lang="en-US">
                <a:latin typeface="Times New Roman" pitchFamily="18" charset="0"/>
                <a:cs typeface="Times New Roman" pitchFamily="18" charset="0"/>
              </a:rPr>
              <a:t>cụ thiết bị: Ê tô, giũa dẹt, vuông, tròn, thước kiểm phẳng,bàn máp, thước đo cao, khung cưa sắt, lưỡi cưa sắt,êke.                 </a:t>
            </a:r>
            <a:endParaRPr lang="en-US" sz="1600">
              <a:latin typeface="Times New Roman" pitchFamily="18" charset="0"/>
              <a:cs typeface="Times New Roman" pitchFamily="18" charset="0"/>
            </a:endParaRPr>
          </a:p>
          <a:p>
            <a:pPr marL="280988" lvl="3"/>
            <a:r>
              <a:rPr lang="en-US">
                <a:latin typeface="Times New Roman" pitchFamily="18" charset="0"/>
                <a:cs typeface="Times New Roman" pitchFamily="18" charset="0"/>
              </a:rPr>
              <a:t>Phôi </a:t>
            </a:r>
            <a:r>
              <a:rPr lang="en-US" smtClean="0">
                <a:latin typeface="Times New Roman" pitchFamily="18" charset="0"/>
                <a:cs typeface="Times New Roman" pitchFamily="18" charset="0"/>
              </a:rPr>
              <a:t>liệu: </a:t>
            </a:r>
            <a:r>
              <a:rPr lang="en-US">
                <a:latin typeface="Times New Roman" pitchFamily="18" charset="0"/>
                <a:cs typeface="Times New Roman" pitchFamily="18" charset="0"/>
              </a:rPr>
              <a:t>Phôi bài </a:t>
            </a:r>
            <a:r>
              <a:rPr lang="en-US" smtClean="0">
                <a:latin typeface="Times New Roman" pitchFamily="18" charset="0"/>
                <a:cs typeface="Times New Roman" pitchFamily="18" charset="0"/>
              </a:rPr>
              <a:t>trước</a:t>
            </a:r>
            <a:endParaRPr lang="en-US" sz="1600">
              <a:latin typeface="Times New Roman" pitchFamily="18" charset="0"/>
              <a:cs typeface="Times New Roman" pitchFamily="18" charset="0"/>
            </a:endParaRPr>
          </a:p>
        </p:txBody>
      </p:sp>
    </p:spTree>
    <p:extLst>
      <p:ext uri="{BB962C8B-B14F-4D97-AF65-F5344CB8AC3E}">
        <p14:creationId xmlns:p14="http://schemas.microsoft.com/office/powerpoint/2010/main" val="34453925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B8. </a:t>
            </a:r>
            <a:r>
              <a:rPr lang="de-DE" sz="2400" b="1" smtClean="0">
                <a:latin typeface="Times New Roman" pitchFamily="18" charset="0"/>
                <a:cs typeface="Times New Roman" pitchFamily="18" charset="0"/>
              </a:rPr>
              <a:t>C</a:t>
            </a:r>
            <a:r>
              <a:rPr lang="en-US" sz="2400" b="1" err="1">
                <a:latin typeface="Times New Roman" pitchFamily="18" charset="0"/>
                <a:cs typeface="Times New Roman" pitchFamily="18" charset="0"/>
              </a:rPr>
              <a:t>ƯA</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endParaRPr lang="en-US" sz="2400">
              <a:latin typeface="Times New Roman" pitchFamily="18" charset="0"/>
              <a:cs typeface="Times New Roman" pitchFamily="18"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473880"/>
            <a:ext cx="8763000" cy="325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457200" y="1089488"/>
            <a:ext cx="8458200" cy="369332"/>
          </a:xfrm>
          <a:prstGeom prst="rect">
            <a:avLst/>
          </a:prstGeom>
        </p:spPr>
        <p:txBody>
          <a:bodyPr wrap="square">
            <a:spAutoFit/>
          </a:bodyPr>
          <a:lstStyle/>
          <a:p>
            <a:pPr marL="236538" lvl="2"/>
            <a:r>
              <a:rPr lang="en-US">
                <a:latin typeface="Times New Roman" pitchFamily="18" charset="0"/>
                <a:cs typeface="Times New Roman" pitchFamily="18" charset="0"/>
              </a:rPr>
              <a:t>Quy trình công nghệ</a:t>
            </a:r>
          </a:p>
        </p:txBody>
      </p:sp>
    </p:spTree>
    <p:extLst>
      <p:ext uri="{BB962C8B-B14F-4D97-AF65-F5344CB8AC3E}">
        <p14:creationId xmlns:p14="http://schemas.microsoft.com/office/powerpoint/2010/main" val="833892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B8. </a:t>
            </a:r>
            <a:r>
              <a:rPr lang="de-DE" sz="2400" b="1" smtClean="0">
                <a:latin typeface="Times New Roman" pitchFamily="18" charset="0"/>
                <a:cs typeface="Times New Roman" pitchFamily="18" charset="0"/>
              </a:rPr>
              <a:t>C</a:t>
            </a:r>
            <a:r>
              <a:rPr lang="en-US" sz="2400" b="1" err="1">
                <a:latin typeface="Times New Roman" pitchFamily="18" charset="0"/>
                <a:cs typeface="Times New Roman" pitchFamily="18" charset="0"/>
              </a:rPr>
              <a:t>ƯA</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endParaRPr lang="en-US" sz="2400">
              <a:latin typeface="Times New Roman" pitchFamily="18" charset="0"/>
              <a:cs typeface="Times New Roman" pitchFamily="18" charset="0"/>
            </a:endParaRP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934" y="990601"/>
            <a:ext cx="8518129" cy="5333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92006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B8. </a:t>
            </a:r>
            <a:r>
              <a:rPr lang="de-DE" sz="2400" b="1" smtClean="0">
                <a:latin typeface="Times New Roman" pitchFamily="18" charset="0"/>
                <a:cs typeface="Times New Roman" pitchFamily="18" charset="0"/>
              </a:rPr>
              <a:t>C</a:t>
            </a:r>
            <a:r>
              <a:rPr lang="en-US" sz="2400" b="1" err="1">
                <a:latin typeface="Times New Roman" pitchFamily="18" charset="0"/>
                <a:cs typeface="Times New Roman" pitchFamily="18" charset="0"/>
              </a:rPr>
              <a:t>ƯA</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endParaRPr lang="en-US" sz="2400">
              <a:latin typeface="Times New Roman" pitchFamily="18" charset="0"/>
              <a:cs typeface="Times New Roman" pitchFamily="18" charset="0"/>
            </a:endParaRPr>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018188"/>
            <a:ext cx="8425800" cy="5306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82039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B8. </a:t>
            </a:r>
            <a:r>
              <a:rPr lang="de-DE" sz="2400" b="1" smtClean="0">
                <a:latin typeface="Times New Roman" pitchFamily="18" charset="0"/>
                <a:cs typeface="Times New Roman" pitchFamily="18" charset="0"/>
              </a:rPr>
              <a:t>C</a:t>
            </a:r>
            <a:r>
              <a:rPr lang="en-US" sz="2400" b="1" err="1">
                <a:latin typeface="Times New Roman" pitchFamily="18" charset="0"/>
                <a:cs typeface="Times New Roman" pitchFamily="18" charset="0"/>
              </a:rPr>
              <a:t>ƯA</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endParaRPr lang="en-US" sz="2400">
              <a:latin typeface="Times New Roman" pitchFamily="18" charset="0"/>
              <a:cs typeface="Times New Roman" pitchFamily="18" charset="0"/>
            </a:endParaRP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962570"/>
            <a:ext cx="8456908" cy="5438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72444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B8. </a:t>
            </a:r>
            <a:r>
              <a:rPr lang="de-DE" sz="2400" b="1" smtClean="0">
                <a:latin typeface="Times New Roman" pitchFamily="18" charset="0"/>
                <a:cs typeface="Times New Roman" pitchFamily="18" charset="0"/>
              </a:rPr>
              <a:t>C</a:t>
            </a:r>
            <a:r>
              <a:rPr lang="en-US" sz="2400" b="1" err="1">
                <a:latin typeface="Times New Roman" pitchFamily="18" charset="0"/>
                <a:cs typeface="Times New Roman" pitchFamily="18" charset="0"/>
              </a:rPr>
              <a:t>ƯA</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endParaRPr lang="en-US" sz="2400">
              <a:latin typeface="Times New Roman" pitchFamily="18" charset="0"/>
              <a:cs typeface="Times New Roman" pitchFamily="18" charset="0"/>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239" y="1066800"/>
            <a:ext cx="8381520" cy="3657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435310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B8. </a:t>
            </a:r>
            <a:r>
              <a:rPr lang="de-DE" sz="2400" b="1" smtClean="0">
                <a:latin typeface="Times New Roman" pitchFamily="18" charset="0"/>
                <a:cs typeface="Times New Roman" pitchFamily="18" charset="0"/>
              </a:rPr>
              <a:t>C</a:t>
            </a:r>
            <a:r>
              <a:rPr lang="en-US" sz="2400" b="1" err="1">
                <a:latin typeface="Times New Roman" pitchFamily="18" charset="0"/>
                <a:cs typeface="Times New Roman" pitchFamily="18" charset="0"/>
              </a:rPr>
              <a:t>ƯA</a:t>
            </a:r>
            <a:r>
              <a:rPr lang="en-US" sz="2400" b="1">
                <a:latin typeface="Times New Roman" pitchFamily="18" charset="0"/>
                <a:cs typeface="Times New Roman" pitchFamily="18" charset="0"/>
              </a:rPr>
              <a:t> KIM </a:t>
            </a:r>
            <a:r>
              <a:rPr lang="en-US" sz="2400" b="1" err="1">
                <a:latin typeface="Times New Roman" pitchFamily="18" charset="0"/>
                <a:cs typeface="Times New Roman" pitchFamily="18" charset="0"/>
              </a:rPr>
              <a:t>LOẠI</a:t>
            </a:r>
            <a:endParaRPr lang="en-US" sz="2400">
              <a:latin typeface="Times New Roman" pitchFamily="18" charset="0"/>
              <a:cs typeface="Times New Roman" pitchFamily="18" charset="0"/>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445" y="1371600"/>
            <a:ext cx="814111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985743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B9. </a:t>
            </a:r>
            <a:r>
              <a:rPr lang="de-DE" sz="2400" b="1">
                <a:latin typeface="Times New Roman" pitchFamily="18" charset="0"/>
                <a:cs typeface="Times New Roman" pitchFamily="18" charset="0"/>
              </a:rPr>
              <a:t>B</a:t>
            </a:r>
            <a:r>
              <a:rPr lang="en-US" sz="2400" b="1" err="1">
                <a:latin typeface="Times New Roman" pitchFamily="18" charset="0"/>
                <a:cs typeface="Times New Roman" pitchFamily="18" charset="0"/>
              </a:rPr>
              <a:t>ÀI</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TẬP</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TỔNG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HỢP</a:t>
            </a:r>
            <a:endParaRPr lang="en-US" sz="2400">
              <a:latin typeface="Times New Roman" pitchFamily="18" charset="0"/>
              <a:cs typeface="Times New Roman" pitchFamily="18" charset="0"/>
            </a:endParaRPr>
          </a:p>
        </p:txBody>
      </p:sp>
      <p:sp>
        <p:nvSpPr>
          <p:cNvPr id="3" name="Rectangle 2"/>
          <p:cNvSpPr/>
          <p:nvPr/>
        </p:nvSpPr>
        <p:spPr>
          <a:xfrm>
            <a:off x="228600" y="796290"/>
            <a:ext cx="8610600" cy="3970318"/>
          </a:xfrm>
          <a:prstGeom prst="rect">
            <a:avLst/>
          </a:prstGeom>
        </p:spPr>
        <p:txBody>
          <a:bodyPr wrap="square">
            <a:spAutoFit/>
          </a:bodyPr>
          <a:lstStyle/>
          <a:p>
            <a:r>
              <a:rPr lang="vi-VN" b="1">
                <a:latin typeface="Times New Roman" pitchFamily="18" charset="0"/>
                <a:cs typeface="Times New Roman" pitchFamily="18" charset="0"/>
              </a:rPr>
              <a:t>Mục tiêu:</a:t>
            </a:r>
            <a:r>
              <a:rPr lang="de-DE">
                <a:latin typeface="Times New Roman" pitchFamily="18" charset="0"/>
                <a:cs typeface="Times New Roman" pitchFamily="18" charset="0"/>
              </a:rPr>
              <a:t> 	</a:t>
            </a:r>
            <a:r>
              <a:rPr lang="de-DE" i="1">
                <a:latin typeface="Times New Roman" pitchFamily="18" charset="0"/>
                <a:cs typeface="Times New Roman" pitchFamily="18" charset="0"/>
              </a:rPr>
              <a:t>- Gia công được chi tiết đạt YCKT.</a:t>
            </a:r>
            <a:endParaRPr lang="en-US">
              <a:latin typeface="Times New Roman" pitchFamily="18" charset="0"/>
              <a:cs typeface="Times New Roman" pitchFamily="18" charset="0"/>
            </a:endParaRPr>
          </a:p>
          <a:p>
            <a:r>
              <a:rPr lang="de-DE" i="1">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de-DE" i="1">
                <a:latin typeface="Times New Roman" pitchFamily="18" charset="0"/>
                <a:cs typeface="Times New Roman" pitchFamily="18" charset="0"/>
              </a:rPr>
              <a:t>Lựa chọn được quy trình công nghệ hợp lý.</a:t>
            </a:r>
            <a:endParaRPr lang="en-US">
              <a:latin typeface="Times New Roman" pitchFamily="18" charset="0"/>
              <a:cs typeface="Times New Roman" pitchFamily="18" charset="0"/>
            </a:endParaRPr>
          </a:p>
          <a:p>
            <a:r>
              <a:rPr lang="de-DE" i="1">
                <a:latin typeface="Times New Roman" pitchFamily="18" charset="0"/>
                <a:cs typeface="Times New Roman" pitchFamily="18" charset="0"/>
              </a:rPr>
              <a:t>		</a:t>
            </a:r>
            <a:r>
              <a:rPr lang="de-DE" i="1" smtClean="0">
                <a:latin typeface="Times New Roman" pitchFamily="18" charset="0"/>
                <a:cs typeface="Times New Roman" pitchFamily="18" charset="0"/>
              </a:rPr>
              <a:t>- </a:t>
            </a:r>
            <a:r>
              <a:rPr lang="de-DE" i="1">
                <a:latin typeface="Times New Roman" pitchFamily="18" charset="0"/>
                <a:cs typeface="Times New Roman" pitchFamily="18" charset="0"/>
              </a:rPr>
              <a:t>Thao tác thuần thục</a:t>
            </a:r>
            <a:endParaRPr lang="en-US">
              <a:latin typeface="Times New Roman" pitchFamily="18" charset="0"/>
              <a:cs typeface="Times New Roman" pitchFamily="18" charset="0"/>
            </a:endParaRPr>
          </a:p>
          <a:p>
            <a:r>
              <a:rPr lang="de-DE" i="1">
                <a:latin typeface="Times New Roman" pitchFamily="18" charset="0"/>
                <a:cs typeface="Times New Roman" pitchFamily="18" charset="0"/>
              </a:rPr>
              <a:t>		</a:t>
            </a:r>
            <a:r>
              <a:rPr lang="en-US" i="1" smtClean="0">
                <a:latin typeface="Times New Roman" pitchFamily="18" charset="0"/>
                <a:cs typeface="Times New Roman" pitchFamily="18" charset="0"/>
              </a:rPr>
              <a:t>- </a:t>
            </a:r>
            <a:r>
              <a:rPr lang="en-US" i="1">
                <a:latin typeface="Times New Roman" pitchFamily="18" charset="0"/>
                <a:cs typeface="Times New Roman" pitchFamily="18" charset="0"/>
              </a:rPr>
              <a:t>Thực hiện đúng quy trình, ATLĐ trong xưởng thực tập.</a:t>
            </a:r>
            <a:endParaRPr lang="en-US">
              <a:latin typeface="Times New Roman" pitchFamily="18" charset="0"/>
              <a:cs typeface="Times New Roman" pitchFamily="18" charset="0"/>
            </a:endParaRPr>
          </a:p>
          <a:p>
            <a:r>
              <a:rPr lang="vi-VN" b="1">
                <a:latin typeface="Times New Roman" pitchFamily="18" charset="0"/>
                <a:cs typeface="Times New Roman" pitchFamily="18" charset="0"/>
              </a:rPr>
              <a:t>Giới thiệu:</a:t>
            </a:r>
            <a:endParaRPr lang="en-US">
              <a:latin typeface="Times New Roman" pitchFamily="18" charset="0"/>
              <a:cs typeface="Times New Roman" pitchFamily="18" charset="0"/>
            </a:endParaRPr>
          </a:p>
          <a:p>
            <a:r>
              <a:rPr lang="vi-VN">
                <a:latin typeface="Times New Roman" pitchFamily="18" charset="0"/>
                <a:cs typeface="Times New Roman" pitchFamily="18" charset="0"/>
              </a:rPr>
              <a:t>Trong bài này trình bày quy trình Gia công được chi tiết đạt YCKT.</a:t>
            </a:r>
            <a:endParaRPr lang="en-US">
              <a:latin typeface="Times New Roman" pitchFamily="18" charset="0"/>
              <a:cs typeface="Times New Roman" pitchFamily="18" charset="0"/>
            </a:endParaRPr>
          </a:p>
          <a:p>
            <a:r>
              <a:rPr lang="en-US" b="1">
                <a:latin typeface="Times New Roman" pitchFamily="18" charset="0"/>
                <a:cs typeface="Times New Roman" pitchFamily="18" charset="0"/>
              </a:rPr>
              <a:t>  </a:t>
            </a:r>
            <a:r>
              <a:rPr lang="vi-VN" b="1">
                <a:latin typeface="Times New Roman" pitchFamily="18" charset="0"/>
                <a:cs typeface="Times New Roman" pitchFamily="18" charset="0"/>
              </a:rPr>
              <a:t>Nội dung chính:</a:t>
            </a:r>
            <a:endParaRPr lang="en-US">
              <a:latin typeface="Times New Roman" pitchFamily="18" charset="0"/>
              <a:cs typeface="Times New Roman" pitchFamily="18" charset="0"/>
            </a:endParaRPr>
          </a:p>
          <a:p>
            <a:r>
              <a:rPr lang="en-US" smtClean="0">
                <a:latin typeface="Times New Roman" pitchFamily="18" charset="0"/>
                <a:cs typeface="Times New Roman" pitchFamily="18" charset="0"/>
              </a:rPr>
              <a:t>ĐỌC </a:t>
            </a:r>
            <a:r>
              <a:rPr lang="en-US">
                <a:latin typeface="Times New Roman" pitchFamily="18" charset="0"/>
                <a:cs typeface="Times New Roman" pitchFamily="18" charset="0"/>
              </a:rPr>
              <a:t>VÀ NGHIÊN CỨU BẢN VẼ </a:t>
            </a:r>
            <a:endParaRPr lang="en-US" smtClean="0">
              <a:latin typeface="Times New Roman" pitchFamily="18" charset="0"/>
              <a:cs typeface="Times New Roman" pitchFamily="18" charset="0"/>
            </a:endParaRPr>
          </a:p>
          <a:p>
            <a:r>
              <a:rPr lang="en-US" b="1" smtClean="0">
                <a:latin typeface="Times New Roman" pitchFamily="18" charset="0"/>
                <a:cs typeface="Times New Roman" pitchFamily="18" charset="0"/>
              </a:rPr>
              <a:t>						YÊU </a:t>
            </a:r>
            <a:r>
              <a:rPr lang="en-US" b="1">
                <a:latin typeface="Times New Roman" pitchFamily="18" charset="0"/>
                <a:cs typeface="Times New Roman" pitchFamily="18" charset="0"/>
              </a:rPr>
              <a:t>CẦU KỸ THUẬT</a:t>
            </a:r>
            <a:endParaRPr lang="en-US">
              <a:latin typeface="Times New Roman" pitchFamily="18" charset="0"/>
              <a:cs typeface="Times New Roman" pitchFamily="18" charset="0"/>
            </a:endParaRPr>
          </a:p>
          <a:p>
            <a:pPr lvl="0"/>
            <a:r>
              <a:rPr lang="en-US" smtClean="0">
                <a:latin typeface="Times New Roman" pitchFamily="18" charset="0"/>
                <a:cs typeface="Times New Roman" pitchFamily="18" charset="0"/>
              </a:rPr>
              <a:t>						Các </a:t>
            </a:r>
            <a:r>
              <a:rPr lang="en-US">
                <a:latin typeface="Times New Roman" pitchFamily="18" charset="0"/>
                <a:cs typeface="Times New Roman" pitchFamily="18" charset="0"/>
              </a:rPr>
              <a:t>mặt phẳng thẳng</a:t>
            </a:r>
          </a:p>
          <a:p>
            <a:pPr lvl="0"/>
            <a:r>
              <a:rPr lang="en-US" smtClean="0">
                <a:latin typeface="Times New Roman" pitchFamily="18" charset="0"/>
                <a:cs typeface="Times New Roman" pitchFamily="18" charset="0"/>
              </a:rPr>
              <a:t>						Các </a:t>
            </a:r>
            <a:r>
              <a:rPr lang="en-US">
                <a:latin typeface="Times New Roman" pitchFamily="18" charset="0"/>
                <a:cs typeface="Times New Roman" pitchFamily="18" charset="0"/>
              </a:rPr>
              <a:t>cung nối suôn đều</a:t>
            </a:r>
          </a:p>
          <a:p>
            <a:pPr lvl="0"/>
            <a:r>
              <a:rPr lang="en-US" smtClean="0">
                <a:latin typeface="Times New Roman" pitchFamily="18" charset="0"/>
                <a:cs typeface="Times New Roman" pitchFamily="18" charset="0"/>
              </a:rPr>
              <a:t>						Các </a:t>
            </a:r>
            <a:r>
              <a:rPr lang="en-US">
                <a:latin typeface="Times New Roman" pitchFamily="18" charset="0"/>
                <a:cs typeface="Times New Roman" pitchFamily="18" charset="0"/>
              </a:rPr>
              <a:t>giao tuyến nối suôn đều </a:t>
            </a:r>
          </a:p>
          <a:p>
            <a:pPr lvl="0"/>
            <a:r>
              <a:rPr lang="en-US" smtClean="0">
                <a:latin typeface="Times New Roman" pitchFamily="18" charset="0"/>
                <a:cs typeface="Times New Roman" pitchFamily="18" charset="0"/>
              </a:rPr>
              <a:t>						Đúng </a:t>
            </a:r>
            <a:r>
              <a:rPr lang="en-US">
                <a:latin typeface="Times New Roman" pitchFamily="18" charset="0"/>
                <a:cs typeface="Times New Roman" pitchFamily="18" charset="0"/>
              </a:rPr>
              <a:t>kích thước theo bản vẽ</a:t>
            </a:r>
          </a:p>
          <a:p>
            <a:endParaRPr lang="en-US">
              <a:latin typeface="Times New Roman" pitchFamily="18" charset="0"/>
              <a:cs typeface="Times New Roman" pitchFamily="18" charset="0"/>
            </a:endParaRPr>
          </a:p>
        </p:txBody>
      </p:sp>
      <p:grpSp>
        <p:nvGrpSpPr>
          <p:cNvPr id="4" name="Group 3"/>
          <p:cNvGrpSpPr>
            <a:grpSpLocks/>
          </p:cNvGrpSpPr>
          <p:nvPr/>
        </p:nvGrpSpPr>
        <p:grpSpPr bwMode="auto">
          <a:xfrm>
            <a:off x="521970" y="3200400"/>
            <a:ext cx="4406900" cy="3079750"/>
            <a:chOff x="3211" y="4706"/>
            <a:chExt cx="6940" cy="4850"/>
          </a:xfrm>
        </p:grpSpPr>
        <p:grpSp>
          <p:nvGrpSpPr>
            <p:cNvPr id="5" name="Group 4"/>
            <p:cNvGrpSpPr>
              <a:grpSpLocks/>
            </p:cNvGrpSpPr>
            <p:nvPr/>
          </p:nvGrpSpPr>
          <p:grpSpPr bwMode="auto">
            <a:xfrm>
              <a:off x="3211" y="4706"/>
              <a:ext cx="6940" cy="2407"/>
              <a:chOff x="3211" y="4706"/>
              <a:chExt cx="6940" cy="2407"/>
            </a:xfrm>
          </p:grpSpPr>
          <p:grpSp>
            <p:nvGrpSpPr>
              <p:cNvPr id="78" name="Group 77"/>
              <p:cNvGrpSpPr>
                <a:grpSpLocks/>
              </p:cNvGrpSpPr>
              <p:nvPr/>
            </p:nvGrpSpPr>
            <p:grpSpPr bwMode="auto">
              <a:xfrm>
                <a:off x="3211" y="5372"/>
                <a:ext cx="4032" cy="1741"/>
                <a:chOff x="2736" y="8496"/>
                <a:chExt cx="4032" cy="2016"/>
              </a:xfrm>
            </p:grpSpPr>
            <p:cxnSp>
              <p:nvCxnSpPr>
                <p:cNvPr id="109" name="Line 339"/>
                <p:cNvCxnSpPr>
                  <a:cxnSpLocks noChangeShapeType="1"/>
                </p:cNvCxnSpPr>
                <p:nvPr/>
              </p:nvCxnSpPr>
              <p:spPr bwMode="auto">
                <a:xfrm>
                  <a:off x="4752" y="8496"/>
                  <a:ext cx="0" cy="2016"/>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grpSp>
              <p:nvGrpSpPr>
                <p:cNvPr id="110" name="Group 109"/>
                <p:cNvGrpSpPr>
                  <a:grpSpLocks/>
                </p:cNvGrpSpPr>
                <p:nvPr/>
              </p:nvGrpSpPr>
              <p:grpSpPr bwMode="auto">
                <a:xfrm>
                  <a:off x="2736" y="8784"/>
                  <a:ext cx="4032" cy="1296"/>
                  <a:chOff x="2736" y="8784"/>
                  <a:chExt cx="4032" cy="1296"/>
                </a:xfrm>
              </p:grpSpPr>
              <p:cxnSp>
                <p:nvCxnSpPr>
                  <p:cNvPr id="111" name="Line 341"/>
                  <p:cNvCxnSpPr>
                    <a:cxnSpLocks noChangeShapeType="1"/>
                  </p:cNvCxnSpPr>
                  <p:nvPr/>
                </p:nvCxnSpPr>
                <p:spPr bwMode="auto">
                  <a:xfrm>
                    <a:off x="3312" y="10080"/>
                    <a:ext cx="28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12" name="Line 342"/>
                  <p:cNvCxnSpPr>
                    <a:cxnSpLocks noChangeShapeType="1"/>
                  </p:cNvCxnSpPr>
                  <p:nvPr/>
                </p:nvCxnSpPr>
                <p:spPr bwMode="auto">
                  <a:xfrm>
                    <a:off x="3312" y="8784"/>
                    <a:ext cx="28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grpSp>
                <p:nvGrpSpPr>
                  <p:cNvPr id="113" name="Group 112"/>
                  <p:cNvGrpSpPr>
                    <a:grpSpLocks/>
                  </p:cNvGrpSpPr>
                  <p:nvPr/>
                </p:nvGrpSpPr>
                <p:grpSpPr bwMode="auto">
                  <a:xfrm>
                    <a:off x="3024" y="8784"/>
                    <a:ext cx="288" cy="1296"/>
                    <a:chOff x="3744" y="10080"/>
                    <a:chExt cx="576" cy="2304"/>
                  </a:xfrm>
                </p:grpSpPr>
                <p:sp>
                  <p:nvSpPr>
                    <p:cNvPr id="163" name="Arc 344"/>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64" name="Arc 345"/>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14" name="Group 113"/>
                  <p:cNvGrpSpPr>
                    <a:grpSpLocks/>
                  </p:cNvGrpSpPr>
                  <p:nvPr/>
                </p:nvGrpSpPr>
                <p:grpSpPr bwMode="auto">
                  <a:xfrm>
                    <a:off x="3024" y="9072"/>
                    <a:ext cx="288" cy="720"/>
                    <a:chOff x="3744" y="10080"/>
                    <a:chExt cx="576" cy="2304"/>
                  </a:xfrm>
                </p:grpSpPr>
                <p:sp>
                  <p:nvSpPr>
                    <p:cNvPr id="161" name="Arc 347"/>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62" name="Arc 348"/>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15" name="Group 114"/>
                  <p:cNvGrpSpPr>
                    <a:grpSpLocks/>
                  </p:cNvGrpSpPr>
                  <p:nvPr/>
                </p:nvGrpSpPr>
                <p:grpSpPr bwMode="auto">
                  <a:xfrm>
                    <a:off x="3168" y="9792"/>
                    <a:ext cx="144" cy="288"/>
                    <a:chOff x="2880" y="10368"/>
                    <a:chExt cx="288" cy="720"/>
                  </a:xfrm>
                </p:grpSpPr>
                <p:sp>
                  <p:nvSpPr>
                    <p:cNvPr id="159" name="Arc 350"/>
                    <p:cNvSpPr>
                      <a:spLocks/>
                    </p:cNvSpPr>
                    <p:nvPr/>
                  </p:nvSpPr>
                  <p:spPr bwMode="auto">
                    <a:xfrm flipH="1" flipV="1">
                      <a:off x="2880" y="10683"/>
                      <a:ext cx="288" cy="405"/>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60" name="Arc 351"/>
                    <p:cNvSpPr>
                      <a:spLocks/>
                    </p:cNvSpPr>
                    <p:nvPr/>
                  </p:nvSpPr>
                  <p:spPr bwMode="auto">
                    <a:xfrm flipH="1">
                      <a:off x="2880" y="10368"/>
                      <a:ext cx="288" cy="360"/>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16" name="Group 115"/>
                  <p:cNvGrpSpPr>
                    <a:grpSpLocks/>
                  </p:cNvGrpSpPr>
                  <p:nvPr/>
                </p:nvGrpSpPr>
                <p:grpSpPr bwMode="auto">
                  <a:xfrm>
                    <a:off x="3168" y="8784"/>
                    <a:ext cx="144" cy="288"/>
                    <a:chOff x="2880" y="10368"/>
                    <a:chExt cx="288" cy="720"/>
                  </a:xfrm>
                </p:grpSpPr>
                <p:sp>
                  <p:nvSpPr>
                    <p:cNvPr id="157" name="Arc 353"/>
                    <p:cNvSpPr>
                      <a:spLocks/>
                    </p:cNvSpPr>
                    <p:nvPr/>
                  </p:nvSpPr>
                  <p:spPr bwMode="auto">
                    <a:xfrm flipH="1" flipV="1">
                      <a:off x="2880" y="10683"/>
                      <a:ext cx="288" cy="405"/>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58" name="Arc 354"/>
                    <p:cNvSpPr>
                      <a:spLocks/>
                    </p:cNvSpPr>
                    <p:nvPr/>
                  </p:nvSpPr>
                  <p:spPr bwMode="auto">
                    <a:xfrm flipH="1">
                      <a:off x="2880" y="10368"/>
                      <a:ext cx="288" cy="360"/>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cxnSp>
                <p:nvCxnSpPr>
                  <p:cNvPr id="117" name="Line 355"/>
                  <p:cNvCxnSpPr>
                    <a:cxnSpLocks noChangeShapeType="1"/>
                  </p:cNvCxnSpPr>
                  <p:nvPr/>
                </p:nvCxnSpPr>
                <p:spPr bwMode="auto">
                  <a:xfrm>
                    <a:off x="3312" y="9792"/>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18" name="Line 356"/>
                  <p:cNvCxnSpPr>
                    <a:cxnSpLocks noChangeShapeType="1"/>
                  </p:cNvCxnSpPr>
                  <p:nvPr/>
                </p:nvCxnSpPr>
                <p:spPr bwMode="auto">
                  <a:xfrm>
                    <a:off x="3312" y="9072"/>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119" name="Arc 357"/>
                  <p:cNvSpPr>
                    <a:spLocks/>
                  </p:cNvSpPr>
                  <p:nvPr/>
                </p:nvSpPr>
                <p:spPr bwMode="auto">
                  <a:xfrm>
                    <a:off x="3888" y="9792"/>
                    <a:ext cx="288" cy="28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20" name="Arc 358"/>
                  <p:cNvSpPr>
                    <a:spLocks/>
                  </p:cNvSpPr>
                  <p:nvPr/>
                </p:nvSpPr>
                <p:spPr bwMode="auto">
                  <a:xfrm flipV="1">
                    <a:off x="3888" y="8784"/>
                    <a:ext cx="288" cy="28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121" name="Group 120"/>
                  <p:cNvGrpSpPr>
                    <a:grpSpLocks/>
                  </p:cNvGrpSpPr>
                  <p:nvPr/>
                </p:nvGrpSpPr>
                <p:grpSpPr bwMode="auto">
                  <a:xfrm flipH="1">
                    <a:off x="5328" y="8784"/>
                    <a:ext cx="1152" cy="1296"/>
                    <a:chOff x="3024" y="8784"/>
                    <a:chExt cx="1152" cy="1296"/>
                  </a:xfrm>
                </p:grpSpPr>
                <p:grpSp>
                  <p:nvGrpSpPr>
                    <p:cNvPr id="141" name="Group 140"/>
                    <p:cNvGrpSpPr>
                      <a:grpSpLocks/>
                    </p:cNvGrpSpPr>
                    <p:nvPr/>
                  </p:nvGrpSpPr>
                  <p:grpSpPr bwMode="auto">
                    <a:xfrm>
                      <a:off x="3024" y="8784"/>
                      <a:ext cx="288" cy="1296"/>
                      <a:chOff x="3744" y="10080"/>
                      <a:chExt cx="576" cy="2304"/>
                    </a:xfrm>
                  </p:grpSpPr>
                  <p:sp>
                    <p:nvSpPr>
                      <p:cNvPr id="155" name="Arc 361"/>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56" name="Arc 362"/>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42" name="Group 141"/>
                    <p:cNvGrpSpPr>
                      <a:grpSpLocks/>
                    </p:cNvGrpSpPr>
                    <p:nvPr/>
                  </p:nvGrpSpPr>
                  <p:grpSpPr bwMode="auto">
                    <a:xfrm>
                      <a:off x="3024" y="9072"/>
                      <a:ext cx="288" cy="720"/>
                      <a:chOff x="3744" y="10080"/>
                      <a:chExt cx="576" cy="2304"/>
                    </a:xfrm>
                  </p:grpSpPr>
                  <p:sp>
                    <p:nvSpPr>
                      <p:cNvPr id="153" name="Arc 364"/>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54" name="Arc 365"/>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43" name="Group 142"/>
                    <p:cNvGrpSpPr>
                      <a:grpSpLocks/>
                    </p:cNvGrpSpPr>
                    <p:nvPr/>
                  </p:nvGrpSpPr>
                  <p:grpSpPr bwMode="auto">
                    <a:xfrm>
                      <a:off x="3168" y="9792"/>
                      <a:ext cx="144" cy="288"/>
                      <a:chOff x="2880" y="10368"/>
                      <a:chExt cx="288" cy="720"/>
                    </a:xfrm>
                  </p:grpSpPr>
                  <p:sp>
                    <p:nvSpPr>
                      <p:cNvPr id="151" name="Arc 367"/>
                      <p:cNvSpPr>
                        <a:spLocks/>
                      </p:cNvSpPr>
                      <p:nvPr/>
                    </p:nvSpPr>
                    <p:spPr bwMode="auto">
                      <a:xfrm flipH="1" flipV="1">
                        <a:off x="2880" y="10683"/>
                        <a:ext cx="288" cy="405"/>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52" name="Arc 368"/>
                      <p:cNvSpPr>
                        <a:spLocks/>
                      </p:cNvSpPr>
                      <p:nvPr/>
                    </p:nvSpPr>
                    <p:spPr bwMode="auto">
                      <a:xfrm flipH="1">
                        <a:off x="2880" y="10368"/>
                        <a:ext cx="288" cy="360"/>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44" name="Group 143"/>
                    <p:cNvGrpSpPr>
                      <a:grpSpLocks/>
                    </p:cNvGrpSpPr>
                    <p:nvPr/>
                  </p:nvGrpSpPr>
                  <p:grpSpPr bwMode="auto">
                    <a:xfrm>
                      <a:off x="3168" y="8784"/>
                      <a:ext cx="144" cy="288"/>
                      <a:chOff x="2880" y="10368"/>
                      <a:chExt cx="288" cy="720"/>
                    </a:xfrm>
                  </p:grpSpPr>
                  <p:sp>
                    <p:nvSpPr>
                      <p:cNvPr id="149" name="Arc 370"/>
                      <p:cNvSpPr>
                        <a:spLocks/>
                      </p:cNvSpPr>
                      <p:nvPr/>
                    </p:nvSpPr>
                    <p:spPr bwMode="auto">
                      <a:xfrm flipH="1" flipV="1">
                        <a:off x="2880" y="10683"/>
                        <a:ext cx="288" cy="405"/>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50" name="Arc 371"/>
                      <p:cNvSpPr>
                        <a:spLocks/>
                      </p:cNvSpPr>
                      <p:nvPr/>
                    </p:nvSpPr>
                    <p:spPr bwMode="auto">
                      <a:xfrm flipH="1">
                        <a:off x="2880" y="10368"/>
                        <a:ext cx="288" cy="360"/>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cxnSp>
                  <p:nvCxnSpPr>
                    <p:cNvPr id="145" name="Line 372"/>
                    <p:cNvCxnSpPr>
                      <a:cxnSpLocks noChangeShapeType="1"/>
                    </p:cNvCxnSpPr>
                    <p:nvPr/>
                  </p:nvCxnSpPr>
                  <p:spPr bwMode="auto">
                    <a:xfrm>
                      <a:off x="3312" y="9792"/>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46" name="Line 373"/>
                    <p:cNvCxnSpPr>
                      <a:cxnSpLocks noChangeShapeType="1"/>
                    </p:cNvCxnSpPr>
                    <p:nvPr/>
                  </p:nvCxnSpPr>
                  <p:spPr bwMode="auto">
                    <a:xfrm>
                      <a:off x="3312" y="9072"/>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147" name="Arc 374"/>
                    <p:cNvSpPr>
                      <a:spLocks/>
                    </p:cNvSpPr>
                    <p:nvPr/>
                  </p:nvSpPr>
                  <p:spPr bwMode="auto">
                    <a:xfrm>
                      <a:off x="3888" y="9792"/>
                      <a:ext cx="288" cy="28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48" name="Arc 375"/>
                    <p:cNvSpPr>
                      <a:spLocks/>
                    </p:cNvSpPr>
                    <p:nvPr/>
                  </p:nvSpPr>
                  <p:spPr bwMode="auto">
                    <a:xfrm flipV="1">
                      <a:off x="3888" y="8784"/>
                      <a:ext cx="288" cy="28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cxnSp>
                <p:nvCxnSpPr>
                  <p:cNvPr id="122" name="Line 376"/>
                  <p:cNvCxnSpPr>
                    <a:cxnSpLocks noChangeShapeType="1"/>
                  </p:cNvCxnSpPr>
                  <p:nvPr/>
                </p:nvCxnSpPr>
                <p:spPr bwMode="auto">
                  <a:xfrm>
                    <a:off x="2736" y="9450"/>
                    <a:ext cx="4032" cy="0"/>
                  </a:xfrm>
                  <a:prstGeom prst="line">
                    <a:avLst/>
                  </a:prstGeom>
                  <a:noFill/>
                  <a:ln w="19050">
                    <a:solidFill>
                      <a:srgbClr val="000000"/>
                    </a:solidFill>
                    <a:prstDash val="dash"/>
                    <a:round/>
                    <a:headEnd/>
                    <a:tailEnd/>
                  </a:ln>
                  <a:extLst>
                    <a:ext uri="{909E8E84-426E-40DD-AFC4-6F175D3DCCD1}">
                      <a14:hiddenFill xmlns:a14="http://schemas.microsoft.com/office/drawing/2010/main">
                        <a:noFill/>
                      </a14:hiddenFill>
                    </a:ext>
                  </a:extLst>
                </p:spPr>
              </p:cxnSp>
              <p:grpSp>
                <p:nvGrpSpPr>
                  <p:cNvPr id="123" name="Group 122"/>
                  <p:cNvGrpSpPr>
                    <a:grpSpLocks/>
                  </p:cNvGrpSpPr>
                  <p:nvPr/>
                </p:nvGrpSpPr>
                <p:grpSpPr bwMode="auto">
                  <a:xfrm>
                    <a:off x="4176" y="9156"/>
                    <a:ext cx="1137" cy="576"/>
                    <a:chOff x="4176" y="9156"/>
                    <a:chExt cx="1137" cy="576"/>
                  </a:xfrm>
                </p:grpSpPr>
                <p:grpSp>
                  <p:nvGrpSpPr>
                    <p:cNvPr id="133" name="Group 132"/>
                    <p:cNvGrpSpPr>
                      <a:grpSpLocks/>
                    </p:cNvGrpSpPr>
                    <p:nvPr/>
                  </p:nvGrpSpPr>
                  <p:grpSpPr bwMode="auto">
                    <a:xfrm>
                      <a:off x="4176" y="9156"/>
                      <a:ext cx="288" cy="576"/>
                      <a:chOff x="3744" y="10080"/>
                      <a:chExt cx="576" cy="2304"/>
                    </a:xfrm>
                  </p:grpSpPr>
                  <p:sp>
                    <p:nvSpPr>
                      <p:cNvPr id="139" name="Arc 379"/>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40" name="Arc 380"/>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34" name="Group 133"/>
                    <p:cNvGrpSpPr>
                      <a:grpSpLocks/>
                    </p:cNvGrpSpPr>
                    <p:nvPr/>
                  </p:nvGrpSpPr>
                  <p:grpSpPr bwMode="auto">
                    <a:xfrm flipH="1">
                      <a:off x="5025" y="9156"/>
                      <a:ext cx="288" cy="576"/>
                      <a:chOff x="3744" y="10080"/>
                      <a:chExt cx="576" cy="2304"/>
                    </a:xfrm>
                  </p:grpSpPr>
                  <p:sp>
                    <p:nvSpPr>
                      <p:cNvPr id="137" name="Arc 382"/>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38" name="Arc 383"/>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cxnSp>
                  <p:nvCxnSpPr>
                    <p:cNvPr id="135" name="Line 384"/>
                    <p:cNvCxnSpPr>
                      <a:cxnSpLocks noChangeShapeType="1"/>
                    </p:cNvCxnSpPr>
                    <p:nvPr/>
                  </p:nvCxnSpPr>
                  <p:spPr bwMode="auto">
                    <a:xfrm>
                      <a:off x="4464" y="9732"/>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36" name="Line 385"/>
                    <p:cNvCxnSpPr>
                      <a:cxnSpLocks noChangeShapeType="1"/>
                    </p:cNvCxnSpPr>
                    <p:nvPr/>
                  </p:nvCxnSpPr>
                  <p:spPr bwMode="auto">
                    <a:xfrm>
                      <a:off x="4464" y="9171"/>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grpSp>
              <p:grpSp>
                <p:nvGrpSpPr>
                  <p:cNvPr id="124" name="Group 123"/>
                  <p:cNvGrpSpPr>
                    <a:grpSpLocks/>
                  </p:cNvGrpSpPr>
                  <p:nvPr/>
                </p:nvGrpSpPr>
                <p:grpSpPr bwMode="auto">
                  <a:xfrm>
                    <a:off x="4252" y="9231"/>
                    <a:ext cx="995" cy="432"/>
                    <a:chOff x="4176" y="9156"/>
                    <a:chExt cx="1137" cy="576"/>
                  </a:xfrm>
                </p:grpSpPr>
                <p:grpSp>
                  <p:nvGrpSpPr>
                    <p:cNvPr id="125" name="Group 124"/>
                    <p:cNvGrpSpPr>
                      <a:grpSpLocks/>
                    </p:cNvGrpSpPr>
                    <p:nvPr/>
                  </p:nvGrpSpPr>
                  <p:grpSpPr bwMode="auto">
                    <a:xfrm>
                      <a:off x="4176" y="9156"/>
                      <a:ext cx="288" cy="576"/>
                      <a:chOff x="3744" y="10080"/>
                      <a:chExt cx="576" cy="2304"/>
                    </a:xfrm>
                  </p:grpSpPr>
                  <p:sp>
                    <p:nvSpPr>
                      <p:cNvPr id="131" name="Arc 388"/>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32" name="Arc 389"/>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26" name="Group 125"/>
                    <p:cNvGrpSpPr>
                      <a:grpSpLocks/>
                    </p:cNvGrpSpPr>
                    <p:nvPr/>
                  </p:nvGrpSpPr>
                  <p:grpSpPr bwMode="auto">
                    <a:xfrm flipH="1">
                      <a:off x="5025" y="9156"/>
                      <a:ext cx="288" cy="576"/>
                      <a:chOff x="3744" y="10080"/>
                      <a:chExt cx="576" cy="2304"/>
                    </a:xfrm>
                  </p:grpSpPr>
                  <p:sp>
                    <p:nvSpPr>
                      <p:cNvPr id="129" name="Arc 391"/>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30" name="Arc 392"/>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cxnSp>
                  <p:nvCxnSpPr>
                    <p:cNvPr id="127" name="Line 393"/>
                    <p:cNvCxnSpPr>
                      <a:cxnSpLocks noChangeShapeType="1"/>
                    </p:cNvCxnSpPr>
                    <p:nvPr/>
                  </p:nvCxnSpPr>
                  <p:spPr bwMode="auto">
                    <a:xfrm>
                      <a:off x="4464" y="9732"/>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28" name="Line 394"/>
                    <p:cNvCxnSpPr>
                      <a:cxnSpLocks noChangeShapeType="1"/>
                    </p:cNvCxnSpPr>
                    <p:nvPr/>
                  </p:nvCxnSpPr>
                  <p:spPr bwMode="auto">
                    <a:xfrm>
                      <a:off x="4464" y="9171"/>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grpSp>
            </p:grpSp>
          </p:grpSp>
          <p:cxnSp>
            <p:nvCxnSpPr>
              <p:cNvPr id="79" name="Line 395"/>
              <p:cNvCxnSpPr>
                <a:cxnSpLocks noChangeShapeType="1"/>
              </p:cNvCxnSpPr>
              <p:nvPr/>
            </p:nvCxnSpPr>
            <p:spPr bwMode="auto">
              <a:xfrm flipV="1">
                <a:off x="3499" y="4927"/>
                <a:ext cx="0" cy="124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0" name="Line 396"/>
              <p:cNvCxnSpPr>
                <a:cxnSpLocks noChangeShapeType="1"/>
              </p:cNvCxnSpPr>
              <p:nvPr/>
            </p:nvCxnSpPr>
            <p:spPr bwMode="auto">
              <a:xfrm flipV="1">
                <a:off x="6955" y="4927"/>
                <a:ext cx="0" cy="136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1" name="Line 397"/>
              <p:cNvCxnSpPr>
                <a:cxnSpLocks noChangeShapeType="1"/>
              </p:cNvCxnSpPr>
              <p:nvPr/>
            </p:nvCxnSpPr>
            <p:spPr bwMode="auto">
              <a:xfrm flipV="1">
                <a:off x="4651" y="5300"/>
                <a:ext cx="0" cy="37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2" name="Line 398"/>
              <p:cNvCxnSpPr>
                <a:cxnSpLocks noChangeShapeType="1"/>
              </p:cNvCxnSpPr>
              <p:nvPr/>
            </p:nvCxnSpPr>
            <p:spPr bwMode="auto">
              <a:xfrm>
                <a:off x="3499" y="5425"/>
                <a:ext cx="1152"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83" name="Line 399"/>
              <p:cNvCxnSpPr>
                <a:cxnSpLocks noChangeShapeType="1"/>
              </p:cNvCxnSpPr>
              <p:nvPr/>
            </p:nvCxnSpPr>
            <p:spPr bwMode="auto">
              <a:xfrm>
                <a:off x="3499" y="5051"/>
                <a:ext cx="3456"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sp>
            <p:nvSpPr>
              <p:cNvPr id="84" name="Text Box 400"/>
              <p:cNvSpPr txBox="1">
                <a:spLocks noChangeArrowheads="1"/>
              </p:cNvSpPr>
              <p:nvPr/>
            </p:nvSpPr>
            <p:spPr bwMode="auto">
              <a:xfrm>
                <a:off x="4785" y="4706"/>
                <a:ext cx="1286"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103</a:t>
                </a:r>
                <a:r>
                  <a:rPr lang="en-US" sz="1200" baseline="30000">
                    <a:effectLst/>
                    <a:latin typeface="Times New Roman"/>
                    <a:ea typeface="Times New Roman"/>
                    <a:cs typeface="Helvetica-Condense"/>
                  </a:rPr>
                  <a:t>±0,2</a:t>
                </a:r>
                <a:endParaRPr lang="en-US" sz="1200">
                  <a:effectLst/>
                  <a:latin typeface="Helvetica-Condense"/>
                  <a:ea typeface="Times New Roman"/>
                  <a:cs typeface="Helvetica-Condense"/>
                </a:endParaRPr>
              </a:p>
            </p:txBody>
          </p:sp>
          <p:sp>
            <p:nvSpPr>
              <p:cNvPr id="85" name="Text Box 401"/>
              <p:cNvSpPr txBox="1">
                <a:spLocks noChangeArrowheads="1"/>
              </p:cNvSpPr>
              <p:nvPr/>
            </p:nvSpPr>
            <p:spPr bwMode="auto">
              <a:xfrm>
                <a:off x="3680" y="5117"/>
                <a:ext cx="1286"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30</a:t>
                </a:r>
                <a:r>
                  <a:rPr lang="en-US" sz="1200" baseline="30000">
                    <a:effectLst/>
                    <a:latin typeface="Times New Roman"/>
                    <a:ea typeface="Times New Roman"/>
                    <a:cs typeface="Helvetica-Condense"/>
                  </a:rPr>
                  <a:t>±0,2</a:t>
                </a:r>
                <a:endParaRPr lang="en-US" sz="1200">
                  <a:effectLst/>
                  <a:latin typeface="Helvetica-Condense"/>
                  <a:ea typeface="Times New Roman"/>
                  <a:cs typeface="Helvetica-Condense"/>
                </a:endParaRPr>
              </a:p>
            </p:txBody>
          </p:sp>
          <p:grpSp>
            <p:nvGrpSpPr>
              <p:cNvPr id="86" name="Group 85"/>
              <p:cNvGrpSpPr>
                <a:grpSpLocks/>
              </p:cNvGrpSpPr>
              <p:nvPr/>
            </p:nvGrpSpPr>
            <p:grpSpPr bwMode="auto">
              <a:xfrm>
                <a:off x="7387" y="4756"/>
                <a:ext cx="2764" cy="2070"/>
                <a:chOff x="7128" y="6191"/>
                <a:chExt cx="2764" cy="2070"/>
              </a:xfrm>
            </p:grpSpPr>
            <p:grpSp>
              <p:nvGrpSpPr>
                <p:cNvPr id="87" name="Group 86"/>
                <p:cNvGrpSpPr>
                  <a:grpSpLocks/>
                </p:cNvGrpSpPr>
                <p:nvPr/>
              </p:nvGrpSpPr>
              <p:grpSpPr bwMode="auto">
                <a:xfrm>
                  <a:off x="7260" y="7018"/>
                  <a:ext cx="1308" cy="1119"/>
                  <a:chOff x="7044" y="8784"/>
                  <a:chExt cx="1308" cy="1296"/>
                </a:xfrm>
              </p:grpSpPr>
              <p:sp>
                <p:nvSpPr>
                  <p:cNvPr id="98" name="Rectangle 97"/>
                  <p:cNvSpPr>
                    <a:spLocks noChangeArrowheads="1"/>
                  </p:cNvSpPr>
                  <p:nvPr/>
                </p:nvSpPr>
                <p:spPr bwMode="auto">
                  <a:xfrm>
                    <a:off x="7056" y="8784"/>
                    <a:ext cx="1296" cy="1296"/>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endParaRPr lang="en-US"/>
                  </a:p>
                </p:txBody>
              </p:sp>
              <p:sp>
                <p:nvSpPr>
                  <p:cNvPr id="99" name="Oval 98"/>
                  <p:cNvSpPr>
                    <a:spLocks noChangeArrowheads="1"/>
                  </p:cNvSpPr>
                  <p:nvPr/>
                </p:nvSpPr>
                <p:spPr bwMode="auto">
                  <a:xfrm>
                    <a:off x="7044" y="8784"/>
                    <a:ext cx="1296" cy="1296"/>
                  </a:xfrm>
                  <a:prstGeom prst="ellipse">
                    <a:avLst/>
                  </a:prstGeom>
                  <a:solidFill>
                    <a:srgbClr val="FFFFFF"/>
                  </a:solidFill>
                  <a:ln w="19050">
                    <a:solidFill>
                      <a:srgbClr val="000000"/>
                    </a:solidFill>
                    <a:round/>
                    <a:headEnd/>
                    <a:tailEnd/>
                  </a:ln>
                </p:spPr>
                <p:txBody>
                  <a:bodyPr rot="0" vert="horz" wrap="square" lIns="91440" tIns="45720" rIns="91440" bIns="45720" anchor="t" anchorCtr="0" upright="1">
                    <a:noAutofit/>
                  </a:bodyPr>
                  <a:lstStyle/>
                  <a:p>
                    <a:endParaRPr lang="en-US"/>
                  </a:p>
                </p:txBody>
              </p:sp>
              <p:cxnSp>
                <p:nvCxnSpPr>
                  <p:cNvPr id="100" name="Line 406"/>
                  <p:cNvCxnSpPr>
                    <a:cxnSpLocks noChangeShapeType="1"/>
                  </p:cNvCxnSpPr>
                  <p:nvPr/>
                </p:nvCxnSpPr>
                <p:spPr bwMode="auto">
                  <a:xfrm flipH="1">
                    <a:off x="7056" y="8784"/>
                    <a:ext cx="144" cy="14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01" name="Line 407"/>
                  <p:cNvCxnSpPr>
                    <a:cxnSpLocks noChangeShapeType="1"/>
                  </p:cNvCxnSpPr>
                  <p:nvPr/>
                </p:nvCxnSpPr>
                <p:spPr bwMode="auto">
                  <a:xfrm>
                    <a:off x="8208" y="8784"/>
                    <a:ext cx="144" cy="14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02" name="Line 408"/>
                  <p:cNvCxnSpPr>
                    <a:cxnSpLocks noChangeShapeType="1"/>
                  </p:cNvCxnSpPr>
                  <p:nvPr/>
                </p:nvCxnSpPr>
                <p:spPr bwMode="auto">
                  <a:xfrm flipH="1">
                    <a:off x="8208" y="9936"/>
                    <a:ext cx="144" cy="14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03" name="Line 409"/>
                  <p:cNvCxnSpPr>
                    <a:cxnSpLocks noChangeShapeType="1"/>
                  </p:cNvCxnSpPr>
                  <p:nvPr/>
                </p:nvCxnSpPr>
                <p:spPr bwMode="auto">
                  <a:xfrm>
                    <a:off x="7056" y="9936"/>
                    <a:ext cx="144" cy="14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104" name="Rectangle 103"/>
                  <p:cNvSpPr>
                    <a:spLocks noChangeArrowheads="1"/>
                  </p:cNvSpPr>
                  <p:nvPr/>
                </p:nvSpPr>
                <p:spPr bwMode="auto">
                  <a:xfrm>
                    <a:off x="7185" y="9072"/>
                    <a:ext cx="1008" cy="720"/>
                  </a:xfrm>
                  <a:prstGeom prst="rect">
                    <a:avLst/>
                  </a:prstGeom>
                  <a:solidFill>
                    <a:srgbClr val="FFFFFF"/>
                  </a:solidFill>
                  <a:ln w="19050">
                    <a:solidFill>
                      <a:srgbClr val="000000"/>
                    </a:solidFill>
                    <a:prstDash val="dash"/>
                    <a:miter lim="800000"/>
                    <a:headEnd/>
                    <a:tailEnd/>
                  </a:ln>
                </p:spPr>
                <p:txBody>
                  <a:bodyPr rot="0" vert="horz" wrap="square" lIns="91440" tIns="45720" rIns="91440" bIns="45720" anchor="t" anchorCtr="0" upright="1">
                    <a:noAutofit/>
                  </a:bodyPr>
                  <a:lstStyle/>
                  <a:p>
                    <a:endParaRPr lang="en-US"/>
                  </a:p>
                </p:txBody>
              </p:sp>
              <p:cxnSp>
                <p:nvCxnSpPr>
                  <p:cNvPr id="105" name="Line 411"/>
                  <p:cNvCxnSpPr>
                    <a:cxnSpLocks noChangeShapeType="1"/>
                  </p:cNvCxnSpPr>
                  <p:nvPr/>
                </p:nvCxnSpPr>
                <p:spPr bwMode="auto">
                  <a:xfrm flipV="1">
                    <a:off x="8208" y="8928"/>
                    <a:ext cx="144" cy="14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06" name="Line 412"/>
                  <p:cNvCxnSpPr>
                    <a:cxnSpLocks noChangeShapeType="1"/>
                  </p:cNvCxnSpPr>
                  <p:nvPr/>
                </p:nvCxnSpPr>
                <p:spPr bwMode="auto">
                  <a:xfrm>
                    <a:off x="8208" y="9792"/>
                    <a:ext cx="144" cy="14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07" name="Line 413"/>
                  <p:cNvCxnSpPr>
                    <a:cxnSpLocks noChangeShapeType="1"/>
                  </p:cNvCxnSpPr>
                  <p:nvPr/>
                </p:nvCxnSpPr>
                <p:spPr bwMode="auto">
                  <a:xfrm flipH="1">
                    <a:off x="7056" y="9792"/>
                    <a:ext cx="144" cy="14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08" name="Line 414"/>
                  <p:cNvCxnSpPr>
                    <a:cxnSpLocks noChangeShapeType="1"/>
                  </p:cNvCxnSpPr>
                  <p:nvPr/>
                </p:nvCxnSpPr>
                <p:spPr bwMode="auto">
                  <a:xfrm flipH="1" flipV="1">
                    <a:off x="7056" y="8928"/>
                    <a:ext cx="144" cy="14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grpSp>
            <p:cxnSp>
              <p:nvCxnSpPr>
                <p:cNvPr id="88" name="Line 415"/>
                <p:cNvCxnSpPr>
                  <a:cxnSpLocks noChangeShapeType="1"/>
                </p:cNvCxnSpPr>
                <p:nvPr/>
              </p:nvCxnSpPr>
              <p:spPr bwMode="auto">
                <a:xfrm flipV="1">
                  <a:off x="7272" y="6271"/>
                  <a:ext cx="0" cy="124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89" name="Line 416"/>
                <p:cNvCxnSpPr>
                  <a:cxnSpLocks noChangeShapeType="1"/>
                </p:cNvCxnSpPr>
                <p:nvPr/>
              </p:nvCxnSpPr>
              <p:spPr bwMode="auto">
                <a:xfrm flipV="1">
                  <a:off x="8568" y="6271"/>
                  <a:ext cx="0" cy="124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0" name="Line 417"/>
                <p:cNvCxnSpPr>
                  <a:cxnSpLocks noChangeShapeType="1"/>
                </p:cNvCxnSpPr>
                <p:nvPr/>
              </p:nvCxnSpPr>
              <p:spPr bwMode="auto">
                <a:xfrm>
                  <a:off x="7128" y="7588"/>
                  <a:ext cx="1728"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91" name="Line 418"/>
                <p:cNvCxnSpPr>
                  <a:cxnSpLocks noChangeShapeType="1"/>
                </p:cNvCxnSpPr>
                <p:nvPr/>
              </p:nvCxnSpPr>
              <p:spPr bwMode="auto">
                <a:xfrm>
                  <a:off x="7893" y="6893"/>
                  <a:ext cx="0" cy="1368"/>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92" name="Line 419"/>
                <p:cNvCxnSpPr>
                  <a:cxnSpLocks noChangeShapeType="1"/>
                </p:cNvCxnSpPr>
                <p:nvPr/>
              </p:nvCxnSpPr>
              <p:spPr bwMode="auto">
                <a:xfrm>
                  <a:off x="7272" y="6520"/>
                  <a:ext cx="1296"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93" name="Line 420"/>
                <p:cNvCxnSpPr>
                  <a:cxnSpLocks noChangeShapeType="1"/>
                </p:cNvCxnSpPr>
                <p:nvPr/>
              </p:nvCxnSpPr>
              <p:spPr bwMode="auto">
                <a:xfrm>
                  <a:off x="8568" y="7018"/>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4" name="Line 421"/>
                <p:cNvCxnSpPr>
                  <a:cxnSpLocks noChangeShapeType="1"/>
                </p:cNvCxnSpPr>
                <p:nvPr/>
              </p:nvCxnSpPr>
              <p:spPr bwMode="auto">
                <a:xfrm>
                  <a:off x="8568" y="8137"/>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5" name="Line 422"/>
                <p:cNvCxnSpPr>
                  <a:cxnSpLocks noChangeShapeType="1"/>
                </p:cNvCxnSpPr>
                <p:nvPr/>
              </p:nvCxnSpPr>
              <p:spPr bwMode="auto">
                <a:xfrm>
                  <a:off x="9000" y="7018"/>
                  <a:ext cx="0" cy="1119"/>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sp>
              <p:nvSpPr>
                <p:cNvPr id="96" name="Text Box 423"/>
                <p:cNvSpPr txBox="1">
                  <a:spLocks noChangeArrowheads="1"/>
                </p:cNvSpPr>
                <p:nvPr/>
              </p:nvSpPr>
              <p:spPr bwMode="auto">
                <a:xfrm>
                  <a:off x="7525" y="6191"/>
                  <a:ext cx="1286"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38</a:t>
                  </a:r>
                  <a:r>
                    <a:rPr lang="en-US" sz="1200" baseline="30000">
                      <a:effectLst/>
                      <a:latin typeface="Times New Roman"/>
                      <a:ea typeface="Times New Roman"/>
                      <a:cs typeface="Helvetica-Condense"/>
                    </a:rPr>
                    <a:t>±0,2</a:t>
                  </a:r>
                  <a:endParaRPr lang="en-US" sz="1200">
                    <a:effectLst/>
                    <a:latin typeface="Helvetica-Condense"/>
                    <a:ea typeface="Times New Roman"/>
                    <a:cs typeface="Helvetica-Condense"/>
                  </a:endParaRPr>
                </a:p>
              </p:txBody>
            </p:sp>
            <p:sp>
              <p:nvSpPr>
                <p:cNvPr id="97" name="Text Box 424"/>
                <p:cNvSpPr txBox="1">
                  <a:spLocks noChangeArrowheads="1"/>
                </p:cNvSpPr>
                <p:nvPr/>
              </p:nvSpPr>
              <p:spPr bwMode="auto">
                <a:xfrm>
                  <a:off x="8606" y="6846"/>
                  <a:ext cx="1286" cy="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vert270"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38</a:t>
                  </a:r>
                  <a:r>
                    <a:rPr lang="en-US" sz="1200" baseline="30000">
                      <a:effectLst/>
                      <a:latin typeface="Times New Roman"/>
                      <a:ea typeface="Times New Roman"/>
                      <a:cs typeface="Helvetica-Condense"/>
                    </a:rPr>
                    <a:t>±0,2</a:t>
                  </a:r>
                  <a:endParaRPr lang="en-US" sz="1200">
                    <a:effectLst/>
                    <a:latin typeface="Helvetica-Condense"/>
                    <a:ea typeface="Times New Roman"/>
                    <a:cs typeface="Helvetica-Condense"/>
                  </a:endParaRPr>
                </a:p>
              </p:txBody>
            </p:sp>
          </p:grpSp>
        </p:grpSp>
        <p:grpSp>
          <p:nvGrpSpPr>
            <p:cNvPr id="6" name="Group 5"/>
            <p:cNvGrpSpPr>
              <a:grpSpLocks/>
            </p:cNvGrpSpPr>
            <p:nvPr/>
          </p:nvGrpSpPr>
          <p:grpSpPr bwMode="auto">
            <a:xfrm>
              <a:off x="3211" y="7229"/>
              <a:ext cx="4716" cy="2327"/>
              <a:chOff x="3211" y="7229"/>
              <a:chExt cx="4716" cy="2327"/>
            </a:xfrm>
          </p:grpSpPr>
          <p:cxnSp>
            <p:nvCxnSpPr>
              <p:cNvPr id="7" name="Line 426"/>
              <p:cNvCxnSpPr>
                <a:cxnSpLocks noChangeShapeType="1"/>
              </p:cNvCxnSpPr>
              <p:nvPr/>
            </p:nvCxnSpPr>
            <p:spPr bwMode="auto">
              <a:xfrm>
                <a:off x="5227" y="7229"/>
                <a:ext cx="0" cy="137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8" name="Line 427"/>
              <p:cNvCxnSpPr>
                <a:cxnSpLocks noChangeShapeType="1"/>
              </p:cNvCxnSpPr>
              <p:nvPr/>
            </p:nvCxnSpPr>
            <p:spPr bwMode="auto">
              <a:xfrm>
                <a:off x="3787" y="8480"/>
                <a:ext cx="28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9" name="Line 428"/>
              <p:cNvCxnSpPr>
                <a:cxnSpLocks noChangeShapeType="1"/>
              </p:cNvCxnSpPr>
              <p:nvPr/>
            </p:nvCxnSpPr>
            <p:spPr bwMode="auto">
              <a:xfrm>
                <a:off x="3787" y="7362"/>
                <a:ext cx="28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grpSp>
            <p:nvGrpSpPr>
              <p:cNvPr id="10" name="Group 9"/>
              <p:cNvGrpSpPr>
                <a:grpSpLocks/>
              </p:cNvGrpSpPr>
              <p:nvPr/>
            </p:nvGrpSpPr>
            <p:grpSpPr bwMode="auto">
              <a:xfrm>
                <a:off x="3499" y="7362"/>
                <a:ext cx="288" cy="1118"/>
                <a:chOff x="3744" y="10080"/>
                <a:chExt cx="576" cy="2304"/>
              </a:xfrm>
            </p:grpSpPr>
            <p:sp>
              <p:nvSpPr>
                <p:cNvPr id="76" name="Arc 430"/>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7" name="Arc 431"/>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1" name="Group 10"/>
              <p:cNvGrpSpPr>
                <a:grpSpLocks/>
              </p:cNvGrpSpPr>
              <p:nvPr/>
            </p:nvGrpSpPr>
            <p:grpSpPr bwMode="auto">
              <a:xfrm>
                <a:off x="3499" y="7610"/>
                <a:ext cx="288" cy="622"/>
                <a:chOff x="3744" y="10080"/>
                <a:chExt cx="576" cy="2304"/>
              </a:xfrm>
            </p:grpSpPr>
            <p:sp>
              <p:nvSpPr>
                <p:cNvPr id="74" name="Arc 433"/>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5" name="Arc 434"/>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2" name="Group 11"/>
              <p:cNvGrpSpPr>
                <a:grpSpLocks/>
              </p:cNvGrpSpPr>
              <p:nvPr/>
            </p:nvGrpSpPr>
            <p:grpSpPr bwMode="auto">
              <a:xfrm>
                <a:off x="3643" y="8247"/>
                <a:ext cx="144" cy="249"/>
                <a:chOff x="2880" y="10368"/>
                <a:chExt cx="288" cy="720"/>
              </a:xfrm>
            </p:grpSpPr>
            <p:sp>
              <p:nvSpPr>
                <p:cNvPr id="72" name="Arc 436"/>
                <p:cNvSpPr>
                  <a:spLocks/>
                </p:cNvSpPr>
                <p:nvPr/>
              </p:nvSpPr>
              <p:spPr bwMode="auto">
                <a:xfrm flipH="1" flipV="1">
                  <a:off x="2880" y="10683"/>
                  <a:ext cx="288" cy="405"/>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3" name="Arc 437"/>
                <p:cNvSpPr>
                  <a:spLocks/>
                </p:cNvSpPr>
                <p:nvPr/>
              </p:nvSpPr>
              <p:spPr bwMode="auto">
                <a:xfrm flipH="1">
                  <a:off x="2880" y="10368"/>
                  <a:ext cx="288" cy="360"/>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3" name="Group 12"/>
              <p:cNvGrpSpPr>
                <a:grpSpLocks/>
              </p:cNvGrpSpPr>
              <p:nvPr/>
            </p:nvGrpSpPr>
            <p:grpSpPr bwMode="auto">
              <a:xfrm>
                <a:off x="3643" y="7377"/>
                <a:ext cx="144" cy="249"/>
                <a:chOff x="2880" y="10368"/>
                <a:chExt cx="288" cy="720"/>
              </a:xfrm>
            </p:grpSpPr>
            <p:sp>
              <p:nvSpPr>
                <p:cNvPr id="70" name="Arc 439"/>
                <p:cNvSpPr>
                  <a:spLocks/>
                </p:cNvSpPr>
                <p:nvPr/>
              </p:nvSpPr>
              <p:spPr bwMode="auto">
                <a:xfrm flipH="1" flipV="1">
                  <a:off x="2880" y="10683"/>
                  <a:ext cx="288" cy="405"/>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1" name="Arc 440"/>
                <p:cNvSpPr>
                  <a:spLocks/>
                </p:cNvSpPr>
                <p:nvPr/>
              </p:nvSpPr>
              <p:spPr bwMode="auto">
                <a:xfrm flipH="1">
                  <a:off x="2880" y="10368"/>
                  <a:ext cx="288" cy="360"/>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cxnSp>
            <p:nvCxnSpPr>
              <p:cNvPr id="14" name="Line 441"/>
              <p:cNvCxnSpPr>
                <a:cxnSpLocks noChangeShapeType="1"/>
              </p:cNvCxnSpPr>
              <p:nvPr/>
            </p:nvCxnSpPr>
            <p:spPr bwMode="auto">
              <a:xfrm>
                <a:off x="3787" y="8232"/>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5" name="Line 442"/>
              <p:cNvCxnSpPr>
                <a:cxnSpLocks noChangeShapeType="1"/>
              </p:cNvCxnSpPr>
              <p:nvPr/>
            </p:nvCxnSpPr>
            <p:spPr bwMode="auto">
              <a:xfrm>
                <a:off x="3787" y="7610"/>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16" name="Arc 443"/>
              <p:cNvSpPr>
                <a:spLocks/>
              </p:cNvSpPr>
              <p:nvPr/>
            </p:nvSpPr>
            <p:spPr bwMode="auto">
              <a:xfrm>
                <a:off x="4363" y="8232"/>
                <a:ext cx="288" cy="24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7" name="Arc 444"/>
              <p:cNvSpPr>
                <a:spLocks/>
              </p:cNvSpPr>
              <p:nvPr/>
            </p:nvSpPr>
            <p:spPr bwMode="auto">
              <a:xfrm flipV="1">
                <a:off x="4363" y="7362"/>
                <a:ext cx="288" cy="24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18" name="Group 17"/>
              <p:cNvGrpSpPr>
                <a:grpSpLocks/>
              </p:cNvGrpSpPr>
              <p:nvPr/>
            </p:nvGrpSpPr>
            <p:grpSpPr bwMode="auto">
              <a:xfrm flipH="1">
                <a:off x="5803" y="7362"/>
                <a:ext cx="1152" cy="1118"/>
                <a:chOff x="3024" y="8784"/>
                <a:chExt cx="1152" cy="1296"/>
              </a:xfrm>
            </p:grpSpPr>
            <p:grpSp>
              <p:nvGrpSpPr>
                <p:cNvPr id="54" name="Group 53"/>
                <p:cNvGrpSpPr>
                  <a:grpSpLocks/>
                </p:cNvGrpSpPr>
                <p:nvPr/>
              </p:nvGrpSpPr>
              <p:grpSpPr bwMode="auto">
                <a:xfrm>
                  <a:off x="3024" y="8784"/>
                  <a:ext cx="288" cy="1296"/>
                  <a:chOff x="3744" y="10080"/>
                  <a:chExt cx="576" cy="2304"/>
                </a:xfrm>
              </p:grpSpPr>
              <p:sp>
                <p:nvSpPr>
                  <p:cNvPr id="68" name="Arc 447"/>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9" name="Arc 448"/>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55" name="Group 54"/>
                <p:cNvGrpSpPr>
                  <a:grpSpLocks/>
                </p:cNvGrpSpPr>
                <p:nvPr/>
              </p:nvGrpSpPr>
              <p:grpSpPr bwMode="auto">
                <a:xfrm>
                  <a:off x="3024" y="9072"/>
                  <a:ext cx="288" cy="720"/>
                  <a:chOff x="3744" y="10080"/>
                  <a:chExt cx="576" cy="2304"/>
                </a:xfrm>
              </p:grpSpPr>
              <p:sp>
                <p:nvSpPr>
                  <p:cNvPr id="66" name="Arc 450"/>
                  <p:cNvSpPr>
                    <a:spLocks/>
                  </p:cNvSpPr>
                  <p:nvPr/>
                </p:nvSpPr>
                <p:spPr bwMode="auto">
                  <a:xfrm flipH="1" flipV="1">
                    <a:off x="3744" y="11088"/>
                    <a:ext cx="576" cy="1296"/>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7" name="Arc 451"/>
                  <p:cNvSpPr>
                    <a:spLocks/>
                  </p:cNvSpPr>
                  <p:nvPr/>
                </p:nvSpPr>
                <p:spPr bwMode="auto">
                  <a:xfrm flipH="1">
                    <a:off x="3744" y="10080"/>
                    <a:ext cx="576" cy="1152"/>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56" name="Group 55"/>
                <p:cNvGrpSpPr>
                  <a:grpSpLocks/>
                </p:cNvGrpSpPr>
                <p:nvPr/>
              </p:nvGrpSpPr>
              <p:grpSpPr bwMode="auto">
                <a:xfrm>
                  <a:off x="3168" y="9792"/>
                  <a:ext cx="144" cy="288"/>
                  <a:chOff x="2880" y="10368"/>
                  <a:chExt cx="288" cy="720"/>
                </a:xfrm>
              </p:grpSpPr>
              <p:sp>
                <p:nvSpPr>
                  <p:cNvPr id="64" name="Arc 453"/>
                  <p:cNvSpPr>
                    <a:spLocks/>
                  </p:cNvSpPr>
                  <p:nvPr/>
                </p:nvSpPr>
                <p:spPr bwMode="auto">
                  <a:xfrm flipH="1" flipV="1">
                    <a:off x="2880" y="10683"/>
                    <a:ext cx="288" cy="405"/>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5" name="Arc 454"/>
                  <p:cNvSpPr>
                    <a:spLocks/>
                  </p:cNvSpPr>
                  <p:nvPr/>
                </p:nvSpPr>
                <p:spPr bwMode="auto">
                  <a:xfrm flipH="1">
                    <a:off x="2880" y="10368"/>
                    <a:ext cx="288" cy="360"/>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57" name="Group 56"/>
                <p:cNvGrpSpPr>
                  <a:grpSpLocks/>
                </p:cNvGrpSpPr>
                <p:nvPr/>
              </p:nvGrpSpPr>
              <p:grpSpPr bwMode="auto">
                <a:xfrm>
                  <a:off x="3168" y="8784"/>
                  <a:ext cx="144" cy="288"/>
                  <a:chOff x="2880" y="10368"/>
                  <a:chExt cx="288" cy="720"/>
                </a:xfrm>
              </p:grpSpPr>
              <p:sp>
                <p:nvSpPr>
                  <p:cNvPr id="62" name="Arc 456"/>
                  <p:cNvSpPr>
                    <a:spLocks/>
                  </p:cNvSpPr>
                  <p:nvPr/>
                </p:nvSpPr>
                <p:spPr bwMode="auto">
                  <a:xfrm flipH="1" flipV="1">
                    <a:off x="2880" y="10683"/>
                    <a:ext cx="288" cy="405"/>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3" name="Arc 457"/>
                  <p:cNvSpPr>
                    <a:spLocks/>
                  </p:cNvSpPr>
                  <p:nvPr/>
                </p:nvSpPr>
                <p:spPr bwMode="auto">
                  <a:xfrm flipH="1">
                    <a:off x="2880" y="10368"/>
                    <a:ext cx="288" cy="360"/>
                  </a:xfrm>
                  <a:custGeom>
                    <a:avLst/>
                    <a:gdLst>
                      <a:gd name="G0" fmla="+- 0 0 0"/>
                      <a:gd name="G1" fmla="+- 21600 0 0"/>
                      <a:gd name="G2" fmla="+- 21600 0 0"/>
                      <a:gd name="T0" fmla="*/ 0 w 21600"/>
                      <a:gd name="T1" fmla="*/ 0 h 21600"/>
                      <a:gd name="T2" fmla="*/ 21600 w 21600"/>
                      <a:gd name="T3" fmla="*/ 21583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2" y="0"/>
                          <a:pt x="21590" y="9660"/>
                          <a:pt x="21599" y="21583"/>
                        </a:cubicBezTo>
                      </a:path>
                      <a:path w="21600" h="21600" stroke="0" extrusionOk="0">
                        <a:moveTo>
                          <a:pt x="0" y="0"/>
                        </a:moveTo>
                        <a:cubicBezTo>
                          <a:pt x="11922" y="0"/>
                          <a:pt x="21590" y="9660"/>
                          <a:pt x="21599" y="21583"/>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cxnSp>
              <p:nvCxnSpPr>
                <p:cNvPr id="58" name="Line 458"/>
                <p:cNvCxnSpPr>
                  <a:cxnSpLocks noChangeShapeType="1"/>
                </p:cNvCxnSpPr>
                <p:nvPr/>
              </p:nvCxnSpPr>
              <p:spPr bwMode="auto">
                <a:xfrm>
                  <a:off x="3312" y="9792"/>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59" name="Line 459"/>
                <p:cNvCxnSpPr>
                  <a:cxnSpLocks noChangeShapeType="1"/>
                </p:cNvCxnSpPr>
                <p:nvPr/>
              </p:nvCxnSpPr>
              <p:spPr bwMode="auto">
                <a:xfrm>
                  <a:off x="3312" y="9072"/>
                  <a:ext cx="57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60" name="Arc 460"/>
                <p:cNvSpPr>
                  <a:spLocks/>
                </p:cNvSpPr>
                <p:nvPr/>
              </p:nvSpPr>
              <p:spPr bwMode="auto">
                <a:xfrm>
                  <a:off x="3888" y="9792"/>
                  <a:ext cx="288" cy="28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1" name="Arc 461"/>
                <p:cNvSpPr>
                  <a:spLocks/>
                </p:cNvSpPr>
                <p:nvPr/>
              </p:nvSpPr>
              <p:spPr bwMode="auto">
                <a:xfrm flipV="1">
                  <a:off x="3888" y="8784"/>
                  <a:ext cx="288" cy="288"/>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cxnSp>
            <p:nvCxnSpPr>
              <p:cNvPr id="19" name="Line 462"/>
              <p:cNvCxnSpPr>
                <a:cxnSpLocks noChangeShapeType="1"/>
              </p:cNvCxnSpPr>
              <p:nvPr/>
            </p:nvCxnSpPr>
            <p:spPr bwMode="auto">
              <a:xfrm>
                <a:off x="3211" y="7936"/>
                <a:ext cx="4032"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sp>
            <p:nvSpPr>
              <p:cNvPr id="20" name="Rectangle 19"/>
              <p:cNvSpPr>
                <a:spLocks noChangeArrowheads="1"/>
              </p:cNvSpPr>
              <p:nvPr/>
            </p:nvSpPr>
            <p:spPr bwMode="auto">
              <a:xfrm>
                <a:off x="4864" y="7584"/>
                <a:ext cx="720" cy="661"/>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endParaRPr lang="en-US"/>
              </a:p>
            </p:txBody>
          </p:sp>
          <p:cxnSp>
            <p:nvCxnSpPr>
              <p:cNvPr id="21" name="Line 464"/>
              <p:cNvCxnSpPr>
                <a:cxnSpLocks noChangeShapeType="1"/>
              </p:cNvCxnSpPr>
              <p:nvPr/>
            </p:nvCxnSpPr>
            <p:spPr bwMode="auto">
              <a:xfrm flipH="1">
                <a:off x="4720" y="8232"/>
                <a:ext cx="144" cy="24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22" name="Line 465"/>
              <p:cNvCxnSpPr>
                <a:cxnSpLocks noChangeShapeType="1"/>
              </p:cNvCxnSpPr>
              <p:nvPr/>
            </p:nvCxnSpPr>
            <p:spPr bwMode="auto">
              <a:xfrm>
                <a:off x="5575" y="8232"/>
                <a:ext cx="144" cy="24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23" name="Line 466"/>
              <p:cNvCxnSpPr>
                <a:cxnSpLocks noChangeShapeType="1"/>
              </p:cNvCxnSpPr>
              <p:nvPr/>
            </p:nvCxnSpPr>
            <p:spPr bwMode="auto">
              <a:xfrm flipV="1">
                <a:off x="5560" y="7349"/>
                <a:ext cx="144" cy="24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24" name="Line 467"/>
              <p:cNvCxnSpPr>
                <a:cxnSpLocks noChangeShapeType="1"/>
              </p:cNvCxnSpPr>
              <p:nvPr/>
            </p:nvCxnSpPr>
            <p:spPr bwMode="auto">
              <a:xfrm flipH="1" flipV="1">
                <a:off x="4735" y="7349"/>
                <a:ext cx="144" cy="24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25" name="Freeform 24"/>
              <p:cNvSpPr>
                <a:spLocks/>
              </p:cNvSpPr>
              <p:nvPr/>
            </p:nvSpPr>
            <p:spPr bwMode="auto">
              <a:xfrm>
                <a:off x="4675" y="7367"/>
                <a:ext cx="75" cy="1100"/>
              </a:xfrm>
              <a:custGeom>
                <a:avLst/>
                <a:gdLst>
                  <a:gd name="T0" fmla="*/ 45 w 75"/>
                  <a:gd name="T1" fmla="*/ 0 h 1275"/>
                  <a:gd name="T2" fmla="*/ 0 w 75"/>
                  <a:gd name="T3" fmla="*/ 315 h 1275"/>
                  <a:gd name="T4" fmla="*/ 45 w 75"/>
                  <a:gd name="T5" fmla="*/ 1095 h 1275"/>
                  <a:gd name="T6" fmla="*/ 75 w 75"/>
                  <a:gd name="T7" fmla="*/ 1275 h 1275"/>
                </a:gdLst>
                <a:ahLst/>
                <a:cxnLst>
                  <a:cxn ang="0">
                    <a:pos x="T0" y="T1"/>
                  </a:cxn>
                  <a:cxn ang="0">
                    <a:pos x="T2" y="T3"/>
                  </a:cxn>
                  <a:cxn ang="0">
                    <a:pos x="T4" y="T5"/>
                  </a:cxn>
                  <a:cxn ang="0">
                    <a:pos x="T6" y="T7"/>
                  </a:cxn>
                </a:cxnLst>
                <a:rect l="0" t="0" r="r" b="b"/>
                <a:pathLst>
                  <a:path w="75" h="1275">
                    <a:moveTo>
                      <a:pt x="45" y="0"/>
                    </a:moveTo>
                    <a:cubicBezTo>
                      <a:pt x="35" y="104"/>
                      <a:pt x="33" y="215"/>
                      <a:pt x="0" y="315"/>
                    </a:cubicBezTo>
                    <a:cubicBezTo>
                      <a:pt x="11" y="589"/>
                      <a:pt x="29" y="822"/>
                      <a:pt x="45" y="1095"/>
                    </a:cubicBezTo>
                    <a:cubicBezTo>
                      <a:pt x="54" y="1241"/>
                      <a:pt x="39" y="1203"/>
                      <a:pt x="75" y="1275"/>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6" name="Freeform 25"/>
              <p:cNvSpPr>
                <a:spLocks/>
              </p:cNvSpPr>
              <p:nvPr/>
            </p:nvSpPr>
            <p:spPr bwMode="auto">
              <a:xfrm>
                <a:off x="5695" y="7367"/>
                <a:ext cx="113" cy="1100"/>
              </a:xfrm>
              <a:custGeom>
                <a:avLst/>
                <a:gdLst>
                  <a:gd name="T0" fmla="*/ 60 w 113"/>
                  <a:gd name="T1" fmla="*/ 0 h 1275"/>
                  <a:gd name="T2" fmla="*/ 75 w 113"/>
                  <a:gd name="T3" fmla="*/ 735 h 1275"/>
                  <a:gd name="T4" fmla="*/ 60 w 113"/>
                  <a:gd name="T5" fmla="*/ 870 h 1275"/>
                  <a:gd name="T6" fmla="*/ 0 w 113"/>
                  <a:gd name="T7" fmla="*/ 1275 h 1275"/>
                </a:gdLst>
                <a:ahLst/>
                <a:cxnLst>
                  <a:cxn ang="0">
                    <a:pos x="T0" y="T1"/>
                  </a:cxn>
                  <a:cxn ang="0">
                    <a:pos x="T2" y="T3"/>
                  </a:cxn>
                  <a:cxn ang="0">
                    <a:pos x="T4" y="T5"/>
                  </a:cxn>
                  <a:cxn ang="0">
                    <a:pos x="T6" y="T7"/>
                  </a:cxn>
                </a:cxnLst>
                <a:rect l="0" t="0" r="r" b="b"/>
                <a:pathLst>
                  <a:path w="113" h="1275">
                    <a:moveTo>
                      <a:pt x="60" y="0"/>
                    </a:moveTo>
                    <a:cubicBezTo>
                      <a:pt x="46" y="252"/>
                      <a:pt x="13" y="486"/>
                      <a:pt x="75" y="735"/>
                    </a:cubicBezTo>
                    <a:cubicBezTo>
                      <a:pt x="70" y="780"/>
                      <a:pt x="63" y="825"/>
                      <a:pt x="60" y="870"/>
                    </a:cubicBezTo>
                    <a:cubicBezTo>
                      <a:pt x="60" y="872"/>
                      <a:pt x="113" y="1219"/>
                      <a:pt x="0" y="1275"/>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cxnSp>
            <p:nvCxnSpPr>
              <p:cNvPr id="27" name="Line 470"/>
              <p:cNvCxnSpPr>
                <a:cxnSpLocks noChangeShapeType="1"/>
              </p:cNvCxnSpPr>
              <p:nvPr/>
            </p:nvCxnSpPr>
            <p:spPr bwMode="auto">
              <a:xfrm flipH="1">
                <a:off x="4681" y="7460"/>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471"/>
              <p:cNvCxnSpPr>
                <a:cxnSpLocks noChangeShapeType="1"/>
              </p:cNvCxnSpPr>
              <p:nvPr/>
            </p:nvCxnSpPr>
            <p:spPr bwMode="auto">
              <a:xfrm flipH="1">
                <a:off x="4651" y="7486"/>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472"/>
              <p:cNvCxnSpPr>
                <a:cxnSpLocks noChangeShapeType="1"/>
              </p:cNvCxnSpPr>
              <p:nvPr/>
            </p:nvCxnSpPr>
            <p:spPr bwMode="auto">
              <a:xfrm flipH="1">
                <a:off x="4681" y="7610"/>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0" name="Line 473"/>
              <p:cNvCxnSpPr>
                <a:cxnSpLocks noChangeShapeType="1"/>
              </p:cNvCxnSpPr>
              <p:nvPr/>
            </p:nvCxnSpPr>
            <p:spPr bwMode="auto">
              <a:xfrm flipH="1">
                <a:off x="4681" y="7734"/>
                <a:ext cx="144" cy="1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Line 474"/>
              <p:cNvCxnSpPr>
                <a:cxnSpLocks noChangeShapeType="1"/>
              </p:cNvCxnSpPr>
              <p:nvPr/>
            </p:nvCxnSpPr>
            <p:spPr bwMode="auto">
              <a:xfrm flipH="1">
                <a:off x="4696" y="7859"/>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2" name="Line 475"/>
              <p:cNvCxnSpPr>
                <a:cxnSpLocks noChangeShapeType="1"/>
              </p:cNvCxnSpPr>
              <p:nvPr/>
            </p:nvCxnSpPr>
            <p:spPr bwMode="auto">
              <a:xfrm flipH="1">
                <a:off x="4696" y="7983"/>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 name="Line 476"/>
              <p:cNvCxnSpPr>
                <a:cxnSpLocks noChangeShapeType="1"/>
              </p:cNvCxnSpPr>
              <p:nvPr/>
            </p:nvCxnSpPr>
            <p:spPr bwMode="auto">
              <a:xfrm flipH="1">
                <a:off x="4696" y="8107"/>
                <a:ext cx="144" cy="1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4" name="Line 477"/>
              <p:cNvCxnSpPr>
                <a:cxnSpLocks noChangeShapeType="1"/>
              </p:cNvCxnSpPr>
              <p:nvPr/>
            </p:nvCxnSpPr>
            <p:spPr bwMode="auto">
              <a:xfrm flipH="1">
                <a:off x="4711" y="8232"/>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5" name="Line 478"/>
              <p:cNvCxnSpPr>
                <a:cxnSpLocks noChangeShapeType="1"/>
              </p:cNvCxnSpPr>
              <p:nvPr/>
            </p:nvCxnSpPr>
            <p:spPr bwMode="auto">
              <a:xfrm flipH="1">
                <a:off x="5599" y="7486"/>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6" name="Line 479"/>
              <p:cNvCxnSpPr>
                <a:cxnSpLocks noChangeShapeType="1"/>
              </p:cNvCxnSpPr>
              <p:nvPr/>
            </p:nvCxnSpPr>
            <p:spPr bwMode="auto">
              <a:xfrm flipH="1">
                <a:off x="5614" y="7610"/>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7" name="Line 480"/>
              <p:cNvCxnSpPr>
                <a:cxnSpLocks noChangeShapeType="1"/>
              </p:cNvCxnSpPr>
              <p:nvPr/>
            </p:nvCxnSpPr>
            <p:spPr bwMode="auto">
              <a:xfrm flipH="1">
                <a:off x="5614" y="7734"/>
                <a:ext cx="144" cy="1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8" name="Line 481"/>
              <p:cNvCxnSpPr>
                <a:cxnSpLocks noChangeShapeType="1"/>
              </p:cNvCxnSpPr>
              <p:nvPr/>
            </p:nvCxnSpPr>
            <p:spPr bwMode="auto">
              <a:xfrm flipH="1">
                <a:off x="5614" y="7859"/>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9" name="Line 482"/>
              <p:cNvCxnSpPr>
                <a:cxnSpLocks noChangeShapeType="1"/>
              </p:cNvCxnSpPr>
              <p:nvPr/>
            </p:nvCxnSpPr>
            <p:spPr bwMode="auto">
              <a:xfrm flipH="1">
                <a:off x="5614" y="7983"/>
                <a:ext cx="14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0" name="Line 483"/>
              <p:cNvCxnSpPr>
                <a:cxnSpLocks noChangeShapeType="1"/>
              </p:cNvCxnSpPr>
              <p:nvPr/>
            </p:nvCxnSpPr>
            <p:spPr bwMode="auto">
              <a:xfrm flipH="1">
                <a:off x="5614" y="8107"/>
                <a:ext cx="144" cy="1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1" name="Line 484"/>
              <p:cNvCxnSpPr>
                <a:cxnSpLocks noChangeShapeType="1"/>
              </p:cNvCxnSpPr>
              <p:nvPr/>
            </p:nvCxnSpPr>
            <p:spPr bwMode="auto">
              <a:xfrm flipH="1">
                <a:off x="5659" y="8232"/>
                <a:ext cx="114" cy="1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2" name="Line 485"/>
              <p:cNvCxnSpPr>
                <a:cxnSpLocks noChangeShapeType="1"/>
              </p:cNvCxnSpPr>
              <p:nvPr/>
            </p:nvCxnSpPr>
            <p:spPr bwMode="auto">
              <a:xfrm>
                <a:off x="4864" y="8232"/>
                <a:ext cx="0" cy="87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3" name="Line 486"/>
              <p:cNvCxnSpPr>
                <a:cxnSpLocks noChangeShapeType="1"/>
              </p:cNvCxnSpPr>
              <p:nvPr/>
            </p:nvCxnSpPr>
            <p:spPr bwMode="auto">
              <a:xfrm>
                <a:off x="5599" y="8232"/>
                <a:ext cx="0" cy="87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4" name="Line 487"/>
              <p:cNvCxnSpPr>
                <a:cxnSpLocks noChangeShapeType="1"/>
              </p:cNvCxnSpPr>
              <p:nvPr/>
            </p:nvCxnSpPr>
            <p:spPr bwMode="auto">
              <a:xfrm>
                <a:off x="4741" y="8480"/>
                <a:ext cx="0" cy="99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5" name="Line 488"/>
              <p:cNvCxnSpPr>
                <a:cxnSpLocks noChangeShapeType="1"/>
              </p:cNvCxnSpPr>
              <p:nvPr/>
            </p:nvCxnSpPr>
            <p:spPr bwMode="auto">
              <a:xfrm>
                <a:off x="5704" y="8480"/>
                <a:ext cx="0" cy="99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6" name="Line 489"/>
              <p:cNvCxnSpPr>
                <a:cxnSpLocks noChangeShapeType="1"/>
              </p:cNvCxnSpPr>
              <p:nvPr/>
            </p:nvCxnSpPr>
            <p:spPr bwMode="auto">
              <a:xfrm>
                <a:off x="4885" y="8853"/>
                <a:ext cx="720"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7" name="Line 490"/>
              <p:cNvCxnSpPr>
                <a:cxnSpLocks noChangeShapeType="1"/>
              </p:cNvCxnSpPr>
              <p:nvPr/>
            </p:nvCxnSpPr>
            <p:spPr bwMode="auto">
              <a:xfrm>
                <a:off x="4735" y="9226"/>
                <a:ext cx="1008"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48" name="Line 491"/>
              <p:cNvCxnSpPr>
                <a:cxnSpLocks noChangeShapeType="1"/>
              </p:cNvCxnSpPr>
              <p:nvPr/>
            </p:nvCxnSpPr>
            <p:spPr bwMode="auto">
              <a:xfrm>
                <a:off x="3499" y="7859"/>
                <a:ext cx="720" cy="249"/>
              </a:xfrm>
              <a:prstGeom prst="line">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cxnSp>
          <p:cxnSp>
            <p:nvCxnSpPr>
              <p:cNvPr id="49" name="Line 492"/>
              <p:cNvCxnSpPr>
                <a:cxnSpLocks noChangeShapeType="1"/>
              </p:cNvCxnSpPr>
              <p:nvPr/>
            </p:nvCxnSpPr>
            <p:spPr bwMode="auto">
              <a:xfrm>
                <a:off x="5887" y="8291"/>
                <a:ext cx="864" cy="498"/>
              </a:xfrm>
              <a:prstGeom prst="line">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cxnSp>
          <p:sp>
            <p:nvSpPr>
              <p:cNvPr id="50" name="Text Box 493"/>
              <p:cNvSpPr txBox="1">
                <a:spLocks noChangeArrowheads="1"/>
              </p:cNvSpPr>
              <p:nvPr/>
            </p:nvSpPr>
            <p:spPr bwMode="auto">
              <a:xfrm>
                <a:off x="6641" y="8472"/>
                <a:ext cx="1286"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R9</a:t>
                </a:r>
                <a:endParaRPr lang="en-US" sz="1200">
                  <a:effectLst/>
                  <a:latin typeface="Helvetica-Condense"/>
                  <a:ea typeface="Times New Roman"/>
                  <a:cs typeface="Helvetica-Condense"/>
                </a:endParaRPr>
              </a:p>
            </p:txBody>
          </p:sp>
          <p:sp>
            <p:nvSpPr>
              <p:cNvPr id="51" name="Text Box 494"/>
              <p:cNvSpPr txBox="1">
                <a:spLocks noChangeArrowheads="1"/>
              </p:cNvSpPr>
              <p:nvPr/>
            </p:nvSpPr>
            <p:spPr bwMode="auto">
              <a:xfrm>
                <a:off x="4084" y="7856"/>
                <a:ext cx="1286"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R20</a:t>
                </a:r>
                <a:endParaRPr lang="en-US" sz="1200">
                  <a:effectLst/>
                  <a:latin typeface="Helvetica-Condense"/>
                  <a:ea typeface="Times New Roman"/>
                  <a:cs typeface="Helvetica-Condense"/>
                </a:endParaRPr>
              </a:p>
            </p:txBody>
          </p:sp>
          <p:sp>
            <p:nvSpPr>
              <p:cNvPr id="52" name="Text Box 495"/>
              <p:cNvSpPr txBox="1">
                <a:spLocks noChangeArrowheads="1"/>
              </p:cNvSpPr>
              <p:nvPr/>
            </p:nvSpPr>
            <p:spPr bwMode="auto">
              <a:xfrm>
                <a:off x="4963" y="8540"/>
                <a:ext cx="1286"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31</a:t>
                </a:r>
                <a:endParaRPr lang="en-US" sz="1200">
                  <a:effectLst/>
                  <a:latin typeface="Helvetica-Condense"/>
                  <a:ea typeface="Times New Roman"/>
                  <a:cs typeface="Helvetica-Condense"/>
                </a:endParaRPr>
              </a:p>
            </p:txBody>
          </p:sp>
          <p:sp>
            <p:nvSpPr>
              <p:cNvPr id="53" name="Text Box 496"/>
              <p:cNvSpPr txBox="1">
                <a:spLocks noChangeArrowheads="1"/>
              </p:cNvSpPr>
              <p:nvPr/>
            </p:nvSpPr>
            <p:spPr bwMode="auto">
              <a:xfrm>
                <a:off x="4952" y="8926"/>
                <a:ext cx="1286"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33</a:t>
                </a:r>
                <a:endParaRPr lang="en-US" sz="1200">
                  <a:effectLst/>
                  <a:latin typeface="Helvetica-Condense"/>
                  <a:ea typeface="Times New Roman"/>
                  <a:cs typeface="Helvetica-Condense"/>
                </a:endParaRPr>
              </a:p>
            </p:txBody>
          </p:sp>
        </p:grpSp>
      </p:grpSp>
      <p:grpSp>
        <p:nvGrpSpPr>
          <p:cNvPr id="165" name="Group 164"/>
          <p:cNvGrpSpPr>
            <a:grpSpLocks/>
          </p:cNvGrpSpPr>
          <p:nvPr/>
        </p:nvGrpSpPr>
        <p:grpSpPr bwMode="auto">
          <a:xfrm>
            <a:off x="4392295" y="4425437"/>
            <a:ext cx="3989705" cy="1786890"/>
            <a:chOff x="3386" y="4195"/>
            <a:chExt cx="6283" cy="2814"/>
          </a:xfrm>
        </p:grpSpPr>
        <p:sp>
          <p:nvSpPr>
            <p:cNvPr id="166" name="Rectangle 165"/>
            <p:cNvSpPr>
              <a:spLocks noChangeArrowheads="1"/>
            </p:cNvSpPr>
            <p:nvPr/>
          </p:nvSpPr>
          <p:spPr bwMode="auto">
            <a:xfrm>
              <a:off x="3500" y="4965"/>
              <a:ext cx="3312" cy="1152"/>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endParaRPr lang="en-US"/>
            </a:p>
          </p:txBody>
        </p:sp>
        <p:sp>
          <p:nvSpPr>
            <p:cNvPr id="167" name="Rectangle 166"/>
            <p:cNvSpPr>
              <a:spLocks noChangeArrowheads="1"/>
            </p:cNvSpPr>
            <p:nvPr/>
          </p:nvSpPr>
          <p:spPr bwMode="auto">
            <a:xfrm>
              <a:off x="4667" y="5306"/>
              <a:ext cx="1008" cy="432"/>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endParaRPr lang="en-US"/>
            </a:p>
          </p:txBody>
        </p:sp>
        <p:cxnSp>
          <p:nvCxnSpPr>
            <p:cNvPr id="168" name="Line 174"/>
            <p:cNvCxnSpPr>
              <a:cxnSpLocks noChangeShapeType="1"/>
            </p:cNvCxnSpPr>
            <p:nvPr/>
          </p:nvCxnSpPr>
          <p:spPr bwMode="auto">
            <a:xfrm>
              <a:off x="3386" y="5534"/>
              <a:ext cx="374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169" name="Line 175"/>
            <p:cNvCxnSpPr>
              <a:cxnSpLocks noChangeShapeType="1"/>
            </p:cNvCxnSpPr>
            <p:nvPr/>
          </p:nvCxnSpPr>
          <p:spPr bwMode="auto">
            <a:xfrm>
              <a:off x="5174" y="4928"/>
              <a:ext cx="0" cy="1296"/>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170" name="Line 176"/>
            <p:cNvCxnSpPr>
              <a:cxnSpLocks noChangeShapeType="1"/>
            </p:cNvCxnSpPr>
            <p:nvPr/>
          </p:nvCxnSpPr>
          <p:spPr bwMode="auto">
            <a:xfrm flipH="1">
              <a:off x="4409" y="5748"/>
              <a:ext cx="258" cy="36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71" name="Line 177"/>
            <p:cNvCxnSpPr>
              <a:cxnSpLocks noChangeShapeType="1"/>
            </p:cNvCxnSpPr>
            <p:nvPr/>
          </p:nvCxnSpPr>
          <p:spPr bwMode="auto">
            <a:xfrm flipH="1">
              <a:off x="5660" y="4968"/>
              <a:ext cx="278" cy="34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72" name="Line 178"/>
            <p:cNvCxnSpPr>
              <a:cxnSpLocks noChangeShapeType="1"/>
            </p:cNvCxnSpPr>
            <p:nvPr/>
          </p:nvCxnSpPr>
          <p:spPr bwMode="auto">
            <a:xfrm>
              <a:off x="5651" y="5733"/>
              <a:ext cx="288" cy="39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73" name="Line 179"/>
            <p:cNvCxnSpPr>
              <a:cxnSpLocks noChangeShapeType="1"/>
            </p:cNvCxnSpPr>
            <p:nvPr/>
          </p:nvCxnSpPr>
          <p:spPr bwMode="auto">
            <a:xfrm>
              <a:off x="4424" y="4948"/>
              <a:ext cx="248" cy="37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174" name="Freeform 173"/>
            <p:cNvSpPr>
              <a:spLocks/>
            </p:cNvSpPr>
            <p:nvPr/>
          </p:nvSpPr>
          <p:spPr bwMode="auto">
            <a:xfrm>
              <a:off x="4280" y="4958"/>
              <a:ext cx="168" cy="1152"/>
            </a:xfrm>
            <a:custGeom>
              <a:avLst/>
              <a:gdLst>
                <a:gd name="T0" fmla="*/ 144 w 168"/>
                <a:gd name="T1" fmla="*/ 0 h 1152"/>
                <a:gd name="T2" fmla="*/ 144 w 168"/>
                <a:gd name="T3" fmla="*/ 288 h 1152"/>
                <a:gd name="T4" fmla="*/ 0 w 168"/>
                <a:gd name="T5" fmla="*/ 576 h 1152"/>
                <a:gd name="T6" fmla="*/ 144 w 168"/>
                <a:gd name="T7" fmla="*/ 1152 h 1152"/>
              </a:gdLst>
              <a:ahLst/>
              <a:cxnLst>
                <a:cxn ang="0">
                  <a:pos x="T0" y="T1"/>
                </a:cxn>
                <a:cxn ang="0">
                  <a:pos x="T2" y="T3"/>
                </a:cxn>
                <a:cxn ang="0">
                  <a:pos x="T4" y="T5"/>
                </a:cxn>
                <a:cxn ang="0">
                  <a:pos x="T6" y="T7"/>
                </a:cxn>
              </a:cxnLst>
              <a:rect l="0" t="0" r="r" b="b"/>
              <a:pathLst>
                <a:path w="168" h="1152">
                  <a:moveTo>
                    <a:pt x="144" y="0"/>
                  </a:moveTo>
                  <a:cubicBezTo>
                    <a:pt x="156" y="96"/>
                    <a:pt x="168" y="192"/>
                    <a:pt x="144" y="288"/>
                  </a:cubicBezTo>
                  <a:cubicBezTo>
                    <a:pt x="120" y="384"/>
                    <a:pt x="0" y="432"/>
                    <a:pt x="0" y="576"/>
                  </a:cubicBezTo>
                  <a:cubicBezTo>
                    <a:pt x="0" y="720"/>
                    <a:pt x="72" y="936"/>
                    <a:pt x="144" y="1152"/>
                  </a:cubicBezTo>
                </a:path>
              </a:pathLst>
            </a:custGeom>
            <a:noFill/>
            <a:ln w="190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75" name="Freeform 174"/>
            <p:cNvSpPr>
              <a:spLocks/>
            </p:cNvSpPr>
            <p:nvPr/>
          </p:nvSpPr>
          <p:spPr bwMode="auto">
            <a:xfrm flipH="1">
              <a:off x="5927" y="4958"/>
              <a:ext cx="180" cy="1152"/>
            </a:xfrm>
            <a:custGeom>
              <a:avLst/>
              <a:gdLst>
                <a:gd name="T0" fmla="*/ 144 w 168"/>
                <a:gd name="T1" fmla="*/ 0 h 1152"/>
                <a:gd name="T2" fmla="*/ 144 w 168"/>
                <a:gd name="T3" fmla="*/ 288 h 1152"/>
                <a:gd name="T4" fmla="*/ 0 w 168"/>
                <a:gd name="T5" fmla="*/ 576 h 1152"/>
                <a:gd name="T6" fmla="*/ 144 w 168"/>
                <a:gd name="T7" fmla="*/ 1152 h 1152"/>
              </a:gdLst>
              <a:ahLst/>
              <a:cxnLst>
                <a:cxn ang="0">
                  <a:pos x="T0" y="T1"/>
                </a:cxn>
                <a:cxn ang="0">
                  <a:pos x="T2" y="T3"/>
                </a:cxn>
                <a:cxn ang="0">
                  <a:pos x="T4" y="T5"/>
                </a:cxn>
                <a:cxn ang="0">
                  <a:pos x="T6" y="T7"/>
                </a:cxn>
              </a:cxnLst>
              <a:rect l="0" t="0" r="r" b="b"/>
              <a:pathLst>
                <a:path w="168" h="1152">
                  <a:moveTo>
                    <a:pt x="144" y="0"/>
                  </a:moveTo>
                  <a:cubicBezTo>
                    <a:pt x="156" y="96"/>
                    <a:pt x="168" y="192"/>
                    <a:pt x="144" y="288"/>
                  </a:cubicBezTo>
                  <a:cubicBezTo>
                    <a:pt x="120" y="384"/>
                    <a:pt x="0" y="432"/>
                    <a:pt x="0" y="576"/>
                  </a:cubicBezTo>
                  <a:cubicBezTo>
                    <a:pt x="0" y="720"/>
                    <a:pt x="72" y="936"/>
                    <a:pt x="144" y="1152"/>
                  </a:cubicBezTo>
                </a:path>
              </a:pathLst>
            </a:custGeom>
            <a:noFill/>
            <a:ln w="190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76" name="Rectangle 175"/>
            <p:cNvSpPr>
              <a:spLocks noChangeArrowheads="1"/>
            </p:cNvSpPr>
            <p:nvPr/>
          </p:nvSpPr>
          <p:spPr bwMode="auto">
            <a:xfrm>
              <a:off x="7766" y="4958"/>
              <a:ext cx="1728" cy="1152"/>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endParaRPr lang="en-US"/>
            </a:p>
          </p:txBody>
        </p:sp>
        <p:sp>
          <p:nvSpPr>
            <p:cNvPr id="177" name="Rectangle 176"/>
            <p:cNvSpPr>
              <a:spLocks noChangeArrowheads="1"/>
            </p:cNvSpPr>
            <p:nvPr/>
          </p:nvSpPr>
          <p:spPr bwMode="auto">
            <a:xfrm>
              <a:off x="8282" y="5321"/>
              <a:ext cx="720" cy="432"/>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endParaRPr lang="en-US"/>
            </a:p>
          </p:txBody>
        </p:sp>
        <p:cxnSp>
          <p:nvCxnSpPr>
            <p:cNvPr id="178" name="Line 184"/>
            <p:cNvCxnSpPr>
              <a:cxnSpLocks noChangeShapeType="1"/>
            </p:cNvCxnSpPr>
            <p:nvPr/>
          </p:nvCxnSpPr>
          <p:spPr bwMode="auto">
            <a:xfrm>
              <a:off x="7622" y="5534"/>
              <a:ext cx="2016"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179" name="Line 185"/>
            <p:cNvCxnSpPr>
              <a:cxnSpLocks noChangeShapeType="1"/>
            </p:cNvCxnSpPr>
            <p:nvPr/>
          </p:nvCxnSpPr>
          <p:spPr bwMode="auto">
            <a:xfrm>
              <a:off x="8660" y="4814"/>
              <a:ext cx="0" cy="144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180" name="Line 186"/>
            <p:cNvCxnSpPr>
              <a:cxnSpLocks noChangeShapeType="1"/>
            </p:cNvCxnSpPr>
            <p:nvPr/>
          </p:nvCxnSpPr>
          <p:spPr bwMode="auto">
            <a:xfrm flipH="1">
              <a:off x="8053" y="5738"/>
              <a:ext cx="244" cy="37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81" name="Line 187"/>
            <p:cNvCxnSpPr>
              <a:cxnSpLocks noChangeShapeType="1"/>
            </p:cNvCxnSpPr>
            <p:nvPr/>
          </p:nvCxnSpPr>
          <p:spPr bwMode="auto">
            <a:xfrm flipH="1">
              <a:off x="8998" y="4953"/>
              <a:ext cx="214" cy="38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82" name="Line 188"/>
            <p:cNvCxnSpPr>
              <a:cxnSpLocks noChangeShapeType="1"/>
            </p:cNvCxnSpPr>
            <p:nvPr/>
          </p:nvCxnSpPr>
          <p:spPr bwMode="auto">
            <a:xfrm>
              <a:off x="8978" y="5728"/>
              <a:ext cx="248" cy="39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83" name="Line 189"/>
            <p:cNvCxnSpPr>
              <a:cxnSpLocks noChangeShapeType="1"/>
            </p:cNvCxnSpPr>
            <p:nvPr/>
          </p:nvCxnSpPr>
          <p:spPr bwMode="auto">
            <a:xfrm>
              <a:off x="8054" y="4958"/>
              <a:ext cx="255" cy="38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184" name="Freeform 183"/>
            <p:cNvSpPr>
              <a:spLocks/>
            </p:cNvSpPr>
            <p:nvPr/>
          </p:nvSpPr>
          <p:spPr bwMode="auto">
            <a:xfrm flipH="1">
              <a:off x="9206" y="4958"/>
              <a:ext cx="180" cy="1152"/>
            </a:xfrm>
            <a:custGeom>
              <a:avLst/>
              <a:gdLst>
                <a:gd name="T0" fmla="*/ 144 w 168"/>
                <a:gd name="T1" fmla="*/ 0 h 1152"/>
                <a:gd name="T2" fmla="*/ 144 w 168"/>
                <a:gd name="T3" fmla="*/ 288 h 1152"/>
                <a:gd name="T4" fmla="*/ 0 w 168"/>
                <a:gd name="T5" fmla="*/ 576 h 1152"/>
                <a:gd name="T6" fmla="*/ 144 w 168"/>
                <a:gd name="T7" fmla="*/ 1152 h 1152"/>
              </a:gdLst>
              <a:ahLst/>
              <a:cxnLst>
                <a:cxn ang="0">
                  <a:pos x="T0" y="T1"/>
                </a:cxn>
                <a:cxn ang="0">
                  <a:pos x="T2" y="T3"/>
                </a:cxn>
                <a:cxn ang="0">
                  <a:pos x="T4" y="T5"/>
                </a:cxn>
                <a:cxn ang="0">
                  <a:pos x="T6" y="T7"/>
                </a:cxn>
              </a:cxnLst>
              <a:rect l="0" t="0" r="r" b="b"/>
              <a:pathLst>
                <a:path w="168" h="1152">
                  <a:moveTo>
                    <a:pt x="144" y="0"/>
                  </a:moveTo>
                  <a:cubicBezTo>
                    <a:pt x="156" y="96"/>
                    <a:pt x="168" y="192"/>
                    <a:pt x="144" y="288"/>
                  </a:cubicBezTo>
                  <a:cubicBezTo>
                    <a:pt x="120" y="384"/>
                    <a:pt x="0" y="432"/>
                    <a:pt x="0" y="576"/>
                  </a:cubicBezTo>
                  <a:cubicBezTo>
                    <a:pt x="0" y="720"/>
                    <a:pt x="72" y="936"/>
                    <a:pt x="144" y="1152"/>
                  </a:cubicBezTo>
                </a:path>
              </a:pathLst>
            </a:custGeom>
            <a:noFill/>
            <a:ln w="190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85" name="Freeform 184"/>
            <p:cNvSpPr>
              <a:spLocks/>
            </p:cNvSpPr>
            <p:nvPr/>
          </p:nvSpPr>
          <p:spPr bwMode="auto">
            <a:xfrm>
              <a:off x="7925" y="4958"/>
              <a:ext cx="144" cy="1152"/>
            </a:xfrm>
            <a:custGeom>
              <a:avLst/>
              <a:gdLst>
                <a:gd name="T0" fmla="*/ 144 w 168"/>
                <a:gd name="T1" fmla="*/ 0 h 1152"/>
                <a:gd name="T2" fmla="*/ 144 w 168"/>
                <a:gd name="T3" fmla="*/ 288 h 1152"/>
                <a:gd name="T4" fmla="*/ 0 w 168"/>
                <a:gd name="T5" fmla="*/ 576 h 1152"/>
                <a:gd name="T6" fmla="*/ 144 w 168"/>
                <a:gd name="T7" fmla="*/ 1152 h 1152"/>
              </a:gdLst>
              <a:ahLst/>
              <a:cxnLst>
                <a:cxn ang="0">
                  <a:pos x="T0" y="T1"/>
                </a:cxn>
                <a:cxn ang="0">
                  <a:pos x="T2" y="T3"/>
                </a:cxn>
                <a:cxn ang="0">
                  <a:pos x="T4" y="T5"/>
                </a:cxn>
                <a:cxn ang="0">
                  <a:pos x="T6" y="T7"/>
                </a:cxn>
              </a:cxnLst>
              <a:rect l="0" t="0" r="r" b="b"/>
              <a:pathLst>
                <a:path w="168" h="1152">
                  <a:moveTo>
                    <a:pt x="144" y="0"/>
                  </a:moveTo>
                  <a:cubicBezTo>
                    <a:pt x="156" y="96"/>
                    <a:pt x="168" y="192"/>
                    <a:pt x="144" y="288"/>
                  </a:cubicBezTo>
                  <a:cubicBezTo>
                    <a:pt x="120" y="384"/>
                    <a:pt x="0" y="432"/>
                    <a:pt x="0" y="576"/>
                  </a:cubicBezTo>
                  <a:cubicBezTo>
                    <a:pt x="0" y="720"/>
                    <a:pt x="72" y="936"/>
                    <a:pt x="144" y="1152"/>
                  </a:cubicBezTo>
                </a:path>
              </a:pathLst>
            </a:custGeom>
            <a:noFill/>
            <a:ln w="19050"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cxnSp>
          <p:nvCxnSpPr>
            <p:cNvPr id="186" name="Line 192"/>
            <p:cNvCxnSpPr>
              <a:cxnSpLocks noChangeShapeType="1"/>
            </p:cNvCxnSpPr>
            <p:nvPr/>
          </p:nvCxnSpPr>
          <p:spPr bwMode="auto">
            <a:xfrm>
              <a:off x="4673" y="5678"/>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7" name="Line 193"/>
            <p:cNvCxnSpPr>
              <a:cxnSpLocks noChangeShapeType="1"/>
            </p:cNvCxnSpPr>
            <p:nvPr/>
          </p:nvCxnSpPr>
          <p:spPr bwMode="auto">
            <a:xfrm>
              <a:off x="5666" y="5708"/>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8" name="Line 194"/>
            <p:cNvCxnSpPr>
              <a:cxnSpLocks noChangeShapeType="1"/>
            </p:cNvCxnSpPr>
            <p:nvPr/>
          </p:nvCxnSpPr>
          <p:spPr bwMode="auto">
            <a:xfrm>
              <a:off x="5924" y="6086"/>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9" name="Line 195"/>
            <p:cNvCxnSpPr>
              <a:cxnSpLocks noChangeShapeType="1"/>
            </p:cNvCxnSpPr>
            <p:nvPr/>
          </p:nvCxnSpPr>
          <p:spPr bwMode="auto">
            <a:xfrm>
              <a:off x="4414" y="6110"/>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0" name="Line 196"/>
            <p:cNvCxnSpPr>
              <a:cxnSpLocks noChangeShapeType="1"/>
            </p:cNvCxnSpPr>
            <p:nvPr/>
          </p:nvCxnSpPr>
          <p:spPr bwMode="auto">
            <a:xfrm>
              <a:off x="8297" y="5747"/>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1" name="Line 197"/>
            <p:cNvCxnSpPr>
              <a:cxnSpLocks noChangeShapeType="1"/>
            </p:cNvCxnSpPr>
            <p:nvPr/>
          </p:nvCxnSpPr>
          <p:spPr bwMode="auto">
            <a:xfrm>
              <a:off x="8993" y="5678"/>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2" name="Line 198"/>
            <p:cNvCxnSpPr>
              <a:cxnSpLocks noChangeShapeType="1"/>
            </p:cNvCxnSpPr>
            <p:nvPr/>
          </p:nvCxnSpPr>
          <p:spPr bwMode="auto">
            <a:xfrm>
              <a:off x="9206" y="6110"/>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3" name="Line 199"/>
            <p:cNvCxnSpPr>
              <a:cxnSpLocks noChangeShapeType="1"/>
            </p:cNvCxnSpPr>
            <p:nvPr/>
          </p:nvCxnSpPr>
          <p:spPr bwMode="auto">
            <a:xfrm>
              <a:off x="8054" y="6110"/>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4" name="Line 200"/>
            <p:cNvCxnSpPr>
              <a:cxnSpLocks noChangeShapeType="1"/>
            </p:cNvCxnSpPr>
            <p:nvPr/>
          </p:nvCxnSpPr>
          <p:spPr bwMode="auto">
            <a:xfrm>
              <a:off x="4673" y="6398"/>
              <a:ext cx="1008"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195" name="Line 201"/>
            <p:cNvCxnSpPr>
              <a:cxnSpLocks noChangeShapeType="1"/>
            </p:cNvCxnSpPr>
            <p:nvPr/>
          </p:nvCxnSpPr>
          <p:spPr bwMode="auto">
            <a:xfrm>
              <a:off x="4419" y="6830"/>
              <a:ext cx="1520"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196" name="Line 202"/>
            <p:cNvCxnSpPr>
              <a:cxnSpLocks noChangeShapeType="1"/>
            </p:cNvCxnSpPr>
            <p:nvPr/>
          </p:nvCxnSpPr>
          <p:spPr bwMode="auto">
            <a:xfrm>
              <a:off x="8282" y="6413"/>
              <a:ext cx="720"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197" name="Line 203"/>
            <p:cNvCxnSpPr>
              <a:cxnSpLocks noChangeShapeType="1"/>
            </p:cNvCxnSpPr>
            <p:nvPr/>
          </p:nvCxnSpPr>
          <p:spPr bwMode="auto">
            <a:xfrm>
              <a:off x="8054" y="6830"/>
              <a:ext cx="1152"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198" name="Line 204"/>
            <p:cNvCxnSpPr>
              <a:cxnSpLocks noChangeShapeType="1"/>
            </p:cNvCxnSpPr>
            <p:nvPr/>
          </p:nvCxnSpPr>
          <p:spPr bwMode="auto">
            <a:xfrm flipV="1">
              <a:off x="3500" y="4382"/>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9" name="Line 205"/>
            <p:cNvCxnSpPr>
              <a:cxnSpLocks noChangeShapeType="1"/>
            </p:cNvCxnSpPr>
            <p:nvPr/>
          </p:nvCxnSpPr>
          <p:spPr bwMode="auto">
            <a:xfrm flipV="1">
              <a:off x="5174" y="4382"/>
              <a:ext cx="0" cy="57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0" name="Line 206"/>
            <p:cNvCxnSpPr>
              <a:cxnSpLocks noChangeShapeType="1"/>
            </p:cNvCxnSpPr>
            <p:nvPr/>
          </p:nvCxnSpPr>
          <p:spPr bwMode="auto">
            <a:xfrm>
              <a:off x="3509" y="4526"/>
              <a:ext cx="1673"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sp>
          <p:nvSpPr>
            <p:cNvPr id="201" name="Text Box 207"/>
            <p:cNvSpPr txBox="1">
              <a:spLocks noChangeArrowheads="1"/>
            </p:cNvSpPr>
            <p:nvPr/>
          </p:nvSpPr>
          <p:spPr bwMode="auto">
            <a:xfrm>
              <a:off x="3977" y="4195"/>
              <a:ext cx="1260" cy="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51,5</a:t>
              </a:r>
              <a:endParaRPr lang="en-US" sz="1200">
                <a:effectLst/>
                <a:latin typeface="Helvetica-Condense"/>
                <a:ea typeface="Times New Roman"/>
                <a:cs typeface="Helvetica-Condense"/>
              </a:endParaRPr>
            </a:p>
          </p:txBody>
        </p:sp>
        <p:sp>
          <p:nvSpPr>
            <p:cNvPr id="202" name="Text Box 208"/>
            <p:cNvSpPr txBox="1">
              <a:spLocks noChangeArrowheads="1"/>
            </p:cNvSpPr>
            <p:nvPr/>
          </p:nvSpPr>
          <p:spPr bwMode="auto">
            <a:xfrm>
              <a:off x="4763" y="6098"/>
              <a:ext cx="1260" cy="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31</a:t>
              </a:r>
              <a:r>
                <a:rPr lang="en-US" sz="1200" baseline="30000">
                  <a:effectLst/>
                  <a:latin typeface="Times New Roman"/>
                  <a:ea typeface="Times New Roman"/>
                  <a:cs typeface="Helvetica-Condense"/>
                </a:rPr>
                <a:t>±0,2</a:t>
              </a:r>
              <a:endParaRPr lang="en-US" sz="1200">
                <a:effectLst/>
                <a:latin typeface="Helvetica-Condense"/>
                <a:ea typeface="Times New Roman"/>
                <a:cs typeface="Helvetica-Condense"/>
              </a:endParaRPr>
            </a:p>
          </p:txBody>
        </p:sp>
        <p:sp>
          <p:nvSpPr>
            <p:cNvPr id="203" name="Text Box 209"/>
            <p:cNvSpPr txBox="1">
              <a:spLocks noChangeArrowheads="1"/>
            </p:cNvSpPr>
            <p:nvPr/>
          </p:nvSpPr>
          <p:spPr bwMode="auto">
            <a:xfrm>
              <a:off x="4816" y="6521"/>
              <a:ext cx="1260" cy="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33</a:t>
              </a:r>
              <a:r>
                <a:rPr lang="en-US" sz="1200" baseline="30000">
                  <a:effectLst/>
                  <a:latin typeface="Times New Roman"/>
                  <a:ea typeface="Times New Roman"/>
                  <a:cs typeface="Helvetica-Condense"/>
                </a:rPr>
                <a:t>±0,2</a:t>
              </a:r>
              <a:endParaRPr lang="en-US" sz="1200">
                <a:effectLst/>
                <a:latin typeface="Helvetica-Condense"/>
                <a:ea typeface="Times New Roman"/>
                <a:cs typeface="Helvetica-Condense"/>
              </a:endParaRPr>
            </a:p>
          </p:txBody>
        </p:sp>
        <p:sp>
          <p:nvSpPr>
            <p:cNvPr id="204" name="Text Box 210"/>
            <p:cNvSpPr txBox="1">
              <a:spLocks noChangeArrowheads="1"/>
            </p:cNvSpPr>
            <p:nvPr/>
          </p:nvSpPr>
          <p:spPr bwMode="auto">
            <a:xfrm>
              <a:off x="8368" y="6508"/>
              <a:ext cx="1260" cy="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18</a:t>
              </a:r>
              <a:endParaRPr lang="en-US" sz="1200">
                <a:effectLst/>
                <a:latin typeface="Helvetica-Condense"/>
                <a:ea typeface="Times New Roman"/>
                <a:cs typeface="Helvetica-Condense"/>
              </a:endParaRPr>
            </a:p>
          </p:txBody>
        </p:sp>
        <p:sp>
          <p:nvSpPr>
            <p:cNvPr id="205" name="Text Box 211"/>
            <p:cNvSpPr txBox="1">
              <a:spLocks noChangeArrowheads="1"/>
            </p:cNvSpPr>
            <p:nvPr/>
          </p:nvSpPr>
          <p:spPr bwMode="auto">
            <a:xfrm>
              <a:off x="8409" y="6109"/>
              <a:ext cx="1260" cy="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a:effectLst/>
                  <a:latin typeface="Times New Roman"/>
                  <a:ea typeface="Times New Roman"/>
                  <a:cs typeface="Helvetica-Condense"/>
                </a:rPr>
                <a:t>16</a:t>
              </a:r>
              <a:endParaRPr lang="en-US" sz="1200">
                <a:effectLst/>
                <a:latin typeface="Helvetica-Condense"/>
                <a:ea typeface="Times New Roman"/>
                <a:cs typeface="Helvetica-Condense"/>
              </a:endParaRPr>
            </a:p>
          </p:txBody>
        </p:sp>
        <p:cxnSp>
          <p:nvCxnSpPr>
            <p:cNvPr id="206" name="Line 212"/>
            <p:cNvCxnSpPr>
              <a:cxnSpLocks noChangeShapeType="1"/>
            </p:cNvCxnSpPr>
            <p:nvPr/>
          </p:nvCxnSpPr>
          <p:spPr bwMode="auto">
            <a:xfrm flipH="1">
              <a:off x="4432" y="5148"/>
              <a:ext cx="60" cy="10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07" name="Line 213"/>
            <p:cNvCxnSpPr>
              <a:cxnSpLocks noChangeShapeType="1"/>
            </p:cNvCxnSpPr>
            <p:nvPr/>
          </p:nvCxnSpPr>
          <p:spPr bwMode="auto">
            <a:xfrm flipH="1">
              <a:off x="4362" y="5461"/>
              <a:ext cx="306" cy="51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08" name="Line 214"/>
            <p:cNvCxnSpPr>
              <a:cxnSpLocks noChangeShapeType="1"/>
            </p:cNvCxnSpPr>
            <p:nvPr/>
          </p:nvCxnSpPr>
          <p:spPr bwMode="auto">
            <a:xfrm flipH="1">
              <a:off x="4324" y="5380"/>
              <a:ext cx="306" cy="51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09" name="Line 215"/>
            <p:cNvCxnSpPr>
              <a:cxnSpLocks noChangeShapeType="1"/>
            </p:cNvCxnSpPr>
            <p:nvPr/>
          </p:nvCxnSpPr>
          <p:spPr bwMode="auto">
            <a:xfrm flipH="1">
              <a:off x="4294" y="5282"/>
              <a:ext cx="306" cy="51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0" name="Line 216"/>
            <p:cNvCxnSpPr>
              <a:cxnSpLocks noChangeShapeType="1"/>
            </p:cNvCxnSpPr>
            <p:nvPr/>
          </p:nvCxnSpPr>
          <p:spPr bwMode="auto">
            <a:xfrm flipH="1">
              <a:off x="4295" y="5169"/>
              <a:ext cx="275" cy="44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1" name="Line 217"/>
            <p:cNvCxnSpPr>
              <a:cxnSpLocks noChangeShapeType="1"/>
            </p:cNvCxnSpPr>
            <p:nvPr/>
          </p:nvCxnSpPr>
          <p:spPr bwMode="auto">
            <a:xfrm flipH="1">
              <a:off x="4377" y="5560"/>
              <a:ext cx="306" cy="51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2" name="Line 218"/>
            <p:cNvCxnSpPr>
              <a:cxnSpLocks noChangeShapeType="1"/>
            </p:cNvCxnSpPr>
            <p:nvPr/>
          </p:nvCxnSpPr>
          <p:spPr bwMode="auto">
            <a:xfrm flipH="1">
              <a:off x="5747" y="5384"/>
              <a:ext cx="268" cy="45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3" name="Line 219"/>
            <p:cNvCxnSpPr>
              <a:cxnSpLocks noChangeShapeType="1"/>
            </p:cNvCxnSpPr>
            <p:nvPr/>
          </p:nvCxnSpPr>
          <p:spPr bwMode="auto">
            <a:xfrm flipH="1">
              <a:off x="5693" y="5291"/>
              <a:ext cx="283" cy="51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4" name="Line 220"/>
            <p:cNvCxnSpPr>
              <a:cxnSpLocks noChangeShapeType="1"/>
            </p:cNvCxnSpPr>
            <p:nvPr/>
          </p:nvCxnSpPr>
          <p:spPr bwMode="auto">
            <a:xfrm flipH="1">
              <a:off x="5679" y="5228"/>
              <a:ext cx="246" cy="43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5" name="Line 221"/>
            <p:cNvCxnSpPr>
              <a:cxnSpLocks noChangeShapeType="1"/>
            </p:cNvCxnSpPr>
            <p:nvPr/>
          </p:nvCxnSpPr>
          <p:spPr bwMode="auto">
            <a:xfrm flipH="1">
              <a:off x="5665" y="5054"/>
              <a:ext cx="276" cy="472"/>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6" name="Line 222"/>
            <p:cNvCxnSpPr>
              <a:cxnSpLocks noChangeShapeType="1"/>
            </p:cNvCxnSpPr>
            <p:nvPr/>
          </p:nvCxnSpPr>
          <p:spPr bwMode="auto">
            <a:xfrm flipH="1">
              <a:off x="5770" y="5423"/>
              <a:ext cx="306" cy="51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7" name="Line 223"/>
            <p:cNvCxnSpPr>
              <a:cxnSpLocks noChangeShapeType="1"/>
            </p:cNvCxnSpPr>
            <p:nvPr/>
          </p:nvCxnSpPr>
          <p:spPr bwMode="auto">
            <a:xfrm flipH="1">
              <a:off x="5838" y="5528"/>
              <a:ext cx="261" cy="43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8" name="Line 224"/>
            <p:cNvCxnSpPr>
              <a:cxnSpLocks noChangeShapeType="1"/>
            </p:cNvCxnSpPr>
            <p:nvPr/>
          </p:nvCxnSpPr>
          <p:spPr bwMode="auto">
            <a:xfrm flipH="1">
              <a:off x="5865" y="5648"/>
              <a:ext cx="229" cy="382"/>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9" name="Line 225"/>
            <p:cNvCxnSpPr>
              <a:cxnSpLocks noChangeShapeType="1"/>
            </p:cNvCxnSpPr>
            <p:nvPr/>
          </p:nvCxnSpPr>
          <p:spPr bwMode="auto">
            <a:xfrm flipH="1">
              <a:off x="9024" y="5421"/>
              <a:ext cx="268" cy="45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0" name="Line 226"/>
            <p:cNvCxnSpPr>
              <a:cxnSpLocks noChangeShapeType="1"/>
            </p:cNvCxnSpPr>
            <p:nvPr/>
          </p:nvCxnSpPr>
          <p:spPr bwMode="auto">
            <a:xfrm flipH="1">
              <a:off x="8986" y="5288"/>
              <a:ext cx="283" cy="51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1" name="Line 227"/>
            <p:cNvCxnSpPr>
              <a:cxnSpLocks noChangeShapeType="1"/>
            </p:cNvCxnSpPr>
            <p:nvPr/>
          </p:nvCxnSpPr>
          <p:spPr bwMode="auto">
            <a:xfrm flipH="1">
              <a:off x="8980" y="5217"/>
              <a:ext cx="246" cy="43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2" name="Line 228"/>
            <p:cNvCxnSpPr>
              <a:cxnSpLocks noChangeShapeType="1"/>
            </p:cNvCxnSpPr>
            <p:nvPr/>
          </p:nvCxnSpPr>
          <p:spPr bwMode="auto">
            <a:xfrm flipH="1">
              <a:off x="8979" y="5091"/>
              <a:ext cx="239" cy="404"/>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3" name="Line 229"/>
            <p:cNvCxnSpPr>
              <a:cxnSpLocks noChangeShapeType="1"/>
            </p:cNvCxnSpPr>
            <p:nvPr/>
          </p:nvCxnSpPr>
          <p:spPr bwMode="auto">
            <a:xfrm flipH="1">
              <a:off x="9085" y="5460"/>
              <a:ext cx="268" cy="442"/>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4" name="Line 230"/>
            <p:cNvCxnSpPr>
              <a:cxnSpLocks noChangeShapeType="1"/>
            </p:cNvCxnSpPr>
            <p:nvPr/>
          </p:nvCxnSpPr>
          <p:spPr bwMode="auto">
            <a:xfrm flipH="1">
              <a:off x="9115" y="5565"/>
              <a:ext cx="261" cy="43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5" name="Line 231"/>
            <p:cNvCxnSpPr>
              <a:cxnSpLocks noChangeShapeType="1"/>
            </p:cNvCxnSpPr>
            <p:nvPr/>
          </p:nvCxnSpPr>
          <p:spPr bwMode="auto">
            <a:xfrm flipH="1">
              <a:off x="9172" y="5685"/>
              <a:ext cx="199" cy="36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6" name="Line 232"/>
            <p:cNvCxnSpPr>
              <a:cxnSpLocks noChangeShapeType="1"/>
            </p:cNvCxnSpPr>
            <p:nvPr/>
          </p:nvCxnSpPr>
          <p:spPr bwMode="auto">
            <a:xfrm flipH="1">
              <a:off x="7966" y="5384"/>
              <a:ext cx="268" cy="45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7" name="Line 233"/>
            <p:cNvCxnSpPr>
              <a:cxnSpLocks noChangeShapeType="1"/>
            </p:cNvCxnSpPr>
            <p:nvPr/>
          </p:nvCxnSpPr>
          <p:spPr bwMode="auto">
            <a:xfrm flipH="1">
              <a:off x="7952" y="5227"/>
              <a:ext cx="283" cy="51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8" name="Line 234"/>
            <p:cNvCxnSpPr>
              <a:cxnSpLocks noChangeShapeType="1"/>
            </p:cNvCxnSpPr>
            <p:nvPr/>
          </p:nvCxnSpPr>
          <p:spPr bwMode="auto">
            <a:xfrm flipH="1">
              <a:off x="7930" y="5180"/>
              <a:ext cx="246" cy="43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9" name="Line 235"/>
            <p:cNvCxnSpPr>
              <a:cxnSpLocks noChangeShapeType="1"/>
            </p:cNvCxnSpPr>
            <p:nvPr/>
          </p:nvCxnSpPr>
          <p:spPr bwMode="auto">
            <a:xfrm flipH="1">
              <a:off x="7914" y="5093"/>
              <a:ext cx="223" cy="382"/>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30" name="Line 236"/>
            <p:cNvCxnSpPr>
              <a:cxnSpLocks noChangeShapeType="1"/>
            </p:cNvCxnSpPr>
            <p:nvPr/>
          </p:nvCxnSpPr>
          <p:spPr bwMode="auto">
            <a:xfrm flipH="1">
              <a:off x="7997" y="5415"/>
              <a:ext cx="306" cy="51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31" name="Line 237"/>
            <p:cNvCxnSpPr>
              <a:cxnSpLocks noChangeShapeType="1"/>
            </p:cNvCxnSpPr>
            <p:nvPr/>
          </p:nvCxnSpPr>
          <p:spPr bwMode="auto">
            <a:xfrm flipH="1">
              <a:off x="8017" y="5576"/>
              <a:ext cx="261" cy="43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42524446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1066800"/>
          </a:xfrm>
        </p:spPr>
        <p:txBody>
          <a:bodyPr>
            <a:normAutofit/>
          </a:bodyPr>
          <a:lstStyle/>
          <a:p>
            <a:r>
              <a:rPr lang="en-US" sz="2400" b="1" smtClean="0">
                <a:latin typeface="Times New Roman" pitchFamily="18" charset="0"/>
                <a:cs typeface="Times New Roman" pitchFamily="18" charset="0"/>
              </a:rPr>
              <a:t>B9. </a:t>
            </a:r>
            <a:r>
              <a:rPr lang="de-DE" sz="2400" b="1">
                <a:latin typeface="Times New Roman" pitchFamily="18" charset="0"/>
                <a:cs typeface="Times New Roman" pitchFamily="18" charset="0"/>
              </a:rPr>
              <a:t>B</a:t>
            </a:r>
            <a:r>
              <a:rPr lang="en-US" sz="2400" b="1" err="1">
                <a:latin typeface="Times New Roman" pitchFamily="18" charset="0"/>
                <a:cs typeface="Times New Roman" pitchFamily="18" charset="0"/>
              </a:rPr>
              <a:t>ÀI</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TẬP</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TỔNG</a:t>
            </a:r>
            <a:r>
              <a:rPr lang="en-US" sz="2400" b="1">
                <a:latin typeface="Times New Roman" pitchFamily="18" charset="0"/>
                <a:cs typeface="Times New Roman" pitchFamily="18" charset="0"/>
              </a:rPr>
              <a:t> </a:t>
            </a:r>
            <a:r>
              <a:rPr lang="en-US" sz="2400" b="1" err="1">
                <a:latin typeface="Times New Roman" pitchFamily="18" charset="0"/>
                <a:cs typeface="Times New Roman" pitchFamily="18" charset="0"/>
              </a:rPr>
              <a:t>HỢP</a:t>
            </a:r>
            <a:endParaRPr lang="en-US" sz="2400">
              <a:latin typeface="Times New Roman" pitchFamily="18" charset="0"/>
              <a:cs typeface="Times New Roman" pitchFamily="18" charset="0"/>
            </a:endParaRPr>
          </a:p>
        </p:txBody>
      </p:sp>
      <p:sp>
        <p:nvSpPr>
          <p:cNvPr id="3" name="Rectangle 2"/>
          <p:cNvSpPr/>
          <p:nvPr/>
        </p:nvSpPr>
        <p:spPr>
          <a:xfrm>
            <a:off x="228600" y="796290"/>
            <a:ext cx="8610600" cy="1477328"/>
          </a:xfrm>
          <a:prstGeom prst="rect">
            <a:avLst/>
          </a:prstGeom>
        </p:spPr>
        <p:txBody>
          <a:bodyPr wrap="square">
            <a:spAutoFit/>
          </a:bodyPr>
          <a:lstStyle/>
          <a:p>
            <a:pPr lvl="1"/>
            <a:r>
              <a:rPr lang="en-US">
                <a:latin typeface="Times New Roman" pitchFamily="18" charset="0"/>
                <a:cs typeface="Times New Roman" pitchFamily="18" charset="0"/>
              </a:rPr>
              <a:t>CHUẨN BỊ DỤNG CỤ PHÔI LIỆU </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Dụng cụ thiết bị :Giũa bán nguyệt, vuông, tròn, thướccặp, bàn máp, thước đo cao, chấm dấu, giũa dẹt số 1 ,3 giũa tròn. </a:t>
            </a:r>
            <a:endParaRPr lang="en-US" sz="1600">
              <a:latin typeface="Times New Roman" pitchFamily="18" charset="0"/>
              <a:cs typeface="Times New Roman" pitchFamily="18" charset="0"/>
            </a:endParaRPr>
          </a:p>
          <a:p>
            <a:pPr lvl="2"/>
            <a:r>
              <a:rPr lang="en-US">
                <a:latin typeface="Times New Roman" pitchFamily="18" charset="0"/>
                <a:cs typeface="Times New Roman" pitchFamily="18" charset="0"/>
              </a:rPr>
              <a:t>Phôi liệu: phôi bài tập số 8</a:t>
            </a:r>
            <a:endParaRPr lang="en-US" sz="1600">
              <a:latin typeface="Times New Roman" pitchFamily="18" charset="0"/>
              <a:cs typeface="Times New Roman" pitchFamily="18" charset="0"/>
            </a:endParaRPr>
          </a:p>
          <a:p>
            <a:endParaRPr lang="en-US">
              <a:latin typeface="Times New Roman" pitchFamily="18" charset="0"/>
              <a:cs typeface="Times New Roman" pitchFamily="18" charset="0"/>
            </a:endParaRPr>
          </a:p>
        </p:txBody>
      </p:sp>
      <p:grpSp>
        <p:nvGrpSpPr>
          <p:cNvPr id="234" name="Group 233"/>
          <p:cNvGrpSpPr/>
          <p:nvPr/>
        </p:nvGrpSpPr>
        <p:grpSpPr>
          <a:xfrm>
            <a:off x="609600" y="2057400"/>
            <a:ext cx="3065145" cy="1433195"/>
            <a:chOff x="3030855" y="3249930"/>
            <a:chExt cx="3065145" cy="1433195"/>
          </a:xfrm>
        </p:grpSpPr>
        <p:pic>
          <p:nvPicPr>
            <p:cNvPr id="232" name="Picture 231" descr="0031b"/>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16262" y="3249930"/>
              <a:ext cx="2911475" cy="358140"/>
            </a:xfrm>
            <a:prstGeom prst="rect">
              <a:avLst/>
            </a:prstGeom>
            <a:noFill/>
            <a:ln>
              <a:noFill/>
            </a:ln>
          </p:spPr>
        </p:pic>
        <p:pic>
          <p:nvPicPr>
            <p:cNvPr id="233" name="Picture 232" descr="0031a"/>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0855" y="3608070"/>
              <a:ext cx="3065145" cy="1075055"/>
            </a:xfrm>
            <a:prstGeom prst="rect">
              <a:avLst/>
            </a:prstGeom>
            <a:noFill/>
            <a:ln>
              <a:noFill/>
            </a:ln>
          </p:spPr>
        </p:pic>
      </p:grpSp>
      <p:pic>
        <p:nvPicPr>
          <p:cNvPr id="235" name="Picture 234" descr="1Dua-002"/>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9600" y="1981200"/>
            <a:ext cx="2538095" cy="1572895"/>
          </a:xfrm>
          <a:prstGeom prst="rect">
            <a:avLst/>
          </a:prstGeom>
          <a:noFill/>
          <a:ln>
            <a:noFill/>
          </a:ln>
        </p:spPr>
      </p:pic>
      <p:pic>
        <p:nvPicPr>
          <p:cNvPr id="236" name="Picture 235"/>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9600" y="3505200"/>
            <a:ext cx="5098415" cy="1675130"/>
          </a:xfrm>
          <a:prstGeom prst="rect">
            <a:avLst/>
          </a:prstGeom>
          <a:noFill/>
          <a:ln>
            <a:noFill/>
          </a:ln>
        </p:spPr>
      </p:pic>
      <p:pic>
        <p:nvPicPr>
          <p:cNvPr id="238" name="Picture 237" descr="Duc-Do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08015" y="4037330"/>
            <a:ext cx="3131185" cy="2515870"/>
          </a:xfrm>
          <a:prstGeom prst="rect">
            <a:avLst/>
          </a:prstGeom>
          <a:noFill/>
          <a:ln>
            <a:noFill/>
          </a:ln>
        </p:spPr>
      </p:pic>
    </p:spTree>
    <p:extLst>
      <p:ext uri="{BB962C8B-B14F-4D97-AF65-F5344CB8AC3E}">
        <p14:creationId xmlns:p14="http://schemas.microsoft.com/office/powerpoint/2010/main" val="20921637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609599"/>
          </a:xfrm>
        </p:spPr>
        <p:txBody>
          <a:bodyPr>
            <a:normAutofit/>
          </a:bodyPr>
          <a:lstStyle/>
          <a:p>
            <a:r>
              <a:rPr lang="en-US" sz="2400" b="1" smtClean="0">
                <a:latin typeface="Times New Roman" pitchFamily="18" charset="0"/>
                <a:cs typeface="Times New Roman" pitchFamily="18" charset="0"/>
              </a:rPr>
              <a:t>B9. </a:t>
            </a:r>
            <a:r>
              <a:rPr lang="de-DE" sz="2400" b="1" smtClean="0">
                <a:latin typeface="Times New Roman" pitchFamily="18" charset="0"/>
                <a:cs typeface="Times New Roman" pitchFamily="18" charset="0"/>
              </a:rPr>
              <a:t>B</a:t>
            </a:r>
            <a:r>
              <a:rPr lang="en-US" sz="2400" b="1" smtClean="0">
                <a:latin typeface="Times New Roman" pitchFamily="18" charset="0"/>
                <a:cs typeface="Times New Roman" pitchFamily="18" charset="0"/>
              </a:rPr>
              <a:t>ÀI TẬP TỔNG HỢP</a:t>
            </a:r>
            <a:endParaRPr lang="en-US" sz="2400">
              <a:latin typeface="Times New Roman" pitchFamily="18" charset="0"/>
              <a:cs typeface="Times New Roman" pitchFamily="18" charset="0"/>
            </a:endParaRPr>
          </a:p>
        </p:txBody>
      </p:sp>
      <p:sp>
        <p:nvSpPr>
          <p:cNvPr id="3" name="Rectangle 2"/>
          <p:cNvSpPr/>
          <p:nvPr/>
        </p:nvSpPr>
        <p:spPr>
          <a:xfrm>
            <a:off x="381000" y="533400"/>
            <a:ext cx="8534400" cy="369332"/>
          </a:xfrm>
          <a:prstGeom prst="rect">
            <a:avLst/>
          </a:prstGeom>
        </p:spPr>
        <p:txBody>
          <a:bodyPr wrap="square">
            <a:spAutoFit/>
          </a:bodyPr>
          <a:lstStyle/>
          <a:p>
            <a:pPr lvl="1"/>
            <a:r>
              <a:rPr lang="en-US" b="1">
                <a:latin typeface="Times New Roman" pitchFamily="18" charset="0"/>
                <a:cs typeface="Times New Roman" pitchFamily="18" charset="0"/>
              </a:rPr>
              <a:t>QUY TRÌNH CÔNG NGHỆ</a:t>
            </a:r>
            <a:endParaRPr lang="en-US" sz="1600" b="1">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912564"/>
            <a:ext cx="3562350" cy="559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25293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
            <a:ext cx="8229600" cy="609599"/>
          </a:xfrm>
        </p:spPr>
        <p:txBody>
          <a:bodyPr>
            <a:normAutofit/>
          </a:bodyPr>
          <a:lstStyle/>
          <a:p>
            <a:r>
              <a:rPr lang="en-US" sz="2400" b="1" smtClean="0">
                <a:latin typeface="Times New Roman" pitchFamily="18" charset="0"/>
                <a:cs typeface="Times New Roman" pitchFamily="18" charset="0"/>
              </a:rPr>
              <a:t>B9. </a:t>
            </a:r>
            <a:r>
              <a:rPr lang="de-DE" sz="2400" b="1" smtClean="0">
                <a:latin typeface="Times New Roman" pitchFamily="18" charset="0"/>
                <a:cs typeface="Times New Roman" pitchFamily="18" charset="0"/>
              </a:rPr>
              <a:t>B</a:t>
            </a:r>
            <a:r>
              <a:rPr lang="en-US" sz="2400" b="1" smtClean="0">
                <a:latin typeface="Times New Roman" pitchFamily="18" charset="0"/>
                <a:cs typeface="Times New Roman" pitchFamily="18" charset="0"/>
              </a:rPr>
              <a:t>ÀI TẬP TỔNG HỢP</a:t>
            </a:r>
            <a:endParaRPr lang="en-US" sz="2400">
              <a:latin typeface="Times New Roman" pitchFamily="18" charset="0"/>
              <a:cs typeface="Times New Roman" pitchFamily="18" charset="0"/>
            </a:endParaRPr>
          </a:p>
        </p:txBody>
      </p:sp>
      <p:sp>
        <p:nvSpPr>
          <p:cNvPr id="3" name="Rectangle 2"/>
          <p:cNvSpPr/>
          <p:nvPr/>
        </p:nvSpPr>
        <p:spPr>
          <a:xfrm>
            <a:off x="381000" y="533400"/>
            <a:ext cx="8534400" cy="369332"/>
          </a:xfrm>
          <a:prstGeom prst="rect">
            <a:avLst/>
          </a:prstGeom>
        </p:spPr>
        <p:txBody>
          <a:bodyPr wrap="square">
            <a:spAutoFit/>
          </a:bodyPr>
          <a:lstStyle/>
          <a:p>
            <a:pPr lvl="1"/>
            <a:r>
              <a:rPr lang="en-US" b="1">
                <a:latin typeface="Times New Roman" pitchFamily="18" charset="0"/>
                <a:cs typeface="Times New Roman" pitchFamily="18" charset="0"/>
              </a:rPr>
              <a:t>QUY TRÌNH CÔNG NGHỆ</a:t>
            </a:r>
            <a:endParaRPr lang="en-US" sz="1600" b="1">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915022"/>
            <a:ext cx="5181600" cy="5856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descr="ah230"/>
          <p:cNvPicPr/>
          <p:nvPr/>
        </p:nvPicPr>
        <p:blipFill>
          <a:blip r:embed="rId3">
            <a:extLst>
              <a:ext uri="{28A0092B-C50C-407E-A947-70E740481C1C}">
                <a14:useLocalDpi xmlns:a14="http://schemas.microsoft.com/office/drawing/2010/main" val="0"/>
              </a:ext>
            </a:extLst>
          </a:blip>
          <a:srcRect/>
          <a:stretch>
            <a:fillRect/>
          </a:stretch>
        </p:blipFill>
        <p:spPr bwMode="auto">
          <a:xfrm>
            <a:off x="6477000" y="3657600"/>
            <a:ext cx="2048510" cy="2531110"/>
          </a:xfrm>
          <a:prstGeom prst="rect">
            <a:avLst/>
          </a:prstGeom>
          <a:noFill/>
          <a:ln>
            <a:noFill/>
          </a:ln>
        </p:spPr>
      </p:pic>
    </p:spTree>
    <p:extLst>
      <p:ext uri="{BB962C8B-B14F-4D97-AF65-F5344CB8AC3E}">
        <p14:creationId xmlns:p14="http://schemas.microsoft.com/office/powerpoint/2010/main" val="41788499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TotalTime>
  <Words>3650</Words>
  <Application>Microsoft Office PowerPoint</Application>
  <PresentationFormat>On-screen Show (4:3)</PresentationFormat>
  <Paragraphs>522</Paragraphs>
  <Slides>62</Slides>
  <Notes>0</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Office Theme</vt:lpstr>
      <vt:lpstr>THỰC HÀNH NGUỘI 60 tiết</vt:lpstr>
      <vt:lpstr>B1. NỘI QUI THỰC TẬP - AN TOÀN LAO ĐỘNG - KHÁI NIỆM CHUNG NGHỀ NGUỘI </vt:lpstr>
      <vt:lpstr>B1. NỘI QUI THỰC TẬP - AN TOÀN LAO ĐỘNG - KHÁI NIỆM CHUNG NGHỀ NGUỘI </vt:lpstr>
      <vt:lpstr>B1. NỘI QUI THỰC TẬP - AN TOÀN LAO ĐỘNG - KHÁI NIỆM CHUNG NGHỀ NGUỘI </vt:lpstr>
      <vt:lpstr>B1. NỘI QUI THỰC TẬP - AN TOÀN LAO ĐỘNG - KHÁI NIỆM CHUNG NGHỀ NGUỘI </vt:lpstr>
      <vt:lpstr>B1. NỘI QUI THỰC TẬP - AN TOÀN LAO ĐỘNG - KHÁI NIỆM CHUNG NGHỀ NGUỘI </vt:lpstr>
      <vt:lpstr>B1. NỘI QUI THỰC TẬP - AN TOÀN LAO ĐỘNG - KHÁI NIỆM CHUNG NGHỀ NGUỘI </vt:lpstr>
      <vt:lpstr>B1. NỘI QUI THỰC TẬP - AN TOÀN LAO ĐỘNG - KHÁI NIỆM CHUNG NGHỀ NGUỘI </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B2. SỬ DỤNG VÀ BẢO QUẢN DỤNG CỤ ĐO KIỂM, VẠCH DẤU</vt:lpstr>
      <vt:lpstr>B3. THAO TÁC GIŨA KIM LOẠI – GIŨA MẶT PHẲNG </vt:lpstr>
      <vt:lpstr>Cấu tạo và phân loại</vt:lpstr>
      <vt:lpstr>Chọn và tra cán giũa</vt:lpstr>
      <vt:lpstr>PowerPoint Presentation</vt:lpstr>
      <vt:lpstr>PowerPoint Presentation</vt:lpstr>
      <vt:lpstr>Phương pháp giũa mặt phẳng </vt:lpstr>
      <vt:lpstr>Kiểm tra mặt phẳng</vt:lpstr>
      <vt:lpstr>B4. GIŨA  MẶT PHẲNG  VUÔNG GÓC</vt:lpstr>
      <vt:lpstr>ĐỌC VÀ NGHIÊN CỨU BẢN VẼ</vt:lpstr>
      <vt:lpstr>PowerPoint Presentation</vt:lpstr>
      <vt:lpstr>B5. GIŨA MẶT PHẲNG SONG SONG</vt:lpstr>
      <vt:lpstr>B5. GIŨA MẶT PHẲNG SONG SONG</vt:lpstr>
      <vt:lpstr>B5. GIŨA MẶT PHẲNG SONG SONG</vt:lpstr>
      <vt:lpstr>B6. KHOAN KIM LOẠI – CẮT REN TRONG BẰNG TARÔ</vt:lpstr>
      <vt:lpstr>B6. KHOAN KIM LOẠI – CẮT REN TRONG BẰNG TARÔ</vt:lpstr>
      <vt:lpstr>B6. KHOAN KIM LOẠI – CẮT REN TRONG BẰNG TARÔ</vt:lpstr>
      <vt:lpstr>B6. KHOAN KIM LOẠI – CẮT REN TRONG BẰNG TARÔ</vt:lpstr>
      <vt:lpstr>B6. KHOAN KIM LOẠI – CẮT REN TRONG BẰNG TARÔ</vt:lpstr>
      <vt:lpstr>B6. KHOAN KIM LOẠI – CẮT REN TRONG BẰNG TARO</vt:lpstr>
      <vt:lpstr>B6. KHOAN KIM LOẠI – CẮT REN TRONG BẰNG TARO</vt:lpstr>
      <vt:lpstr>B6. KHOAN KIM LOẠI – CẮT REN TRONG BẰNG TARO</vt:lpstr>
      <vt:lpstr>B6. KHOAN KIM LOẠI – CẮT REN TRONG BẰNG TARO</vt:lpstr>
      <vt:lpstr>B6. KHOAN KIM LOẠI – CẮT REN TRONG BẰNG TARO</vt:lpstr>
      <vt:lpstr>B7. KHOAN HAI LỖ SONG SONG VÀ CẮT NHAU</vt:lpstr>
      <vt:lpstr>B7. KHOAN HAI LỖ SONG SONG VÀ CẮT NHAU</vt:lpstr>
      <vt:lpstr>B7. KHOAN HAI LỖ SONG SONG VÀ CẮT NHAU</vt:lpstr>
      <vt:lpstr>B8. CƯA KIM LOẠI</vt:lpstr>
      <vt:lpstr>B8. CƯA KIM LOẠI</vt:lpstr>
      <vt:lpstr>B8. CƯA KIM LOẠI</vt:lpstr>
      <vt:lpstr>B8. CƯA KIM LOẠI</vt:lpstr>
      <vt:lpstr>B8. CƯA KIM LOẠI</vt:lpstr>
      <vt:lpstr>B8. CƯA KIM LOẠI</vt:lpstr>
      <vt:lpstr>B8. CƯA KIM LOẠI</vt:lpstr>
      <vt:lpstr>B8. CƯA KIM LOẠI</vt:lpstr>
      <vt:lpstr>B8. CƯA KIM LOẠI</vt:lpstr>
      <vt:lpstr>B9. BÀI TẬP TỔNG HỢP</vt:lpstr>
      <vt:lpstr>B9. BÀI TẬP TỔNG HỢP</vt:lpstr>
      <vt:lpstr>B9. BÀI TẬP TỔNG HỢP</vt:lpstr>
      <vt:lpstr>B9. BÀI TẬP TỔNG HỢP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NguyenQuynh</dc:creator>
  <cp:lastModifiedBy>NguyenQuynh</cp:lastModifiedBy>
  <cp:revision>46</cp:revision>
  <dcterms:created xsi:type="dcterms:W3CDTF">2021-07-30T10:38:16Z</dcterms:created>
  <dcterms:modified xsi:type="dcterms:W3CDTF">2021-08-08T01:37:40Z</dcterms:modified>
</cp:coreProperties>
</file>