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2"/>
  </p:notesMasterIdLst>
  <p:sldIdLst>
    <p:sldId id="258" r:id="rId2"/>
    <p:sldId id="280" r:id="rId3"/>
    <p:sldId id="281" r:id="rId4"/>
    <p:sldId id="270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97" r:id="rId20"/>
    <p:sldId id="298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24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BF536C-F01D-4D96-AFC8-1188B51F342A}" type="datetimeFigureOut">
              <a:rPr lang="en-US" smtClean="0"/>
              <a:t>8/30/2021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2E05A2-56B1-42B6-A4A5-54CF4806E3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3011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8/30/2021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3810000"/>
          </a:xfrm>
        </p:spPr>
        <p:txBody>
          <a:bodyPr>
            <a:normAutofit fontScale="62500" lnSpcReduction="20000"/>
          </a:bodyPr>
          <a:lstStyle/>
          <a:p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giờ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khoản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Quần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áo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lịch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ngồi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camera quay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ngang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ngực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đỉnh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giờ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Camera,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tắt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micro.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trao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ấn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giơ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chờ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vắng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914400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QUI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90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3810000"/>
          </a:xfrm>
        </p:spPr>
        <p:txBody>
          <a:bodyPr>
            <a:normAutofit lnSpcReduction="10000"/>
          </a:bodyPr>
          <a:lstStyle/>
          <a:p>
            <a:pPr marL="109728" indent="0">
              <a:buNone/>
            </a:pP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CƯƠNG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5t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en-US" sz="32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3: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11t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+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2t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32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en-US" sz="32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4: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KHOAN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3t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109728" indent="0">
              <a:buNone/>
            </a:pPr>
            <a:r>
              <a:rPr lang="en-US" sz="32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5: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PHAY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7t</a:t>
            </a:r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1524000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33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3810000"/>
          </a:xfrm>
        </p:spPr>
        <p:txBody>
          <a:bodyPr>
            <a:normAutofit lnSpcReduction="10000"/>
          </a:bodyPr>
          <a:lstStyle/>
          <a:p>
            <a:pPr marL="109728" indent="0" algn="ctr">
              <a:buNone/>
            </a:pPr>
            <a:r>
              <a:rPr lang="en-US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CƯƠNG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Mục</a:t>
            </a:r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này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trình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bày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/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CVN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1524000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112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828800"/>
            <a:ext cx="8686800" cy="36576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GB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GB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GB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GB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GB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GB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GB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trúc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dáng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kích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Tuỳ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en-US" sz="36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6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CƯƠNG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6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757361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752600"/>
            <a:ext cx="8686800" cy="38100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GB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GB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GB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GB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GB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GB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GB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sang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en-US" sz="36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6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CƯƠNG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6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096239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295400"/>
            <a:ext cx="8686800" cy="4800600"/>
          </a:xfrm>
        </p:spPr>
        <p:txBody>
          <a:bodyPr>
            <a:normAutofit fontScale="25000" lnSpcReduction="20000"/>
          </a:bodyPr>
          <a:lstStyle/>
          <a:p>
            <a:r>
              <a:rPr lang="en-US" sz="9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GB" sz="9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GB" sz="1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GB" sz="1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GB" sz="1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GB" sz="1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GB" sz="1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GB" sz="11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11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11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dáng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ấy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Theo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Nam,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en-US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gỗ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-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1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đúc</a:t>
            </a:r>
            <a:r>
              <a:rPr lang="en-US" sz="1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6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CƯƠNG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6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777976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3200400"/>
          </a:xfrm>
        </p:spPr>
        <p:txBody>
          <a:bodyPr>
            <a:normAutofit/>
          </a:bodyPr>
          <a:lstStyle/>
          <a:p>
            <a:r>
              <a:rPr lang="en-US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GB" sz="3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GB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GB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GB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GB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GB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GB" sz="3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3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3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phôi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hay chi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phoi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khỏi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dao</a:t>
            </a:r>
            <a:r>
              <a:rPr lang="en-US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en-US" sz="36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6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CƯƠNG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6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722350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4038600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Lịch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sét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gổ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Do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nghĩ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nhẹ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Con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ngừng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vụ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mô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en-US" sz="36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6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CƯƠNG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6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804349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2971800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Lịch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vi-VN" sz="2800" dirty="0"/>
              <a:t> </a:t>
            </a:r>
            <a:endParaRPr lang="en-US" sz="2800" dirty="0" smtClean="0"/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Máy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công cụ là những thiết bị, máy móc làm thay đổi hình dáng, kích thước và độ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x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ác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của chi tiết được gia công (theo thiết kế) bằng các phương pháp công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ệ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khác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phôi.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/>
              <a:t/>
            </a:r>
            <a:br>
              <a:rPr lang="vi-VN" sz="2800" dirty="0"/>
            </a:b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</p:spPr>
        <p:txBody>
          <a:bodyPr>
            <a:normAutofit/>
          </a:bodyPr>
          <a:lstStyle/>
          <a:p>
            <a:pPr algn="ctr"/>
            <a:r>
              <a:rPr lang="en-US" sz="36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6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CƯƠNG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6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582845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295400"/>
            <a:ext cx="8686800" cy="4419600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Lịch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vi-VN" sz="2800" dirty="0"/>
              <a:t> </a:t>
            </a:r>
            <a:r>
              <a:rPr lang="vi-VN" sz="2800" dirty="0"/>
              <a:t/>
            </a:r>
            <a:br>
              <a:rPr lang="vi-VN" sz="2800" dirty="0"/>
            </a:br>
            <a:r>
              <a:rPr lang="vi-VN" sz="2800" dirty="0"/>
              <a:t/>
            </a:r>
            <a:br>
              <a:rPr lang="vi-VN" sz="2800" dirty="0"/>
            </a:b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6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CƯƠNG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6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6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76" y="2069626"/>
            <a:ext cx="4299085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017310"/>
            <a:ext cx="4419599" cy="3524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2692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295400"/>
            <a:ext cx="8686800" cy="4419600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 hướng phát triển và phân loại máy công </a:t>
            </a:r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ụ</a:t>
            </a:r>
            <a:r>
              <a:rPr lang="vi-VN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en-US" sz="2800" dirty="0" smtClean="0"/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Những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máy công cụ vạn năng như: tiện, phay, khoan, bào, mài, gia công bánh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răng...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theo thời gian đã được cải tiến và phát triển thành các máy bán tự động, tự động, máy</a:t>
            </a:r>
            <a:b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tổ hợp, trung tâm gia công, các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ây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chuyền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động từng phần và toàn phần.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vi-VN" sz="2800" dirty="0"/>
              <a:t/>
            </a:r>
            <a:br>
              <a:rPr lang="vi-VN" sz="2800" dirty="0"/>
            </a:br>
            <a:r>
              <a:rPr lang="vi-VN" sz="2800" dirty="0"/>
              <a:t/>
            </a:r>
            <a:br>
              <a:rPr lang="vi-VN" sz="2800" dirty="0"/>
            </a:b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6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CƯƠNG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6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729383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191000"/>
          </a:xfrm>
        </p:spPr>
        <p:txBody>
          <a:bodyPr>
            <a:normAutofit lnSpcReduction="10000"/>
          </a:bodyPr>
          <a:lstStyle/>
          <a:p>
            <a:pPr marL="109728" indent="0" algn="ctr">
              <a:buNone/>
            </a:pPr>
            <a:r>
              <a:rPr lang="en-US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2: </a:t>
            </a:r>
            <a:r>
              <a:rPr lang="en-US" sz="36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6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6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6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Mục</a:t>
            </a:r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600" dirty="0"/>
          </a:p>
          <a:p>
            <a:r>
              <a:rPr lang="pt-BR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 bài học này sinh viên có khả năng: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Phân biệt được các dạng bề mặt gia công.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Giải thích được các nguyên lý tạo hình và các phương pháp tạo hình.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3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Đọc được ký hiệu các chi tiết máy</a:t>
            </a:r>
            <a:r>
              <a:rPr lang="pt-BR" sz="3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990600"/>
          </a:xfrm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 </a:t>
            </a:r>
            <a:r>
              <a:rPr lang="en-US" dirty="0" err="1" smtClean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06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04800" y="1600200"/>
            <a:ext cx="8382000" cy="419100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2.1.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bề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Bề mặt hình học của chi tiết máy rất đa dạng và chế tạo các bề mặt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trên các máy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loại có rất nhiều phương pháp khác nhau. Để có thể xác định các chuyển động cần thiết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tức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là chuyển động của các cơ cấu chấp hành của máy tạo ra bề mặt đó,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nghiên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cứu các dạng bề mặt gia công trên máy cắt kim loại. Các dạng bề mặt thường gặp là: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990600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6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6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96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066800"/>
            <a:ext cx="8534400" cy="419100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2.1.1.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 trụ tròn </a:t>
            </a:r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endParaRPr 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2.1.1.1.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Đường chuẩn là đường tròn, sinh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hiện mặt trụ được hình thành do đường sinh là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ường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thẳng quay chung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đường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chuẩn là đường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tròn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"/>
            <a:ext cx="8229600" cy="838200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970438"/>
            <a:ext cx="6477000" cy="3354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2537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219200"/>
            <a:ext cx="8534400" cy="419100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2.1.1.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 trụ tròn </a:t>
            </a:r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endParaRPr 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2.1.1.2.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Đường 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chuẩn </a:t>
            </a:r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tròn,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gãy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khúc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"/>
            <a:ext cx="8229600" cy="1066800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276" y="2362200"/>
            <a:ext cx="7276924" cy="3164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218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219200"/>
            <a:ext cx="8534400" cy="449580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2.1.1.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 trụ tròn </a:t>
            </a:r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endParaRPr 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2.1.1.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tròn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cong</a:t>
            </a:r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"/>
            <a:ext cx="8229600" cy="1066800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253" y="2250356"/>
            <a:ext cx="6269747" cy="3845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850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219200"/>
            <a:ext cx="8534400" cy="449580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2.1.2.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phẳng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2.1.2.1.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"/>
            <a:ext cx="8229600" cy="1066800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424113"/>
            <a:ext cx="8032261" cy="329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416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219200"/>
            <a:ext cx="8534400" cy="449580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2.1.2.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phẳng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2.1.2.2.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gãy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khúc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"/>
            <a:ext cx="8229600" cy="1066800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89" y="2295524"/>
            <a:ext cx="8140281" cy="3495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970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219200"/>
            <a:ext cx="8534400" cy="449580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2.1.2.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phẳng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2.1.2.3.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cong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"/>
            <a:ext cx="8229600" cy="1066800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292" y="2289690"/>
            <a:ext cx="7081108" cy="3806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987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58012" y="1143000"/>
            <a:ext cx="8686800" cy="464820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de-DE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2.1.3. Các dạng đặc biệt 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de-D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de-DE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ác </a:t>
            </a:r>
            <a:r>
              <a:rPr lang="de-D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dạng mặt trụ, mặt nón không tròn xoay và mặt </a:t>
            </a:r>
            <a:r>
              <a:rPr lang="de-DE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cam</a:t>
            </a:r>
            <a:r>
              <a:rPr lang="de-D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de-D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Ngoài ra bề mặt đặc biệt còn có dạng thân </a:t>
            </a:r>
            <a:r>
              <a:rPr lang="de-DE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khai,arsimet</a:t>
            </a:r>
            <a:r>
              <a:rPr lang="de-D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cánh turbin, máy </a:t>
            </a:r>
            <a:r>
              <a:rPr lang="de-DE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chèo…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de-DE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 </a:t>
            </a:r>
            <a:r>
              <a:rPr lang="de-D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các dạng bề của các dạng nói trên, ta có thể tạo ra chúng bởi hai loại đường sinh sau đây: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"/>
            <a:ext cx="8229600" cy="1066800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sz="3200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endParaRPr lang="en-US" sz="3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016" y="4002206"/>
            <a:ext cx="7713575" cy="1941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323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442</TotalTime>
  <Words>1193</Words>
  <Application>Microsoft Office PowerPoint</Application>
  <PresentationFormat>On-screen Show (4:3)</PresentationFormat>
  <Paragraphs>85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Concourse</vt:lpstr>
      <vt:lpstr>NỘI QUI PHÒNG HỌC</vt:lpstr>
      <vt:lpstr>CHƯƠNG TRÌNH CHI TIẾT HỌC PHẦN MÁY CẮT KIM LOẠI</vt:lpstr>
      <vt:lpstr>BÀI GIẢNG MÁY CẮT KIM LOẠI</vt:lpstr>
      <vt:lpstr>CHƯƠNG 1: ĐẠI CƯƠNG VỀ MÁY CẮT KIM LOẠI</vt:lpstr>
      <vt:lpstr>CHƯƠNG 1: ĐẠI CƯƠNG VỀ MÁY CẮT KIM LOẠI</vt:lpstr>
      <vt:lpstr>CHƯƠNG 1: ĐẠI CƯƠNG VỀ MÁY CẮT KIM LOẠI</vt:lpstr>
      <vt:lpstr>CHƯƠNG 1: ĐẠI CƯƠNG VỀ MÁY CẮT KIM LOẠI</vt:lpstr>
      <vt:lpstr>CHƯƠNG 1: ĐẠI CƯƠNG VỀ MÁY CẮT KIM LOẠI</vt:lpstr>
      <vt:lpstr>CHƯƠNG 1: ĐẠI CƯƠNG VỀ MÁY CẮT KIM LOẠI</vt:lpstr>
      <vt:lpstr>CHƯƠNG 1: ĐẠI CƯƠNG VỀ MÁY CẮT KIM LOẠI</vt:lpstr>
      <vt:lpstr>CHƯƠNG 1: ĐẠI CƯƠNG VỀ MÁY CẮT KIM LOẠI</vt:lpstr>
      <vt:lpstr>BÀI GIẢNG MÁY CẮT KIM LOẠI</vt:lpstr>
      <vt:lpstr>CHƯƠNG 2: ĐỘNG HỌC MÁY CẮT KIM LOẠI</vt:lpstr>
      <vt:lpstr>CHƯƠNG 2: ĐỘNG HỌC MÁY CẮT KIM LOẠI</vt:lpstr>
      <vt:lpstr>CHƯƠNG 2: ĐỘNG HỌC MÁY CẮT KIM LOẠI</vt:lpstr>
      <vt:lpstr>CHƯƠNG 2: ĐỘNG HỌC MÁY CẮT KIM LOẠI</vt:lpstr>
      <vt:lpstr>CHƯƠNG 2: ĐỘNG HỌC MÁY CẮT KIM LOẠI</vt:lpstr>
      <vt:lpstr>CHƯƠNG 2: ĐỘNG HỌC MÁY CẮT KIM LOẠI</vt:lpstr>
      <vt:lpstr>CHƯƠNG 2: ĐỘNG HỌC MÁY CẮT KIM LOẠI</vt:lpstr>
      <vt:lpstr>CHƯƠNG 2: ĐỘNG HỌC MÁY CẮT KIM LOẠI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GIẢNG MÁY CẮT KIM LOẠI</dc:title>
  <dc:creator>MAN</dc:creator>
  <cp:lastModifiedBy>MAN</cp:lastModifiedBy>
  <cp:revision>69</cp:revision>
  <dcterms:created xsi:type="dcterms:W3CDTF">2006-08-16T00:00:00Z</dcterms:created>
  <dcterms:modified xsi:type="dcterms:W3CDTF">2021-08-29T21:59:54Z</dcterms:modified>
</cp:coreProperties>
</file>