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5.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863" r:id="rId1"/>
    <p:sldMasterId id="2147483875" r:id="rId2"/>
    <p:sldMasterId id="2147483892" r:id="rId3"/>
    <p:sldMasterId id="2147483909" r:id="rId4"/>
    <p:sldMasterId id="2147483928" r:id="rId5"/>
    <p:sldMasterId id="2147483940" r:id="rId6"/>
  </p:sldMasterIdLst>
  <p:notesMasterIdLst>
    <p:notesMasterId r:id="rId176"/>
  </p:notesMasterIdLst>
  <p:sldIdLst>
    <p:sldId id="256" r:id="rId7"/>
    <p:sldId id="257" r:id="rId8"/>
    <p:sldId id="258" r:id="rId9"/>
    <p:sldId id="418" r:id="rId10"/>
    <p:sldId id="259" r:id="rId11"/>
    <p:sldId id="261" r:id="rId12"/>
    <p:sldId id="263" r:id="rId13"/>
    <p:sldId id="262" r:id="rId14"/>
    <p:sldId id="421" r:id="rId15"/>
    <p:sldId id="264" r:id="rId16"/>
    <p:sldId id="265" r:id="rId17"/>
    <p:sldId id="266" r:id="rId18"/>
    <p:sldId id="267" r:id="rId19"/>
    <p:sldId id="268" r:id="rId20"/>
    <p:sldId id="269" r:id="rId21"/>
    <p:sldId id="271" r:id="rId22"/>
    <p:sldId id="272" r:id="rId23"/>
    <p:sldId id="441" r:id="rId24"/>
    <p:sldId id="442" r:id="rId25"/>
    <p:sldId id="273" r:id="rId26"/>
    <p:sldId id="415" r:id="rId27"/>
    <p:sldId id="416" r:id="rId28"/>
    <p:sldId id="274" r:id="rId29"/>
    <p:sldId id="275" r:id="rId30"/>
    <p:sldId id="417" r:id="rId31"/>
    <p:sldId id="276" r:id="rId32"/>
    <p:sldId id="278" r:id="rId33"/>
    <p:sldId id="279" r:id="rId34"/>
    <p:sldId id="443" r:id="rId35"/>
    <p:sldId id="444" r:id="rId36"/>
    <p:sldId id="445" r:id="rId37"/>
    <p:sldId id="280" r:id="rId38"/>
    <p:sldId id="281" r:id="rId39"/>
    <p:sldId id="283" r:id="rId40"/>
    <p:sldId id="284" r:id="rId41"/>
    <p:sldId id="285" r:id="rId42"/>
    <p:sldId id="286" r:id="rId43"/>
    <p:sldId id="287" r:id="rId44"/>
    <p:sldId id="288" r:id="rId45"/>
    <p:sldId id="289" r:id="rId46"/>
    <p:sldId id="290" r:id="rId47"/>
    <p:sldId id="291" r:id="rId48"/>
    <p:sldId id="292" r:id="rId49"/>
    <p:sldId id="293" r:id="rId50"/>
    <p:sldId id="294" r:id="rId51"/>
    <p:sldId id="296" r:id="rId52"/>
    <p:sldId id="446" r:id="rId53"/>
    <p:sldId id="297" r:id="rId54"/>
    <p:sldId id="298" r:id="rId55"/>
    <p:sldId id="299" r:id="rId56"/>
    <p:sldId id="301" r:id="rId57"/>
    <p:sldId id="302" r:id="rId58"/>
    <p:sldId id="303" r:id="rId59"/>
    <p:sldId id="304" r:id="rId60"/>
    <p:sldId id="305" r:id="rId61"/>
    <p:sldId id="420" r:id="rId62"/>
    <p:sldId id="306" r:id="rId63"/>
    <p:sldId id="307" r:id="rId64"/>
    <p:sldId id="447" r:id="rId65"/>
    <p:sldId id="448" r:id="rId66"/>
    <p:sldId id="309" r:id="rId67"/>
    <p:sldId id="310" r:id="rId68"/>
    <p:sldId id="311" r:id="rId69"/>
    <p:sldId id="312" r:id="rId70"/>
    <p:sldId id="313" r:id="rId71"/>
    <p:sldId id="314" r:id="rId72"/>
    <p:sldId id="315" r:id="rId73"/>
    <p:sldId id="316" r:id="rId74"/>
    <p:sldId id="317" r:id="rId75"/>
    <p:sldId id="453" r:id="rId76"/>
    <p:sldId id="454" r:id="rId77"/>
    <p:sldId id="318" r:id="rId78"/>
    <p:sldId id="319" r:id="rId79"/>
    <p:sldId id="320" r:id="rId80"/>
    <p:sldId id="321" r:id="rId81"/>
    <p:sldId id="322" r:id="rId82"/>
    <p:sldId id="323" r:id="rId83"/>
    <p:sldId id="324" r:id="rId84"/>
    <p:sldId id="325" r:id="rId85"/>
    <p:sldId id="327" r:id="rId86"/>
    <p:sldId id="328" r:id="rId87"/>
    <p:sldId id="422" r:id="rId88"/>
    <p:sldId id="330" r:id="rId89"/>
    <p:sldId id="331" r:id="rId90"/>
    <p:sldId id="455" r:id="rId91"/>
    <p:sldId id="452" r:id="rId92"/>
    <p:sldId id="333" r:id="rId93"/>
    <p:sldId id="334" r:id="rId94"/>
    <p:sldId id="335" r:id="rId95"/>
    <p:sldId id="332" r:id="rId96"/>
    <p:sldId id="336" r:id="rId97"/>
    <p:sldId id="338" r:id="rId98"/>
    <p:sldId id="339" r:id="rId99"/>
    <p:sldId id="340" r:id="rId100"/>
    <p:sldId id="456" r:id="rId101"/>
    <p:sldId id="457" r:id="rId102"/>
    <p:sldId id="341" r:id="rId103"/>
    <p:sldId id="342" r:id="rId104"/>
    <p:sldId id="343" r:id="rId105"/>
    <p:sldId id="344" r:id="rId106"/>
    <p:sldId id="345" r:id="rId107"/>
    <p:sldId id="346" r:id="rId108"/>
    <p:sldId id="347" r:id="rId109"/>
    <p:sldId id="348" r:id="rId110"/>
    <p:sldId id="349" r:id="rId111"/>
    <p:sldId id="350" r:id="rId112"/>
    <p:sldId id="423" r:id="rId113"/>
    <p:sldId id="351" r:id="rId114"/>
    <p:sldId id="352" r:id="rId115"/>
    <p:sldId id="353" r:id="rId116"/>
    <p:sldId id="354" r:id="rId117"/>
    <p:sldId id="355" r:id="rId118"/>
    <p:sldId id="356" r:id="rId119"/>
    <p:sldId id="357" r:id="rId120"/>
    <p:sldId id="358" r:id="rId121"/>
    <p:sldId id="359" r:id="rId122"/>
    <p:sldId id="360" r:id="rId123"/>
    <p:sldId id="424" r:id="rId124"/>
    <p:sldId id="425" r:id="rId125"/>
    <p:sldId id="426" r:id="rId126"/>
    <p:sldId id="361" r:id="rId127"/>
    <p:sldId id="362" r:id="rId128"/>
    <p:sldId id="363" r:id="rId129"/>
    <p:sldId id="364" r:id="rId130"/>
    <p:sldId id="367" r:id="rId131"/>
    <p:sldId id="368" r:id="rId132"/>
    <p:sldId id="365" r:id="rId133"/>
    <p:sldId id="366" r:id="rId134"/>
    <p:sldId id="369" r:id="rId135"/>
    <p:sldId id="370" r:id="rId136"/>
    <p:sldId id="428" r:id="rId137"/>
    <p:sldId id="429" r:id="rId138"/>
    <p:sldId id="430" r:id="rId139"/>
    <p:sldId id="431" r:id="rId140"/>
    <p:sldId id="432" r:id="rId141"/>
    <p:sldId id="427" r:id="rId142"/>
    <p:sldId id="371" r:id="rId143"/>
    <p:sldId id="372" r:id="rId144"/>
    <p:sldId id="373" r:id="rId145"/>
    <p:sldId id="374" r:id="rId146"/>
    <p:sldId id="375" r:id="rId147"/>
    <p:sldId id="376" r:id="rId148"/>
    <p:sldId id="377" r:id="rId149"/>
    <p:sldId id="378" r:id="rId150"/>
    <p:sldId id="379" r:id="rId151"/>
    <p:sldId id="380" r:id="rId152"/>
    <p:sldId id="434" r:id="rId153"/>
    <p:sldId id="435" r:id="rId154"/>
    <p:sldId id="433" r:id="rId155"/>
    <p:sldId id="381" r:id="rId156"/>
    <p:sldId id="382" r:id="rId157"/>
    <p:sldId id="383" r:id="rId158"/>
    <p:sldId id="384" r:id="rId159"/>
    <p:sldId id="386" r:id="rId160"/>
    <p:sldId id="385" r:id="rId161"/>
    <p:sldId id="437" r:id="rId162"/>
    <p:sldId id="438" r:id="rId163"/>
    <p:sldId id="439" r:id="rId164"/>
    <p:sldId id="440" r:id="rId165"/>
    <p:sldId id="436" r:id="rId166"/>
    <p:sldId id="387" r:id="rId167"/>
    <p:sldId id="397" r:id="rId168"/>
    <p:sldId id="398" r:id="rId169"/>
    <p:sldId id="399" r:id="rId170"/>
    <p:sldId id="388" r:id="rId171"/>
    <p:sldId id="389" r:id="rId172"/>
    <p:sldId id="390" r:id="rId173"/>
    <p:sldId id="391" r:id="rId174"/>
    <p:sldId id="393" r:id="rId17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NY" initials="S" lastIdx="1" clrIdx="0">
    <p:extLst>
      <p:ext uri="{19B8F6BF-5375-455C-9EA6-DF929625EA0E}">
        <p15:presenceInfo xmlns:p15="http://schemas.microsoft.com/office/powerpoint/2012/main" userId="8398d58270b0e62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88" autoAdjust="0"/>
    <p:restoredTop sz="94637" autoAdjust="0"/>
  </p:normalViewPr>
  <p:slideViewPr>
    <p:cSldViewPr snapToGrid="0">
      <p:cViewPr varScale="1">
        <p:scale>
          <a:sx n="69" d="100"/>
          <a:sy n="69" d="100"/>
        </p:scale>
        <p:origin x="8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63" Type="http://schemas.openxmlformats.org/officeDocument/2006/relationships/slide" Target="slides/slide57.xml"/><Relationship Id="rId84" Type="http://schemas.openxmlformats.org/officeDocument/2006/relationships/slide" Target="slides/slide78.xml"/><Relationship Id="rId138" Type="http://schemas.openxmlformats.org/officeDocument/2006/relationships/slide" Target="slides/slide132.xml"/><Relationship Id="rId159" Type="http://schemas.openxmlformats.org/officeDocument/2006/relationships/slide" Target="slides/slide153.xml"/><Relationship Id="rId170" Type="http://schemas.openxmlformats.org/officeDocument/2006/relationships/slide" Target="slides/slide164.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53" Type="http://schemas.openxmlformats.org/officeDocument/2006/relationships/slide" Target="slides/slide47.xml"/><Relationship Id="rId74" Type="http://schemas.openxmlformats.org/officeDocument/2006/relationships/slide" Target="slides/slide68.xml"/><Relationship Id="rId128" Type="http://schemas.openxmlformats.org/officeDocument/2006/relationships/slide" Target="slides/slide122.xml"/><Relationship Id="rId149" Type="http://schemas.openxmlformats.org/officeDocument/2006/relationships/slide" Target="slides/slide143.xml"/><Relationship Id="rId5" Type="http://schemas.openxmlformats.org/officeDocument/2006/relationships/slideMaster" Target="slideMasters/slideMaster5.xml"/><Relationship Id="rId95" Type="http://schemas.openxmlformats.org/officeDocument/2006/relationships/slide" Target="slides/slide89.xml"/><Relationship Id="rId160" Type="http://schemas.openxmlformats.org/officeDocument/2006/relationships/slide" Target="slides/slide154.xml"/><Relationship Id="rId181" Type="http://schemas.openxmlformats.org/officeDocument/2006/relationships/tableStyles" Target="tableStyles.xml"/><Relationship Id="rId22" Type="http://schemas.openxmlformats.org/officeDocument/2006/relationships/slide" Target="slides/slide16.xml"/><Relationship Id="rId43" Type="http://schemas.openxmlformats.org/officeDocument/2006/relationships/slide" Target="slides/slide37.xml"/><Relationship Id="rId64" Type="http://schemas.openxmlformats.org/officeDocument/2006/relationships/slide" Target="slides/slide58.xml"/><Relationship Id="rId118" Type="http://schemas.openxmlformats.org/officeDocument/2006/relationships/slide" Target="slides/slide112.xml"/><Relationship Id="rId139" Type="http://schemas.openxmlformats.org/officeDocument/2006/relationships/slide" Target="slides/slide133.xml"/><Relationship Id="rId85" Type="http://schemas.openxmlformats.org/officeDocument/2006/relationships/slide" Target="slides/slide79.xml"/><Relationship Id="rId150" Type="http://schemas.openxmlformats.org/officeDocument/2006/relationships/slide" Target="slides/slide144.xml"/><Relationship Id="rId171" Type="http://schemas.openxmlformats.org/officeDocument/2006/relationships/slide" Target="slides/slide165.xml"/><Relationship Id="rId12" Type="http://schemas.openxmlformats.org/officeDocument/2006/relationships/slide" Target="slides/slide6.xml"/><Relationship Id="rId33" Type="http://schemas.openxmlformats.org/officeDocument/2006/relationships/slide" Target="slides/slide27.xml"/><Relationship Id="rId108" Type="http://schemas.openxmlformats.org/officeDocument/2006/relationships/slide" Target="slides/slide102.xml"/><Relationship Id="rId129" Type="http://schemas.openxmlformats.org/officeDocument/2006/relationships/slide" Target="slides/slide123.xml"/><Relationship Id="rId54" Type="http://schemas.openxmlformats.org/officeDocument/2006/relationships/slide" Target="slides/slide48.xml"/><Relationship Id="rId75" Type="http://schemas.openxmlformats.org/officeDocument/2006/relationships/slide" Target="slides/slide69.xml"/><Relationship Id="rId96" Type="http://schemas.openxmlformats.org/officeDocument/2006/relationships/slide" Target="slides/slide90.xml"/><Relationship Id="rId140" Type="http://schemas.openxmlformats.org/officeDocument/2006/relationships/slide" Target="slides/slide134.xml"/><Relationship Id="rId161" Type="http://schemas.openxmlformats.org/officeDocument/2006/relationships/slide" Target="slides/slide155.xml"/><Relationship Id="rId6" Type="http://schemas.openxmlformats.org/officeDocument/2006/relationships/slideMaster" Target="slideMasters/slideMaster6.xml"/><Relationship Id="rId23" Type="http://schemas.openxmlformats.org/officeDocument/2006/relationships/slide" Target="slides/slide17.xml"/><Relationship Id="rId119" Type="http://schemas.openxmlformats.org/officeDocument/2006/relationships/slide" Target="slides/slide113.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130" Type="http://schemas.openxmlformats.org/officeDocument/2006/relationships/slide" Target="slides/slide124.xml"/><Relationship Id="rId135" Type="http://schemas.openxmlformats.org/officeDocument/2006/relationships/slide" Target="slides/slide129.xml"/><Relationship Id="rId151" Type="http://schemas.openxmlformats.org/officeDocument/2006/relationships/slide" Target="slides/slide145.xml"/><Relationship Id="rId156" Type="http://schemas.openxmlformats.org/officeDocument/2006/relationships/slide" Target="slides/slide150.xml"/><Relationship Id="rId177" Type="http://schemas.openxmlformats.org/officeDocument/2006/relationships/commentAuthors" Target="commentAuthors.xml"/><Relationship Id="rId172" Type="http://schemas.openxmlformats.org/officeDocument/2006/relationships/slide" Target="slides/slide166.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141" Type="http://schemas.openxmlformats.org/officeDocument/2006/relationships/slide" Target="slides/slide135.xml"/><Relationship Id="rId146" Type="http://schemas.openxmlformats.org/officeDocument/2006/relationships/slide" Target="slides/slide140.xml"/><Relationship Id="rId167" Type="http://schemas.openxmlformats.org/officeDocument/2006/relationships/slide" Target="slides/slide16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162" Type="http://schemas.openxmlformats.org/officeDocument/2006/relationships/slide" Target="slides/slide156.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slide" Target="slides/slide125.xml"/><Relationship Id="rId136" Type="http://schemas.openxmlformats.org/officeDocument/2006/relationships/slide" Target="slides/slide130.xml"/><Relationship Id="rId157" Type="http://schemas.openxmlformats.org/officeDocument/2006/relationships/slide" Target="slides/slide151.xml"/><Relationship Id="rId178" Type="http://schemas.openxmlformats.org/officeDocument/2006/relationships/presProps" Target="presProps.xml"/><Relationship Id="rId61" Type="http://schemas.openxmlformats.org/officeDocument/2006/relationships/slide" Target="slides/slide55.xml"/><Relationship Id="rId82" Type="http://schemas.openxmlformats.org/officeDocument/2006/relationships/slide" Target="slides/slide76.xml"/><Relationship Id="rId152" Type="http://schemas.openxmlformats.org/officeDocument/2006/relationships/slide" Target="slides/slide146.xml"/><Relationship Id="rId173" Type="http://schemas.openxmlformats.org/officeDocument/2006/relationships/slide" Target="slides/slide167.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147" Type="http://schemas.openxmlformats.org/officeDocument/2006/relationships/slide" Target="slides/slide141.xml"/><Relationship Id="rId168" Type="http://schemas.openxmlformats.org/officeDocument/2006/relationships/slide" Target="slides/slide162.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142" Type="http://schemas.openxmlformats.org/officeDocument/2006/relationships/slide" Target="slides/slide136.xml"/><Relationship Id="rId163" Type="http://schemas.openxmlformats.org/officeDocument/2006/relationships/slide" Target="slides/slide157.xml"/><Relationship Id="rId3" Type="http://schemas.openxmlformats.org/officeDocument/2006/relationships/slideMaster" Target="slideMasters/slideMaster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137" Type="http://schemas.openxmlformats.org/officeDocument/2006/relationships/slide" Target="slides/slide131.xml"/><Relationship Id="rId158" Type="http://schemas.openxmlformats.org/officeDocument/2006/relationships/slide" Target="slides/slide152.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slide" Target="slides/slide126.xml"/><Relationship Id="rId153" Type="http://schemas.openxmlformats.org/officeDocument/2006/relationships/slide" Target="slides/slide147.xml"/><Relationship Id="rId174" Type="http://schemas.openxmlformats.org/officeDocument/2006/relationships/slide" Target="slides/slide168.xml"/><Relationship Id="rId179" Type="http://schemas.openxmlformats.org/officeDocument/2006/relationships/viewProps" Target="viewProps.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43" Type="http://schemas.openxmlformats.org/officeDocument/2006/relationships/slide" Target="slides/slide137.xml"/><Relationship Id="rId148" Type="http://schemas.openxmlformats.org/officeDocument/2006/relationships/slide" Target="slides/slide142.xml"/><Relationship Id="rId164" Type="http://schemas.openxmlformats.org/officeDocument/2006/relationships/slide" Target="slides/slide158.xml"/><Relationship Id="rId169" Type="http://schemas.openxmlformats.org/officeDocument/2006/relationships/slide" Target="slides/slide163.xml"/><Relationship Id="rId4" Type="http://schemas.openxmlformats.org/officeDocument/2006/relationships/slideMaster" Target="slideMasters/slideMaster4.xml"/><Relationship Id="rId9" Type="http://schemas.openxmlformats.org/officeDocument/2006/relationships/slide" Target="slides/slide3.xml"/><Relationship Id="rId180" Type="http://schemas.openxmlformats.org/officeDocument/2006/relationships/theme" Target="theme/theme1.xml"/><Relationship Id="rId26" Type="http://schemas.openxmlformats.org/officeDocument/2006/relationships/slide" Target="slides/slide20.xml"/><Relationship Id="rId47" Type="http://schemas.openxmlformats.org/officeDocument/2006/relationships/slide" Target="slides/slide41.xml"/><Relationship Id="rId68" Type="http://schemas.openxmlformats.org/officeDocument/2006/relationships/slide" Target="slides/slide62.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slide" Target="slides/slide127.xml"/><Relationship Id="rId154" Type="http://schemas.openxmlformats.org/officeDocument/2006/relationships/slide" Target="slides/slide148.xml"/><Relationship Id="rId175" Type="http://schemas.openxmlformats.org/officeDocument/2006/relationships/slide" Target="slides/slide169.xml"/><Relationship Id="rId16" Type="http://schemas.openxmlformats.org/officeDocument/2006/relationships/slide" Target="slides/slide10.xml"/><Relationship Id="rId37" Type="http://schemas.openxmlformats.org/officeDocument/2006/relationships/slide" Target="slides/slide31.xml"/><Relationship Id="rId58" Type="http://schemas.openxmlformats.org/officeDocument/2006/relationships/slide" Target="slides/slide52.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44" Type="http://schemas.openxmlformats.org/officeDocument/2006/relationships/slide" Target="slides/slide138.xml"/><Relationship Id="rId90" Type="http://schemas.openxmlformats.org/officeDocument/2006/relationships/slide" Target="slides/slide84.xml"/><Relationship Id="rId165" Type="http://schemas.openxmlformats.org/officeDocument/2006/relationships/slide" Target="slides/slide159.xml"/><Relationship Id="rId27" Type="http://schemas.openxmlformats.org/officeDocument/2006/relationships/slide" Target="slides/slide21.xml"/><Relationship Id="rId48" Type="http://schemas.openxmlformats.org/officeDocument/2006/relationships/slide" Target="slides/slide42.xml"/><Relationship Id="rId69" Type="http://schemas.openxmlformats.org/officeDocument/2006/relationships/slide" Target="slides/slide63.xml"/><Relationship Id="rId113" Type="http://schemas.openxmlformats.org/officeDocument/2006/relationships/slide" Target="slides/slide107.xml"/><Relationship Id="rId134" Type="http://schemas.openxmlformats.org/officeDocument/2006/relationships/slide" Target="slides/slide128.xml"/><Relationship Id="rId80" Type="http://schemas.openxmlformats.org/officeDocument/2006/relationships/slide" Target="slides/slide74.xml"/><Relationship Id="rId155" Type="http://schemas.openxmlformats.org/officeDocument/2006/relationships/slide" Target="slides/slide149.xml"/><Relationship Id="rId176" Type="http://schemas.openxmlformats.org/officeDocument/2006/relationships/notesMaster" Target="notesMasters/notesMaster1.xml"/><Relationship Id="rId17" Type="http://schemas.openxmlformats.org/officeDocument/2006/relationships/slide" Target="slides/slide11.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24" Type="http://schemas.openxmlformats.org/officeDocument/2006/relationships/slide" Target="slides/slide118.xml"/><Relationship Id="rId70" Type="http://schemas.openxmlformats.org/officeDocument/2006/relationships/slide" Target="slides/slide64.xml"/><Relationship Id="rId91" Type="http://schemas.openxmlformats.org/officeDocument/2006/relationships/slide" Target="slides/slide85.xml"/><Relationship Id="rId145" Type="http://schemas.openxmlformats.org/officeDocument/2006/relationships/slide" Target="slides/slide139.xml"/><Relationship Id="rId166" Type="http://schemas.openxmlformats.org/officeDocument/2006/relationships/slide" Target="slides/slide160.xml"/><Relationship Id="rId1" Type="http://schemas.openxmlformats.org/officeDocument/2006/relationships/slideMaster" Target="slideMasters/slideMaster1.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6" Type="http://schemas.openxmlformats.org/officeDocument/2006/relationships/image" Target="../media/image17.wmf"/><Relationship Id="rId5" Type="http://schemas.openxmlformats.org/officeDocument/2006/relationships/image" Target="../media/image16.wmf"/><Relationship Id="rId4"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4" Type="http://schemas.openxmlformats.org/officeDocument/2006/relationships/image" Target="../media/image3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11.wmf"/><Relationship Id="rId1" Type="http://schemas.openxmlformats.org/officeDocument/2006/relationships/image" Target="../media/image38.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41.wmf"/><Relationship Id="rId4" Type="http://schemas.openxmlformats.org/officeDocument/2006/relationships/image" Target="../media/image44.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 Id="rId4" Type="http://schemas.openxmlformats.org/officeDocument/2006/relationships/image" Target="../media/image49.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6.wmf"/><Relationship Id="rId7" Type="http://schemas.openxmlformats.org/officeDocument/2006/relationships/image" Target="../media/image60.wmf"/><Relationship Id="rId2" Type="http://schemas.openxmlformats.org/officeDocument/2006/relationships/image" Target="../media/image55.wmf"/><Relationship Id="rId1" Type="http://schemas.openxmlformats.org/officeDocument/2006/relationships/image" Target="../media/image54.wmf"/><Relationship Id="rId6" Type="http://schemas.openxmlformats.org/officeDocument/2006/relationships/image" Target="../media/image59.wmf"/><Relationship Id="rId5" Type="http://schemas.openxmlformats.org/officeDocument/2006/relationships/image" Target="../media/image58.wmf"/><Relationship Id="rId4" Type="http://schemas.openxmlformats.org/officeDocument/2006/relationships/image" Target="../media/image57.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71.wmf"/><Relationship Id="rId7" Type="http://schemas.openxmlformats.org/officeDocument/2006/relationships/image" Target="../media/image75.wmf"/><Relationship Id="rId2" Type="http://schemas.openxmlformats.org/officeDocument/2006/relationships/image" Target="../media/image70.wmf"/><Relationship Id="rId1" Type="http://schemas.openxmlformats.org/officeDocument/2006/relationships/image" Target="../media/image69.wmf"/><Relationship Id="rId6" Type="http://schemas.openxmlformats.org/officeDocument/2006/relationships/image" Target="../media/image74.wmf"/><Relationship Id="rId5" Type="http://schemas.openxmlformats.org/officeDocument/2006/relationships/image" Target="../media/image73.wmf"/><Relationship Id="rId4" Type="http://schemas.openxmlformats.org/officeDocument/2006/relationships/image" Target="../media/image72.wmf"/></Relationships>
</file>

<file path=ppt/drawings/_rels/vmlDrawing14.vml.rels><?xml version="1.0" encoding="UTF-8" standalone="yes"?>
<Relationships xmlns="http://schemas.openxmlformats.org/package/2006/relationships"><Relationship Id="rId8" Type="http://schemas.openxmlformats.org/officeDocument/2006/relationships/image" Target="../media/image86.wmf"/><Relationship Id="rId3" Type="http://schemas.openxmlformats.org/officeDocument/2006/relationships/image" Target="../media/image81.wmf"/><Relationship Id="rId7" Type="http://schemas.openxmlformats.org/officeDocument/2006/relationships/image" Target="../media/image85.wmf"/><Relationship Id="rId2" Type="http://schemas.openxmlformats.org/officeDocument/2006/relationships/image" Target="../media/image80.wmf"/><Relationship Id="rId1" Type="http://schemas.openxmlformats.org/officeDocument/2006/relationships/image" Target="../media/image79.wmf"/><Relationship Id="rId6" Type="http://schemas.openxmlformats.org/officeDocument/2006/relationships/image" Target="../media/image84.wmf"/><Relationship Id="rId5" Type="http://schemas.openxmlformats.org/officeDocument/2006/relationships/image" Target="../media/image83.wmf"/><Relationship Id="rId4" Type="http://schemas.openxmlformats.org/officeDocument/2006/relationships/image" Target="../media/image82.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95.wmf"/><Relationship Id="rId3" Type="http://schemas.openxmlformats.org/officeDocument/2006/relationships/image" Target="../media/image90.wmf"/><Relationship Id="rId7" Type="http://schemas.openxmlformats.org/officeDocument/2006/relationships/image" Target="../media/image94.wmf"/><Relationship Id="rId2" Type="http://schemas.openxmlformats.org/officeDocument/2006/relationships/image" Target="../media/image89.wmf"/><Relationship Id="rId1" Type="http://schemas.openxmlformats.org/officeDocument/2006/relationships/image" Target="../media/image88.wmf"/><Relationship Id="rId6" Type="http://schemas.openxmlformats.org/officeDocument/2006/relationships/image" Target="../media/image93.wmf"/><Relationship Id="rId5" Type="http://schemas.openxmlformats.org/officeDocument/2006/relationships/image" Target="../media/image92.wmf"/><Relationship Id="rId4" Type="http://schemas.openxmlformats.org/officeDocument/2006/relationships/image" Target="../media/image91.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98.wmf"/><Relationship Id="rId7" Type="http://schemas.openxmlformats.org/officeDocument/2006/relationships/image" Target="../media/image102.wmf"/><Relationship Id="rId2" Type="http://schemas.openxmlformats.org/officeDocument/2006/relationships/image" Target="../media/image97.wmf"/><Relationship Id="rId1" Type="http://schemas.openxmlformats.org/officeDocument/2006/relationships/image" Target="../media/image96.wmf"/><Relationship Id="rId6" Type="http://schemas.openxmlformats.org/officeDocument/2006/relationships/image" Target="../media/image101.wmf"/><Relationship Id="rId5" Type="http://schemas.openxmlformats.org/officeDocument/2006/relationships/image" Target="../media/image100.wmf"/><Relationship Id="rId4" Type="http://schemas.openxmlformats.org/officeDocument/2006/relationships/image" Target="../media/image99.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image" Target="../media/image104.wmf"/><Relationship Id="rId1" Type="http://schemas.openxmlformats.org/officeDocument/2006/relationships/image" Target="../media/image103.wmf"/><Relationship Id="rId5" Type="http://schemas.openxmlformats.org/officeDocument/2006/relationships/image" Target="../media/image107.wmf"/><Relationship Id="rId4" Type="http://schemas.openxmlformats.org/officeDocument/2006/relationships/image" Target="../media/image106.wmf"/></Relationships>
</file>

<file path=ppt/drawings/_rels/vmlDrawing18.v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image" Target="../media/image121.wmf"/><Relationship Id="rId3" Type="http://schemas.openxmlformats.org/officeDocument/2006/relationships/image" Target="../media/image111.wmf"/><Relationship Id="rId7" Type="http://schemas.openxmlformats.org/officeDocument/2006/relationships/image" Target="../media/image115.wmf"/><Relationship Id="rId12" Type="http://schemas.openxmlformats.org/officeDocument/2006/relationships/image" Target="../media/image120.wmf"/><Relationship Id="rId2" Type="http://schemas.openxmlformats.org/officeDocument/2006/relationships/image" Target="../media/image110.wmf"/><Relationship Id="rId16" Type="http://schemas.openxmlformats.org/officeDocument/2006/relationships/image" Target="../media/image124.wmf"/><Relationship Id="rId1" Type="http://schemas.openxmlformats.org/officeDocument/2006/relationships/image" Target="../media/image109.wmf"/><Relationship Id="rId6" Type="http://schemas.openxmlformats.org/officeDocument/2006/relationships/image" Target="../media/image114.wmf"/><Relationship Id="rId11" Type="http://schemas.openxmlformats.org/officeDocument/2006/relationships/image" Target="../media/image119.wmf"/><Relationship Id="rId5" Type="http://schemas.openxmlformats.org/officeDocument/2006/relationships/image" Target="../media/image113.wmf"/><Relationship Id="rId15" Type="http://schemas.openxmlformats.org/officeDocument/2006/relationships/image" Target="../media/image123.wmf"/><Relationship Id="rId10" Type="http://schemas.openxmlformats.org/officeDocument/2006/relationships/image" Target="../media/image118.wmf"/><Relationship Id="rId4" Type="http://schemas.openxmlformats.org/officeDocument/2006/relationships/image" Target="../media/image112.wmf"/><Relationship Id="rId9" Type="http://schemas.openxmlformats.org/officeDocument/2006/relationships/image" Target="../media/image117.wmf"/><Relationship Id="rId14" Type="http://schemas.openxmlformats.org/officeDocument/2006/relationships/image" Target="../media/image122.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image" Target="../media/image129.wmf"/><Relationship Id="rId1" Type="http://schemas.openxmlformats.org/officeDocument/2006/relationships/image" Target="../media/image128.wmf"/><Relationship Id="rId5" Type="http://schemas.openxmlformats.org/officeDocument/2006/relationships/image" Target="../media/image132.wmf"/><Relationship Id="rId4" Type="http://schemas.openxmlformats.org/officeDocument/2006/relationships/image" Target="../media/image131.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39.wmf"/><Relationship Id="rId2" Type="http://schemas.openxmlformats.org/officeDocument/2006/relationships/image" Target="../media/image138.wmf"/><Relationship Id="rId1" Type="http://schemas.openxmlformats.org/officeDocument/2006/relationships/image" Target="../media/image137.wmf"/><Relationship Id="rId4" Type="http://schemas.openxmlformats.org/officeDocument/2006/relationships/image" Target="../media/image140.wmf"/></Relationships>
</file>

<file path=ppt/drawings/_rels/vmlDrawing21.vml.rels><?xml version="1.0" encoding="UTF-8" standalone="yes"?>
<Relationships xmlns="http://schemas.openxmlformats.org/package/2006/relationships"><Relationship Id="rId8" Type="http://schemas.openxmlformats.org/officeDocument/2006/relationships/image" Target="../media/image150.wmf"/><Relationship Id="rId3" Type="http://schemas.openxmlformats.org/officeDocument/2006/relationships/image" Target="../media/image145.wmf"/><Relationship Id="rId7" Type="http://schemas.openxmlformats.org/officeDocument/2006/relationships/image" Target="../media/image149.wmf"/><Relationship Id="rId2" Type="http://schemas.openxmlformats.org/officeDocument/2006/relationships/image" Target="../media/image144.wmf"/><Relationship Id="rId1" Type="http://schemas.openxmlformats.org/officeDocument/2006/relationships/image" Target="../media/image143.wmf"/><Relationship Id="rId6" Type="http://schemas.openxmlformats.org/officeDocument/2006/relationships/image" Target="../media/image148.wmf"/><Relationship Id="rId5" Type="http://schemas.openxmlformats.org/officeDocument/2006/relationships/image" Target="../media/image147.wmf"/><Relationship Id="rId4" Type="http://schemas.openxmlformats.org/officeDocument/2006/relationships/image" Target="../media/image146.wmf"/><Relationship Id="rId9" Type="http://schemas.openxmlformats.org/officeDocument/2006/relationships/image" Target="../media/image151.wmf"/></Relationships>
</file>

<file path=ppt/drawings/_rels/vmlDrawing22.vml.rels><?xml version="1.0" encoding="UTF-8" standalone="yes"?>
<Relationships xmlns="http://schemas.openxmlformats.org/package/2006/relationships"><Relationship Id="rId8" Type="http://schemas.openxmlformats.org/officeDocument/2006/relationships/image" Target="../media/image160.wmf"/><Relationship Id="rId3" Type="http://schemas.openxmlformats.org/officeDocument/2006/relationships/image" Target="../media/image155.wmf"/><Relationship Id="rId7" Type="http://schemas.openxmlformats.org/officeDocument/2006/relationships/image" Target="../media/image159.wmf"/><Relationship Id="rId2" Type="http://schemas.openxmlformats.org/officeDocument/2006/relationships/image" Target="../media/image154.wmf"/><Relationship Id="rId1" Type="http://schemas.openxmlformats.org/officeDocument/2006/relationships/image" Target="../media/image153.wmf"/><Relationship Id="rId6" Type="http://schemas.openxmlformats.org/officeDocument/2006/relationships/image" Target="../media/image158.wmf"/><Relationship Id="rId5" Type="http://schemas.openxmlformats.org/officeDocument/2006/relationships/image" Target="../media/image157.wmf"/><Relationship Id="rId4" Type="http://schemas.openxmlformats.org/officeDocument/2006/relationships/image" Target="../media/image156.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62.wmf"/></Relationships>
</file>

<file path=ppt/drawings/_rels/vmlDrawing24.vml.rels><?xml version="1.0" encoding="UTF-8" standalone="yes"?>
<Relationships xmlns="http://schemas.openxmlformats.org/package/2006/relationships"><Relationship Id="rId2" Type="http://schemas.openxmlformats.org/officeDocument/2006/relationships/image" Target="../media/image167.wmf"/><Relationship Id="rId1" Type="http://schemas.openxmlformats.org/officeDocument/2006/relationships/image" Target="../media/image166.wmf"/></Relationships>
</file>

<file path=ppt/drawings/_rels/vmlDrawing25.vml.rels><?xml version="1.0" encoding="UTF-8" standalone="yes"?>
<Relationships xmlns="http://schemas.openxmlformats.org/package/2006/relationships"><Relationship Id="rId8" Type="http://schemas.openxmlformats.org/officeDocument/2006/relationships/image" Target="../media/image176.wmf"/><Relationship Id="rId3" Type="http://schemas.openxmlformats.org/officeDocument/2006/relationships/image" Target="../media/image171.wmf"/><Relationship Id="rId7" Type="http://schemas.openxmlformats.org/officeDocument/2006/relationships/image" Target="../media/image175.wmf"/><Relationship Id="rId2" Type="http://schemas.openxmlformats.org/officeDocument/2006/relationships/image" Target="../media/image170.wmf"/><Relationship Id="rId1" Type="http://schemas.openxmlformats.org/officeDocument/2006/relationships/image" Target="../media/image169.wmf"/><Relationship Id="rId6" Type="http://schemas.openxmlformats.org/officeDocument/2006/relationships/image" Target="../media/image174.wmf"/><Relationship Id="rId5" Type="http://schemas.openxmlformats.org/officeDocument/2006/relationships/image" Target="../media/image173.wmf"/><Relationship Id="rId10" Type="http://schemas.openxmlformats.org/officeDocument/2006/relationships/image" Target="../media/image178.wmf"/><Relationship Id="rId4" Type="http://schemas.openxmlformats.org/officeDocument/2006/relationships/image" Target="../media/image172.wmf"/><Relationship Id="rId9" Type="http://schemas.openxmlformats.org/officeDocument/2006/relationships/image" Target="../media/image177.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184.wmf"/><Relationship Id="rId7" Type="http://schemas.openxmlformats.org/officeDocument/2006/relationships/image" Target="../media/image188.wmf"/><Relationship Id="rId2" Type="http://schemas.openxmlformats.org/officeDocument/2006/relationships/image" Target="../media/image183.wmf"/><Relationship Id="rId1" Type="http://schemas.openxmlformats.org/officeDocument/2006/relationships/image" Target="../media/image182.wmf"/><Relationship Id="rId6" Type="http://schemas.openxmlformats.org/officeDocument/2006/relationships/image" Target="../media/image187.wmf"/><Relationship Id="rId5" Type="http://schemas.openxmlformats.org/officeDocument/2006/relationships/image" Target="../media/image186.wmf"/><Relationship Id="rId4" Type="http://schemas.openxmlformats.org/officeDocument/2006/relationships/image" Target="../media/image185.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87.w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187.wmf"/><Relationship Id="rId1" Type="http://schemas.openxmlformats.org/officeDocument/2006/relationships/image" Target="../media/image190.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195.wmf"/><Relationship Id="rId7" Type="http://schemas.openxmlformats.org/officeDocument/2006/relationships/image" Target="../media/image199.wmf"/><Relationship Id="rId2" Type="http://schemas.openxmlformats.org/officeDocument/2006/relationships/image" Target="../media/image194.wmf"/><Relationship Id="rId1" Type="http://schemas.openxmlformats.org/officeDocument/2006/relationships/image" Target="../media/image193.wmf"/><Relationship Id="rId6" Type="http://schemas.openxmlformats.org/officeDocument/2006/relationships/image" Target="../media/image198.wmf"/><Relationship Id="rId5" Type="http://schemas.openxmlformats.org/officeDocument/2006/relationships/image" Target="../media/image197.wmf"/><Relationship Id="rId4" Type="http://schemas.openxmlformats.org/officeDocument/2006/relationships/image" Target="../media/image196.wmf"/></Relationships>
</file>

<file path=ppt/drawings/_rels/vmlDrawing30.vml.rels><?xml version="1.0" encoding="UTF-8" standalone="yes"?>
<Relationships xmlns="http://schemas.openxmlformats.org/package/2006/relationships"><Relationship Id="rId8" Type="http://schemas.openxmlformats.org/officeDocument/2006/relationships/image" Target="../media/image211.wmf"/><Relationship Id="rId3" Type="http://schemas.openxmlformats.org/officeDocument/2006/relationships/image" Target="../media/image206.wmf"/><Relationship Id="rId7" Type="http://schemas.openxmlformats.org/officeDocument/2006/relationships/image" Target="../media/image210.wmf"/><Relationship Id="rId12" Type="http://schemas.openxmlformats.org/officeDocument/2006/relationships/image" Target="../media/image215.wmf"/><Relationship Id="rId2" Type="http://schemas.openxmlformats.org/officeDocument/2006/relationships/image" Target="../media/image205.wmf"/><Relationship Id="rId1" Type="http://schemas.openxmlformats.org/officeDocument/2006/relationships/image" Target="../media/image204.wmf"/><Relationship Id="rId6" Type="http://schemas.openxmlformats.org/officeDocument/2006/relationships/image" Target="../media/image209.wmf"/><Relationship Id="rId11" Type="http://schemas.openxmlformats.org/officeDocument/2006/relationships/image" Target="../media/image214.wmf"/><Relationship Id="rId5" Type="http://schemas.openxmlformats.org/officeDocument/2006/relationships/image" Target="../media/image208.wmf"/><Relationship Id="rId10" Type="http://schemas.openxmlformats.org/officeDocument/2006/relationships/image" Target="../media/image213.wmf"/><Relationship Id="rId4" Type="http://schemas.openxmlformats.org/officeDocument/2006/relationships/image" Target="../media/image207.wmf"/><Relationship Id="rId9" Type="http://schemas.openxmlformats.org/officeDocument/2006/relationships/image" Target="../media/image212.wmf"/></Relationships>
</file>

<file path=ppt/drawings/_rels/vmlDrawing31.vml.rels><?xml version="1.0" encoding="UTF-8" standalone="yes"?>
<Relationships xmlns="http://schemas.openxmlformats.org/package/2006/relationships"><Relationship Id="rId3" Type="http://schemas.openxmlformats.org/officeDocument/2006/relationships/image" Target="../media/image218.wmf"/><Relationship Id="rId2" Type="http://schemas.openxmlformats.org/officeDocument/2006/relationships/image" Target="../media/image217.wmf"/><Relationship Id="rId1" Type="http://schemas.openxmlformats.org/officeDocument/2006/relationships/image" Target="../media/image216.wmf"/><Relationship Id="rId4" Type="http://schemas.openxmlformats.org/officeDocument/2006/relationships/image" Target="../media/image219.wmf"/></Relationships>
</file>

<file path=ppt/drawings/_rels/vmlDrawing32.vml.rels><?xml version="1.0" encoding="UTF-8" standalone="yes"?>
<Relationships xmlns="http://schemas.openxmlformats.org/package/2006/relationships"><Relationship Id="rId8" Type="http://schemas.openxmlformats.org/officeDocument/2006/relationships/image" Target="../media/image226.wmf"/><Relationship Id="rId13" Type="http://schemas.openxmlformats.org/officeDocument/2006/relationships/image" Target="../media/image231.wmf"/><Relationship Id="rId18" Type="http://schemas.openxmlformats.org/officeDocument/2006/relationships/image" Target="../media/image236.wmf"/><Relationship Id="rId3" Type="http://schemas.openxmlformats.org/officeDocument/2006/relationships/image" Target="../media/image197.wmf"/><Relationship Id="rId21" Type="http://schemas.openxmlformats.org/officeDocument/2006/relationships/image" Target="../media/image239.wmf"/><Relationship Id="rId7" Type="http://schemas.openxmlformats.org/officeDocument/2006/relationships/image" Target="../media/image225.wmf"/><Relationship Id="rId12" Type="http://schemas.openxmlformats.org/officeDocument/2006/relationships/image" Target="../media/image230.wmf"/><Relationship Id="rId17" Type="http://schemas.openxmlformats.org/officeDocument/2006/relationships/image" Target="../media/image235.wmf"/><Relationship Id="rId2" Type="http://schemas.openxmlformats.org/officeDocument/2006/relationships/image" Target="../media/image222.wmf"/><Relationship Id="rId16" Type="http://schemas.openxmlformats.org/officeDocument/2006/relationships/image" Target="../media/image234.wmf"/><Relationship Id="rId20" Type="http://schemas.openxmlformats.org/officeDocument/2006/relationships/image" Target="../media/image238.wmf"/><Relationship Id="rId1" Type="http://schemas.openxmlformats.org/officeDocument/2006/relationships/image" Target="../media/image221.wmf"/><Relationship Id="rId6" Type="http://schemas.openxmlformats.org/officeDocument/2006/relationships/image" Target="../media/image199.wmf"/><Relationship Id="rId11" Type="http://schemas.openxmlformats.org/officeDocument/2006/relationships/image" Target="../media/image229.wmf"/><Relationship Id="rId5" Type="http://schemas.openxmlformats.org/officeDocument/2006/relationships/image" Target="../media/image224.wmf"/><Relationship Id="rId15" Type="http://schemas.openxmlformats.org/officeDocument/2006/relationships/image" Target="../media/image233.wmf"/><Relationship Id="rId10" Type="http://schemas.openxmlformats.org/officeDocument/2006/relationships/image" Target="../media/image228.wmf"/><Relationship Id="rId19" Type="http://schemas.openxmlformats.org/officeDocument/2006/relationships/image" Target="../media/image237.wmf"/><Relationship Id="rId4" Type="http://schemas.openxmlformats.org/officeDocument/2006/relationships/image" Target="../media/image223.wmf"/><Relationship Id="rId9" Type="http://schemas.openxmlformats.org/officeDocument/2006/relationships/image" Target="../media/image227.wmf"/><Relationship Id="rId14" Type="http://schemas.openxmlformats.org/officeDocument/2006/relationships/image" Target="../media/image232.wmf"/><Relationship Id="rId22" Type="http://schemas.openxmlformats.org/officeDocument/2006/relationships/image" Target="../media/image240.wmf"/></Relationships>
</file>

<file path=ppt/drawings/_rels/vmlDrawing33.vml.rels><?xml version="1.0" encoding="UTF-8" standalone="yes"?>
<Relationships xmlns="http://schemas.openxmlformats.org/package/2006/relationships"><Relationship Id="rId8" Type="http://schemas.openxmlformats.org/officeDocument/2006/relationships/image" Target="../media/image247.wmf"/><Relationship Id="rId13" Type="http://schemas.openxmlformats.org/officeDocument/2006/relationships/image" Target="../media/image252.wmf"/><Relationship Id="rId3" Type="http://schemas.openxmlformats.org/officeDocument/2006/relationships/image" Target="../media/image225.wmf"/><Relationship Id="rId7" Type="http://schemas.openxmlformats.org/officeDocument/2006/relationships/image" Target="../media/image246.wmf"/><Relationship Id="rId12" Type="http://schemas.openxmlformats.org/officeDocument/2006/relationships/image" Target="../media/image251.wmf"/><Relationship Id="rId17" Type="http://schemas.openxmlformats.org/officeDocument/2006/relationships/image" Target="../media/image256.wmf"/><Relationship Id="rId2" Type="http://schemas.openxmlformats.org/officeDocument/2006/relationships/image" Target="../media/image242.wmf"/><Relationship Id="rId16" Type="http://schemas.openxmlformats.org/officeDocument/2006/relationships/image" Target="../media/image255.wmf"/><Relationship Id="rId1" Type="http://schemas.openxmlformats.org/officeDocument/2006/relationships/image" Target="../media/image221.wmf"/><Relationship Id="rId6" Type="http://schemas.openxmlformats.org/officeDocument/2006/relationships/image" Target="../media/image245.wmf"/><Relationship Id="rId11" Type="http://schemas.openxmlformats.org/officeDocument/2006/relationships/image" Target="../media/image250.wmf"/><Relationship Id="rId5" Type="http://schemas.openxmlformats.org/officeDocument/2006/relationships/image" Target="../media/image244.wmf"/><Relationship Id="rId15" Type="http://schemas.openxmlformats.org/officeDocument/2006/relationships/image" Target="../media/image254.wmf"/><Relationship Id="rId10" Type="http://schemas.openxmlformats.org/officeDocument/2006/relationships/image" Target="../media/image249.wmf"/><Relationship Id="rId4" Type="http://schemas.openxmlformats.org/officeDocument/2006/relationships/image" Target="../media/image243.wmf"/><Relationship Id="rId9" Type="http://schemas.openxmlformats.org/officeDocument/2006/relationships/image" Target="../media/image248.wmf"/><Relationship Id="rId14" Type="http://schemas.openxmlformats.org/officeDocument/2006/relationships/image" Target="../media/image253.wmf"/></Relationships>
</file>

<file path=ppt/drawings/_rels/vmlDrawing34.vml.rels><?xml version="1.0" encoding="UTF-8" standalone="yes"?>
<Relationships xmlns="http://schemas.openxmlformats.org/package/2006/relationships"><Relationship Id="rId8" Type="http://schemas.openxmlformats.org/officeDocument/2006/relationships/image" Target="../media/image265.wmf"/><Relationship Id="rId13" Type="http://schemas.openxmlformats.org/officeDocument/2006/relationships/image" Target="../media/image270.wmf"/><Relationship Id="rId18" Type="http://schemas.openxmlformats.org/officeDocument/2006/relationships/image" Target="../media/image275.wmf"/><Relationship Id="rId3" Type="http://schemas.openxmlformats.org/officeDocument/2006/relationships/image" Target="../media/image260.wmf"/><Relationship Id="rId7" Type="http://schemas.openxmlformats.org/officeDocument/2006/relationships/image" Target="../media/image264.wmf"/><Relationship Id="rId12" Type="http://schemas.openxmlformats.org/officeDocument/2006/relationships/image" Target="../media/image269.wmf"/><Relationship Id="rId17" Type="http://schemas.openxmlformats.org/officeDocument/2006/relationships/image" Target="../media/image274.wmf"/><Relationship Id="rId2" Type="http://schemas.openxmlformats.org/officeDocument/2006/relationships/image" Target="../media/image259.wmf"/><Relationship Id="rId16" Type="http://schemas.openxmlformats.org/officeDocument/2006/relationships/image" Target="../media/image273.wmf"/><Relationship Id="rId1" Type="http://schemas.openxmlformats.org/officeDocument/2006/relationships/image" Target="../media/image258.wmf"/><Relationship Id="rId6" Type="http://schemas.openxmlformats.org/officeDocument/2006/relationships/image" Target="../media/image263.wmf"/><Relationship Id="rId11" Type="http://schemas.openxmlformats.org/officeDocument/2006/relationships/image" Target="../media/image268.wmf"/><Relationship Id="rId5" Type="http://schemas.openxmlformats.org/officeDocument/2006/relationships/image" Target="../media/image262.wmf"/><Relationship Id="rId15" Type="http://schemas.openxmlformats.org/officeDocument/2006/relationships/image" Target="../media/image272.wmf"/><Relationship Id="rId10" Type="http://schemas.openxmlformats.org/officeDocument/2006/relationships/image" Target="../media/image267.wmf"/><Relationship Id="rId19" Type="http://schemas.openxmlformats.org/officeDocument/2006/relationships/image" Target="../media/image276.wmf"/><Relationship Id="rId4" Type="http://schemas.openxmlformats.org/officeDocument/2006/relationships/image" Target="../media/image261.wmf"/><Relationship Id="rId9" Type="http://schemas.openxmlformats.org/officeDocument/2006/relationships/image" Target="../media/image266.wmf"/><Relationship Id="rId14" Type="http://schemas.openxmlformats.org/officeDocument/2006/relationships/image" Target="../media/image271.wmf"/></Relationships>
</file>

<file path=ppt/drawings/_rels/vmlDrawing35.vml.rels><?xml version="1.0" encoding="UTF-8" standalone="yes"?>
<Relationships xmlns="http://schemas.openxmlformats.org/package/2006/relationships"><Relationship Id="rId8" Type="http://schemas.openxmlformats.org/officeDocument/2006/relationships/image" Target="../media/image283.wmf"/><Relationship Id="rId3" Type="http://schemas.openxmlformats.org/officeDocument/2006/relationships/image" Target="../media/image199.wmf"/><Relationship Id="rId7" Type="http://schemas.openxmlformats.org/officeDocument/2006/relationships/image" Target="../media/image282.wmf"/><Relationship Id="rId2" Type="http://schemas.openxmlformats.org/officeDocument/2006/relationships/image" Target="../media/image278.wmf"/><Relationship Id="rId1" Type="http://schemas.openxmlformats.org/officeDocument/2006/relationships/image" Target="../media/image197.wmf"/><Relationship Id="rId6" Type="http://schemas.openxmlformats.org/officeDocument/2006/relationships/image" Target="../media/image281.wmf"/><Relationship Id="rId5" Type="http://schemas.openxmlformats.org/officeDocument/2006/relationships/image" Target="../media/image280.wmf"/><Relationship Id="rId4" Type="http://schemas.openxmlformats.org/officeDocument/2006/relationships/image" Target="../media/image279.wmf"/></Relationships>
</file>

<file path=ppt/drawings/_rels/vmlDrawing36.vml.rels><?xml version="1.0" encoding="UTF-8" standalone="yes"?>
<Relationships xmlns="http://schemas.openxmlformats.org/package/2006/relationships"><Relationship Id="rId3" Type="http://schemas.openxmlformats.org/officeDocument/2006/relationships/image" Target="../media/image287.wmf"/><Relationship Id="rId2" Type="http://schemas.openxmlformats.org/officeDocument/2006/relationships/image" Target="../media/image286.wmf"/><Relationship Id="rId1" Type="http://schemas.openxmlformats.org/officeDocument/2006/relationships/image" Target="../media/image285.wmf"/><Relationship Id="rId5" Type="http://schemas.openxmlformats.org/officeDocument/2006/relationships/image" Target="../media/image289.wmf"/><Relationship Id="rId4" Type="http://schemas.openxmlformats.org/officeDocument/2006/relationships/image" Target="../media/image288.wmf"/></Relationships>
</file>

<file path=ppt/drawings/_rels/vmlDrawing37.vml.rels><?xml version="1.0" encoding="UTF-8" standalone="yes"?>
<Relationships xmlns="http://schemas.openxmlformats.org/package/2006/relationships"><Relationship Id="rId3" Type="http://schemas.openxmlformats.org/officeDocument/2006/relationships/image" Target="../media/image292.wmf"/><Relationship Id="rId2" Type="http://schemas.openxmlformats.org/officeDocument/2006/relationships/image" Target="../media/image291.wmf"/><Relationship Id="rId1" Type="http://schemas.openxmlformats.org/officeDocument/2006/relationships/image" Target="../media/image290.w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295.wmf"/></Relationships>
</file>

<file path=ppt/drawings/_rels/vmlDrawing39.vml.rels><?xml version="1.0" encoding="UTF-8" standalone="yes"?>
<Relationships xmlns="http://schemas.openxmlformats.org/package/2006/relationships"><Relationship Id="rId3" Type="http://schemas.openxmlformats.org/officeDocument/2006/relationships/image" Target="../media/image301.wmf"/><Relationship Id="rId2" Type="http://schemas.openxmlformats.org/officeDocument/2006/relationships/image" Target="../media/image300.wmf"/><Relationship Id="rId1" Type="http://schemas.openxmlformats.org/officeDocument/2006/relationships/image" Target="../media/image299.wmf"/><Relationship Id="rId6" Type="http://schemas.openxmlformats.org/officeDocument/2006/relationships/image" Target="../media/image304.wmf"/><Relationship Id="rId5" Type="http://schemas.openxmlformats.org/officeDocument/2006/relationships/image" Target="../media/image303.wmf"/><Relationship Id="rId4" Type="http://schemas.openxmlformats.org/officeDocument/2006/relationships/image" Target="../media/image302.wmf"/></Relationships>
</file>

<file path=ppt/drawings/_rels/vmlDrawing40.vml.rels><?xml version="1.0" encoding="UTF-8" standalone="yes"?>
<Relationships xmlns="http://schemas.openxmlformats.org/package/2006/relationships"><Relationship Id="rId8" Type="http://schemas.openxmlformats.org/officeDocument/2006/relationships/image" Target="../media/image128.wmf"/><Relationship Id="rId3" Type="http://schemas.openxmlformats.org/officeDocument/2006/relationships/image" Target="../media/image312.wmf"/><Relationship Id="rId7" Type="http://schemas.openxmlformats.org/officeDocument/2006/relationships/image" Target="../media/image16.wmf"/><Relationship Id="rId2" Type="http://schemas.openxmlformats.org/officeDocument/2006/relationships/image" Target="../media/image311.wmf"/><Relationship Id="rId1" Type="http://schemas.openxmlformats.org/officeDocument/2006/relationships/image" Target="../media/image310.wmf"/><Relationship Id="rId6" Type="http://schemas.openxmlformats.org/officeDocument/2006/relationships/image" Target="../media/image15.wmf"/><Relationship Id="rId11" Type="http://schemas.openxmlformats.org/officeDocument/2006/relationships/image" Target="../media/image50.wmf"/><Relationship Id="rId5" Type="http://schemas.openxmlformats.org/officeDocument/2006/relationships/image" Target="../media/image13.wmf"/><Relationship Id="rId10" Type="http://schemas.openxmlformats.org/officeDocument/2006/relationships/image" Target="../media/image130.wmf"/><Relationship Id="rId4" Type="http://schemas.openxmlformats.org/officeDocument/2006/relationships/image" Target="../media/image12.wmf"/><Relationship Id="rId9" Type="http://schemas.openxmlformats.org/officeDocument/2006/relationships/image" Target="../media/image129.wmf"/></Relationships>
</file>

<file path=ppt/drawings/_rels/vmlDrawing41.vml.rels><?xml version="1.0" encoding="UTF-8" standalone="yes"?>
<Relationships xmlns="http://schemas.openxmlformats.org/package/2006/relationships"><Relationship Id="rId3" Type="http://schemas.openxmlformats.org/officeDocument/2006/relationships/image" Target="../media/image315.wmf"/><Relationship Id="rId2" Type="http://schemas.openxmlformats.org/officeDocument/2006/relationships/image" Target="../media/image314.wmf"/><Relationship Id="rId1" Type="http://schemas.openxmlformats.org/officeDocument/2006/relationships/image" Target="../media/image313.wmf"/><Relationship Id="rId5" Type="http://schemas.openxmlformats.org/officeDocument/2006/relationships/image" Target="../media/image317.wmf"/><Relationship Id="rId4" Type="http://schemas.openxmlformats.org/officeDocument/2006/relationships/image" Target="../media/image316.wmf"/></Relationships>
</file>

<file path=ppt/drawings/_rels/vmlDrawing42.vml.rels><?xml version="1.0" encoding="UTF-8" standalone="yes"?>
<Relationships xmlns="http://schemas.openxmlformats.org/package/2006/relationships"><Relationship Id="rId8" Type="http://schemas.openxmlformats.org/officeDocument/2006/relationships/image" Target="../media/image327.wmf"/><Relationship Id="rId3" Type="http://schemas.openxmlformats.org/officeDocument/2006/relationships/image" Target="../media/image322.wmf"/><Relationship Id="rId7" Type="http://schemas.openxmlformats.org/officeDocument/2006/relationships/image" Target="../media/image326.wmf"/><Relationship Id="rId2" Type="http://schemas.openxmlformats.org/officeDocument/2006/relationships/image" Target="../media/image321.wmf"/><Relationship Id="rId1" Type="http://schemas.openxmlformats.org/officeDocument/2006/relationships/image" Target="../media/image320.wmf"/><Relationship Id="rId6" Type="http://schemas.openxmlformats.org/officeDocument/2006/relationships/image" Target="../media/image325.wmf"/><Relationship Id="rId5" Type="http://schemas.openxmlformats.org/officeDocument/2006/relationships/image" Target="../media/image324.wmf"/><Relationship Id="rId4" Type="http://schemas.openxmlformats.org/officeDocument/2006/relationships/image" Target="../media/image323.wmf"/><Relationship Id="rId9" Type="http://schemas.openxmlformats.org/officeDocument/2006/relationships/image" Target="../media/image328.wmf"/></Relationships>
</file>

<file path=ppt/drawings/_rels/vmlDrawing43.vml.rels><?xml version="1.0" encoding="UTF-8" standalone="yes"?>
<Relationships xmlns="http://schemas.openxmlformats.org/package/2006/relationships"><Relationship Id="rId8" Type="http://schemas.openxmlformats.org/officeDocument/2006/relationships/image" Target="../media/image337.wmf"/><Relationship Id="rId3" Type="http://schemas.openxmlformats.org/officeDocument/2006/relationships/image" Target="../media/image332.wmf"/><Relationship Id="rId7" Type="http://schemas.openxmlformats.org/officeDocument/2006/relationships/image" Target="../media/image336.wmf"/><Relationship Id="rId12" Type="http://schemas.openxmlformats.org/officeDocument/2006/relationships/image" Target="../media/image341.wmf"/><Relationship Id="rId2" Type="http://schemas.openxmlformats.org/officeDocument/2006/relationships/image" Target="../media/image331.wmf"/><Relationship Id="rId1" Type="http://schemas.openxmlformats.org/officeDocument/2006/relationships/image" Target="../media/image330.wmf"/><Relationship Id="rId6" Type="http://schemas.openxmlformats.org/officeDocument/2006/relationships/image" Target="../media/image335.wmf"/><Relationship Id="rId11" Type="http://schemas.openxmlformats.org/officeDocument/2006/relationships/image" Target="../media/image340.wmf"/><Relationship Id="rId5" Type="http://schemas.openxmlformats.org/officeDocument/2006/relationships/image" Target="../media/image334.wmf"/><Relationship Id="rId10" Type="http://schemas.openxmlformats.org/officeDocument/2006/relationships/image" Target="../media/image339.wmf"/><Relationship Id="rId4" Type="http://schemas.openxmlformats.org/officeDocument/2006/relationships/image" Target="../media/image333.wmf"/><Relationship Id="rId9" Type="http://schemas.openxmlformats.org/officeDocument/2006/relationships/image" Target="../media/image338.wmf"/></Relationships>
</file>

<file path=ppt/drawings/_rels/vmlDrawing44.vml.rels><?xml version="1.0" encoding="UTF-8" standalone="yes"?>
<Relationships xmlns="http://schemas.openxmlformats.org/package/2006/relationships"><Relationship Id="rId8" Type="http://schemas.openxmlformats.org/officeDocument/2006/relationships/image" Target="../media/image225.wmf"/><Relationship Id="rId13" Type="http://schemas.openxmlformats.org/officeDocument/2006/relationships/image" Target="../media/image350.wmf"/><Relationship Id="rId18" Type="http://schemas.openxmlformats.org/officeDocument/2006/relationships/image" Target="../media/image251.wmf"/><Relationship Id="rId26" Type="http://schemas.openxmlformats.org/officeDocument/2006/relationships/image" Target="../media/image359.wmf"/><Relationship Id="rId3" Type="http://schemas.openxmlformats.org/officeDocument/2006/relationships/image" Target="../media/image345.wmf"/><Relationship Id="rId21" Type="http://schemas.openxmlformats.org/officeDocument/2006/relationships/image" Target="../media/image354.wmf"/><Relationship Id="rId7" Type="http://schemas.openxmlformats.org/officeDocument/2006/relationships/image" Target="../media/image347.wmf"/><Relationship Id="rId12" Type="http://schemas.openxmlformats.org/officeDocument/2006/relationships/image" Target="../media/image349.wmf"/><Relationship Id="rId17" Type="http://schemas.openxmlformats.org/officeDocument/2006/relationships/image" Target="../media/image353.wmf"/><Relationship Id="rId25" Type="http://schemas.openxmlformats.org/officeDocument/2006/relationships/image" Target="../media/image358.wmf"/><Relationship Id="rId2" Type="http://schemas.openxmlformats.org/officeDocument/2006/relationships/image" Target="../media/image344.wmf"/><Relationship Id="rId16" Type="http://schemas.openxmlformats.org/officeDocument/2006/relationships/image" Target="../media/image247.wmf"/><Relationship Id="rId20" Type="http://schemas.openxmlformats.org/officeDocument/2006/relationships/image" Target="../media/image253.wmf"/><Relationship Id="rId1" Type="http://schemas.openxmlformats.org/officeDocument/2006/relationships/image" Target="../media/image343.wmf"/><Relationship Id="rId6" Type="http://schemas.openxmlformats.org/officeDocument/2006/relationships/image" Target="../media/image346.wmf"/><Relationship Id="rId11" Type="http://schemas.openxmlformats.org/officeDocument/2006/relationships/image" Target="../media/image348.wmf"/><Relationship Id="rId24" Type="http://schemas.openxmlformats.org/officeDocument/2006/relationships/image" Target="../media/image357.wmf"/><Relationship Id="rId5" Type="http://schemas.openxmlformats.org/officeDocument/2006/relationships/image" Target="../media/image244.wmf"/><Relationship Id="rId15" Type="http://schemas.openxmlformats.org/officeDocument/2006/relationships/image" Target="../media/image352.wmf"/><Relationship Id="rId23" Type="http://schemas.openxmlformats.org/officeDocument/2006/relationships/image" Target="../media/image356.wmf"/><Relationship Id="rId28" Type="http://schemas.openxmlformats.org/officeDocument/2006/relationships/image" Target="../media/image361.wmf"/><Relationship Id="rId10" Type="http://schemas.openxmlformats.org/officeDocument/2006/relationships/image" Target="../media/image249.wmf"/><Relationship Id="rId19" Type="http://schemas.openxmlformats.org/officeDocument/2006/relationships/image" Target="../media/image252.wmf"/><Relationship Id="rId4" Type="http://schemas.openxmlformats.org/officeDocument/2006/relationships/image" Target="../media/image243.wmf"/><Relationship Id="rId9" Type="http://schemas.openxmlformats.org/officeDocument/2006/relationships/image" Target="../media/image248.wmf"/><Relationship Id="rId14" Type="http://schemas.openxmlformats.org/officeDocument/2006/relationships/image" Target="../media/image351.wmf"/><Relationship Id="rId22" Type="http://schemas.openxmlformats.org/officeDocument/2006/relationships/image" Target="../media/image355.wmf"/><Relationship Id="rId27" Type="http://schemas.openxmlformats.org/officeDocument/2006/relationships/image" Target="../media/image360.wmf"/></Relationships>
</file>

<file path=ppt/drawings/_rels/vmlDrawing45.vml.rels><?xml version="1.0" encoding="UTF-8" standalone="yes"?>
<Relationships xmlns="http://schemas.openxmlformats.org/package/2006/relationships"><Relationship Id="rId8" Type="http://schemas.openxmlformats.org/officeDocument/2006/relationships/image" Target="../media/image371.wmf"/><Relationship Id="rId3" Type="http://schemas.openxmlformats.org/officeDocument/2006/relationships/image" Target="../media/image366.wmf"/><Relationship Id="rId7" Type="http://schemas.openxmlformats.org/officeDocument/2006/relationships/image" Target="../media/image370.wmf"/><Relationship Id="rId2" Type="http://schemas.openxmlformats.org/officeDocument/2006/relationships/image" Target="../media/image365.wmf"/><Relationship Id="rId1" Type="http://schemas.openxmlformats.org/officeDocument/2006/relationships/image" Target="../media/image364.wmf"/><Relationship Id="rId6" Type="http://schemas.openxmlformats.org/officeDocument/2006/relationships/image" Target="../media/image369.wmf"/><Relationship Id="rId5" Type="http://schemas.openxmlformats.org/officeDocument/2006/relationships/image" Target="../media/image368.wmf"/><Relationship Id="rId4" Type="http://schemas.openxmlformats.org/officeDocument/2006/relationships/image" Target="../media/image367.wmf"/></Relationships>
</file>

<file path=ppt/drawings/_rels/vmlDrawing46.vml.rels><?xml version="1.0" encoding="UTF-8" standalone="yes"?>
<Relationships xmlns="http://schemas.openxmlformats.org/package/2006/relationships"><Relationship Id="rId3" Type="http://schemas.openxmlformats.org/officeDocument/2006/relationships/image" Target="../media/image388.wmf"/><Relationship Id="rId2" Type="http://schemas.openxmlformats.org/officeDocument/2006/relationships/image" Target="../media/image387.wmf"/><Relationship Id="rId1" Type="http://schemas.openxmlformats.org/officeDocument/2006/relationships/image" Target="../media/image386.wmf"/><Relationship Id="rId4" Type="http://schemas.openxmlformats.org/officeDocument/2006/relationships/image" Target="../media/image389.wmf"/></Relationships>
</file>

<file path=ppt/drawings/_rels/vmlDrawing47.vml.rels><?xml version="1.0" encoding="UTF-8" standalone="yes"?>
<Relationships xmlns="http://schemas.openxmlformats.org/package/2006/relationships"><Relationship Id="rId3" Type="http://schemas.openxmlformats.org/officeDocument/2006/relationships/image" Target="../media/image394.wmf"/><Relationship Id="rId2" Type="http://schemas.openxmlformats.org/officeDocument/2006/relationships/image" Target="../media/image393.wmf"/><Relationship Id="rId1" Type="http://schemas.openxmlformats.org/officeDocument/2006/relationships/image" Target="../media/image392.wmf"/></Relationships>
</file>

<file path=ppt/drawings/_rels/vmlDrawing48.vml.rels><?xml version="1.0" encoding="UTF-8" standalone="yes"?>
<Relationships xmlns="http://schemas.openxmlformats.org/package/2006/relationships"><Relationship Id="rId3" Type="http://schemas.openxmlformats.org/officeDocument/2006/relationships/image" Target="../media/image405.wmf"/><Relationship Id="rId2" Type="http://schemas.openxmlformats.org/officeDocument/2006/relationships/image" Target="../media/image404.wmf"/><Relationship Id="rId1" Type="http://schemas.openxmlformats.org/officeDocument/2006/relationships/image" Target="../media/image403.wmf"/></Relationships>
</file>

<file path=ppt/drawings/_rels/vmlDrawing49.vml.rels><?xml version="1.0" encoding="UTF-8" standalone="yes"?>
<Relationships xmlns="http://schemas.openxmlformats.org/package/2006/relationships"><Relationship Id="rId2" Type="http://schemas.openxmlformats.org/officeDocument/2006/relationships/image" Target="../media/image408.wmf"/><Relationship Id="rId1" Type="http://schemas.openxmlformats.org/officeDocument/2006/relationships/image" Target="../media/image407.wmf"/></Relationships>
</file>

<file path=ppt/drawings/_rels/vmlDrawing50.vml.rels><?xml version="1.0" encoding="UTF-8" standalone="yes"?>
<Relationships xmlns="http://schemas.openxmlformats.org/package/2006/relationships"><Relationship Id="rId3" Type="http://schemas.openxmlformats.org/officeDocument/2006/relationships/image" Target="../media/image415.wmf"/><Relationship Id="rId2" Type="http://schemas.openxmlformats.org/officeDocument/2006/relationships/image" Target="../media/image414.wmf"/><Relationship Id="rId1" Type="http://schemas.openxmlformats.org/officeDocument/2006/relationships/image" Target="../media/image413.wmf"/><Relationship Id="rId5" Type="http://schemas.openxmlformats.org/officeDocument/2006/relationships/image" Target="../media/image417.wmf"/><Relationship Id="rId4" Type="http://schemas.openxmlformats.org/officeDocument/2006/relationships/image" Target="../media/image416.wmf"/></Relationships>
</file>

<file path=ppt/drawings/_rels/vmlDrawing51.vml.rels><?xml version="1.0" encoding="UTF-8" standalone="yes"?>
<Relationships xmlns="http://schemas.openxmlformats.org/package/2006/relationships"><Relationship Id="rId3" Type="http://schemas.openxmlformats.org/officeDocument/2006/relationships/image" Target="../media/image422.wmf"/><Relationship Id="rId2" Type="http://schemas.openxmlformats.org/officeDocument/2006/relationships/image" Target="../media/image421.wmf"/><Relationship Id="rId1" Type="http://schemas.openxmlformats.org/officeDocument/2006/relationships/image" Target="../media/image420.wmf"/></Relationships>
</file>

<file path=ppt/drawings/_rels/vmlDrawing52.vml.rels><?xml version="1.0" encoding="UTF-8" standalone="yes"?>
<Relationships xmlns="http://schemas.openxmlformats.org/package/2006/relationships"><Relationship Id="rId3" Type="http://schemas.openxmlformats.org/officeDocument/2006/relationships/image" Target="../media/image427.wmf"/><Relationship Id="rId7" Type="http://schemas.openxmlformats.org/officeDocument/2006/relationships/image" Target="../media/image431.wmf"/><Relationship Id="rId2" Type="http://schemas.openxmlformats.org/officeDocument/2006/relationships/image" Target="../media/image426.wmf"/><Relationship Id="rId1" Type="http://schemas.openxmlformats.org/officeDocument/2006/relationships/image" Target="../media/image425.wmf"/><Relationship Id="rId6" Type="http://schemas.openxmlformats.org/officeDocument/2006/relationships/image" Target="../media/image430.wmf"/><Relationship Id="rId5" Type="http://schemas.openxmlformats.org/officeDocument/2006/relationships/image" Target="../media/image429.wmf"/><Relationship Id="rId4" Type="http://schemas.openxmlformats.org/officeDocument/2006/relationships/image" Target="../media/image428.wmf"/></Relationships>
</file>

<file path=ppt/drawings/_rels/vmlDrawing53.vml.rels><?xml version="1.0" encoding="UTF-8" standalone="yes"?>
<Relationships xmlns="http://schemas.openxmlformats.org/package/2006/relationships"><Relationship Id="rId3" Type="http://schemas.openxmlformats.org/officeDocument/2006/relationships/image" Target="../media/image452.wmf"/><Relationship Id="rId2" Type="http://schemas.openxmlformats.org/officeDocument/2006/relationships/image" Target="../media/image451.wmf"/><Relationship Id="rId1" Type="http://schemas.openxmlformats.org/officeDocument/2006/relationships/image" Target="../media/image450.wmf"/></Relationships>
</file>

<file path=ppt/drawings/_rels/vmlDrawing54.vml.rels><?xml version="1.0" encoding="UTF-8" standalone="yes"?>
<Relationships xmlns="http://schemas.openxmlformats.org/package/2006/relationships"><Relationship Id="rId3" Type="http://schemas.openxmlformats.org/officeDocument/2006/relationships/image" Target="../media/image457.wmf"/><Relationship Id="rId2" Type="http://schemas.openxmlformats.org/officeDocument/2006/relationships/image" Target="../media/image456.wmf"/><Relationship Id="rId1" Type="http://schemas.openxmlformats.org/officeDocument/2006/relationships/image" Target="../media/image455.wmf"/></Relationships>
</file>

<file path=ppt/drawings/_rels/vmlDrawing55.vml.rels><?xml version="1.0" encoding="UTF-8" standalone="yes"?>
<Relationships xmlns="http://schemas.openxmlformats.org/package/2006/relationships"><Relationship Id="rId2" Type="http://schemas.openxmlformats.org/officeDocument/2006/relationships/image" Target="../media/image469.wmf"/><Relationship Id="rId1" Type="http://schemas.openxmlformats.org/officeDocument/2006/relationships/image" Target="../media/image468.wmf"/></Relationships>
</file>

<file path=ppt/drawings/_rels/vmlDrawing56.vml.rels><?xml version="1.0" encoding="UTF-8" standalone="yes"?>
<Relationships xmlns="http://schemas.openxmlformats.org/package/2006/relationships"><Relationship Id="rId2" Type="http://schemas.openxmlformats.org/officeDocument/2006/relationships/image" Target="../media/image489.wmf"/><Relationship Id="rId1" Type="http://schemas.openxmlformats.org/officeDocument/2006/relationships/image" Target="../media/image488.wmf"/></Relationships>
</file>

<file path=ppt/drawings/_rels/vmlDrawing57.vml.rels><?xml version="1.0" encoding="UTF-8" standalone="yes"?>
<Relationships xmlns="http://schemas.openxmlformats.org/package/2006/relationships"><Relationship Id="rId2" Type="http://schemas.openxmlformats.org/officeDocument/2006/relationships/image" Target="../media/image493.wmf"/><Relationship Id="rId1" Type="http://schemas.openxmlformats.org/officeDocument/2006/relationships/image" Target="../media/image492.wmf"/></Relationships>
</file>

<file path=ppt/drawings/_rels/vmlDrawing58.vml.rels><?xml version="1.0" encoding="UTF-8" standalone="yes"?>
<Relationships xmlns="http://schemas.openxmlformats.org/package/2006/relationships"><Relationship Id="rId1" Type="http://schemas.openxmlformats.org/officeDocument/2006/relationships/image" Target="../media/image498.wmf"/></Relationships>
</file>

<file path=ppt/drawings/_rels/vmlDrawing59.vml.rels><?xml version="1.0" encoding="UTF-8" standalone="yes"?>
<Relationships xmlns="http://schemas.openxmlformats.org/package/2006/relationships"><Relationship Id="rId2" Type="http://schemas.openxmlformats.org/officeDocument/2006/relationships/image" Target="../media/image532.wmf"/><Relationship Id="rId1" Type="http://schemas.openxmlformats.org/officeDocument/2006/relationships/image" Target="../media/image531.wmf"/></Relationships>
</file>

<file path=ppt/drawings/_rels/vmlDrawing60.vml.rels><?xml version="1.0" encoding="UTF-8" standalone="yes"?>
<Relationships xmlns="http://schemas.openxmlformats.org/package/2006/relationships"><Relationship Id="rId3" Type="http://schemas.openxmlformats.org/officeDocument/2006/relationships/image" Target="../media/image539.wmf"/><Relationship Id="rId2" Type="http://schemas.openxmlformats.org/officeDocument/2006/relationships/image" Target="../media/image538.wmf"/><Relationship Id="rId1" Type="http://schemas.openxmlformats.org/officeDocument/2006/relationships/image" Target="../media/image537.wmf"/><Relationship Id="rId5" Type="http://schemas.openxmlformats.org/officeDocument/2006/relationships/image" Target="../media/image541.wmf"/><Relationship Id="rId4" Type="http://schemas.openxmlformats.org/officeDocument/2006/relationships/image" Target="../media/image540.wmf"/></Relationships>
</file>

<file path=ppt/drawings/_rels/vmlDrawing61.vml.rels><?xml version="1.0" encoding="UTF-8" standalone="yes"?>
<Relationships xmlns="http://schemas.openxmlformats.org/package/2006/relationships"><Relationship Id="rId3" Type="http://schemas.openxmlformats.org/officeDocument/2006/relationships/image" Target="../media/image551.wmf"/><Relationship Id="rId2" Type="http://schemas.openxmlformats.org/officeDocument/2006/relationships/image" Target="../media/image550.wmf"/><Relationship Id="rId1" Type="http://schemas.openxmlformats.org/officeDocument/2006/relationships/image" Target="../media/image549.wmf"/></Relationships>
</file>

<file path=ppt/drawings/_rels/vmlDrawing62.vml.rels><?xml version="1.0" encoding="UTF-8" standalone="yes"?>
<Relationships xmlns="http://schemas.openxmlformats.org/package/2006/relationships"><Relationship Id="rId3" Type="http://schemas.openxmlformats.org/officeDocument/2006/relationships/image" Target="../media/image555.wmf"/><Relationship Id="rId2" Type="http://schemas.openxmlformats.org/officeDocument/2006/relationships/image" Target="../media/image554.wmf"/><Relationship Id="rId1" Type="http://schemas.openxmlformats.org/officeDocument/2006/relationships/image" Target="../media/image553.wmf"/></Relationships>
</file>

<file path=ppt/drawings/_rels/vmlDrawing63.vml.rels><?xml version="1.0" encoding="UTF-8" standalone="yes"?>
<Relationships xmlns="http://schemas.openxmlformats.org/package/2006/relationships"><Relationship Id="rId2" Type="http://schemas.openxmlformats.org/officeDocument/2006/relationships/image" Target="../media/image559.wmf"/><Relationship Id="rId1" Type="http://schemas.openxmlformats.org/officeDocument/2006/relationships/image" Target="../media/image558.wmf"/></Relationships>
</file>

<file path=ppt/drawings/_rels/vmlDrawing64.vml.rels><?xml version="1.0" encoding="UTF-8" standalone="yes"?>
<Relationships xmlns="http://schemas.openxmlformats.org/package/2006/relationships"><Relationship Id="rId2" Type="http://schemas.openxmlformats.org/officeDocument/2006/relationships/image" Target="../media/image566.wmf"/><Relationship Id="rId1" Type="http://schemas.openxmlformats.org/officeDocument/2006/relationships/image" Target="../media/image565.wmf"/></Relationships>
</file>

<file path=ppt/drawings/_rels/vmlDrawing65.vml.rels><?xml version="1.0" encoding="UTF-8" standalone="yes"?>
<Relationships xmlns="http://schemas.openxmlformats.org/package/2006/relationships"><Relationship Id="rId3" Type="http://schemas.openxmlformats.org/officeDocument/2006/relationships/image" Target="../media/image577.wmf"/><Relationship Id="rId2" Type="http://schemas.openxmlformats.org/officeDocument/2006/relationships/image" Target="../media/image576.wmf"/><Relationship Id="rId1" Type="http://schemas.openxmlformats.org/officeDocument/2006/relationships/image" Target="../media/image575.wmf"/><Relationship Id="rId4" Type="http://schemas.openxmlformats.org/officeDocument/2006/relationships/image" Target="../media/image578.wmf"/></Relationships>
</file>

<file path=ppt/drawings/_rels/vmlDrawing66.vml.rels><?xml version="1.0" encoding="UTF-8" standalone="yes"?>
<Relationships xmlns="http://schemas.openxmlformats.org/package/2006/relationships"><Relationship Id="rId3" Type="http://schemas.openxmlformats.org/officeDocument/2006/relationships/image" Target="../media/image595.wmf"/><Relationship Id="rId7" Type="http://schemas.openxmlformats.org/officeDocument/2006/relationships/image" Target="../media/image599.wmf"/><Relationship Id="rId2" Type="http://schemas.openxmlformats.org/officeDocument/2006/relationships/image" Target="../media/image594.wmf"/><Relationship Id="rId1" Type="http://schemas.openxmlformats.org/officeDocument/2006/relationships/image" Target="../media/image593.wmf"/><Relationship Id="rId6" Type="http://schemas.openxmlformats.org/officeDocument/2006/relationships/image" Target="../media/image598.wmf"/><Relationship Id="rId5" Type="http://schemas.openxmlformats.org/officeDocument/2006/relationships/image" Target="../media/image597.wmf"/><Relationship Id="rId4" Type="http://schemas.openxmlformats.org/officeDocument/2006/relationships/image" Target="../media/image596.wmf"/></Relationships>
</file>

<file path=ppt/drawings/_rels/vmlDrawing67.vml.rels><?xml version="1.0" encoding="UTF-8" standalone="yes"?>
<Relationships xmlns="http://schemas.openxmlformats.org/package/2006/relationships"><Relationship Id="rId8" Type="http://schemas.openxmlformats.org/officeDocument/2006/relationships/image" Target="../media/image609.wmf"/><Relationship Id="rId3" Type="http://schemas.openxmlformats.org/officeDocument/2006/relationships/image" Target="../media/image604.wmf"/><Relationship Id="rId7" Type="http://schemas.openxmlformats.org/officeDocument/2006/relationships/image" Target="../media/image608.wmf"/><Relationship Id="rId2" Type="http://schemas.openxmlformats.org/officeDocument/2006/relationships/image" Target="../media/image603.wmf"/><Relationship Id="rId1" Type="http://schemas.openxmlformats.org/officeDocument/2006/relationships/image" Target="../media/image602.wmf"/><Relationship Id="rId6" Type="http://schemas.openxmlformats.org/officeDocument/2006/relationships/image" Target="../media/image607.wmf"/><Relationship Id="rId5" Type="http://schemas.openxmlformats.org/officeDocument/2006/relationships/image" Target="../media/image606.wmf"/><Relationship Id="rId4" Type="http://schemas.openxmlformats.org/officeDocument/2006/relationships/image" Target="../media/image605.wmf"/><Relationship Id="rId9" Type="http://schemas.openxmlformats.org/officeDocument/2006/relationships/image" Target="../media/image610.wmf"/></Relationships>
</file>

<file path=ppt/drawings/_rels/vmlDrawing68.vml.rels><?xml version="1.0" encoding="UTF-8" standalone="yes"?>
<Relationships xmlns="http://schemas.openxmlformats.org/package/2006/relationships"><Relationship Id="rId3" Type="http://schemas.openxmlformats.org/officeDocument/2006/relationships/image" Target="../media/image614.wmf"/><Relationship Id="rId2" Type="http://schemas.openxmlformats.org/officeDocument/2006/relationships/image" Target="../media/image613.wmf"/><Relationship Id="rId1" Type="http://schemas.openxmlformats.org/officeDocument/2006/relationships/image" Target="../media/image612.wmf"/><Relationship Id="rId4" Type="http://schemas.openxmlformats.org/officeDocument/2006/relationships/image" Target="../media/image615.wmf"/></Relationships>
</file>

<file path=ppt/drawings/_rels/vmlDrawing69.vml.rels><?xml version="1.0" encoding="UTF-8" standalone="yes"?>
<Relationships xmlns="http://schemas.openxmlformats.org/package/2006/relationships"><Relationship Id="rId3" Type="http://schemas.openxmlformats.org/officeDocument/2006/relationships/image" Target="../media/image619.wmf"/><Relationship Id="rId2" Type="http://schemas.openxmlformats.org/officeDocument/2006/relationships/image" Target="../media/image618.wmf"/><Relationship Id="rId1" Type="http://schemas.openxmlformats.org/officeDocument/2006/relationships/image" Target="../media/image617.wmf"/><Relationship Id="rId4" Type="http://schemas.openxmlformats.org/officeDocument/2006/relationships/image" Target="../media/image620.wmf"/></Relationships>
</file>

<file path=ppt/drawings/_rels/vmlDrawing70.vml.rels><?xml version="1.0" encoding="UTF-8" standalone="yes"?>
<Relationships xmlns="http://schemas.openxmlformats.org/package/2006/relationships"><Relationship Id="rId3" Type="http://schemas.openxmlformats.org/officeDocument/2006/relationships/image" Target="../media/image624.wmf"/><Relationship Id="rId2" Type="http://schemas.openxmlformats.org/officeDocument/2006/relationships/image" Target="../media/image623.wmf"/><Relationship Id="rId1" Type="http://schemas.openxmlformats.org/officeDocument/2006/relationships/image" Target="../media/image622.wmf"/></Relationships>
</file>

<file path=ppt/drawings/_rels/vmlDrawing71.vml.rels><?xml version="1.0" encoding="UTF-8" standalone="yes"?>
<Relationships xmlns="http://schemas.openxmlformats.org/package/2006/relationships"><Relationship Id="rId3" Type="http://schemas.openxmlformats.org/officeDocument/2006/relationships/image" Target="../media/image628.wmf"/><Relationship Id="rId2" Type="http://schemas.openxmlformats.org/officeDocument/2006/relationships/image" Target="../media/image627.wmf"/><Relationship Id="rId1" Type="http://schemas.openxmlformats.org/officeDocument/2006/relationships/image" Target="../media/image626.wmf"/><Relationship Id="rId4" Type="http://schemas.openxmlformats.org/officeDocument/2006/relationships/image" Target="../media/image629.wmf"/></Relationships>
</file>

<file path=ppt/drawings/_rels/vmlDrawing72.vml.rels><?xml version="1.0" encoding="UTF-8" standalone="yes"?>
<Relationships xmlns="http://schemas.openxmlformats.org/package/2006/relationships"><Relationship Id="rId3" Type="http://schemas.openxmlformats.org/officeDocument/2006/relationships/image" Target="../media/image633.wmf"/><Relationship Id="rId2" Type="http://schemas.openxmlformats.org/officeDocument/2006/relationships/image" Target="../media/image632.wmf"/><Relationship Id="rId1" Type="http://schemas.openxmlformats.org/officeDocument/2006/relationships/image" Target="../media/image631.wmf"/></Relationships>
</file>

<file path=ppt/drawings/_rels/vmlDrawing73.vml.rels><?xml version="1.0" encoding="UTF-8" standalone="yes"?>
<Relationships xmlns="http://schemas.openxmlformats.org/package/2006/relationships"><Relationship Id="rId3" Type="http://schemas.openxmlformats.org/officeDocument/2006/relationships/image" Target="../media/image644.wmf"/><Relationship Id="rId2" Type="http://schemas.openxmlformats.org/officeDocument/2006/relationships/image" Target="../media/image643.wmf"/><Relationship Id="rId1" Type="http://schemas.openxmlformats.org/officeDocument/2006/relationships/image" Target="../media/image642.wmf"/></Relationships>
</file>

<file path=ppt/drawings/_rels/vmlDrawing74.vml.rels><?xml version="1.0" encoding="UTF-8" standalone="yes"?>
<Relationships xmlns="http://schemas.openxmlformats.org/package/2006/relationships"><Relationship Id="rId8" Type="http://schemas.openxmlformats.org/officeDocument/2006/relationships/image" Target="../media/image654.wmf"/><Relationship Id="rId3" Type="http://schemas.openxmlformats.org/officeDocument/2006/relationships/image" Target="../media/image649.wmf"/><Relationship Id="rId7" Type="http://schemas.openxmlformats.org/officeDocument/2006/relationships/image" Target="../media/image653.wmf"/><Relationship Id="rId12" Type="http://schemas.openxmlformats.org/officeDocument/2006/relationships/image" Target="../media/image658.wmf"/><Relationship Id="rId2" Type="http://schemas.openxmlformats.org/officeDocument/2006/relationships/image" Target="../media/image648.wmf"/><Relationship Id="rId1" Type="http://schemas.openxmlformats.org/officeDocument/2006/relationships/image" Target="../media/image647.wmf"/><Relationship Id="rId6" Type="http://schemas.openxmlformats.org/officeDocument/2006/relationships/image" Target="../media/image652.wmf"/><Relationship Id="rId11" Type="http://schemas.openxmlformats.org/officeDocument/2006/relationships/image" Target="../media/image657.wmf"/><Relationship Id="rId5" Type="http://schemas.openxmlformats.org/officeDocument/2006/relationships/image" Target="../media/image651.wmf"/><Relationship Id="rId10" Type="http://schemas.openxmlformats.org/officeDocument/2006/relationships/image" Target="../media/image656.wmf"/><Relationship Id="rId4" Type="http://schemas.openxmlformats.org/officeDocument/2006/relationships/image" Target="../media/image650.wmf"/><Relationship Id="rId9" Type="http://schemas.openxmlformats.org/officeDocument/2006/relationships/image" Target="../media/image655.wmf"/></Relationships>
</file>

<file path=ppt/drawings/_rels/vmlDrawing75.vml.rels><?xml version="1.0" encoding="UTF-8" standalone="yes"?>
<Relationships xmlns="http://schemas.openxmlformats.org/package/2006/relationships"><Relationship Id="rId3" Type="http://schemas.openxmlformats.org/officeDocument/2006/relationships/image" Target="../media/image666.wmf"/><Relationship Id="rId7" Type="http://schemas.openxmlformats.org/officeDocument/2006/relationships/image" Target="../media/image670.wmf"/><Relationship Id="rId2" Type="http://schemas.openxmlformats.org/officeDocument/2006/relationships/image" Target="../media/image665.wmf"/><Relationship Id="rId1" Type="http://schemas.openxmlformats.org/officeDocument/2006/relationships/image" Target="../media/image664.wmf"/><Relationship Id="rId6" Type="http://schemas.openxmlformats.org/officeDocument/2006/relationships/image" Target="../media/image669.wmf"/><Relationship Id="rId5" Type="http://schemas.openxmlformats.org/officeDocument/2006/relationships/image" Target="../media/image668.wmf"/><Relationship Id="rId4" Type="http://schemas.openxmlformats.org/officeDocument/2006/relationships/image" Target="../media/image667.wmf"/></Relationships>
</file>

<file path=ppt/drawings/_rels/vmlDrawing76.vml.rels><?xml version="1.0" encoding="UTF-8" standalone="yes"?>
<Relationships xmlns="http://schemas.openxmlformats.org/package/2006/relationships"><Relationship Id="rId2" Type="http://schemas.openxmlformats.org/officeDocument/2006/relationships/image" Target="../media/image681.wmf"/><Relationship Id="rId1" Type="http://schemas.openxmlformats.org/officeDocument/2006/relationships/image" Target="../media/image680.wmf"/></Relationships>
</file>

<file path=ppt/drawings/_rels/vmlDrawing77.vml.rels><?xml version="1.0" encoding="UTF-8" standalone="yes"?>
<Relationships xmlns="http://schemas.openxmlformats.org/package/2006/relationships"><Relationship Id="rId3" Type="http://schemas.openxmlformats.org/officeDocument/2006/relationships/image" Target="../media/image687.wmf"/><Relationship Id="rId2" Type="http://schemas.openxmlformats.org/officeDocument/2006/relationships/image" Target="../media/image686.wmf"/><Relationship Id="rId1" Type="http://schemas.openxmlformats.org/officeDocument/2006/relationships/image" Target="../media/image685.wmf"/><Relationship Id="rId4" Type="http://schemas.openxmlformats.org/officeDocument/2006/relationships/image" Target="../media/image688.wmf"/></Relationships>
</file>

<file path=ppt/drawings/_rels/vmlDrawing78.vml.rels><?xml version="1.0" encoding="UTF-8" standalone="yes"?>
<Relationships xmlns="http://schemas.openxmlformats.org/package/2006/relationships"><Relationship Id="rId3" Type="http://schemas.openxmlformats.org/officeDocument/2006/relationships/image" Target="../media/image697.wmf"/><Relationship Id="rId2" Type="http://schemas.openxmlformats.org/officeDocument/2006/relationships/image" Target="../media/image696.wmf"/><Relationship Id="rId1" Type="http://schemas.openxmlformats.org/officeDocument/2006/relationships/image" Target="../media/image695.wmf"/><Relationship Id="rId4" Type="http://schemas.openxmlformats.org/officeDocument/2006/relationships/image" Target="../media/image698.wmf"/></Relationships>
</file>

<file path=ppt/drawings/_rels/vmlDrawing79.vml.rels><?xml version="1.0" encoding="UTF-8" standalone="yes"?>
<Relationships xmlns="http://schemas.openxmlformats.org/package/2006/relationships"><Relationship Id="rId3" Type="http://schemas.openxmlformats.org/officeDocument/2006/relationships/image" Target="../media/image700.wmf"/><Relationship Id="rId2" Type="http://schemas.openxmlformats.org/officeDocument/2006/relationships/image" Target="../media/image613.wmf"/><Relationship Id="rId1" Type="http://schemas.openxmlformats.org/officeDocument/2006/relationships/image" Target="../media/image612.wmf"/><Relationship Id="rId4" Type="http://schemas.openxmlformats.org/officeDocument/2006/relationships/image" Target="../media/image701.wmf"/></Relationships>
</file>

<file path=ppt/drawings/_rels/vmlDrawing80.vml.rels><?xml version="1.0" encoding="UTF-8" standalone="yes"?>
<Relationships xmlns="http://schemas.openxmlformats.org/package/2006/relationships"><Relationship Id="rId3" Type="http://schemas.openxmlformats.org/officeDocument/2006/relationships/image" Target="../media/image687.wmf"/><Relationship Id="rId2" Type="http://schemas.openxmlformats.org/officeDocument/2006/relationships/image" Target="../media/image686.wmf"/><Relationship Id="rId1" Type="http://schemas.openxmlformats.org/officeDocument/2006/relationships/image" Target="../media/image685.wmf"/><Relationship Id="rId4" Type="http://schemas.openxmlformats.org/officeDocument/2006/relationships/image" Target="../media/image688.wmf"/></Relationships>
</file>

<file path=ppt/drawings/_rels/vmlDrawing81.vml.rels><?xml version="1.0" encoding="UTF-8" standalone="yes"?>
<Relationships xmlns="http://schemas.openxmlformats.org/package/2006/relationships"><Relationship Id="rId3" Type="http://schemas.openxmlformats.org/officeDocument/2006/relationships/image" Target="../media/image706.wmf"/><Relationship Id="rId2" Type="http://schemas.openxmlformats.org/officeDocument/2006/relationships/image" Target="../media/image705.wmf"/><Relationship Id="rId1" Type="http://schemas.openxmlformats.org/officeDocument/2006/relationships/image" Target="../media/image704.wmf"/><Relationship Id="rId4" Type="http://schemas.openxmlformats.org/officeDocument/2006/relationships/image" Target="../media/image707.wmf"/></Relationships>
</file>

<file path=ppt/drawings/_rels/vmlDrawing82.vml.rels><?xml version="1.0" encoding="UTF-8" standalone="yes"?>
<Relationships xmlns="http://schemas.openxmlformats.org/package/2006/relationships"><Relationship Id="rId1" Type="http://schemas.openxmlformats.org/officeDocument/2006/relationships/image" Target="../media/image685.wmf"/></Relationships>
</file>

<file path=ppt/drawings/_rels/vmlDrawing83.vml.rels><?xml version="1.0" encoding="UTF-8" standalone="yes"?>
<Relationships xmlns="http://schemas.openxmlformats.org/package/2006/relationships"><Relationship Id="rId1" Type="http://schemas.openxmlformats.org/officeDocument/2006/relationships/image" Target="../media/image710.wmf"/></Relationships>
</file>

<file path=ppt/drawings/_rels/vmlDrawing84.vml.rels><?xml version="1.0" encoding="UTF-8" standalone="yes"?>
<Relationships xmlns="http://schemas.openxmlformats.org/package/2006/relationships"><Relationship Id="rId1" Type="http://schemas.openxmlformats.org/officeDocument/2006/relationships/image" Target="../media/image713.wmf"/></Relationships>
</file>

<file path=ppt/drawings/_rels/vmlDrawing85.vml.rels><?xml version="1.0" encoding="UTF-8" standalone="yes"?>
<Relationships xmlns="http://schemas.openxmlformats.org/package/2006/relationships"><Relationship Id="rId1" Type="http://schemas.openxmlformats.org/officeDocument/2006/relationships/image" Target="../media/image714.wmf"/></Relationships>
</file>

<file path=ppt/drawings/_rels/vmlDrawing86.vml.rels><?xml version="1.0" encoding="UTF-8" standalone="yes"?>
<Relationships xmlns="http://schemas.openxmlformats.org/package/2006/relationships"><Relationship Id="rId1" Type="http://schemas.openxmlformats.org/officeDocument/2006/relationships/image" Target="../media/image715.wmf"/></Relationships>
</file>

<file path=ppt/drawings/_rels/vmlDrawing87.vml.rels><?xml version="1.0" encoding="UTF-8" standalone="yes"?>
<Relationships xmlns="http://schemas.openxmlformats.org/package/2006/relationships"><Relationship Id="rId1" Type="http://schemas.openxmlformats.org/officeDocument/2006/relationships/image" Target="../media/image717.wmf"/></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08-18T02:30:08.192"/>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EB7E1618-EC4D-4137-B787-AC72D9CCD0EF}" emma:medium="tactile" emma:mode="ink">
          <msink:context xmlns:msink="http://schemas.microsoft.com/ink/2010/main" type="writingRegion" rotatedBoundingBox="28138,9882 28153,9882 28153,9897 28138,9897"/>
        </emma:interpretation>
      </emma:emma>
    </inkml:annotationXML>
    <inkml:traceGroup>
      <inkml:annotationXML>
        <emma:emma xmlns:emma="http://www.w3.org/2003/04/emma" version="1.0">
          <emma:interpretation id="{8D976475-F0BA-4C86-B4F0-657485E58833}" emma:medium="tactile" emma:mode="ink">
            <msink:context xmlns:msink="http://schemas.microsoft.com/ink/2010/main" type="paragraph" rotatedBoundingBox="28138,9882 28153,9882 28153,9897 28138,9897" alignmentLevel="1"/>
          </emma:interpretation>
        </emma:emma>
      </inkml:annotationXML>
      <inkml:traceGroup>
        <inkml:annotationXML>
          <emma:emma xmlns:emma="http://www.w3.org/2003/04/emma" version="1.0">
            <emma:interpretation id="{2F74D653-3386-4D06-984F-5CF0F55A5FBE}" emma:medium="tactile" emma:mode="ink">
              <msink:context xmlns:msink="http://schemas.microsoft.com/ink/2010/main" type="line" rotatedBoundingBox="28138,9882 28153,9882 28153,9897 28138,9897"/>
            </emma:interpretation>
          </emma:emma>
        </inkml:annotationXML>
        <inkml:traceGroup>
          <inkml:annotationXML>
            <emma:emma xmlns:emma="http://www.w3.org/2003/04/emma" version="1.0">
              <emma:interpretation id="{E9DA09DB-79DF-40A4-A107-936943850CB7}" emma:medium="tactile" emma:mode="ink">
                <msink:context xmlns:msink="http://schemas.microsoft.com/ink/2010/main" type="inkWord" rotatedBoundingBox="28138,9882 28153,9882 28153,9897 28138,9897"/>
              </emma:interpretation>
            </emma:emma>
          </inkml:annotationXML>
          <inkml:trace contextRef="#ctx0" brushRef="#br0">0 0 0</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1-08-18T02:30:14.367"/>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E0E9DA-4FCA-44D4-B1EB-7E80455045C2}" emma:medium="tactile" emma:mode="ink">
          <msink:context xmlns:msink="http://schemas.microsoft.com/ink/2010/main" type="inkDrawing" rotatedBoundingBox="6231,12621 6271,12621 6271,12636 6231,12636" shapeName="None"/>
        </emma:interpretation>
      </emma:emma>
    </inkml:annotationXML>
    <inkml:trace contextRef="#ctx0" brushRef="#br0">0 0 0,'40'0'110</inkml:trace>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01C2DE-BC02-4EC3-A3CF-948DC6A1C1F2}" type="datetimeFigureOut">
              <a:rPr lang="en-US" smtClean="0"/>
              <a:t>8/24/2021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9BEC40-EF08-4FBF-AA93-FA38F7F18533}" type="slidenum">
              <a:rPr lang="en-US" smtClean="0"/>
              <a:t>‹#›</a:t>
            </a:fld>
            <a:endParaRPr lang="en-US"/>
          </a:p>
        </p:txBody>
      </p:sp>
    </p:spTree>
    <p:extLst>
      <p:ext uri="{BB962C8B-B14F-4D97-AF65-F5344CB8AC3E}">
        <p14:creationId xmlns:p14="http://schemas.microsoft.com/office/powerpoint/2010/main" val="497642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89635CE1-92A9-4336-9718-9FC2B26F831F}"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6066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945545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566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19495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041488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561738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284665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162029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81405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449357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756276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8626829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783766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409568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553447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1040980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5402063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9138058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510938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1867013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922998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5942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8810221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520421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366013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5030775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4365826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7926500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3909386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9909849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7404177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9641923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1112175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8812734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1761678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3143240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9918174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635CE1-92A9-4336-9718-9FC2B26F831F}"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544135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7397372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635CE1-92A9-4336-9718-9FC2B26F831F}"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81943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7260317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7544604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0552542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2026360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3753947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58704587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2101668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3744470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4892276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5961184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58676969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566335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5531291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8230116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6136854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1971805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0695087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0113770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6869862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7275219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353853087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89635CE1-92A9-4336-9718-9FC2B26F831F}" type="slidenum">
              <a:rPr lang="en-US" smtClean="0"/>
              <a:t>‹#›</a:t>
            </a:fld>
            <a:endParaRPr lang="en-US"/>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1981221403"/>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6528431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89635CE1-92A9-4336-9718-9FC2B26F831F}"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192562920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55991396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45899225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7428270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137381820"/>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89635CE1-92A9-4336-9718-9FC2B26F831F}" type="slidenum">
              <a:rPr lang="en-US" smtClean="0"/>
              <a:t>‹#›</a:t>
            </a:fld>
            <a:endParaRPr lang="en-US"/>
          </a:p>
        </p:txBody>
      </p:sp>
    </p:spTree>
    <p:extLst>
      <p:ext uri="{BB962C8B-B14F-4D97-AF65-F5344CB8AC3E}">
        <p14:creationId xmlns:p14="http://schemas.microsoft.com/office/powerpoint/2010/main" val="1578810528"/>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89635CE1-92A9-4336-9718-9FC2B26F831F}" type="slidenum">
              <a:rPr lang="en-US" smtClean="0"/>
              <a:t>‹#›</a:t>
            </a:fld>
            <a:endParaRPr lang="en-US"/>
          </a:p>
        </p:txBody>
      </p:sp>
    </p:spTree>
    <p:extLst>
      <p:ext uri="{BB962C8B-B14F-4D97-AF65-F5344CB8AC3E}">
        <p14:creationId xmlns:p14="http://schemas.microsoft.com/office/powerpoint/2010/main" val="34918865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68135963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89635CE1-92A9-4336-9718-9FC2B26F831F}"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707281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89635CE1-92A9-4336-9718-9FC2B26F831F}"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35463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04786926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46240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247062899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9C5C796-110B-44F5-BC38-463770076866}" type="datetimeFigureOut">
              <a:rPr lang="en-US" smtClean="0"/>
              <a:t>8/24/2021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635CE1-92A9-4336-9718-9FC2B26F831F}"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572470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9C5C796-110B-44F5-BC38-463770076866}" type="datetimeFigureOut">
              <a:rPr lang="en-US" smtClean="0"/>
              <a:t>8/24/2021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635CE1-92A9-4336-9718-9FC2B26F831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047990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C5C796-110B-44F5-BC38-463770076866}" type="datetimeFigureOut">
              <a:rPr lang="en-US" smtClean="0"/>
              <a:t>8/24/2021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82627779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087667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49202163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9C5C796-110B-44F5-BC38-463770076866}" type="datetimeFigureOut">
              <a:rPr lang="en-US" smtClean="0"/>
              <a:t>8/24/2021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73853769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263470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1015224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Tree>
    <p:extLst>
      <p:ext uri="{BB962C8B-B14F-4D97-AF65-F5344CB8AC3E}">
        <p14:creationId xmlns:p14="http://schemas.microsoft.com/office/powerpoint/2010/main" val="17889726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366838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746110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9238292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C5C796-110B-44F5-BC38-463770076866}" type="datetimeFigureOut">
              <a:rPr lang="en-US" smtClean="0"/>
              <a:t>8/24/2021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635CE1-92A9-4336-9718-9FC2B26F831F}"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2320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image" Target="../media/image1.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4.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5.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18" Type="http://schemas.openxmlformats.org/officeDocument/2006/relationships/theme" Target="../theme/theme6.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0" Type="http://schemas.openxmlformats.org/officeDocument/2006/relationships/image" Target="../media/image7.png"/><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slideLayout" Target="../slideLayouts/slideLayout87.xml"/><Relationship Id="rId10" Type="http://schemas.openxmlformats.org/officeDocument/2006/relationships/slideLayout" Target="../slideLayouts/slideLayout82.xml"/><Relationship Id="rId19" Type="http://schemas.openxmlformats.org/officeDocument/2006/relationships/image" Target="../media/image6.png"/><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89635CE1-92A9-4336-9718-9FC2B26F831F}" type="slidenum">
              <a:rPr lang="en-US" smtClean="0"/>
              <a:t>‹#›</a:t>
            </a:fld>
            <a:endParaRPr lang="en-US"/>
          </a:p>
        </p:txBody>
      </p:sp>
    </p:spTree>
    <p:extLst>
      <p:ext uri="{BB962C8B-B14F-4D97-AF65-F5344CB8AC3E}">
        <p14:creationId xmlns:p14="http://schemas.microsoft.com/office/powerpoint/2010/main" val="1771473457"/>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9635CE1-92A9-4336-9718-9FC2B26F831F}" type="slidenum">
              <a:rPr lang="en-US" smtClean="0"/>
              <a:t>‹#›</a:t>
            </a:fld>
            <a:endParaRPr lang="en-US"/>
          </a:p>
        </p:txBody>
      </p:sp>
    </p:spTree>
    <p:extLst>
      <p:ext uri="{BB962C8B-B14F-4D97-AF65-F5344CB8AC3E}">
        <p14:creationId xmlns:p14="http://schemas.microsoft.com/office/powerpoint/2010/main" val="2983290163"/>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 id="2147483889" r:id="rId14"/>
    <p:sldLayoutId id="2147483890" r:id="rId15"/>
    <p:sldLayoutId id="214748389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9635CE1-92A9-4336-9718-9FC2B26F831F}" type="slidenum">
              <a:rPr lang="en-US" smtClean="0"/>
              <a:t>‹#›</a:t>
            </a:fld>
            <a:endParaRPr lang="en-US"/>
          </a:p>
        </p:txBody>
      </p:sp>
    </p:spTree>
    <p:extLst>
      <p:ext uri="{BB962C8B-B14F-4D97-AF65-F5344CB8AC3E}">
        <p14:creationId xmlns:p14="http://schemas.microsoft.com/office/powerpoint/2010/main" val="3657311704"/>
      </p:ext>
    </p:extLst>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2" r:id="rId10"/>
    <p:sldLayoutId id="2147483903" r:id="rId11"/>
    <p:sldLayoutId id="2147483904" r:id="rId12"/>
    <p:sldLayoutId id="2147483905" r:id="rId13"/>
    <p:sldLayoutId id="2147483906" r:id="rId14"/>
    <p:sldLayoutId id="2147483907" r:id="rId15"/>
    <p:sldLayoutId id="214748390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9635CE1-92A9-4336-9718-9FC2B26F831F}" type="slidenum">
              <a:rPr lang="en-US" smtClean="0"/>
              <a:t>‹#›</a:t>
            </a:fld>
            <a:endParaRPr lang="en-US"/>
          </a:p>
        </p:txBody>
      </p:sp>
    </p:spTree>
    <p:extLst>
      <p:ext uri="{BB962C8B-B14F-4D97-AF65-F5344CB8AC3E}">
        <p14:creationId xmlns:p14="http://schemas.microsoft.com/office/powerpoint/2010/main" val="127077749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 id="2147483921" r:id="rId12"/>
    <p:sldLayoutId id="2147483922" r:id="rId13"/>
    <p:sldLayoutId id="2147483923" r:id="rId14"/>
    <p:sldLayoutId id="2147483924" r:id="rId15"/>
    <p:sldLayoutId id="2147483925" r:id="rId16"/>
    <p:sldLayoutId id="2147483926" r:id="rId17"/>
    <p:sldLayoutId id="2147483927"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89635CE1-92A9-4336-9718-9FC2B26F831F}"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5125174"/>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9C5C796-110B-44F5-BC38-463770076866}" type="datetimeFigureOut">
              <a:rPr lang="en-US" smtClean="0"/>
              <a:t>8/24/2021</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635CE1-92A9-4336-9718-9FC2B26F831F}" type="slidenum">
              <a:rPr lang="en-US" smtClean="0"/>
              <a:t>‹#›</a:t>
            </a:fld>
            <a:endParaRPr lang="en-US"/>
          </a:p>
        </p:txBody>
      </p:sp>
    </p:spTree>
    <p:extLst>
      <p:ext uri="{BB962C8B-B14F-4D97-AF65-F5344CB8AC3E}">
        <p14:creationId xmlns:p14="http://schemas.microsoft.com/office/powerpoint/2010/main" val="2020489866"/>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 id="2147483952" r:id="rId12"/>
    <p:sldLayoutId id="2147483953" r:id="rId13"/>
    <p:sldLayoutId id="2147483954" r:id="rId14"/>
    <p:sldLayoutId id="2147483955" r:id="rId15"/>
    <p:sldLayoutId id="2147483956" r:id="rId16"/>
    <p:sldLayoutId id="214748395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0.wmf"/><Relationship Id="rId12"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1.wmf"/><Relationship Id="rId5" Type="http://schemas.openxmlformats.org/officeDocument/2006/relationships/image" Target="../media/image14.png"/><Relationship Id="rId10" Type="http://schemas.openxmlformats.org/officeDocument/2006/relationships/oleObject" Target="../embeddings/oleObject2.bin"/><Relationship Id="rId4" Type="http://schemas.openxmlformats.org/officeDocument/2006/relationships/image" Target="../media/image13.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16.wmf"/><Relationship Id="rId3" Type="http://schemas.openxmlformats.org/officeDocument/2006/relationships/oleObject" Target="../embeddings/oleObject3.bin"/><Relationship Id="rId7" Type="http://schemas.openxmlformats.org/officeDocument/2006/relationships/image" Target="../media/image170.png"/><Relationship Id="rId12" Type="http://schemas.openxmlformats.org/officeDocument/2006/relationships/oleObject" Target="../embeddings/oleObject7.bin"/><Relationship Id="rId2" Type="http://schemas.openxmlformats.org/officeDocument/2006/relationships/slideLayout" Target="../slideLayouts/slideLayout2.xml"/><Relationship Id="rId16" Type="http://schemas.openxmlformats.org/officeDocument/2006/relationships/image" Target="../media/image17.wmf"/><Relationship Id="rId1" Type="http://schemas.openxmlformats.org/officeDocument/2006/relationships/vmlDrawing" Target="../drawings/vmlDrawing2.vml"/><Relationship Id="rId6" Type="http://schemas.openxmlformats.org/officeDocument/2006/relationships/image" Target="../media/image13.wmf"/><Relationship Id="rId11" Type="http://schemas.openxmlformats.org/officeDocument/2006/relationships/image" Target="../media/image15.wmf"/><Relationship Id="rId5" Type="http://schemas.openxmlformats.org/officeDocument/2006/relationships/oleObject" Target="../embeddings/oleObject4.bin"/><Relationship Id="rId15" Type="http://schemas.openxmlformats.org/officeDocument/2006/relationships/oleObject" Target="../embeddings/oleObject9.bin"/><Relationship Id="rId10" Type="http://schemas.openxmlformats.org/officeDocument/2006/relationships/oleObject" Target="../embeddings/oleObject6.bin"/><Relationship Id="rId4" Type="http://schemas.openxmlformats.org/officeDocument/2006/relationships/image" Target="../media/image12.wmf"/><Relationship Id="rId9" Type="http://schemas.openxmlformats.org/officeDocument/2006/relationships/image" Target="../media/image14.wmf"/><Relationship Id="rId14" Type="http://schemas.openxmlformats.org/officeDocument/2006/relationships/oleObject" Target="../embeddings/oleObject8.bin"/></Relationships>
</file>

<file path=ppt/slides/_rels/slide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8.wmf"/><Relationship Id="rId4" Type="http://schemas.openxmlformats.org/officeDocument/2006/relationships/oleObject" Target="../embeddings/oleObject10.bin"/></Relationships>
</file>

<file path=ppt/slides/_rels/slide7.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22.emf"/><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20.wmf"/><Relationship Id="rId5" Type="http://schemas.openxmlformats.org/officeDocument/2006/relationships/oleObject" Target="../embeddings/oleObject11.bin"/><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xml"/><Relationship Id="rId4" Type="http://schemas.openxmlformats.org/officeDocument/2006/relationships/image" Target="../media/image25.emf"/></Relationships>
</file>

<file path=ppt/slides/_rels/slide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32.emf"/><Relationship Id="rId7" Type="http://schemas.openxmlformats.org/officeDocument/2006/relationships/image" Target="../media/image29.w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4.bin"/><Relationship Id="rId11" Type="http://schemas.openxmlformats.org/officeDocument/2006/relationships/image" Target="../media/image31.wmf"/><Relationship Id="rId5" Type="http://schemas.openxmlformats.org/officeDocument/2006/relationships/image" Target="../media/image28.wmf"/><Relationship Id="rId10" Type="http://schemas.openxmlformats.org/officeDocument/2006/relationships/oleObject" Target="../embeddings/oleObject16.bin"/><Relationship Id="rId4" Type="http://schemas.openxmlformats.org/officeDocument/2006/relationships/oleObject" Target="../embeddings/oleObject13.bin"/><Relationship Id="rId9" Type="http://schemas.openxmlformats.org/officeDocument/2006/relationships/image" Target="../media/image30.wmf"/></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36.emf"/><Relationship Id="rId7" Type="http://schemas.openxmlformats.org/officeDocument/2006/relationships/image" Target="../media/image34.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image" Target="../media/image33.wmf"/><Relationship Id="rId10" Type="http://schemas.openxmlformats.org/officeDocument/2006/relationships/image" Target="../media/image37.png"/><Relationship Id="rId4" Type="http://schemas.openxmlformats.org/officeDocument/2006/relationships/oleObject" Target="../embeddings/oleObject17.bin"/><Relationship Id="rId9" Type="http://schemas.openxmlformats.org/officeDocument/2006/relationships/image" Target="../media/image35.wmf"/></Relationships>
</file>

<file path=ppt/slides/_rels/slide13.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40.emf"/><Relationship Id="rId7" Type="http://schemas.openxmlformats.org/officeDocument/2006/relationships/oleObject" Target="../embeddings/oleObject20.bin"/><Relationship Id="rId12" Type="http://schemas.openxmlformats.org/officeDocument/2006/relationships/image" Target="../media/image39.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41.png"/><Relationship Id="rId11" Type="http://schemas.openxmlformats.org/officeDocument/2006/relationships/oleObject" Target="../embeddings/oleObject21.bin"/><Relationship Id="rId5" Type="http://schemas.openxmlformats.org/officeDocument/2006/relationships/image" Target="../media/image400.png"/><Relationship Id="rId10" Type="http://schemas.openxmlformats.org/officeDocument/2006/relationships/image" Target="../media/image11.wmf"/><Relationship Id="rId4" Type="http://schemas.openxmlformats.org/officeDocument/2006/relationships/image" Target="../media/image39.png"/><Relationship Id="rId9"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image" Target="../media/image45.emf"/><Relationship Id="rId7" Type="http://schemas.openxmlformats.org/officeDocument/2006/relationships/image" Target="../media/image42.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23.bin"/><Relationship Id="rId11" Type="http://schemas.openxmlformats.org/officeDocument/2006/relationships/image" Target="../media/image44.wmf"/><Relationship Id="rId5" Type="http://schemas.openxmlformats.org/officeDocument/2006/relationships/image" Target="../media/image41.wmf"/><Relationship Id="rId10" Type="http://schemas.openxmlformats.org/officeDocument/2006/relationships/oleObject" Target="../embeddings/oleObject25.bin"/><Relationship Id="rId4" Type="http://schemas.openxmlformats.org/officeDocument/2006/relationships/oleObject" Target="../embeddings/oleObject22.bin"/><Relationship Id="rId9" Type="http://schemas.openxmlformats.org/officeDocument/2006/relationships/image" Target="../media/image43.wmf"/></Relationships>
</file>

<file path=ppt/slides/_rels/slide15.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oleObject" Target="../embeddings/oleObject26.bin"/><Relationship Id="rId7" Type="http://schemas.openxmlformats.org/officeDocument/2006/relationships/oleObject" Target="../embeddings/oleObject28.bin"/><Relationship Id="rId2" Type="http://schemas.openxmlformats.org/officeDocument/2006/relationships/slideLayout" Target="../slideLayouts/slideLayout29.xml"/><Relationship Id="rId1" Type="http://schemas.openxmlformats.org/officeDocument/2006/relationships/vmlDrawing" Target="../drawings/vmlDrawing9.vml"/><Relationship Id="rId6" Type="http://schemas.openxmlformats.org/officeDocument/2006/relationships/image" Target="../media/image47.wmf"/><Relationship Id="rId5" Type="http://schemas.openxmlformats.org/officeDocument/2006/relationships/oleObject" Target="../embeddings/oleObject27.bin"/><Relationship Id="rId10" Type="http://schemas.openxmlformats.org/officeDocument/2006/relationships/image" Target="../media/image49.wmf"/><Relationship Id="rId4" Type="http://schemas.openxmlformats.org/officeDocument/2006/relationships/image" Target="../media/image46.wmf"/><Relationship Id="rId9" Type="http://schemas.openxmlformats.org/officeDocument/2006/relationships/oleObject" Target="../embeddings/oleObject29.bin"/></Relationships>
</file>

<file path=ppt/slides/_rels/slide16.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oleObject" Target="../embeddings/oleObject30.bin"/><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51.wmf"/><Relationship Id="rId5" Type="http://schemas.openxmlformats.org/officeDocument/2006/relationships/oleObject" Target="../embeddings/oleObject31.bin"/><Relationship Id="rId4" Type="http://schemas.openxmlformats.org/officeDocument/2006/relationships/image" Target="../media/image50.wmf"/><Relationship Id="rId9" Type="http://schemas.openxmlformats.org/officeDocument/2006/relationships/image" Target="../media/image53.emf"/></Relationships>
</file>

<file path=ppt/slides/_rels/slide17.xml.rels><?xml version="1.0" encoding="UTF-8" standalone="yes"?>
<Relationships xmlns="http://schemas.openxmlformats.org/package/2006/relationships"><Relationship Id="rId8" Type="http://schemas.openxmlformats.org/officeDocument/2006/relationships/image" Target="../media/image61.emf"/><Relationship Id="rId13" Type="http://schemas.openxmlformats.org/officeDocument/2006/relationships/image" Target="../media/image62.emf"/><Relationship Id="rId18" Type="http://schemas.openxmlformats.org/officeDocument/2006/relationships/oleObject" Target="../embeddings/oleObject39.bin"/><Relationship Id="rId3" Type="http://schemas.openxmlformats.org/officeDocument/2006/relationships/image" Target="../media/image53.emf"/><Relationship Id="rId7" Type="http://schemas.openxmlformats.org/officeDocument/2006/relationships/image" Target="../media/image55.wmf"/><Relationship Id="rId12" Type="http://schemas.openxmlformats.org/officeDocument/2006/relationships/image" Target="../media/image57.wmf"/><Relationship Id="rId17" Type="http://schemas.openxmlformats.org/officeDocument/2006/relationships/image" Target="../media/image59.wmf"/><Relationship Id="rId2" Type="http://schemas.openxmlformats.org/officeDocument/2006/relationships/slideLayout" Target="../slideLayouts/slideLayout2.xml"/><Relationship Id="rId16" Type="http://schemas.openxmlformats.org/officeDocument/2006/relationships/oleObject" Target="../embeddings/oleObject38.bin"/><Relationship Id="rId1" Type="http://schemas.openxmlformats.org/officeDocument/2006/relationships/vmlDrawing" Target="../drawings/vmlDrawing11.vml"/><Relationship Id="rId6" Type="http://schemas.openxmlformats.org/officeDocument/2006/relationships/oleObject" Target="../embeddings/oleObject34.bin"/><Relationship Id="rId11" Type="http://schemas.openxmlformats.org/officeDocument/2006/relationships/oleObject" Target="../embeddings/oleObject36.bin"/><Relationship Id="rId5" Type="http://schemas.openxmlformats.org/officeDocument/2006/relationships/image" Target="../media/image54.wmf"/><Relationship Id="rId15" Type="http://schemas.openxmlformats.org/officeDocument/2006/relationships/image" Target="../media/image58.wmf"/><Relationship Id="rId10" Type="http://schemas.openxmlformats.org/officeDocument/2006/relationships/image" Target="../media/image56.wmf"/><Relationship Id="rId19" Type="http://schemas.openxmlformats.org/officeDocument/2006/relationships/image" Target="../media/image60.wmf"/><Relationship Id="rId4" Type="http://schemas.openxmlformats.org/officeDocument/2006/relationships/oleObject" Target="../embeddings/oleObject33.bin"/><Relationship Id="rId9" Type="http://schemas.openxmlformats.org/officeDocument/2006/relationships/oleObject" Target="../embeddings/oleObject35.bin"/><Relationship Id="rId14" Type="http://schemas.openxmlformats.org/officeDocument/2006/relationships/oleObject" Target="../embeddings/oleObject37.bin"/></Relationships>
</file>

<file path=ppt/slides/_rels/slide18.xml.rels><?xml version="1.0" encoding="UTF-8" standalone="yes"?>
<Relationships xmlns="http://schemas.openxmlformats.org/package/2006/relationships"><Relationship Id="rId8" Type="http://schemas.openxmlformats.org/officeDocument/2006/relationships/image" Target="../media/image63.wmf"/><Relationship Id="rId3" Type="http://schemas.openxmlformats.org/officeDocument/2006/relationships/image" Target="../media/image65.emf"/><Relationship Id="rId7" Type="http://schemas.openxmlformats.org/officeDocument/2006/relationships/oleObject" Target="../embeddings/oleObject40.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68.emf"/><Relationship Id="rId5" Type="http://schemas.openxmlformats.org/officeDocument/2006/relationships/image" Target="../media/image67.emf"/><Relationship Id="rId10" Type="http://schemas.openxmlformats.org/officeDocument/2006/relationships/image" Target="../media/image64.wmf"/><Relationship Id="rId4" Type="http://schemas.openxmlformats.org/officeDocument/2006/relationships/image" Target="../media/image66.emf"/><Relationship Id="rId9" Type="http://schemas.openxmlformats.org/officeDocument/2006/relationships/oleObject" Target="../embeddings/oleObject41.bin"/></Relationships>
</file>

<file path=ppt/slides/_rels/slide19.xml.rels><?xml version="1.0" encoding="UTF-8" standalone="yes"?>
<Relationships xmlns="http://schemas.openxmlformats.org/package/2006/relationships"><Relationship Id="rId8" Type="http://schemas.openxmlformats.org/officeDocument/2006/relationships/image" Target="../media/image70.wmf"/><Relationship Id="rId13" Type="http://schemas.openxmlformats.org/officeDocument/2006/relationships/image" Target="../media/image72.wmf"/><Relationship Id="rId18" Type="http://schemas.openxmlformats.org/officeDocument/2006/relationships/oleObject" Target="../embeddings/oleObject48.bin"/><Relationship Id="rId3" Type="http://schemas.openxmlformats.org/officeDocument/2006/relationships/image" Target="../media/image76.emf"/><Relationship Id="rId7" Type="http://schemas.openxmlformats.org/officeDocument/2006/relationships/oleObject" Target="../embeddings/oleObject43.bin"/><Relationship Id="rId12" Type="http://schemas.openxmlformats.org/officeDocument/2006/relationships/oleObject" Target="../embeddings/oleObject45.bin"/><Relationship Id="rId17" Type="http://schemas.openxmlformats.org/officeDocument/2006/relationships/image" Target="../media/image74.wmf"/><Relationship Id="rId2" Type="http://schemas.openxmlformats.org/officeDocument/2006/relationships/slideLayout" Target="../slideLayouts/slideLayout2.xml"/><Relationship Id="rId16" Type="http://schemas.openxmlformats.org/officeDocument/2006/relationships/oleObject" Target="../embeddings/oleObject47.bin"/><Relationship Id="rId1" Type="http://schemas.openxmlformats.org/officeDocument/2006/relationships/vmlDrawing" Target="../drawings/vmlDrawing13.vml"/><Relationship Id="rId6" Type="http://schemas.openxmlformats.org/officeDocument/2006/relationships/image" Target="../media/image69.wmf"/><Relationship Id="rId11" Type="http://schemas.openxmlformats.org/officeDocument/2006/relationships/image" Target="../media/image78.emf"/><Relationship Id="rId5" Type="http://schemas.openxmlformats.org/officeDocument/2006/relationships/oleObject" Target="../embeddings/oleObject42.bin"/><Relationship Id="rId15" Type="http://schemas.openxmlformats.org/officeDocument/2006/relationships/image" Target="../media/image73.wmf"/><Relationship Id="rId10" Type="http://schemas.openxmlformats.org/officeDocument/2006/relationships/image" Target="../media/image71.wmf"/><Relationship Id="rId19" Type="http://schemas.openxmlformats.org/officeDocument/2006/relationships/image" Target="../media/image75.wmf"/><Relationship Id="rId4" Type="http://schemas.openxmlformats.org/officeDocument/2006/relationships/image" Target="../media/image77.emf"/><Relationship Id="rId9" Type="http://schemas.openxmlformats.org/officeDocument/2006/relationships/oleObject" Target="../embeddings/oleObject44.bin"/><Relationship Id="rId14" Type="http://schemas.openxmlformats.org/officeDocument/2006/relationships/oleObject" Target="../embeddings/oleObject46.bin"/></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51.bin"/><Relationship Id="rId13" Type="http://schemas.openxmlformats.org/officeDocument/2006/relationships/image" Target="../media/image83.wmf"/><Relationship Id="rId18" Type="http://schemas.openxmlformats.org/officeDocument/2006/relationships/oleObject" Target="../embeddings/oleObject56.bin"/><Relationship Id="rId3" Type="http://schemas.openxmlformats.org/officeDocument/2006/relationships/image" Target="../media/image87.emf"/><Relationship Id="rId7" Type="http://schemas.openxmlformats.org/officeDocument/2006/relationships/image" Target="../media/image80.wmf"/><Relationship Id="rId12" Type="http://schemas.openxmlformats.org/officeDocument/2006/relationships/oleObject" Target="../embeddings/oleObject53.bin"/><Relationship Id="rId17" Type="http://schemas.openxmlformats.org/officeDocument/2006/relationships/image" Target="../media/image85.wmf"/><Relationship Id="rId2" Type="http://schemas.openxmlformats.org/officeDocument/2006/relationships/slideLayout" Target="../slideLayouts/slideLayout2.xml"/><Relationship Id="rId16" Type="http://schemas.openxmlformats.org/officeDocument/2006/relationships/oleObject" Target="../embeddings/oleObject55.bin"/><Relationship Id="rId1" Type="http://schemas.openxmlformats.org/officeDocument/2006/relationships/vmlDrawing" Target="../drawings/vmlDrawing14.vml"/><Relationship Id="rId6" Type="http://schemas.openxmlformats.org/officeDocument/2006/relationships/oleObject" Target="../embeddings/oleObject50.bin"/><Relationship Id="rId11" Type="http://schemas.openxmlformats.org/officeDocument/2006/relationships/image" Target="../media/image82.wmf"/><Relationship Id="rId5" Type="http://schemas.openxmlformats.org/officeDocument/2006/relationships/image" Target="../media/image79.wmf"/><Relationship Id="rId15" Type="http://schemas.openxmlformats.org/officeDocument/2006/relationships/image" Target="../media/image84.wmf"/><Relationship Id="rId10" Type="http://schemas.openxmlformats.org/officeDocument/2006/relationships/oleObject" Target="../embeddings/oleObject52.bin"/><Relationship Id="rId19" Type="http://schemas.openxmlformats.org/officeDocument/2006/relationships/image" Target="../media/image86.wmf"/><Relationship Id="rId4" Type="http://schemas.openxmlformats.org/officeDocument/2006/relationships/oleObject" Target="../embeddings/oleObject49.bin"/><Relationship Id="rId9" Type="http://schemas.openxmlformats.org/officeDocument/2006/relationships/image" Target="../media/image81.wmf"/><Relationship Id="rId14" Type="http://schemas.openxmlformats.org/officeDocument/2006/relationships/oleObject" Target="../embeddings/oleObject54.bin"/></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59.bin"/><Relationship Id="rId13" Type="http://schemas.openxmlformats.org/officeDocument/2006/relationships/image" Target="../media/image92.wmf"/><Relationship Id="rId18" Type="http://schemas.openxmlformats.org/officeDocument/2006/relationships/oleObject" Target="../embeddings/oleObject64.bin"/><Relationship Id="rId3" Type="http://schemas.openxmlformats.org/officeDocument/2006/relationships/image" Target="../media/image87.emf"/><Relationship Id="rId7" Type="http://schemas.openxmlformats.org/officeDocument/2006/relationships/image" Target="../media/image89.wmf"/><Relationship Id="rId12" Type="http://schemas.openxmlformats.org/officeDocument/2006/relationships/oleObject" Target="../embeddings/oleObject61.bin"/><Relationship Id="rId17" Type="http://schemas.openxmlformats.org/officeDocument/2006/relationships/image" Target="../media/image94.wmf"/><Relationship Id="rId2" Type="http://schemas.openxmlformats.org/officeDocument/2006/relationships/slideLayout" Target="../slideLayouts/slideLayout2.xml"/><Relationship Id="rId16" Type="http://schemas.openxmlformats.org/officeDocument/2006/relationships/oleObject" Target="../embeddings/oleObject63.bin"/><Relationship Id="rId1" Type="http://schemas.openxmlformats.org/officeDocument/2006/relationships/vmlDrawing" Target="../drawings/vmlDrawing15.vml"/><Relationship Id="rId6" Type="http://schemas.openxmlformats.org/officeDocument/2006/relationships/oleObject" Target="../embeddings/oleObject58.bin"/><Relationship Id="rId11" Type="http://schemas.openxmlformats.org/officeDocument/2006/relationships/image" Target="../media/image91.wmf"/><Relationship Id="rId5" Type="http://schemas.openxmlformats.org/officeDocument/2006/relationships/image" Target="../media/image88.wmf"/><Relationship Id="rId15" Type="http://schemas.openxmlformats.org/officeDocument/2006/relationships/image" Target="../media/image93.wmf"/><Relationship Id="rId10" Type="http://schemas.openxmlformats.org/officeDocument/2006/relationships/oleObject" Target="../embeddings/oleObject60.bin"/><Relationship Id="rId19" Type="http://schemas.openxmlformats.org/officeDocument/2006/relationships/image" Target="../media/image95.wmf"/><Relationship Id="rId4" Type="http://schemas.openxmlformats.org/officeDocument/2006/relationships/oleObject" Target="../embeddings/oleObject57.bin"/><Relationship Id="rId9" Type="http://schemas.openxmlformats.org/officeDocument/2006/relationships/image" Target="../media/image90.wmf"/><Relationship Id="rId14" Type="http://schemas.openxmlformats.org/officeDocument/2006/relationships/oleObject" Target="../embeddings/oleObject62.bin"/></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67.bin"/><Relationship Id="rId13" Type="http://schemas.openxmlformats.org/officeDocument/2006/relationships/image" Target="../media/image100.wmf"/><Relationship Id="rId3" Type="http://schemas.openxmlformats.org/officeDocument/2006/relationships/image" Target="../media/image87.emf"/><Relationship Id="rId7" Type="http://schemas.openxmlformats.org/officeDocument/2006/relationships/image" Target="../media/image97.wmf"/><Relationship Id="rId12" Type="http://schemas.openxmlformats.org/officeDocument/2006/relationships/oleObject" Target="../embeddings/oleObject69.bin"/><Relationship Id="rId17" Type="http://schemas.openxmlformats.org/officeDocument/2006/relationships/image" Target="../media/image102.wmf"/><Relationship Id="rId2" Type="http://schemas.openxmlformats.org/officeDocument/2006/relationships/slideLayout" Target="../slideLayouts/slideLayout2.xml"/><Relationship Id="rId16" Type="http://schemas.openxmlformats.org/officeDocument/2006/relationships/oleObject" Target="../embeddings/oleObject71.bin"/><Relationship Id="rId1" Type="http://schemas.openxmlformats.org/officeDocument/2006/relationships/vmlDrawing" Target="../drawings/vmlDrawing16.vml"/><Relationship Id="rId6" Type="http://schemas.openxmlformats.org/officeDocument/2006/relationships/oleObject" Target="../embeddings/oleObject66.bin"/><Relationship Id="rId11" Type="http://schemas.openxmlformats.org/officeDocument/2006/relationships/image" Target="../media/image99.wmf"/><Relationship Id="rId5" Type="http://schemas.openxmlformats.org/officeDocument/2006/relationships/image" Target="../media/image96.wmf"/><Relationship Id="rId15" Type="http://schemas.openxmlformats.org/officeDocument/2006/relationships/image" Target="../media/image101.wmf"/><Relationship Id="rId10" Type="http://schemas.openxmlformats.org/officeDocument/2006/relationships/oleObject" Target="../embeddings/oleObject68.bin"/><Relationship Id="rId4" Type="http://schemas.openxmlformats.org/officeDocument/2006/relationships/oleObject" Target="../embeddings/oleObject65.bin"/><Relationship Id="rId9" Type="http://schemas.openxmlformats.org/officeDocument/2006/relationships/image" Target="../media/image98.wmf"/><Relationship Id="rId14" Type="http://schemas.openxmlformats.org/officeDocument/2006/relationships/oleObject" Target="../embeddings/oleObject70.bin"/></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74.bin"/><Relationship Id="rId13" Type="http://schemas.openxmlformats.org/officeDocument/2006/relationships/image" Target="../media/image107.wmf"/><Relationship Id="rId3" Type="http://schemas.openxmlformats.org/officeDocument/2006/relationships/image" Target="../media/image108.emf"/><Relationship Id="rId7" Type="http://schemas.openxmlformats.org/officeDocument/2006/relationships/image" Target="../media/image104.wmf"/><Relationship Id="rId12" Type="http://schemas.openxmlformats.org/officeDocument/2006/relationships/oleObject" Target="../embeddings/oleObject76.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73.bin"/><Relationship Id="rId11" Type="http://schemas.openxmlformats.org/officeDocument/2006/relationships/image" Target="../media/image106.wmf"/><Relationship Id="rId5" Type="http://schemas.openxmlformats.org/officeDocument/2006/relationships/image" Target="../media/image103.wmf"/><Relationship Id="rId10" Type="http://schemas.openxmlformats.org/officeDocument/2006/relationships/oleObject" Target="../embeddings/oleObject75.bin"/><Relationship Id="rId4" Type="http://schemas.openxmlformats.org/officeDocument/2006/relationships/oleObject" Target="../embeddings/oleObject72.bin"/><Relationship Id="rId9" Type="http://schemas.openxmlformats.org/officeDocument/2006/relationships/image" Target="../media/image105.wmf"/></Relationships>
</file>

<file path=ppt/slides/_rels/slide24.xml.rels><?xml version="1.0" encoding="UTF-8" standalone="yes"?>
<Relationships xmlns="http://schemas.openxmlformats.org/package/2006/relationships"><Relationship Id="rId13" Type="http://schemas.openxmlformats.org/officeDocument/2006/relationships/image" Target="../media/image113.wmf"/><Relationship Id="rId18" Type="http://schemas.openxmlformats.org/officeDocument/2006/relationships/oleObject" Target="../embeddings/oleObject84.bin"/><Relationship Id="rId26" Type="http://schemas.openxmlformats.org/officeDocument/2006/relationships/oleObject" Target="../embeddings/oleObject88.bin"/><Relationship Id="rId3" Type="http://schemas.openxmlformats.org/officeDocument/2006/relationships/image" Target="../media/image125.emf"/><Relationship Id="rId21" Type="http://schemas.openxmlformats.org/officeDocument/2006/relationships/image" Target="../media/image117.wmf"/><Relationship Id="rId34" Type="http://schemas.openxmlformats.org/officeDocument/2006/relationships/oleObject" Target="../embeddings/oleObject92.bin"/><Relationship Id="rId7" Type="http://schemas.openxmlformats.org/officeDocument/2006/relationships/image" Target="../media/image110.wmf"/><Relationship Id="rId12" Type="http://schemas.openxmlformats.org/officeDocument/2006/relationships/oleObject" Target="../embeddings/oleObject81.bin"/><Relationship Id="rId17" Type="http://schemas.openxmlformats.org/officeDocument/2006/relationships/image" Target="../media/image115.wmf"/><Relationship Id="rId25" Type="http://schemas.openxmlformats.org/officeDocument/2006/relationships/image" Target="../media/image119.wmf"/><Relationship Id="rId33" Type="http://schemas.openxmlformats.org/officeDocument/2006/relationships/image" Target="../media/image123.wmf"/><Relationship Id="rId2" Type="http://schemas.openxmlformats.org/officeDocument/2006/relationships/slideLayout" Target="../slideLayouts/slideLayout2.xml"/><Relationship Id="rId16" Type="http://schemas.openxmlformats.org/officeDocument/2006/relationships/oleObject" Target="../embeddings/oleObject83.bin"/><Relationship Id="rId20" Type="http://schemas.openxmlformats.org/officeDocument/2006/relationships/oleObject" Target="../embeddings/oleObject85.bin"/><Relationship Id="rId29" Type="http://schemas.openxmlformats.org/officeDocument/2006/relationships/image" Target="../media/image121.wmf"/><Relationship Id="rId1" Type="http://schemas.openxmlformats.org/officeDocument/2006/relationships/vmlDrawing" Target="../drawings/vmlDrawing18.vml"/><Relationship Id="rId6" Type="http://schemas.openxmlformats.org/officeDocument/2006/relationships/oleObject" Target="../embeddings/oleObject78.bin"/><Relationship Id="rId11" Type="http://schemas.openxmlformats.org/officeDocument/2006/relationships/image" Target="../media/image112.wmf"/><Relationship Id="rId24" Type="http://schemas.openxmlformats.org/officeDocument/2006/relationships/oleObject" Target="../embeddings/oleObject87.bin"/><Relationship Id="rId32" Type="http://schemas.openxmlformats.org/officeDocument/2006/relationships/oleObject" Target="../embeddings/oleObject91.bin"/><Relationship Id="rId5" Type="http://schemas.openxmlformats.org/officeDocument/2006/relationships/image" Target="../media/image109.wmf"/><Relationship Id="rId15" Type="http://schemas.openxmlformats.org/officeDocument/2006/relationships/image" Target="../media/image114.wmf"/><Relationship Id="rId23" Type="http://schemas.openxmlformats.org/officeDocument/2006/relationships/image" Target="../media/image118.wmf"/><Relationship Id="rId28" Type="http://schemas.openxmlformats.org/officeDocument/2006/relationships/oleObject" Target="../embeddings/oleObject89.bin"/><Relationship Id="rId10" Type="http://schemas.openxmlformats.org/officeDocument/2006/relationships/oleObject" Target="../embeddings/oleObject80.bin"/><Relationship Id="rId19" Type="http://schemas.openxmlformats.org/officeDocument/2006/relationships/image" Target="../media/image116.wmf"/><Relationship Id="rId31" Type="http://schemas.openxmlformats.org/officeDocument/2006/relationships/image" Target="../media/image122.wmf"/><Relationship Id="rId4" Type="http://schemas.openxmlformats.org/officeDocument/2006/relationships/oleObject" Target="../embeddings/oleObject77.bin"/><Relationship Id="rId9" Type="http://schemas.openxmlformats.org/officeDocument/2006/relationships/image" Target="../media/image111.wmf"/><Relationship Id="rId14" Type="http://schemas.openxmlformats.org/officeDocument/2006/relationships/oleObject" Target="../embeddings/oleObject82.bin"/><Relationship Id="rId22" Type="http://schemas.openxmlformats.org/officeDocument/2006/relationships/oleObject" Target="../embeddings/oleObject86.bin"/><Relationship Id="rId27" Type="http://schemas.openxmlformats.org/officeDocument/2006/relationships/image" Target="../media/image120.wmf"/><Relationship Id="rId30" Type="http://schemas.openxmlformats.org/officeDocument/2006/relationships/oleObject" Target="../embeddings/oleObject90.bin"/><Relationship Id="rId35" Type="http://schemas.openxmlformats.org/officeDocument/2006/relationships/image" Target="../media/image124.wmf"/><Relationship Id="rId8" Type="http://schemas.openxmlformats.org/officeDocument/2006/relationships/oleObject" Target="../embeddings/oleObject79.bin"/></Relationships>
</file>

<file path=ppt/slides/_rels/slide25.xml.rels><?xml version="1.0" encoding="UTF-8" standalone="yes"?>
<Relationships xmlns="http://schemas.openxmlformats.org/package/2006/relationships"><Relationship Id="rId3" Type="http://schemas.openxmlformats.org/officeDocument/2006/relationships/image" Target="../media/image127.emf"/><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29.wmf"/><Relationship Id="rId13" Type="http://schemas.openxmlformats.org/officeDocument/2006/relationships/image" Target="../media/image131.wmf"/><Relationship Id="rId3" Type="http://schemas.openxmlformats.org/officeDocument/2006/relationships/image" Target="../media/image133.png"/><Relationship Id="rId7" Type="http://schemas.openxmlformats.org/officeDocument/2006/relationships/oleObject" Target="../embeddings/oleObject94.bin"/><Relationship Id="rId12" Type="http://schemas.openxmlformats.org/officeDocument/2006/relationships/oleObject" Target="../embeddings/oleObject96.bin"/><Relationship Id="rId2" Type="http://schemas.openxmlformats.org/officeDocument/2006/relationships/slideLayout" Target="../slideLayouts/slideLayout61.xml"/><Relationship Id="rId16" Type="http://schemas.openxmlformats.org/officeDocument/2006/relationships/image" Target="../media/image136.png"/><Relationship Id="rId1" Type="http://schemas.openxmlformats.org/officeDocument/2006/relationships/vmlDrawing" Target="../drawings/vmlDrawing19.vml"/><Relationship Id="rId6" Type="http://schemas.openxmlformats.org/officeDocument/2006/relationships/image" Target="../media/image128.wmf"/><Relationship Id="rId11" Type="http://schemas.openxmlformats.org/officeDocument/2006/relationships/image" Target="../media/image130.wmf"/><Relationship Id="rId5" Type="http://schemas.openxmlformats.org/officeDocument/2006/relationships/oleObject" Target="../embeddings/oleObject93.bin"/><Relationship Id="rId15" Type="http://schemas.openxmlformats.org/officeDocument/2006/relationships/image" Target="../media/image132.wmf"/><Relationship Id="rId10" Type="http://schemas.openxmlformats.org/officeDocument/2006/relationships/oleObject" Target="../embeddings/oleObject95.bin"/><Relationship Id="rId4" Type="http://schemas.openxmlformats.org/officeDocument/2006/relationships/image" Target="../media/image134.png"/><Relationship Id="rId9" Type="http://schemas.openxmlformats.org/officeDocument/2006/relationships/image" Target="../media/image135.png"/><Relationship Id="rId14" Type="http://schemas.openxmlformats.org/officeDocument/2006/relationships/oleObject" Target="../embeddings/oleObject97.bin"/></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00.bin"/><Relationship Id="rId3" Type="http://schemas.openxmlformats.org/officeDocument/2006/relationships/image" Target="../media/image141.emf"/><Relationship Id="rId7" Type="http://schemas.openxmlformats.org/officeDocument/2006/relationships/image" Target="../media/image138.wmf"/><Relationship Id="rId12" Type="http://schemas.openxmlformats.org/officeDocument/2006/relationships/image" Target="../media/image142.png"/><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oleObject" Target="../embeddings/oleObject99.bin"/><Relationship Id="rId11" Type="http://schemas.openxmlformats.org/officeDocument/2006/relationships/image" Target="../media/image140.wmf"/><Relationship Id="rId5" Type="http://schemas.openxmlformats.org/officeDocument/2006/relationships/image" Target="../media/image137.wmf"/><Relationship Id="rId10" Type="http://schemas.openxmlformats.org/officeDocument/2006/relationships/oleObject" Target="../embeddings/oleObject101.bin"/><Relationship Id="rId4" Type="http://schemas.openxmlformats.org/officeDocument/2006/relationships/oleObject" Target="../embeddings/oleObject98.bin"/><Relationship Id="rId9" Type="http://schemas.openxmlformats.org/officeDocument/2006/relationships/image" Target="../media/image139.wmf"/></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04.bin"/><Relationship Id="rId13" Type="http://schemas.openxmlformats.org/officeDocument/2006/relationships/image" Target="../media/image147.wmf"/><Relationship Id="rId18" Type="http://schemas.openxmlformats.org/officeDocument/2006/relationships/oleObject" Target="../embeddings/oleObject109.bin"/><Relationship Id="rId3" Type="http://schemas.openxmlformats.org/officeDocument/2006/relationships/image" Target="../media/image152.emf"/><Relationship Id="rId21" Type="http://schemas.openxmlformats.org/officeDocument/2006/relationships/image" Target="../media/image151.wmf"/><Relationship Id="rId7" Type="http://schemas.openxmlformats.org/officeDocument/2006/relationships/image" Target="../media/image144.wmf"/><Relationship Id="rId12" Type="http://schemas.openxmlformats.org/officeDocument/2006/relationships/oleObject" Target="../embeddings/oleObject106.bin"/><Relationship Id="rId17" Type="http://schemas.openxmlformats.org/officeDocument/2006/relationships/image" Target="../media/image149.wmf"/><Relationship Id="rId2" Type="http://schemas.openxmlformats.org/officeDocument/2006/relationships/slideLayout" Target="../slideLayouts/slideLayout61.xml"/><Relationship Id="rId16" Type="http://schemas.openxmlformats.org/officeDocument/2006/relationships/oleObject" Target="../embeddings/oleObject108.bin"/><Relationship Id="rId20" Type="http://schemas.openxmlformats.org/officeDocument/2006/relationships/oleObject" Target="../embeddings/oleObject110.bin"/><Relationship Id="rId1" Type="http://schemas.openxmlformats.org/officeDocument/2006/relationships/vmlDrawing" Target="../drawings/vmlDrawing21.vml"/><Relationship Id="rId6" Type="http://schemas.openxmlformats.org/officeDocument/2006/relationships/oleObject" Target="../embeddings/oleObject103.bin"/><Relationship Id="rId11" Type="http://schemas.openxmlformats.org/officeDocument/2006/relationships/image" Target="../media/image146.wmf"/><Relationship Id="rId5" Type="http://schemas.openxmlformats.org/officeDocument/2006/relationships/image" Target="../media/image143.wmf"/><Relationship Id="rId15" Type="http://schemas.openxmlformats.org/officeDocument/2006/relationships/image" Target="../media/image148.wmf"/><Relationship Id="rId10" Type="http://schemas.openxmlformats.org/officeDocument/2006/relationships/oleObject" Target="../embeddings/oleObject105.bin"/><Relationship Id="rId19" Type="http://schemas.openxmlformats.org/officeDocument/2006/relationships/image" Target="../media/image150.wmf"/><Relationship Id="rId4" Type="http://schemas.openxmlformats.org/officeDocument/2006/relationships/oleObject" Target="../embeddings/oleObject102.bin"/><Relationship Id="rId9" Type="http://schemas.openxmlformats.org/officeDocument/2006/relationships/image" Target="../media/image145.wmf"/><Relationship Id="rId14" Type="http://schemas.openxmlformats.org/officeDocument/2006/relationships/oleObject" Target="../embeddings/oleObject107.bin"/></Relationships>
</file>

<file path=ppt/slides/_rels/slide29.xml.rels><?xml version="1.0" encoding="UTF-8" standalone="yes"?>
<Relationships xmlns="http://schemas.openxmlformats.org/package/2006/relationships"><Relationship Id="rId8" Type="http://schemas.openxmlformats.org/officeDocument/2006/relationships/image" Target="../media/image155.wmf"/><Relationship Id="rId13" Type="http://schemas.openxmlformats.org/officeDocument/2006/relationships/oleObject" Target="../embeddings/oleObject116.bin"/><Relationship Id="rId18" Type="http://schemas.openxmlformats.org/officeDocument/2006/relationships/image" Target="../media/image160.wmf"/><Relationship Id="rId3" Type="http://schemas.openxmlformats.org/officeDocument/2006/relationships/oleObject" Target="../embeddings/oleObject111.bin"/><Relationship Id="rId7" Type="http://schemas.openxmlformats.org/officeDocument/2006/relationships/oleObject" Target="../embeddings/oleObject113.bin"/><Relationship Id="rId12" Type="http://schemas.openxmlformats.org/officeDocument/2006/relationships/image" Target="../media/image157.wmf"/><Relationship Id="rId17" Type="http://schemas.openxmlformats.org/officeDocument/2006/relationships/oleObject" Target="../embeddings/oleObject118.bin"/><Relationship Id="rId2" Type="http://schemas.openxmlformats.org/officeDocument/2006/relationships/slideLayout" Target="../slideLayouts/slideLayout61.xml"/><Relationship Id="rId16" Type="http://schemas.openxmlformats.org/officeDocument/2006/relationships/image" Target="../media/image159.wmf"/><Relationship Id="rId1" Type="http://schemas.openxmlformats.org/officeDocument/2006/relationships/vmlDrawing" Target="../drawings/vmlDrawing22.vml"/><Relationship Id="rId6" Type="http://schemas.openxmlformats.org/officeDocument/2006/relationships/image" Target="../media/image154.wmf"/><Relationship Id="rId11" Type="http://schemas.openxmlformats.org/officeDocument/2006/relationships/oleObject" Target="../embeddings/oleObject115.bin"/><Relationship Id="rId5" Type="http://schemas.openxmlformats.org/officeDocument/2006/relationships/oleObject" Target="../embeddings/oleObject112.bin"/><Relationship Id="rId15" Type="http://schemas.openxmlformats.org/officeDocument/2006/relationships/oleObject" Target="../embeddings/oleObject117.bin"/><Relationship Id="rId10" Type="http://schemas.openxmlformats.org/officeDocument/2006/relationships/image" Target="../media/image156.wmf"/><Relationship Id="rId19" Type="http://schemas.openxmlformats.org/officeDocument/2006/relationships/image" Target="../media/image161.emf"/><Relationship Id="rId4" Type="http://schemas.openxmlformats.org/officeDocument/2006/relationships/image" Target="../media/image153.wmf"/><Relationship Id="rId9" Type="http://schemas.openxmlformats.org/officeDocument/2006/relationships/oleObject" Target="../embeddings/oleObject114.bin"/><Relationship Id="rId14" Type="http://schemas.openxmlformats.org/officeDocument/2006/relationships/image" Target="../media/image158.wmf"/></Relationships>
</file>

<file path=ppt/slides/_rels/slide30.xml.rels><?xml version="1.0" encoding="UTF-8" standalone="yes"?>
<Relationships xmlns="http://schemas.openxmlformats.org/package/2006/relationships"><Relationship Id="rId3" Type="http://schemas.openxmlformats.org/officeDocument/2006/relationships/image" Target="../media/image163.emf"/><Relationship Id="rId7" Type="http://schemas.openxmlformats.org/officeDocument/2006/relationships/image" Target="../media/image165.emf"/><Relationship Id="rId2" Type="http://schemas.openxmlformats.org/officeDocument/2006/relationships/slideLayout" Target="../slideLayouts/slideLayout61.xml"/><Relationship Id="rId1" Type="http://schemas.openxmlformats.org/officeDocument/2006/relationships/vmlDrawing" Target="../drawings/vmlDrawing23.vml"/><Relationship Id="rId6" Type="http://schemas.openxmlformats.org/officeDocument/2006/relationships/image" Target="../media/image164.emf"/><Relationship Id="rId5" Type="http://schemas.openxmlformats.org/officeDocument/2006/relationships/image" Target="../media/image162.wmf"/><Relationship Id="rId4" Type="http://schemas.openxmlformats.org/officeDocument/2006/relationships/oleObject" Target="../embeddings/oleObject119.bin"/></Relationships>
</file>

<file path=ppt/slides/_rels/slide31.xml.rels><?xml version="1.0" encoding="UTF-8" standalone="yes"?>
<Relationships xmlns="http://schemas.openxmlformats.org/package/2006/relationships"><Relationship Id="rId3" Type="http://schemas.openxmlformats.org/officeDocument/2006/relationships/image" Target="../media/image168.emf"/><Relationship Id="rId7" Type="http://schemas.openxmlformats.org/officeDocument/2006/relationships/image" Target="../media/image167.wmf"/><Relationship Id="rId2" Type="http://schemas.openxmlformats.org/officeDocument/2006/relationships/slideLayout" Target="../slideLayouts/slideLayout61.xml"/><Relationship Id="rId1" Type="http://schemas.openxmlformats.org/officeDocument/2006/relationships/vmlDrawing" Target="../drawings/vmlDrawing24.vml"/><Relationship Id="rId6" Type="http://schemas.openxmlformats.org/officeDocument/2006/relationships/oleObject" Target="../embeddings/oleObject121.bin"/><Relationship Id="rId5" Type="http://schemas.openxmlformats.org/officeDocument/2006/relationships/image" Target="../media/image166.wmf"/><Relationship Id="rId4" Type="http://schemas.openxmlformats.org/officeDocument/2006/relationships/oleObject" Target="../embeddings/oleObject120.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124.bin"/><Relationship Id="rId13" Type="http://schemas.openxmlformats.org/officeDocument/2006/relationships/image" Target="../media/image173.wmf"/><Relationship Id="rId18" Type="http://schemas.openxmlformats.org/officeDocument/2006/relationships/oleObject" Target="../embeddings/oleObject129.bin"/><Relationship Id="rId3" Type="http://schemas.openxmlformats.org/officeDocument/2006/relationships/image" Target="../media/image179.emf"/><Relationship Id="rId21" Type="http://schemas.openxmlformats.org/officeDocument/2006/relationships/image" Target="../media/image177.wmf"/><Relationship Id="rId7" Type="http://schemas.openxmlformats.org/officeDocument/2006/relationships/image" Target="../media/image170.wmf"/><Relationship Id="rId12" Type="http://schemas.openxmlformats.org/officeDocument/2006/relationships/oleObject" Target="../embeddings/oleObject126.bin"/><Relationship Id="rId17" Type="http://schemas.openxmlformats.org/officeDocument/2006/relationships/image" Target="../media/image175.wmf"/><Relationship Id="rId2" Type="http://schemas.openxmlformats.org/officeDocument/2006/relationships/slideLayout" Target="../slideLayouts/slideLayout2.xml"/><Relationship Id="rId16" Type="http://schemas.openxmlformats.org/officeDocument/2006/relationships/oleObject" Target="../embeddings/oleObject128.bin"/><Relationship Id="rId20" Type="http://schemas.openxmlformats.org/officeDocument/2006/relationships/oleObject" Target="../embeddings/oleObject130.bin"/><Relationship Id="rId1" Type="http://schemas.openxmlformats.org/officeDocument/2006/relationships/vmlDrawing" Target="../drawings/vmlDrawing25.vml"/><Relationship Id="rId6" Type="http://schemas.openxmlformats.org/officeDocument/2006/relationships/oleObject" Target="../embeddings/oleObject123.bin"/><Relationship Id="rId11" Type="http://schemas.openxmlformats.org/officeDocument/2006/relationships/image" Target="../media/image172.wmf"/><Relationship Id="rId5" Type="http://schemas.openxmlformats.org/officeDocument/2006/relationships/image" Target="../media/image169.wmf"/><Relationship Id="rId15" Type="http://schemas.openxmlformats.org/officeDocument/2006/relationships/image" Target="../media/image174.wmf"/><Relationship Id="rId23" Type="http://schemas.openxmlformats.org/officeDocument/2006/relationships/image" Target="../media/image178.wmf"/><Relationship Id="rId10" Type="http://schemas.openxmlformats.org/officeDocument/2006/relationships/oleObject" Target="../embeddings/oleObject125.bin"/><Relationship Id="rId19" Type="http://schemas.openxmlformats.org/officeDocument/2006/relationships/image" Target="../media/image176.wmf"/><Relationship Id="rId4" Type="http://schemas.openxmlformats.org/officeDocument/2006/relationships/oleObject" Target="../embeddings/oleObject122.bin"/><Relationship Id="rId9" Type="http://schemas.openxmlformats.org/officeDocument/2006/relationships/image" Target="../media/image171.wmf"/><Relationship Id="rId14" Type="http://schemas.openxmlformats.org/officeDocument/2006/relationships/oleObject" Target="../embeddings/oleObject127.bin"/><Relationship Id="rId22" Type="http://schemas.openxmlformats.org/officeDocument/2006/relationships/oleObject" Target="../embeddings/oleObject131.bin"/></Relationships>
</file>

<file path=ppt/slides/_rels/slide33.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81.png"/><Relationship Id="rId2" Type="http://schemas.openxmlformats.org/officeDocument/2006/relationships/image" Target="../media/image180.emf"/><Relationship Id="rId1" Type="http://schemas.openxmlformats.org/officeDocument/2006/relationships/slideLayout" Target="../slideLayouts/slideLayout2.xml"/><Relationship Id="rId6" Type="http://schemas.openxmlformats.org/officeDocument/2006/relationships/image" Target="../media/image1520.emf"/><Relationship Id="rId5" Type="http://schemas.openxmlformats.org/officeDocument/2006/relationships/customXml" Target="../ink/ink2.xml"/><Relationship Id="rId4" Type="http://schemas.openxmlformats.org/officeDocument/2006/relationships/image" Target="../media/image1510.emf"/></Relationships>
</file>

<file path=ppt/slides/_rels/slide34.xml.rels><?xml version="1.0" encoding="UTF-8" standalone="yes"?>
<Relationships xmlns="http://schemas.openxmlformats.org/package/2006/relationships"><Relationship Id="rId8" Type="http://schemas.openxmlformats.org/officeDocument/2006/relationships/image" Target="../media/image184.wmf"/><Relationship Id="rId13" Type="http://schemas.openxmlformats.org/officeDocument/2006/relationships/oleObject" Target="../embeddings/oleObject137.bin"/><Relationship Id="rId3" Type="http://schemas.openxmlformats.org/officeDocument/2006/relationships/oleObject" Target="../embeddings/oleObject132.bin"/><Relationship Id="rId7" Type="http://schemas.openxmlformats.org/officeDocument/2006/relationships/oleObject" Target="../embeddings/oleObject134.bin"/><Relationship Id="rId12" Type="http://schemas.openxmlformats.org/officeDocument/2006/relationships/image" Target="../media/image186.wmf"/><Relationship Id="rId2" Type="http://schemas.openxmlformats.org/officeDocument/2006/relationships/slideLayout" Target="../slideLayouts/slideLayout2.xml"/><Relationship Id="rId16" Type="http://schemas.openxmlformats.org/officeDocument/2006/relationships/image" Target="../media/image188.wmf"/><Relationship Id="rId1" Type="http://schemas.openxmlformats.org/officeDocument/2006/relationships/vmlDrawing" Target="../drawings/vmlDrawing26.vml"/><Relationship Id="rId6" Type="http://schemas.openxmlformats.org/officeDocument/2006/relationships/image" Target="../media/image183.wmf"/><Relationship Id="rId11" Type="http://schemas.openxmlformats.org/officeDocument/2006/relationships/oleObject" Target="../embeddings/oleObject136.bin"/><Relationship Id="rId5" Type="http://schemas.openxmlformats.org/officeDocument/2006/relationships/oleObject" Target="../embeddings/oleObject133.bin"/><Relationship Id="rId15" Type="http://schemas.openxmlformats.org/officeDocument/2006/relationships/oleObject" Target="../embeddings/oleObject138.bin"/><Relationship Id="rId10" Type="http://schemas.openxmlformats.org/officeDocument/2006/relationships/image" Target="../media/image185.wmf"/><Relationship Id="rId4" Type="http://schemas.openxmlformats.org/officeDocument/2006/relationships/image" Target="../media/image182.wmf"/><Relationship Id="rId9" Type="http://schemas.openxmlformats.org/officeDocument/2006/relationships/oleObject" Target="../embeddings/oleObject135.bin"/><Relationship Id="rId14" Type="http://schemas.openxmlformats.org/officeDocument/2006/relationships/image" Target="../media/image187.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39.bin"/><Relationship Id="rId2" Type="http://schemas.openxmlformats.org/officeDocument/2006/relationships/slideLayout" Target="../slideLayouts/slideLayout2.xml"/><Relationship Id="rId1" Type="http://schemas.openxmlformats.org/officeDocument/2006/relationships/vmlDrawing" Target="../drawings/vmlDrawing27.vml"/><Relationship Id="rId5" Type="http://schemas.openxmlformats.org/officeDocument/2006/relationships/image" Target="../media/image189.png"/><Relationship Id="rId4" Type="http://schemas.openxmlformats.org/officeDocument/2006/relationships/image" Target="../media/image187.wmf"/></Relationships>
</file>

<file path=ppt/slides/_rels/slide36.xml.rels><?xml version="1.0" encoding="UTF-8" standalone="yes"?>
<Relationships xmlns="http://schemas.openxmlformats.org/package/2006/relationships"><Relationship Id="rId8" Type="http://schemas.openxmlformats.org/officeDocument/2006/relationships/image" Target="../media/image187.wmf"/><Relationship Id="rId3" Type="http://schemas.openxmlformats.org/officeDocument/2006/relationships/image" Target="../media/image191.png"/><Relationship Id="rId7" Type="http://schemas.openxmlformats.org/officeDocument/2006/relationships/oleObject" Target="../embeddings/oleObject139.bin"/><Relationship Id="rId2" Type="http://schemas.openxmlformats.org/officeDocument/2006/relationships/slideLayout" Target="../slideLayouts/slideLayout2.xml"/><Relationship Id="rId1" Type="http://schemas.openxmlformats.org/officeDocument/2006/relationships/vmlDrawing" Target="../drawings/vmlDrawing28.vml"/><Relationship Id="rId6" Type="http://schemas.openxmlformats.org/officeDocument/2006/relationships/image" Target="../media/image190.wmf"/><Relationship Id="rId5" Type="http://schemas.openxmlformats.org/officeDocument/2006/relationships/oleObject" Target="../embeddings/oleObject140.bin"/><Relationship Id="rId4" Type="http://schemas.openxmlformats.org/officeDocument/2006/relationships/image" Target="../media/image192.emf"/></Relationships>
</file>

<file path=ppt/slides/_rels/slide37.xml.rels><?xml version="1.0" encoding="UTF-8" standalone="yes"?>
<Relationships xmlns="http://schemas.openxmlformats.org/package/2006/relationships"><Relationship Id="rId8" Type="http://schemas.openxmlformats.org/officeDocument/2006/relationships/image" Target="../media/image195.wmf"/><Relationship Id="rId13" Type="http://schemas.openxmlformats.org/officeDocument/2006/relationships/image" Target="../media/image202.emf"/><Relationship Id="rId18" Type="http://schemas.openxmlformats.org/officeDocument/2006/relationships/image" Target="../media/image198.wmf"/><Relationship Id="rId3" Type="http://schemas.openxmlformats.org/officeDocument/2006/relationships/oleObject" Target="../embeddings/oleObject141.bin"/><Relationship Id="rId7" Type="http://schemas.openxmlformats.org/officeDocument/2006/relationships/oleObject" Target="../embeddings/oleObject143.bin"/><Relationship Id="rId12" Type="http://schemas.openxmlformats.org/officeDocument/2006/relationships/image" Target="../media/image201.emf"/><Relationship Id="rId17" Type="http://schemas.openxmlformats.org/officeDocument/2006/relationships/oleObject" Target="../embeddings/oleObject146.bin"/><Relationship Id="rId2" Type="http://schemas.openxmlformats.org/officeDocument/2006/relationships/slideLayout" Target="../slideLayouts/slideLayout2.xml"/><Relationship Id="rId16" Type="http://schemas.openxmlformats.org/officeDocument/2006/relationships/image" Target="../media/image197.wmf"/><Relationship Id="rId20" Type="http://schemas.openxmlformats.org/officeDocument/2006/relationships/image" Target="../media/image199.wmf"/><Relationship Id="rId1" Type="http://schemas.openxmlformats.org/officeDocument/2006/relationships/vmlDrawing" Target="../drawings/vmlDrawing29.vml"/><Relationship Id="rId6" Type="http://schemas.openxmlformats.org/officeDocument/2006/relationships/image" Target="../media/image194.wmf"/><Relationship Id="rId11" Type="http://schemas.openxmlformats.org/officeDocument/2006/relationships/image" Target="../media/image200.emf"/><Relationship Id="rId5" Type="http://schemas.openxmlformats.org/officeDocument/2006/relationships/oleObject" Target="../embeddings/oleObject142.bin"/><Relationship Id="rId15" Type="http://schemas.openxmlformats.org/officeDocument/2006/relationships/oleObject" Target="../embeddings/oleObject145.bin"/><Relationship Id="rId10" Type="http://schemas.openxmlformats.org/officeDocument/2006/relationships/image" Target="../media/image196.wmf"/><Relationship Id="rId19" Type="http://schemas.openxmlformats.org/officeDocument/2006/relationships/oleObject" Target="../embeddings/oleObject147.bin"/><Relationship Id="rId4" Type="http://schemas.openxmlformats.org/officeDocument/2006/relationships/image" Target="../media/image193.wmf"/><Relationship Id="rId9" Type="http://schemas.openxmlformats.org/officeDocument/2006/relationships/oleObject" Target="../embeddings/oleObject144.bin"/><Relationship Id="rId14" Type="http://schemas.openxmlformats.org/officeDocument/2006/relationships/image" Target="../media/image203.emf"/></Relationships>
</file>

<file path=ppt/slides/_rels/slide38.xml.rels><?xml version="1.0" encoding="UTF-8" standalone="yes"?>
<Relationships xmlns="http://schemas.openxmlformats.org/package/2006/relationships"><Relationship Id="rId13" Type="http://schemas.openxmlformats.org/officeDocument/2006/relationships/image" Target="../media/image207.wmf"/><Relationship Id="rId18" Type="http://schemas.openxmlformats.org/officeDocument/2006/relationships/oleObject" Target="../embeddings/oleObject154.bin"/><Relationship Id="rId26" Type="http://schemas.openxmlformats.org/officeDocument/2006/relationships/oleObject" Target="../embeddings/oleObject158.bin"/><Relationship Id="rId39" Type="http://schemas.openxmlformats.org/officeDocument/2006/relationships/oleObject" Target="../embeddings/oleObject169.bin"/><Relationship Id="rId21" Type="http://schemas.openxmlformats.org/officeDocument/2006/relationships/image" Target="../media/image211.wmf"/><Relationship Id="rId34" Type="http://schemas.openxmlformats.org/officeDocument/2006/relationships/oleObject" Target="../embeddings/oleObject164.bin"/><Relationship Id="rId7" Type="http://schemas.openxmlformats.org/officeDocument/2006/relationships/image" Target="../media/image204.wmf"/><Relationship Id="rId12" Type="http://schemas.openxmlformats.org/officeDocument/2006/relationships/oleObject" Target="../embeddings/oleObject151.bin"/><Relationship Id="rId17" Type="http://schemas.openxmlformats.org/officeDocument/2006/relationships/image" Target="../media/image209.wmf"/><Relationship Id="rId25" Type="http://schemas.openxmlformats.org/officeDocument/2006/relationships/image" Target="../media/image213.wmf"/><Relationship Id="rId33" Type="http://schemas.openxmlformats.org/officeDocument/2006/relationships/oleObject" Target="../embeddings/oleObject163.bin"/><Relationship Id="rId38" Type="http://schemas.openxmlformats.org/officeDocument/2006/relationships/oleObject" Target="../embeddings/oleObject168.bin"/><Relationship Id="rId2" Type="http://schemas.openxmlformats.org/officeDocument/2006/relationships/slideLayout" Target="../slideLayouts/slideLayout2.xml"/><Relationship Id="rId16" Type="http://schemas.openxmlformats.org/officeDocument/2006/relationships/oleObject" Target="../embeddings/oleObject153.bin"/><Relationship Id="rId20" Type="http://schemas.openxmlformats.org/officeDocument/2006/relationships/oleObject" Target="../embeddings/oleObject155.bin"/><Relationship Id="rId29" Type="http://schemas.openxmlformats.org/officeDocument/2006/relationships/oleObject" Target="../embeddings/oleObject161.bin"/><Relationship Id="rId1" Type="http://schemas.openxmlformats.org/officeDocument/2006/relationships/vmlDrawing" Target="../drawings/vmlDrawing30.vml"/><Relationship Id="rId6" Type="http://schemas.openxmlformats.org/officeDocument/2006/relationships/oleObject" Target="../embeddings/oleObject148.bin"/><Relationship Id="rId11" Type="http://schemas.openxmlformats.org/officeDocument/2006/relationships/image" Target="../media/image206.wmf"/><Relationship Id="rId24" Type="http://schemas.openxmlformats.org/officeDocument/2006/relationships/oleObject" Target="../embeddings/oleObject157.bin"/><Relationship Id="rId32" Type="http://schemas.openxmlformats.org/officeDocument/2006/relationships/image" Target="../media/image215.wmf"/><Relationship Id="rId37" Type="http://schemas.openxmlformats.org/officeDocument/2006/relationships/oleObject" Target="../embeddings/oleObject167.bin"/><Relationship Id="rId40" Type="http://schemas.openxmlformats.org/officeDocument/2006/relationships/oleObject" Target="../embeddings/oleObject170.bin"/><Relationship Id="rId5" Type="http://schemas.openxmlformats.org/officeDocument/2006/relationships/image" Target="../media/image203.emf"/><Relationship Id="rId15" Type="http://schemas.openxmlformats.org/officeDocument/2006/relationships/image" Target="../media/image208.wmf"/><Relationship Id="rId23" Type="http://schemas.openxmlformats.org/officeDocument/2006/relationships/image" Target="../media/image212.wmf"/><Relationship Id="rId28" Type="http://schemas.openxmlformats.org/officeDocument/2006/relationships/oleObject" Target="../embeddings/oleObject160.bin"/><Relationship Id="rId36" Type="http://schemas.openxmlformats.org/officeDocument/2006/relationships/oleObject" Target="../embeddings/oleObject166.bin"/><Relationship Id="rId10" Type="http://schemas.openxmlformats.org/officeDocument/2006/relationships/oleObject" Target="../embeddings/oleObject150.bin"/><Relationship Id="rId19" Type="http://schemas.openxmlformats.org/officeDocument/2006/relationships/image" Target="../media/image210.wmf"/><Relationship Id="rId31" Type="http://schemas.openxmlformats.org/officeDocument/2006/relationships/oleObject" Target="../embeddings/oleObject162.bin"/><Relationship Id="rId4" Type="http://schemas.openxmlformats.org/officeDocument/2006/relationships/image" Target="../media/image202.emf"/><Relationship Id="rId9" Type="http://schemas.openxmlformats.org/officeDocument/2006/relationships/image" Target="../media/image205.wmf"/><Relationship Id="rId14" Type="http://schemas.openxmlformats.org/officeDocument/2006/relationships/oleObject" Target="../embeddings/oleObject152.bin"/><Relationship Id="rId22" Type="http://schemas.openxmlformats.org/officeDocument/2006/relationships/oleObject" Target="../embeddings/oleObject156.bin"/><Relationship Id="rId27" Type="http://schemas.openxmlformats.org/officeDocument/2006/relationships/oleObject" Target="../embeddings/oleObject159.bin"/><Relationship Id="rId30" Type="http://schemas.openxmlformats.org/officeDocument/2006/relationships/image" Target="../media/image214.wmf"/><Relationship Id="rId35" Type="http://schemas.openxmlformats.org/officeDocument/2006/relationships/oleObject" Target="../embeddings/oleObject165.bin"/><Relationship Id="rId8" Type="http://schemas.openxmlformats.org/officeDocument/2006/relationships/oleObject" Target="../embeddings/oleObject149.bin"/><Relationship Id="rId3" Type="http://schemas.openxmlformats.org/officeDocument/2006/relationships/image" Target="../media/image200.emf"/></Relationships>
</file>

<file path=ppt/slides/_rels/slide39.xml.rels><?xml version="1.0" encoding="UTF-8" standalone="yes"?>
<Relationships xmlns="http://schemas.openxmlformats.org/package/2006/relationships"><Relationship Id="rId8" Type="http://schemas.openxmlformats.org/officeDocument/2006/relationships/image" Target="../media/image218.wmf"/><Relationship Id="rId3" Type="http://schemas.openxmlformats.org/officeDocument/2006/relationships/oleObject" Target="../embeddings/oleObject171.bin"/><Relationship Id="rId7" Type="http://schemas.openxmlformats.org/officeDocument/2006/relationships/oleObject" Target="../embeddings/oleObject173.bin"/><Relationship Id="rId2" Type="http://schemas.openxmlformats.org/officeDocument/2006/relationships/slideLayout" Target="../slideLayouts/slideLayout2.xml"/><Relationship Id="rId1" Type="http://schemas.openxmlformats.org/officeDocument/2006/relationships/vmlDrawing" Target="../drawings/vmlDrawing31.vml"/><Relationship Id="rId6" Type="http://schemas.openxmlformats.org/officeDocument/2006/relationships/image" Target="../media/image217.wmf"/><Relationship Id="rId11" Type="http://schemas.openxmlformats.org/officeDocument/2006/relationships/image" Target="../media/image220.emf"/><Relationship Id="rId5" Type="http://schemas.openxmlformats.org/officeDocument/2006/relationships/oleObject" Target="../embeddings/oleObject172.bin"/><Relationship Id="rId10" Type="http://schemas.openxmlformats.org/officeDocument/2006/relationships/image" Target="../media/image219.wmf"/><Relationship Id="rId4" Type="http://schemas.openxmlformats.org/officeDocument/2006/relationships/image" Target="../media/image216.wmf"/><Relationship Id="rId9" Type="http://schemas.openxmlformats.org/officeDocument/2006/relationships/oleObject" Target="../embeddings/oleObject174.bin"/></Relationships>
</file>

<file path=ppt/slides/_rels/slide40.xml.rels><?xml version="1.0" encoding="UTF-8" standalone="yes"?>
<Relationships xmlns="http://schemas.openxmlformats.org/package/2006/relationships"><Relationship Id="rId13" Type="http://schemas.openxmlformats.org/officeDocument/2006/relationships/image" Target="../media/image224.wmf"/><Relationship Id="rId18" Type="http://schemas.openxmlformats.org/officeDocument/2006/relationships/oleObject" Target="../embeddings/oleObject180.bin"/><Relationship Id="rId26" Type="http://schemas.openxmlformats.org/officeDocument/2006/relationships/oleObject" Target="../embeddings/oleObject184.bin"/><Relationship Id="rId39" Type="http://schemas.openxmlformats.org/officeDocument/2006/relationships/image" Target="../media/image236.wmf"/><Relationship Id="rId21" Type="http://schemas.openxmlformats.org/officeDocument/2006/relationships/image" Target="../media/image227.wmf"/><Relationship Id="rId34" Type="http://schemas.openxmlformats.org/officeDocument/2006/relationships/oleObject" Target="../embeddings/oleObject188.bin"/><Relationship Id="rId42" Type="http://schemas.openxmlformats.org/officeDocument/2006/relationships/oleObject" Target="../embeddings/oleObject192.bin"/><Relationship Id="rId47" Type="http://schemas.openxmlformats.org/officeDocument/2006/relationships/oleObject" Target="../embeddings/oleObject195.bin"/><Relationship Id="rId7" Type="http://schemas.openxmlformats.org/officeDocument/2006/relationships/image" Target="../media/image222.wmf"/><Relationship Id="rId2" Type="http://schemas.openxmlformats.org/officeDocument/2006/relationships/slideLayout" Target="../slideLayouts/slideLayout2.xml"/><Relationship Id="rId16" Type="http://schemas.openxmlformats.org/officeDocument/2006/relationships/oleObject" Target="../embeddings/oleObject179.bin"/><Relationship Id="rId29" Type="http://schemas.openxmlformats.org/officeDocument/2006/relationships/image" Target="../media/image231.wmf"/><Relationship Id="rId1" Type="http://schemas.openxmlformats.org/officeDocument/2006/relationships/vmlDrawing" Target="../drawings/vmlDrawing32.vml"/><Relationship Id="rId6" Type="http://schemas.openxmlformats.org/officeDocument/2006/relationships/oleObject" Target="../embeddings/oleObject176.bin"/><Relationship Id="rId11" Type="http://schemas.openxmlformats.org/officeDocument/2006/relationships/image" Target="../media/image223.wmf"/><Relationship Id="rId24" Type="http://schemas.openxmlformats.org/officeDocument/2006/relationships/oleObject" Target="../embeddings/oleObject183.bin"/><Relationship Id="rId32" Type="http://schemas.openxmlformats.org/officeDocument/2006/relationships/oleObject" Target="../embeddings/oleObject187.bin"/><Relationship Id="rId37" Type="http://schemas.openxmlformats.org/officeDocument/2006/relationships/image" Target="../media/image235.wmf"/><Relationship Id="rId40" Type="http://schemas.openxmlformats.org/officeDocument/2006/relationships/oleObject" Target="../embeddings/oleObject191.bin"/><Relationship Id="rId45" Type="http://schemas.openxmlformats.org/officeDocument/2006/relationships/oleObject" Target="../embeddings/oleObject194.bin"/><Relationship Id="rId5" Type="http://schemas.openxmlformats.org/officeDocument/2006/relationships/image" Target="../media/image221.wmf"/><Relationship Id="rId15" Type="http://schemas.openxmlformats.org/officeDocument/2006/relationships/image" Target="../media/image199.wmf"/><Relationship Id="rId23" Type="http://schemas.openxmlformats.org/officeDocument/2006/relationships/image" Target="../media/image228.wmf"/><Relationship Id="rId28" Type="http://schemas.openxmlformats.org/officeDocument/2006/relationships/oleObject" Target="../embeddings/oleObject185.bin"/><Relationship Id="rId36" Type="http://schemas.openxmlformats.org/officeDocument/2006/relationships/oleObject" Target="../embeddings/oleObject189.bin"/><Relationship Id="rId10" Type="http://schemas.openxmlformats.org/officeDocument/2006/relationships/oleObject" Target="../embeddings/oleObject177.bin"/><Relationship Id="rId19" Type="http://schemas.openxmlformats.org/officeDocument/2006/relationships/image" Target="../media/image226.wmf"/><Relationship Id="rId31" Type="http://schemas.openxmlformats.org/officeDocument/2006/relationships/image" Target="../media/image232.wmf"/><Relationship Id="rId44" Type="http://schemas.openxmlformats.org/officeDocument/2006/relationships/oleObject" Target="../embeddings/oleObject193.bin"/><Relationship Id="rId4" Type="http://schemas.openxmlformats.org/officeDocument/2006/relationships/oleObject" Target="../embeddings/oleObject175.bin"/><Relationship Id="rId9" Type="http://schemas.openxmlformats.org/officeDocument/2006/relationships/image" Target="../media/image197.wmf"/><Relationship Id="rId14" Type="http://schemas.openxmlformats.org/officeDocument/2006/relationships/oleObject" Target="../embeddings/oleObject147.bin"/><Relationship Id="rId22" Type="http://schemas.openxmlformats.org/officeDocument/2006/relationships/oleObject" Target="../embeddings/oleObject182.bin"/><Relationship Id="rId27" Type="http://schemas.openxmlformats.org/officeDocument/2006/relationships/image" Target="../media/image230.wmf"/><Relationship Id="rId30" Type="http://schemas.openxmlformats.org/officeDocument/2006/relationships/oleObject" Target="../embeddings/oleObject186.bin"/><Relationship Id="rId35" Type="http://schemas.openxmlformats.org/officeDocument/2006/relationships/image" Target="../media/image234.wmf"/><Relationship Id="rId43" Type="http://schemas.openxmlformats.org/officeDocument/2006/relationships/image" Target="../media/image238.wmf"/><Relationship Id="rId48" Type="http://schemas.openxmlformats.org/officeDocument/2006/relationships/image" Target="../media/image240.wmf"/><Relationship Id="rId8" Type="http://schemas.openxmlformats.org/officeDocument/2006/relationships/oleObject" Target="../embeddings/oleObject145.bin"/><Relationship Id="rId3" Type="http://schemas.openxmlformats.org/officeDocument/2006/relationships/image" Target="../media/image241.emf"/><Relationship Id="rId12" Type="http://schemas.openxmlformats.org/officeDocument/2006/relationships/oleObject" Target="../embeddings/oleObject178.bin"/><Relationship Id="rId17" Type="http://schemas.openxmlformats.org/officeDocument/2006/relationships/image" Target="../media/image225.wmf"/><Relationship Id="rId25" Type="http://schemas.openxmlformats.org/officeDocument/2006/relationships/image" Target="../media/image229.wmf"/><Relationship Id="rId33" Type="http://schemas.openxmlformats.org/officeDocument/2006/relationships/image" Target="../media/image233.wmf"/><Relationship Id="rId38" Type="http://schemas.openxmlformats.org/officeDocument/2006/relationships/oleObject" Target="../embeddings/oleObject190.bin"/><Relationship Id="rId46" Type="http://schemas.openxmlformats.org/officeDocument/2006/relationships/image" Target="../media/image239.wmf"/><Relationship Id="rId20" Type="http://schemas.openxmlformats.org/officeDocument/2006/relationships/oleObject" Target="../embeddings/oleObject181.bin"/><Relationship Id="rId41" Type="http://schemas.openxmlformats.org/officeDocument/2006/relationships/image" Target="../media/image237.wmf"/></Relationships>
</file>

<file path=ppt/slides/_rels/slide41.xml.rels><?xml version="1.0" encoding="UTF-8" standalone="yes"?>
<Relationships xmlns="http://schemas.openxmlformats.org/package/2006/relationships"><Relationship Id="rId26" Type="http://schemas.openxmlformats.org/officeDocument/2006/relationships/oleObject" Target="../embeddings/oleObject208.bin"/><Relationship Id="rId21" Type="http://schemas.openxmlformats.org/officeDocument/2006/relationships/oleObject" Target="../embeddings/oleObject205.bin"/><Relationship Id="rId42" Type="http://schemas.openxmlformats.org/officeDocument/2006/relationships/oleObject" Target="../embeddings/oleObject222.bin"/><Relationship Id="rId47" Type="http://schemas.openxmlformats.org/officeDocument/2006/relationships/oleObject" Target="../embeddings/oleObject227.bin"/><Relationship Id="rId63" Type="http://schemas.openxmlformats.org/officeDocument/2006/relationships/oleObject" Target="../embeddings/oleObject242.bin"/><Relationship Id="rId68" Type="http://schemas.openxmlformats.org/officeDocument/2006/relationships/image" Target="../media/image255.wmf"/><Relationship Id="rId7" Type="http://schemas.openxmlformats.org/officeDocument/2006/relationships/image" Target="../media/image242.wmf"/><Relationship Id="rId2" Type="http://schemas.openxmlformats.org/officeDocument/2006/relationships/slideLayout" Target="../slideLayouts/slideLayout2.xml"/><Relationship Id="rId16" Type="http://schemas.openxmlformats.org/officeDocument/2006/relationships/oleObject" Target="../embeddings/oleObject202.bin"/><Relationship Id="rId29" Type="http://schemas.openxmlformats.org/officeDocument/2006/relationships/oleObject" Target="../embeddings/oleObject211.bin"/><Relationship Id="rId11" Type="http://schemas.openxmlformats.org/officeDocument/2006/relationships/image" Target="../media/image243.wmf"/><Relationship Id="rId24" Type="http://schemas.openxmlformats.org/officeDocument/2006/relationships/image" Target="../media/image249.wmf"/><Relationship Id="rId32" Type="http://schemas.openxmlformats.org/officeDocument/2006/relationships/oleObject" Target="../embeddings/oleObject214.bin"/><Relationship Id="rId37" Type="http://schemas.openxmlformats.org/officeDocument/2006/relationships/oleObject" Target="../embeddings/oleObject217.bin"/><Relationship Id="rId40" Type="http://schemas.openxmlformats.org/officeDocument/2006/relationships/oleObject" Target="../embeddings/oleObject220.bin"/><Relationship Id="rId45" Type="http://schemas.openxmlformats.org/officeDocument/2006/relationships/oleObject" Target="../embeddings/oleObject225.bin"/><Relationship Id="rId53" Type="http://schemas.openxmlformats.org/officeDocument/2006/relationships/oleObject" Target="../embeddings/oleObject233.bin"/><Relationship Id="rId58" Type="http://schemas.openxmlformats.org/officeDocument/2006/relationships/oleObject" Target="../embeddings/oleObject238.bin"/><Relationship Id="rId66" Type="http://schemas.openxmlformats.org/officeDocument/2006/relationships/image" Target="../media/image254.wmf"/><Relationship Id="rId5" Type="http://schemas.openxmlformats.org/officeDocument/2006/relationships/image" Target="../media/image221.wmf"/><Relationship Id="rId61" Type="http://schemas.openxmlformats.org/officeDocument/2006/relationships/oleObject" Target="../embeddings/oleObject241.bin"/><Relationship Id="rId19" Type="http://schemas.openxmlformats.org/officeDocument/2006/relationships/oleObject" Target="../embeddings/oleObject204.bin"/><Relationship Id="rId14" Type="http://schemas.openxmlformats.org/officeDocument/2006/relationships/oleObject" Target="../embeddings/oleObject201.bin"/><Relationship Id="rId22" Type="http://schemas.openxmlformats.org/officeDocument/2006/relationships/image" Target="../media/image248.wmf"/><Relationship Id="rId27" Type="http://schemas.openxmlformats.org/officeDocument/2006/relationships/oleObject" Target="../embeddings/oleObject209.bin"/><Relationship Id="rId30" Type="http://schemas.openxmlformats.org/officeDocument/2006/relationships/oleObject" Target="../embeddings/oleObject212.bin"/><Relationship Id="rId35" Type="http://schemas.openxmlformats.org/officeDocument/2006/relationships/oleObject" Target="../embeddings/oleObject216.bin"/><Relationship Id="rId43" Type="http://schemas.openxmlformats.org/officeDocument/2006/relationships/oleObject" Target="../embeddings/oleObject223.bin"/><Relationship Id="rId48" Type="http://schemas.openxmlformats.org/officeDocument/2006/relationships/oleObject" Target="../embeddings/oleObject228.bin"/><Relationship Id="rId56" Type="http://schemas.openxmlformats.org/officeDocument/2006/relationships/oleObject" Target="../embeddings/oleObject236.bin"/><Relationship Id="rId64" Type="http://schemas.openxmlformats.org/officeDocument/2006/relationships/image" Target="../media/image253.wmf"/><Relationship Id="rId69" Type="http://schemas.openxmlformats.org/officeDocument/2006/relationships/oleObject" Target="../embeddings/oleObject245.bin"/><Relationship Id="rId8" Type="http://schemas.openxmlformats.org/officeDocument/2006/relationships/oleObject" Target="../embeddings/oleObject198.bin"/><Relationship Id="rId51" Type="http://schemas.openxmlformats.org/officeDocument/2006/relationships/oleObject" Target="../embeddings/oleObject231.bin"/><Relationship Id="rId3" Type="http://schemas.openxmlformats.org/officeDocument/2006/relationships/image" Target="../media/image257.emf"/><Relationship Id="rId12" Type="http://schemas.openxmlformats.org/officeDocument/2006/relationships/oleObject" Target="../embeddings/oleObject200.bin"/><Relationship Id="rId17" Type="http://schemas.openxmlformats.org/officeDocument/2006/relationships/image" Target="../media/image246.wmf"/><Relationship Id="rId25" Type="http://schemas.openxmlformats.org/officeDocument/2006/relationships/oleObject" Target="../embeddings/oleObject207.bin"/><Relationship Id="rId33" Type="http://schemas.openxmlformats.org/officeDocument/2006/relationships/oleObject" Target="../embeddings/oleObject215.bin"/><Relationship Id="rId38" Type="http://schemas.openxmlformats.org/officeDocument/2006/relationships/oleObject" Target="../embeddings/oleObject218.bin"/><Relationship Id="rId46" Type="http://schemas.openxmlformats.org/officeDocument/2006/relationships/oleObject" Target="../embeddings/oleObject226.bin"/><Relationship Id="rId59" Type="http://schemas.openxmlformats.org/officeDocument/2006/relationships/oleObject" Target="../embeddings/oleObject239.bin"/><Relationship Id="rId67" Type="http://schemas.openxmlformats.org/officeDocument/2006/relationships/oleObject" Target="../embeddings/oleObject244.bin"/><Relationship Id="rId20" Type="http://schemas.openxmlformats.org/officeDocument/2006/relationships/image" Target="../media/image247.wmf"/><Relationship Id="rId41" Type="http://schemas.openxmlformats.org/officeDocument/2006/relationships/oleObject" Target="../embeddings/oleObject221.bin"/><Relationship Id="rId54" Type="http://schemas.openxmlformats.org/officeDocument/2006/relationships/oleObject" Target="../embeddings/oleObject234.bin"/><Relationship Id="rId62" Type="http://schemas.openxmlformats.org/officeDocument/2006/relationships/image" Target="../media/image252.wmf"/><Relationship Id="rId70" Type="http://schemas.openxmlformats.org/officeDocument/2006/relationships/image" Target="../media/image256.wmf"/><Relationship Id="rId1" Type="http://schemas.openxmlformats.org/officeDocument/2006/relationships/vmlDrawing" Target="../drawings/vmlDrawing33.vml"/><Relationship Id="rId6" Type="http://schemas.openxmlformats.org/officeDocument/2006/relationships/oleObject" Target="../embeddings/oleObject197.bin"/><Relationship Id="rId15" Type="http://schemas.openxmlformats.org/officeDocument/2006/relationships/image" Target="../media/image245.wmf"/><Relationship Id="rId23" Type="http://schemas.openxmlformats.org/officeDocument/2006/relationships/oleObject" Target="../embeddings/oleObject206.bin"/><Relationship Id="rId28" Type="http://schemas.openxmlformats.org/officeDocument/2006/relationships/oleObject" Target="../embeddings/oleObject210.bin"/><Relationship Id="rId36" Type="http://schemas.openxmlformats.org/officeDocument/2006/relationships/image" Target="../media/image251.wmf"/><Relationship Id="rId49" Type="http://schemas.openxmlformats.org/officeDocument/2006/relationships/oleObject" Target="../embeddings/oleObject229.bin"/><Relationship Id="rId57" Type="http://schemas.openxmlformats.org/officeDocument/2006/relationships/oleObject" Target="../embeddings/oleObject237.bin"/><Relationship Id="rId10" Type="http://schemas.openxmlformats.org/officeDocument/2006/relationships/oleObject" Target="../embeddings/oleObject199.bin"/><Relationship Id="rId31" Type="http://schemas.openxmlformats.org/officeDocument/2006/relationships/oleObject" Target="../embeddings/oleObject213.bin"/><Relationship Id="rId44" Type="http://schemas.openxmlformats.org/officeDocument/2006/relationships/oleObject" Target="../embeddings/oleObject224.bin"/><Relationship Id="rId52" Type="http://schemas.openxmlformats.org/officeDocument/2006/relationships/oleObject" Target="../embeddings/oleObject232.bin"/><Relationship Id="rId60" Type="http://schemas.openxmlformats.org/officeDocument/2006/relationships/oleObject" Target="../embeddings/oleObject240.bin"/><Relationship Id="rId65" Type="http://schemas.openxmlformats.org/officeDocument/2006/relationships/oleObject" Target="../embeddings/oleObject243.bin"/><Relationship Id="rId4" Type="http://schemas.openxmlformats.org/officeDocument/2006/relationships/oleObject" Target="../embeddings/oleObject196.bin"/><Relationship Id="rId9" Type="http://schemas.openxmlformats.org/officeDocument/2006/relationships/image" Target="../media/image225.wmf"/><Relationship Id="rId13" Type="http://schemas.openxmlformats.org/officeDocument/2006/relationships/image" Target="../media/image244.wmf"/><Relationship Id="rId18" Type="http://schemas.openxmlformats.org/officeDocument/2006/relationships/oleObject" Target="../embeddings/oleObject203.bin"/><Relationship Id="rId39" Type="http://schemas.openxmlformats.org/officeDocument/2006/relationships/oleObject" Target="../embeddings/oleObject219.bin"/><Relationship Id="rId34" Type="http://schemas.openxmlformats.org/officeDocument/2006/relationships/image" Target="../media/image250.wmf"/><Relationship Id="rId50" Type="http://schemas.openxmlformats.org/officeDocument/2006/relationships/oleObject" Target="../embeddings/oleObject230.bin"/><Relationship Id="rId55" Type="http://schemas.openxmlformats.org/officeDocument/2006/relationships/oleObject" Target="../embeddings/oleObject235.bin"/></Relationships>
</file>

<file path=ppt/slides/_rels/slide42.xml.rels><?xml version="1.0" encoding="UTF-8" standalone="yes"?>
<Relationships xmlns="http://schemas.openxmlformats.org/package/2006/relationships"><Relationship Id="rId13" Type="http://schemas.openxmlformats.org/officeDocument/2006/relationships/image" Target="../media/image262.wmf"/><Relationship Id="rId18" Type="http://schemas.openxmlformats.org/officeDocument/2006/relationships/oleObject" Target="../embeddings/oleObject253.bin"/><Relationship Id="rId26" Type="http://schemas.openxmlformats.org/officeDocument/2006/relationships/oleObject" Target="../embeddings/oleObject257.bin"/><Relationship Id="rId39" Type="http://schemas.openxmlformats.org/officeDocument/2006/relationships/image" Target="../media/image275.wmf"/><Relationship Id="rId21" Type="http://schemas.openxmlformats.org/officeDocument/2006/relationships/image" Target="../media/image266.wmf"/><Relationship Id="rId34" Type="http://schemas.openxmlformats.org/officeDocument/2006/relationships/oleObject" Target="../embeddings/oleObject261.bin"/><Relationship Id="rId7" Type="http://schemas.openxmlformats.org/officeDocument/2006/relationships/image" Target="../media/image259.wmf"/><Relationship Id="rId2" Type="http://schemas.openxmlformats.org/officeDocument/2006/relationships/slideLayout" Target="../slideLayouts/slideLayout2.xml"/><Relationship Id="rId16" Type="http://schemas.openxmlformats.org/officeDocument/2006/relationships/oleObject" Target="../embeddings/oleObject252.bin"/><Relationship Id="rId20" Type="http://schemas.openxmlformats.org/officeDocument/2006/relationships/oleObject" Target="../embeddings/oleObject254.bin"/><Relationship Id="rId29" Type="http://schemas.openxmlformats.org/officeDocument/2006/relationships/image" Target="../media/image270.wmf"/><Relationship Id="rId41" Type="http://schemas.openxmlformats.org/officeDocument/2006/relationships/image" Target="../media/image276.wmf"/><Relationship Id="rId1" Type="http://schemas.openxmlformats.org/officeDocument/2006/relationships/vmlDrawing" Target="../drawings/vmlDrawing34.vml"/><Relationship Id="rId6" Type="http://schemas.openxmlformats.org/officeDocument/2006/relationships/oleObject" Target="../embeddings/oleObject247.bin"/><Relationship Id="rId11" Type="http://schemas.openxmlformats.org/officeDocument/2006/relationships/image" Target="../media/image261.wmf"/><Relationship Id="rId24" Type="http://schemas.openxmlformats.org/officeDocument/2006/relationships/oleObject" Target="../embeddings/oleObject256.bin"/><Relationship Id="rId32" Type="http://schemas.openxmlformats.org/officeDocument/2006/relationships/oleObject" Target="../embeddings/oleObject260.bin"/><Relationship Id="rId37" Type="http://schemas.openxmlformats.org/officeDocument/2006/relationships/image" Target="../media/image274.wmf"/><Relationship Id="rId40" Type="http://schemas.openxmlformats.org/officeDocument/2006/relationships/oleObject" Target="../embeddings/oleObject264.bin"/><Relationship Id="rId5" Type="http://schemas.openxmlformats.org/officeDocument/2006/relationships/image" Target="../media/image258.wmf"/><Relationship Id="rId15" Type="http://schemas.openxmlformats.org/officeDocument/2006/relationships/image" Target="../media/image263.wmf"/><Relationship Id="rId23" Type="http://schemas.openxmlformats.org/officeDocument/2006/relationships/image" Target="../media/image267.wmf"/><Relationship Id="rId28" Type="http://schemas.openxmlformats.org/officeDocument/2006/relationships/oleObject" Target="../embeddings/oleObject258.bin"/><Relationship Id="rId36" Type="http://schemas.openxmlformats.org/officeDocument/2006/relationships/oleObject" Target="../embeddings/oleObject262.bin"/><Relationship Id="rId10" Type="http://schemas.openxmlformats.org/officeDocument/2006/relationships/oleObject" Target="../embeddings/oleObject249.bin"/><Relationship Id="rId19" Type="http://schemas.openxmlformats.org/officeDocument/2006/relationships/image" Target="../media/image265.wmf"/><Relationship Id="rId31" Type="http://schemas.openxmlformats.org/officeDocument/2006/relationships/image" Target="../media/image271.wmf"/><Relationship Id="rId4" Type="http://schemas.openxmlformats.org/officeDocument/2006/relationships/oleObject" Target="../embeddings/oleObject246.bin"/><Relationship Id="rId9" Type="http://schemas.openxmlformats.org/officeDocument/2006/relationships/image" Target="../media/image260.wmf"/><Relationship Id="rId14" Type="http://schemas.openxmlformats.org/officeDocument/2006/relationships/oleObject" Target="../embeddings/oleObject251.bin"/><Relationship Id="rId22" Type="http://schemas.openxmlformats.org/officeDocument/2006/relationships/oleObject" Target="../embeddings/oleObject255.bin"/><Relationship Id="rId27" Type="http://schemas.openxmlformats.org/officeDocument/2006/relationships/image" Target="../media/image269.wmf"/><Relationship Id="rId30" Type="http://schemas.openxmlformats.org/officeDocument/2006/relationships/oleObject" Target="../embeddings/oleObject259.bin"/><Relationship Id="rId35" Type="http://schemas.openxmlformats.org/officeDocument/2006/relationships/image" Target="../media/image273.wmf"/><Relationship Id="rId8" Type="http://schemas.openxmlformats.org/officeDocument/2006/relationships/oleObject" Target="../embeddings/oleObject248.bin"/><Relationship Id="rId3" Type="http://schemas.openxmlformats.org/officeDocument/2006/relationships/image" Target="../media/image277.emf"/><Relationship Id="rId12" Type="http://schemas.openxmlformats.org/officeDocument/2006/relationships/oleObject" Target="../embeddings/oleObject250.bin"/><Relationship Id="rId17" Type="http://schemas.openxmlformats.org/officeDocument/2006/relationships/image" Target="../media/image264.wmf"/><Relationship Id="rId25" Type="http://schemas.openxmlformats.org/officeDocument/2006/relationships/image" Target="../media/image268.wmf"/><Relationship Id="rId33" Type="http://schemas.openxmlformats.org/officeDocument/2006/relationships/image" Target="../media/image272.wmf"/><Relationship Id="rId38" Type="http://schemas.openxmlformats.org/officeDocument/2006/relationships/oleObject" Target="../embeddings/oleObject263.bin"/></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147.bin"/><Relationship Id="rId13" Type="http://schemas.openxmlformats.org/officeDocument/2006/relationships/image" Target="../media/image280.wmf"/><Relationship Id="rId18" Type="http://schemas.openxmlformats.org/officeDocument/2006/relationships/oleObject" Target="../embeddings/oleObject270.bin"/><Relationship Id="rId3" Type="http://schemas.openxmlformats.org/officeDocument/2006/relationships/image" Target="../media/image284.emf"/><Relationship Id="rId21" Type="http://schemas.openxmlformats.org/officeDocument/2006/relationships/oleObject" Target="../embeddings/oleObject273.bin"/><Relationship Id="rId7" Type="http://schemas.openxmlformats.org/officeDocument/2006/relationships/image" Target="../media/image278.wmf"/><Relationship Id="rId12" Type="http://schemas.openxmlformats.org/officeDocument/2006/relationships/oleObject" Target="../embeddings/oleObject267.bin"/><Relationship Id="rId17" Type="http://schemas.openxmlformats.org/officeDocument/2006/relationships/image" Target="../media/image282.wmf"/><Relationship Id="rId2" Type="http://schemas.openxmlformats.org/officeDocument/2006/relationships/slideLayout" Target="../slideLayouts/slideLayout2.xml"/><Relationship Id="rId16" Type="http://schemas.openxmlformats.org/officeDocument/2006/relationships/oleObject" Target="../embeddings/oleObject269.bin"/><Relationship Id="rId20" Type="http://schemas.openxmlformats.org/officeDocument/2006/relationships/oleObject" Target="../embeddings/oleObject272.bin"/><Relationship Id="rId1" Type="http://schemas.openxmlformats.org/officeDocument/2006/relationships/vmlDrawing" Target="../drawings/vmlDrawing35.vml"/><Relationship Id="rId6" Type="http://schemas.openxmlformats.org/officeDocument/2006/relationships/oleObject" Target="../embeddings/oleObject265.bin"/><Relationship Id="rId11" Type="http://schemas.openxmlformats.org/officeDocument/2006/relationships/image" Target="../media/image279.wmf"/><Relationship Id="rId5" Type="http://schemas.openxmlformats.org/officeDocument/2006/relationships/image" Target="../media/image197.wmf"/><Relationship Id="rId15" Type="http://schemas.openxmlformats.org/officeDocument/2006/relationships/image" Target="../media/image281.wmf"/><Relationship Id="rId23" Type="http://schemas.openxmlformats.org/officeDocument/2006/relationships/image" Target="../media/image283.wmf"/><Relationship Id="rId10" Type="http://schemas.openxmlformats.org/officeDocument/2006/relationships/oleObject" Target="../embeddings/oleObject266.bin"/><Relationship Id="rId19" Type="http://schemas.openxmlformats.org/officeDocument/2006/relationships/oleObject" Target="../embeddings/oleObject271.bin"/><Relationship Id="rId4" Type="http://schemas.openxmlformats.org/officeDocument/2006/relationships/oleObject" Target="../embeddings/oleObject145.bin"/><Relationship Id="rId9" Type="http://schemas.openxmlformats.org/officeDocument/2006/relationships/image" Target="../media/image199.wmf"/><Relationship Id="rId14" Type="http://schemas.openxmlformats.org/officeDocument/2006/relationships/oleObject" Target="../embeddings/oleObject268.bin"/><Relationship Id="rId22" Type="http://schemas.openxmlformats.org/officeDocument/2006/relationships/oleObject" Target="../embeddings/oleObject274.bin"/></Relationships>
</file>

<file path=ppt/slides/_rels/slide44.xml.rels><?xml version="1.0" encoding="UTF-8" standalone="yes"?>
<Relationships xmlns="http://schemas.openxmlformats.org/package/2006/relationships"><Relationship Id="rId8" Type="http://schemas.openxmlformats.org/officeDocument/2006/relationships/oleObject" Target="../embeddings/oleObject277.bin"/><Relationship Id="rId13" Type="http://schemas.openxmlformats.org/officeDocument/2006/relationships/image" Target="../media/image289.wmf"/><Relationship Id="rId3" Type="http://schemas.openxmlformats.org/officeDocument/2006/relationships/oleObject" Target="../embeddings/oleObject275.bin"/><Relationship Id="rId7" Type="http://schemas.openxmlformats.org/officeDocument/2006/relationships/image" Target="../media/image286.wmf"/><Relationship Id="rId12" Type="http://schemas.openxmlformats.org/officeDocument/2006/relationships/oleObject" Target="../embeddings/oleObject279.bin"/><Relationship Id="rId2" Type="http://schemas.openxmlformats.org/officeDocument/2006/relationships/slideLayout" Target="../slideLayouts/slideLayout61.xml"/><Relationship Id="rId1" Type="http://schemas.openxmlformats.org/officeDocument/2006/relationships/vmlDrawing" Target="../drawings/vmlDrawing36.vml"/><Relationship Id="rId6" Type="http://schemas.openxmlformats.org/officeDocument/2006/relationships/oleObject" Target="../embeddings/oleObject276.bin"/><Relationship Id="rId11" Type="http://schemas.openxmlformats.org/officeDocument/2006/relationships/image" Target="../media/image288.wmf"/><Relationship Id="rId5" Type="http://schemas.openxmlformats.org/officeDocument/2006/relationships/image" Target="../media/image102.png"/><Relationship Id="rId10" Type="http://schemas.openxmlformats.org/officeDocument/2006/relationships/oleObject" Target="../embeddings/oleObject278.bin"/><Relationship Id="rId4" Type="http://schemas.openxmlformats.org/officeDocument/2006/relationships/image" Target="../media/image285.wmf"/><Relationship Id="rId9" Type="http://schemas.openxmlformats.org/officeDocument/2006/relationships/image" Target="../media/image287.wmf"/></Relationships>
</file>

<file path=ppt/slides/_rels/slide45.xml.rels><?xml version="1.0" encoding="UTF-8" standalone="yes"?>
<Relationships xmlns="http://schemas.openxmlformats.org/package/2006/relationships"><Relationship Id="rId8" Type="http://schemas.openxmlformats.org/officeDocument/2006/relationships/oleObject" Target="../embeddings/oleObject282.bin"/><Relationship Id="rId3" Type="http://schemas.openxmlformats.org/officeDocument/2006/relationships/image" Target="../media/image293.png"/><Relationship Id="rId7" Type="http://schemas.openxmlformats.org/officeDocument/2006/relationships/image" Target="../media/image291.wmf"/><Relationship Id="rId2" Type="http://schemas.openxmlformats.org/officeDocument/2006/relationships/slideLayout" Target="../slideLayouts/slideLayout2.xml"/><Relationship Id="rId1" Type="http://schemas.openxmlformats.org/officeDocument/2006/relationships/vmlDrawing" Target="../drawings/vmlDrawing37.vml"/><Relationship Id="rId6" Type="http://schemas.openxmlformats.org/officeDocument/2006/relationships/oleObject" Target="../embeddings/oleObject281.bin"/><Relationship Id="rId5" Type="http://schemas.openxmlformats.org/officeDocument/2006/relationships/image" Target="../media/image290.wmf"/><Relationship Id="rId10" Type="http://schemas.openxmlformats.org/officeDocument/2006/relationships/image" Target="../media/image294.emf"/><Relationship Id="rId4" Type="http://schemas.openxmlformats.org/officeDocument/2006/relationships/oleObject" Target="../embeddings/oleObject280.bin"/><Relationship Id="rId9" Type="http://schemas.openxmlformats.org/officeDocument/2006/relationships/image" Target="../media/image292.wmf"/></Relationships>
</file>

<file path=ppt/slides/_rels/slide46.xml.rels><?xml version="1.0" encoding="UTF-8" standalone="yes"?>
<Relationships xmlns="http://schemas.openxmlformats.org/package/2006/relationships"><Relationship Id="rId2" Type="http://schemas.openxmlformats.org/officeDocument/2006/relationships/image" Target="../media/image294.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96.emf"/><Relationship Id="rId7" Type="http://schemas.openxmlformats.org/officeDocument/2006/relationships/image" Target="../media/image298.emf"/><Relationship Id="rId2" Type="http://schemas.openxmlformats.org/officeDocument/2006/relationships/slideLayout" Target="../slideLayouts/slideLayout2.xml"/><Relationship Id="rId1" Type="http://schemas.openxmlformats.org/officeDocument/2006/relationships/vmlDrawing" Target="../drawings/vmlDrawing38.vml"/><Relationship Id="rId6" Type="http://schemas.openxmlformats.org/officeDocument/2006/relationships/image" Target="../media/image295.wmf"/><Relationship Id="rId5" Type="http://schemas.openxmlformats.org/officeDocument/2006/relationships/oleObject" Target="../embeddings/oleObject283.bin"/><Relationship Id="rId4" Type="http://schemas.openxmlformats.org/officeDocument/2006/relationships/image" Target="../media/image297.emf"/></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285.bin"/><Relationship Id="rId13" Type="http://schemas.openxmlformats.org/officeDocument/2006/relationships/image" Target="../media/image302.wmf"/><Relationship Id="rId3" Type="http://schemas.openxmlformats.org/officeDocument/2006/relationships/image" Target="../media/image305.emf"/><Relationship Id="rId7" Type="http://schemas.openxmlformats.org/officeDocument/2006/relationships/image" Target="../media/image299.wmf"/><Relationship Id="rId12" Type="http://schemas.openxmlformats.org/officeDocument/2006/relationships/oleObject" Target="../embeddings/oleObject287.bin"/><Relationship Id="rId17" Type="http://schemas.openxmlformats.org/officeDocument/2006/relationships/image" Target="../media/image304.wmf"/><Relationship Id="rId2" Type="http://schemas.openxmlformats.org/officeDocument/2006/relationships/slideLayout" Target="../slideLayouts/slideLayout2.xml"/><Relationship Id="rId16" Type="http://schemas.openxmlformats.org/officeDocument/2006/relationships/oleObject" Target="../embeddings/oleObject289.bin"/><Relationship Id="rId1" Type="http://schemas.openxmlformats.org/officeDocument/2006/relationships/vmlDrawing" Target="../drawings/vmlDrawing39.vml"/><Relationship Id="rId6" Type="http://schemas.openxmlformats.org/officeDocument/2006/relationships/oleObject" Target="../embeddings/oleObject284.bin"/><Relationship Id="rId11" Type="http://schemas.openxmlformats.org/officeDocument/2006/relationships/image" Target="../media/image301.wmf"/><Relationship Id="rId5" Type="http://schemas.openxmlformats.org/officeDocument/2006/relationships/image" Target="../media/image307.emf"/><Relationship Id="rId15" Type="http://schemas.openxmlformats.org/officeDocument/2006/relationships/image" Target="../media/image303.wmf"/><Relationship Id="rId10" Type="http://schemas.openxmlformats.org/officeDocument/2006/relationships/oleObject" Target="../embeddings/oleObject286.bin"/><Relationship Id="rId4" Type="http://schemas.openxmlformats.org/officeDocument/2006/relationships/image" Target="../media/image306.emf"/><Relationship Id="rId9" Type="http://schemas.openxmlformats.org/officeDocument/2006/relationships/image" Target="../media/image300.wmf"/><Relationship Id="rId14" Type="http://schemas.openxmlformats.org/officeDocument/2006/relationships/oleObject" Target="../embeddings/oleObject288.bin"/></Relationships>
</file>

<file path=ppt/slides/_rels/slide49.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9.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oleObject" Target="../embeddings/oleObject292.bin"/><Relationship Id="rId13" Type="http://schemas.openxmlformats.org/officeDocument/2006/relationships/image" Target="../media/image13.wmf"/><Relationship Id="rId18" Type="http://schemas.openxmlformats.org/officeDocument/2006/relationships/oleObject" Target="../embeddings/oleObject93.bin"/><Relationship Id="rId3" Type="http://schemas.openxmlformats.org/officeDocument/2006/relationships/image" Target="../media/image1160.png"/><Relationship Id="rId21" Type="http://schemas.openxmlformats.org/officeDocument/2006/relationships/image" Target="../media/image129.wmf"/><Relationship Id="rId7" Type="http://schemas.openxmlformats.org/officeDocument/2006/relationships/image" Target="../media/image311.wmf"/><Relationship Id="rId12" Type="http://schemas.openxmlformats.org/officeDocument/2006/relationships/oleObject" Target="../embeddings/oleObject4.bin"/><Relationship Id="rId17" Type="http://schemas.openxmlformats.org/officeDocument/2006/relationships/image" Target="../media/image16.wmf"/><Relationship Id="rId25" Type="http://schemas.openxmlformats.org/officeDocument/2006/relationships/image" Target="../media/image50.wmf"/><Relationship Id="rId2" Type="http://schemas.openxmlformats.org/officeDocument/2006/relationships/slideLayout" Target="../slideLayouts/slideLayout61.xml"/><Relationship Id="rId16" Type="http://schemas.openxmlformats.org/officeDocument/2006/relationships/oleObject" Target="../embeddings/oleObject293.bin"/><Relationship Id="rId20" Type="http://schemas.openxmlformats.org/officeDocument/2006/relationships/oleObject" Target="../embeddings/oleObject94.bin"/><Relationship Id="rId1" Type="http://schemas.openxmlformats.org/officeDocument/2006/relationships/vmlDrawing" Target="../drawings/vmlDrawing40.vml"/><Relationship Id="rId6" Type="http://schemas.openxmlformats.org/officeDocument/2006/relationships/oleObject" Target="../embeddings/oleObject291.bin"/><Relationship Id="rId11" Type="http://schemas.openxmlformats.org/officeDocument/2006/relationships/image" Target="../media/image12.wmf"/><Relationship Id="rId24" Type="http://schemas.openxmlformats.org/officeDocument/2006/relationships/oleObject" Target="../embeddings/oleObject294.bin"/><Relationship Id="rId5" Type="http://schemas.openxmlformats.org/officeDocument/2006/relationships/image" Target="../media/image310.wmf"/><Relationship Id="rId15" Type="http://schemas.openxmlformats.org/officeDocument/2006/relationships/image" Target="../media/image15.wmf"/><Relationship Id="rId23" Type="http://schemas.openxmlformats.org/officeDocument/2006/relationships/image" Target="../media/image130.wmf"/><Relationship Id="rId10" Type="http://schemas.openxmlformats.org/officeDocument/2006/relationships/oleObject" Target="../embeddings/oleObject3.bin"/><Relationship Id="rId19" Type="http://schemas.openxmlformats.org/officeDocument/2006/relationships/image" Target="../media/image128.wmf"/><Relationship Id="rId4" Type="http://schemas.openxmlformats.org/officeDocument/2006/relationships/oleObject" Target="../embeddings/oleObject290.bin"/><Relationship Id="rId9" Type="http://schemas.openxmlformats.org/officeDocument/2006/relationships/image" Target="../media/image312.wmf"/><Relationship Id="rId14" Type="http://schemas.openxmlformats.org/officeDocument/2006/relationships/oleObject" Target="../embeddings/oleObject6.bin"/><Relationship Id="rId22" Type="http://schemas.openxmlformats.org/officeDocument/2006/relationships/oleObject" Target="../embeddings/oleObject95.bin"/></Relationships>
</file>

<file path=ppt/slides/_rels/slide52.xml.rels><?xml version="1.0" encoding="UTF-8" standalone="yes"?>
<Relationships xmlns="http://schemas.openxmlformats.org/package/2006/relationships"><Relationship Id="rId8" Type="http://schemas.openxmlformats.org/officeDocument/2006/relationships/image" Target="../media/image315.wmf"/><Relationship Id="rId13" Type="http://schemas.openxmlformats.org/officeDocument/2006/relationships/image" Target="../media/image317.wmf"/><Relationship Id="rId3" Type="http://schemas.openxmlformats.org/officeDocument/2006/relationships/oleObject" Target="../embeddings/oleObject295.bin"/><Relationship Id="rId7" Type="http://schemas.openxmlformats.org/officeDocument/2006/relationships/oleObject" Target="../embeddings/oleObject297.bin"/><Relationship Id="rId12" Type="http://schemas.openxmlformats.org/officeDocument/2006/relationships/oleObject" Target="../embeddings/oleObject299.bin"/><Relationship Id="rId2" Type="http://schemas.openxmlformats.org/officeDocument/2006/relationships/slideLayout" Target="../slideLayouts/slideLayout2.xml"/><Relationship Id="rId1" Type="http://schemas.openxmlformats.org/officeDocument/2006/relationships/vmlDrawing" Target="../drawings/vmlDrawing41.vml"/><Relationship Id="rId6" Type="http://schemas.openxmlformats.org/officeDocument/2006/relationships/image" Target="../media/image314.wmf"/><Relationship Id="rId11" Type="http://schemas.openxmlformats.org/officeDocument/2006/relationships/image" Target="../media/image318.emf"/><Relationship Id="rId5" Type="http://schemas.openxmlformats.org/officeDocument/2006/relationships/oleObject" Target="../embeddings/oleObject296.bin"/><Relationship Id="rId10" Type="http://schemas.openxmlformats.org/officeDocument/2006/relationships/image" Target="../media/image316.wmf"/><Relationship Id="rId4" Type="http://schemas.openxmlformats.org/officeDocument/2006/relationships/image" Target="../media/image313.wmf"/><Relationship Id="rId9" Type="http://schemas.openxmlformats.org/officeDocument/2006/relationships/oleObject" Target="../embeddings/oleObject298.bin"/></Relationships>
</file>

<file path=ppt/slides/_rels/slide53.xml.rels><?xml version="1.0" encoding="UTF-8" standalone="yes"?>
<Relationships xmlns="http://schemas.openxmlformats.org/package/2006/relationships"><Relationship Id="rId2" Type="http://schemas.openxmlformats.org/officeDocument/2006/relationships/image" Target="../media/image319.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oleObject" Target="../embeddings/oleObject302.bin"/><Relationship Id="rId13" Type="http://schemas.openxmlformats.org/officeDocument/2006/relationships/image" Target="../media/image324.wmf"/><Relationship Id="rId18" Type="http://schemas.openxmlformats.org/officeDocument/2006/relationships/oleObject" Target="../embeddings/oleObject307.bin"/><Relationship Id="rId3" Type="http://schemas.openxmlformats.org/officeDocument/2006/relationships/image" Target="../media/image329.emf"/><Relationship Id="rId21" Type="http://schemas.openxmlformats.org/officeDocument/2006/relationships/image" Target="../media/image328.wmf"/><Relationship Id="rId7" Type="http://schemas.openxmlformats.org/officeDocument/2006/relationships/image" Target="../media/image321.wmf"/><Relationship Id="rId12" Type="http://schemas.openxmlformats.org/officeDocument/2006/relationships/oleObject" Target="../embeddings/oleObject304.bin"/><Relationship Id="rId17" Type="http://schemas.openxmlformats.org/officeDocument/2006/relationships/image" Target="../media/image326.wmf"/><Relationship Id="rId2" Type="http://schemas.openxmlformats.org/officeDocument/2006/relationships/slideLayout" Target="../slideLayouts/slideLayout2.xml"/><Relationship Id="rId16" Type="http://schemas.openxmlformats.org/officeDocument/2006/relationships/oleObject" Target="../embeddings/oleObject306.bin"/><Relationship Id="rId20" Type="http://schemas.openxmlformats.org/officeDocument/2006/relationships/oleObject" Target="../embeddings/oleObject308.bin"/><Relationship Id="rId1" Type="http://schemas.openxmlformats.org/officeDocument/2006/relationships/vmlDrawing" Target="../drawings/vmlDrawing42.vml"/><Relationship Id="rId6" Type="http://schemas.openxmlformats.org/officeDocument/2006/relationships/oleObject" Target="../embeddings/oleObject301.bin"/><Relationship Id="rId11" Type="http://schemas.openxmlformats.org/officeDocument/2006/relationships/image" Target="../media/image323.wmf"/><Relationship Id="rId5" Type="http://schemas.openxmlformats.org/officeDocument/2006/relationships/image" Target="../media/image320.wmf"/><Relationship Id="rId15" Type="http://schemas.openxmlformats.org/officeDocument/2006/relationships/image" Target="../media/image325.wmf"/><Relationship Id="rId10" Type="http://schemas.openxmlformats.org/officeDocument/2006/relationships/oleObject" Target="../embeddings/oleObject303.bin"/><Relationship Id="rId19" Type="http://schemas.openxmlformats.org/officeDocument/2006/relationships/image" Target="../media/image327.wmf"/><Relationship Id="rId4" Type="http://schemas.openxmlformats.org/officeDocument/2006/relationships/oleObject" Target="../embeddings/oleObject300.bin"/><Relationship Id="rId9" Type="http://schemas.openxmlformats.org/officeDocument/2006/relationships/image" Target="../media/image322.wmf"/><Relationship Id="rId14" Type="http://schemas.openxmlformats.org/officeDocument/2006/relationships/oleObject" Target="../embeddings/oleObject305.bin"/></Relationships>
</file>

<file path=ppt/slides/_rels/slide55.xml.rels><?xml version="1.0" encoding="UTF-8" standalone="yes"?>
<Relationships xmlns="http://schemas.openxmlformats.org/package/2006/relationships"><Relationship Id="rId8" Type="http://schemas.openxmlformats.org/officeDocument/2006/relationships/oleObject" Target="../embeddings/oleObject311.bin"/><Relationship Id="rId13" Type="http://schemas.openxmlformats.org/officeDocument/2006/relationships/image" Target="../media/image334.wmf"/><Relationship Id="rId18" Type="http://schemas.openxmlformats.org/officeDocument/2006/relationships/oleObject" Target="../embeddings/oleObject316.bin"/><Relationship Id="rId26" Type="http://schemas.openxmlformats.org/officeDocument/2006/relationships/oleObject" Target="../embeddings/oleObject320.bin"/><Relationship Id="rId3" Type="http://schemas.openxmlformats.org/officeDocument/2006/relationships/image" Target="../media/image342.emf"/><Relationship Id="rId21" Type="http://schemas.openxmlformats.org/officeDocument/2006/relationships/image" Target="../media/image338.wmf"/><Relationship Id="rId7" Type="http://schemas.openxmlformats.org/officeDocument/2006/relationships/image" Target="../media/image331.wmf"/><Relationship Id="rId12" Type="http://schemas.openxmlformats.org/officeDocument/2006/relationships/oleObject" Target="../embeddings/oleObject313.bin"/><Relationship Id="rId17" Type="http://schemas.openxmlformats.org/officeDocument/2006/relationships/image" Target="../media/image336.wmf"/><Relationship Id="rId25" Type="http://schemas.openxmlformats.org/officeDocument/2006/relationships/image" Target="../media/image340.wmf"/><Relationship Id="rId2" Type="http://schemas.openxmlformats.org/officeDocument/2006/relationships/slideLayout" Target="../slideLayouts/slideLayout2.xml"/><Relationship Id="rId16" Type="http://schemas.openxmlformats.org/officeDocument/2006/relationships/oleObject" Target="../embeddings/oleObject315.bin"/><Relationship Id="rId20" Type="http://schemas.openxmlformats.org/officeDocument/2006/relationships/oleObject" Target="../embeddings/oleObject317.bin"/><Relationship Id="rId1" Type="http://schemas.openxmlformats.org/officeDocument/2006/relationships/vmlDrawing" Target="../drawings/vmlDrawing43.vml"/><Relationship Id="rId6" Type="http://schemas.openxmlformats.org/officeDocument/2006/relationships/oleObject" Target="../embeddings/oleObject310.bin"/><Relationship Id="rId11" Type="http://schemas.openxmlformats.org/officeDocument/2006/relationships/image" Target="../media/image333.wmf"/><Relationship Id="rId24" Type="http://schemas.openxmlformats.org/officeDocument/2006/relationships/oleObject" Target="../embeddings/oleObject319.bin"/><Relationship Id="rId5" Type="http://schemas.openxmlformats.org/officeDocument/2006/relationships/image" Target="../media/image330.wmf"/><Relationship Id="rId15" Type="http://schemas.openxmlformats.org/officeDocument/2006/relationships/image" Target="../media/image335.wmf"/><Relationship Id="rId23" Type="http://schemas.openxmlformats.org/officeDocument/2006/relationships/image" Target="../media/image339.wmf"/><Relationship Id="rId10" Type="http://schemas.openxmlformats.org/officeDocument/2006/relationships/oleObject" Target="../embeddings/oleObject312.bin"/><Relationship Id="rId19" Type="http://schemas.openxmlformats.org/officeDocument/2006/relationships/image" Target="../media/image337.wmf"/><Relationship Id="rId4" Type="http://schemas.openxmlformats.org/officeDocument/2006/relationships/oleObject" Target="../embeddings/oleObject309.bin"/><Relationship Id="rId9" Type="http://schemas.openxmlformats.org/officeDocument/2006/relationships/image" Target="../media/image332.wmf"/><Relationship Id="rId14" Type="http://schemas.openxmlformats.org/officeDocument/2006/relationships/oleObject" Target="../embeddings/oleObject314.bin"/><Relationship Id="rId22" Type="http://schemas.openxmlformats.org/officeDocument/2006/relationships/oleObject" Target="../embeddings/oleObject318.bin"/><Relationship Id="rId27" Type="http://schemas.openxmlformats.org/officeDocument/2006/relationships/image" Target="../media/image341.wmf"/></Relationships>
</file>

<file path=ppt/slides/_rels/slide56.xml.rels><?xml version="1.0" encoding="UTF-8" standalone="yes"?>
<Relationships xmlns="http://schemas.openxmlformats.org/package/2006/relationships"><Relationship Id="rId26" Type="http://schemas.openxmlformats.org/officeDocument/2006/relationships/image" Target="../media/image349.wmf"/><Relationship Id="rId21" Type="http://schemas.openxmlformats.org/officeDocument/2006/relationships/oleObject" Target="../embeddings/oleObject206.bin"/><Relationship Id="rId42" Type="http://schemas.openxmlformats.org/officeDocument/2006/relationships/oleObject" Target="../embeddings/oleObject242.bin"/><Relationship Id="rId47" Type="http://schemas.openxmlformats.org/officeDocument/2006/relationships/image" Target="../media/image355.wmf"/><Relationship Id="rId63" Type="http://schemas.openxmlformats.org/officeDocument/2006/relationships/oleObject" Target="../embeddings/oleObject343.bin"/><Relationship Id="rId68" Type="http://schemas.openxmlformats.org/officeDocument/2006/relationships/oleObject" Target="../embeddings/oleObject348.bin"/><Relationship Id="rId7" Type="http://schemas.openxmlformats.org/officeDocument/2006/relationships/oleObject" Target="../embeddings/oleObject323.bin"/><Relationship Id="rId2" Type="http://schemas.openxmlformats.org/officeDocument/2006/relationships/slideLayout" Target="../slideLayouts/slideLayout2.xml"/><Relationship Id="rId16" Type="http://schemas.openxmlformats.org/officeDocument/2006/relationships/image" Target="../media/image347.wmf"/><Relationship Id="rId29" Type="http://schemas.openxmlformats.org/officeDocument/2006/relationships/image" Target="../media/image350.wmf"/><Relationship Id="rId11" Type="http://schemas.openxmlformats.org/officeDocument/2006/relationships/oleObject" Target="../embeddings/oleObject200.bin"/><Relationship Id="rId24" Type="http://schemas.openxmlformats.org/officeDocument/2006/relationships/image" Target="../media/image348.wmf"/><Relationship Id="rId32" Type="http://schemas.openxmlformats.org/officeDocument/2006/relationships/oleObject" Target="../embeddings/oleObject331.bin"/><Relationship Id="rId37" Type="http://schemas.openxmlformats.org/officeDocument/2006/relationships/image" Target="../media/image353.wmf"/><Relationship Id="rId40" Type="http://schemas.openxmlformats.org/officeDocument/2006/relationships/oleObject" Target="../embeddings/oleObject241.bin"/><Relationship Id="rId45" Type="http://schemas.openxmlformats.org/officeDocument/2006/relationships/image" Target="../media/image354.wmf"/><Relationship Id="rId53" Type="http://schemas.openxmlformats.org/officeDocument/2006/relationships/oleObject" Target="../embeddings/oleObject337.bin"/><Relationship Id="rId58" Type="http://schemas.openxmlformats.org/officeDocument/2006/relationships/image" Target="../media/image360.wmf"/><Relationship Id="rId66" Type="http://schemas.openxmlformats.org/officeDocument/2006/relationships/oleObject" Target="../embeddings/oleObject346.bin"/><Relationship Id="rId5" Type="http://schemas.openxmlformats.org/officeDocument/2006/relationships/oleObject" Target="../embeddings/oleObject322.bin"/><Relationship Id="rId61" Type="http://schemas.openxmlformats.org/officeDocument/2006/relationships/oleObject" Target="../embeddings/oleObject341.bin"/><Relationship Id="rId19" Type="http://schemas.openxmlformats.org/officeDocument/2006/relationships/oleObject" Target="../embeddings/oleObject205.bin"/><Relationship Id="rId14" Type="http://schemas.openxmlformats.org/officeDocument/2006/relationships/image" Target="../media/image346.wmf"/><Relationship Id="rId22" Type="http://schemas.openxmlformats.org/officeDocument/2006/relationships/image" Target="../media/image249.wmf"/><Relationship Id="rId27" Type="http://schemas.openxmlformats.org/officeDocument/2006/relationships/oleObject" Target="../embeddings/oleObject209.bin"/><Relationship Id="rId30" Type="http://schemas.openxmlformats.org/officeDocument/2006/relationships/oleObject" Target="../embeddings/oleObject330.bin"/><Relationship Id="rId35" Type="http://schemas.openxmlformats.org/officeDocument/2006/relationships/image" Target="../media/image247.wmf"/><Relationship Id="rId43" Type="http://schemas.openxmlformats.org/officeDocument/2006/relationships/image" Target="../media/image253.wmf"/><Relationship Id="rId48" Type="http://schemas.openxmlformats.org/officeDocument/2006/relationships/oleObject" Target="../embeddings/oleObject335.bin"/><Relationship Id="rId56" Type="http://schemas.openxmlformats.org/officeDocument/2006/relationships/image" Target="../media/image359.wmf"/><Relationship Id="rId64" Type="http://schemas.openxmlformats.org/officeDocument/2006/relationships/oleObject" Target="../embeddings/oleObject344.bin"/><Relationship Id="rId69" Type="http://schemas.openxmlformats.org/officeDocument/2006/relationships/oleObject" Target="../embeddings/oleObject349.bin"/><Relationship Id="rId8" Type="http://schemas.openxmlformats.org/officeDocument/2006/relationships/image" Target="../media/image345.wmf"/><Relationship Id="rId51" Type="http://schemas.openxmlformats.org/officeDocument/2006/relationships/oleObject" Target="../embeddings/oleObject336.bin"/><Relationship Id="rId3" Type="http://schemas.openxmlformats.org/officeDocument/2006/relationships/oleObject" Target="../embeddings/oleObject321.bin"/><Relationship Id="rId12" Type="http://schemas.openxmlformats.org/officeDocument/2006/relationships/image" Target="../media/image244.wmf"/><Relationship Id="rId17" Type="http://schemas.openxmlformats.org/officeDocument/2006/relationships/oleObject" Target="../embeddings/oleObject203.bin"/><Relationship Id="rId25" Type="http://schemas.openxmlformats.org/officeDocument/2006/relationships/oleObject" Target="../embeddings/oleObject328.bin"/><Relationship Id="rId33" Type="http://schemas.openxmlformats.org/officeDocument/2006/relationships/image" Target="../media/image352.wmf"/><Relationship Id="rId38" Type="http://schemas.openxmlformats.org/officeDocument/2006/relationships/oleObject" Target="../embeddings/oleObject216.bin"/><Relationship Id="rId46" Type="http://schemas.openxmlformats.org/officeDocument/2006/relationships/oleObject" Target="../embeddings/oleObject334.bin"/><Relationship Id="rId59" Type="http://schemas.openxmlformats.org/officeDocument/2006/relationships/oleObject" Target="../embeddings/oleObject340.bin"/><Relationship Id="rId67" Type="http://schemas.openxmlformats.org/officeDocument/2006/relationships/oleObject" Target="../embeddings/oleObject347.bin"/><Relationship Id="rId20" Type="http://schemas.openxmlformats.org/officeDocument/2006/relationships/image" Target="../media/image248.wmf"/><Relationship Id="rId41" Type="http://schemas.openxmlformats.org/officeDocument/2006/relationships/image" Target="../media/image252.wmf"/><Relationship Id="rId54" Type="http://schemas.openxmlformats.org/officeDocument/2006/relationships/image" Target="../media/image358.wmf"/><Relationship Id="rId62" Type="http://schemas.openxmlformats.org/officeDocument/2006/relationships/oleObject" Target="../embeddings/oleObject342.bin"/><Relationship Id="rId70" Type="http://schemas.openxmlformats.org/officeDocument/2006/relationships/oleObject" Target="../embeddings/oleObject350.bin"/><Relationship Id="rId1" Type="http://schemas.openxmlformats.org/officeDocument/2006/relationships/vmlDrawing" Target="../drawings/vmlDrawing44.vml"/><Relationship Id="rId6" Type="http://schemas.openxmlformats.org/officeDocument/2006/relationships/image" Target="../media/image344.wmf"/><Relationship Id="rId15" Type="http://schemas.openxmlformats.org/officeDocument/2006/relationships/oleObject" Target="../embeddings/oleObject326.bin"/><Relationship Id="rId23" Type="http://schemas.openxmlformats.org/officeDocument/2006/relationships/oleObject" Target="../embeddings/oleObject327.bin"/><Relationship Id="rId28" Type="http://schemas.openxmlformats.org/officeDocument/2006/relationships/oleObject" Target="../embeddings/oleObject329.bin"/><Relationship Id="rId36" Type="http://schemas.openxmlformats.org/officeDocument/2006/relationships/oleObject" Target="../embeddings/oleObject332.bin"/><Relationship Id="rId49" Type="http://schemas.openxmlformats.org/officeDocument/2006/relationships/image" Target="../media/image356.wmf"/><Relationship Id="rId57" Type="http://schemas.openxmlformats.org/officeDocument/2006/relationships/oleObject" Target="../embeddings/oleObject339.bin"/><Relationship Id="rId10" Type="http://schemas.openxmlformats.org/officeDocument/2006/relationships/image" Target="../media/image243.wmf"/><Relationship Id="rId31" Type="http://schemas.openxmlformats.org/officeDocument/2006/relationships/image" Target="../media/image351.wmf"/><Relationship Id="rId44" Type="http://schemas.openxmlformats.org/officeDocument/2006/relationships/oleObject" Target="../embeddings/oleObject333.bin"/><Relationship Id="rId52" Type="http://schemas.openxmlformats.org/officeDocument/2006/relationships/image" Target="../media/image357.wmf"/><Relationship Id="rId60" Type="http://schemas.openxmlformats.org/officeDocument/2006/relationships/image" Target="../media/image361.wmf"/><Relationship Id="rId65" Type="http://schemas.openxmlformats.org/officeDocument/2006/relationships/oleObject" Target="../embeddings/oleObject345.bin"/><Relationship Id="rId4" Type="http://schemas.openxmlformats.org/officeDocument/2006/relationships/image" Target="../media/image343.wmf"/><Relationship Id="rId9" Type="http://schemas.openxmlformats.org/officeDocument/2006/relationships/oleObject" Target="../embeddings/oleObject324.bin"/><Relationship Id="rId13" Type="http://schemas.openxmlformats.org/officeDocument/2006/relationships/oleObject" Target="../embeddings/oleObject325.bin"/><Relationship Id="rId18" Type="http://schemas.openxmlformats.org/officeDocument/2006/relationships/image" Target="../media/image225.wmf"/><Relationship Id="rId39" Type="http://schemas.openxmlformats.org/officeDocument/2006/relationships/image" Target="../media/image251.wmf"/><Relationship Id="rId34" Type="http://schemas.openxmlformats.org/officeDocument/2006/relationships/oleObject" Target="../embeddings/oleObject214.bin"/><Relationship Id="rId50" Type="http://schemas.openxmlformats.org/officeDocument/2006/relationships/image" Target="../media/image342.emf"/><Relationship Id="rId55" Type="http://schemas.openxmlformats.org/officeDocument/2006/relationships/oleObject" Target="../embeddings/oleObject338.bin"/></Relationships>
</file>

<file path=ppt/slides/_rels/slide57.xml.rels><?xml version="1.0" encoding="UTF-8" standalone="yes"?>
<Relationships xmlns="http://schemas.openxmlformats.org/package/2006/relationships"><Relationship Id="rId2" Type="http://schemas.openxmlformats.org/officeDocument/2006/relationships/image" Target="../media/image362.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63.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365.wmf"/><Relationship Id="rId13" Type="http://schemas.openxmlformats.org/officeDocument/2006/relationships/oleObject" Target="../embeddings/oleObject355.bin"/><Relationship Id="rId18" Type="http://schemas.openxmlformats.org/officeDocument/2006/relationships/image" Target="../media/image370.wmf"/><Relationship Id="rId3" Type="http://schemas.openxmlformats.org/officeDocument/2006/relationships/image" Target="../media/image372.emf"/><Relationship Id="rId21" Type="http://schemas.openxmlformats.org/officeDocument/2006/relationships/image" Target="../media/image374.emf"/><Relationship Id="rId7" Type="http://schemas.openxmlformats.org/officeDocument/2006/relationships/oleObject" Target="../embeddings/oleObject352.bin"/><Relationship Id="rId12" Type="http://schemas.openxmlformats.org/officeDocument/2006/relationships/image" Target="../media/image367.wmf"/><Relationship Id="rId17" Type="http://schemas.openxmlformats.org/officeDocument/2006/relationships/oleObject" Target="../embeddings/oleObject357.bin"/><Relationship Id="rId2" Type="http://schemas.openxmlformats.org/officeDocument/2006/relationships/slideLayout" Target="../slideLayouts/slideLayout2.xml"/><Relationship Id="rId16" Type="http://schemas.openxmlformats.org/officeDocument/2006/relationships/image" Target="../media/image369.wmf"/><Relationship Id="rId20" Type="http://schemas.openxmlformats.org/officeDocument/2006/relationships/image" Target="../media/image371.wmf"/><Relationship Id="rId1" Type="http://schemas.openxmlformats.org/officeDocument/2006/relationships/vmlDrawing" Target="../drawings/vmlDrawing45.vml"/><Relationship Id="rId6" Type="http://schemas.openxmlformats.org/officeDocument/2006/relationships/image" Target="../media/image364.wmf"/><Relationship Id="rId11" Type="http://schemas.openxmlformats.org/officeDocument/2006/relationships/oleObject" Target="../embeddings/oleObject354.bin"/><Relationship Id="rId5" Type="http://schemas.openxmlformats.org/officeDocument/2006/relationships/oleObject" Target="../embeddings/oleObject351.bin"/><Relationship Id="rId15" Type="http://schemas.openxmlformats.org/officeDocument/2006/relationships/oleObject" Target="../embeddings/oleObject356.bin"/><Relationship Id="rId10" Type="http://schemas.openxmlformats.org/officeDocument/2006/relationships/image" Target="../media/image366.wmf"/><Relationship Id="rId19" Type="http://schemas.openxmlformats.org/officeDocument/2006/relationships/oleObject" Target="../embeddings/oleObject358.bin"/><Relationship Id="rId4" Type="http://schemas.openxmlformats.org/officeDocument/2006/relationships/image" Target="../media/image373.emf"/><Relationship Id="rId9" Type="http://schemas.openxmlformats.org/officeDocument/2006/relationships/oleObject" Target="../embeddings/oleObject353.bin"/><Relationship Id="rId14" Type="http://schemas.openxmlformats.org/officeDocument/2006/relationships/image" Target="../media/image368.wmf"/></Relationships>
</file>

<file path=ppt/slides/_rels/slide60.xml.rels><?xml version="1.0" encoding="UTF-8" standalone="yes"?>
<Relationships xmlns="http://schemas.openxmlformats.org/package/2006/relationships"><Relationship Id="rId3" Type="http://schemas.openxmlformats.org/officeDocument/2006/relationships/image" Target="../media/image376.emf"/><Relationship Id="rId2" Type="http://schemas.openxmlformats.org/officeDocument/2006/relationships/image" Target="../media/image375.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2.xml.rels><?xml version="1.0" encoding="UTF-8" standalone="yes"?>
<Relationships xmlns="http://schemas.openxmlformats.org/package/2006/relationships"><Relationship Id="rId3" Type="http://schemas.openxmlformats.org/officeDocument/2006/relationships/image" Target="../media/image378.emf"/><Relationship Id="rId7" Type="http://schemas.openxmlformats.org/officeDocument/2006/relationships/image" Target="../media/image382.png"/><Relationship Id="rId2" Type="http://schemas.openxmlformats.org/officeDocument/2006/relationships/image" Target="../media/image377.emf"/><Relationship Id="rId1" Type="http://schemas.openxmlformats.org/officeDocument/2006/relationships/slideLayout" Target="../slideLayouts/slideLayout2.xml"/><Relationship Id="rId6" Type="http://schemas.openxmlformats.org/officeDocument/2006/relationships/image" Target="../media/image381.emf"/><Relationship Id="rId5" Type="http://schemas.openxmlformats.org/officeDocument/2006/relationships/image" Target="../media/image380.emf"/><Relationship Id="rId4" Type="http://schemas.openxmlformats.org/officeDocument/2006/relationships/image" Target="../media/image379.emf"/></Relationships>
</file>

<file path=ppt/slides/_rels/slide63.xml.rels><?xml version="1.0" encoding="UTF-8" standalone="yes"?>
<Relationships xmlns="http://schemas.openxmlformats.org/package/2006/relationships"><Relationship Id="rId3" Type="http://schemas.openxmlformats.org/officeDocument/2006/relationships/image" Target="../media/image384.png"/><Relationship Id="rId2" Type="http://schemas.openxmlformats.org/officeDocument/2006/relationships/image" Target="../media/image383.emf"/><Relationship Id="rId1" Type="http://schemas.openxmlformats.org/officeDocument/2006/relationships/slideLayout" Target="../slideLayouts/slideLayout2.xml"/><Relationship Id="rId4" Type="http://schemas.openxmlformats.org/officeDocument/2006/relationships/image" Target="../media/image385.png"/></Relationships>
</file>

<file path=ppt/slides/_rels/slide64.xml.rels><?xml version="1.0" encoding="UTF-8" standalone="yes"?>
<Relationships xmlns="http://schemas.openxmlformats.org/package/2006/relationships"><Relationship Id="rId8" Type="http://schemas.openxmlformats.org/officeDocument/2006/relationships/oleObject" Target="../embeddings/oleObject361.bin"/><Relationship Id="rId3" Type="http://schemas.openxmlformats.org/officeDocument/2006/relationships/image" Target="../media/image390.emf"/><Relationship Id="rId7" Type="http://schemas.openxmlformats.org/officeDocument/2006/relationships/image" Target="../media/image387.wmf"/><Relationship Id="rId12" Type="http://schemas.openxmlformats.org/officeDocument/2006/relationships/image" Target="../media/image391.png"/><Relationship Id="rId2" Type="http://schemas.openxmlformats.org/officeDocument/2006/relationships/slideLayout" Target="../slideLayouts/slideLayout2.xml"/><Relationship Id="rId1" Type="http://schemas.openxmlformats.org/officeDocument/2006/relationships/vmlDrawing" Target="../drawings/vmlDrawing46.vml"/><Relationship Id="rId6" Type="http://schemas.openxmlformats.org/officeDocument/2006/relationships/oleObject" Target="../embeddings/oleObject360.bin"/><Relationship Id="rId11" Type="http://schemas.openxmlformats.org/officeDocument/2006/relationships/image" Target="../media/image389.wmf"/><Relationship Id="rId5" Type="http://schemas.openxmlformats.org/officeDocument/2006/relationships/image" Target="../media/image386.wmf"/><Relationship Id="rId10" Type="http://schemas.openxmlformats.org/officeDocument/2006/relationships/oleObject" Target="../embeddings/oleObject362.bin"/><Relationship Id="rId4" Type="http://schemas.openxmlformats.org/officeDocument/2006/relationships/oleObject" Target="../embeddings/oleObject359.bin"/><Relationship Id="rId9" Type="http://schemas.openxmlformats.org/officeDocument/2006/relationships/image" Target="../media/image388.wmf"/></Relationships>
</file>

<file path=ppt/slides/_rels/slide65.xml.rels><?xml version="1.0" encoding="UTF-8" standalone="yes"?>
<Relationships xmlns="http://schemas.openxmlformats.org/package/2006/relationships"><Relationship Id="rId8" Type="http://schemas.openxmlformats.org/officeDocument/2006/relationships/image" Target="../media/image393.wmf"/><Relationship Id="rId3" Type="http://schemas.openxmlformats.org/officeDocument/2006/relationships/image" Target="../media/image395.emf"/><Relationship Id="rId7" Type="http://schemas.openxmlformats.org/officeDocument/2006/relationships/oleObject" Target="../embeddings/oleObject364.bin"/><Relationship Id="rId2" Type="http://schemas.openxmlformats.org/officeDocument/2006/relationships/slideLayout" Target="../slideLayouts/slideLayout2.xml"/><Relationship Id="rId1" Type="http://schemas.openxmlformats.org/officeDocument/2006/relationships/vmlDrawing" Target="../drawings/vmlDrawing47.vml"/><Relationship Id="rId6" Type="http://schemas.openxmlformats.org/officeDocument/2006/relationships/image" Target="../media/image392.wmf"/><Relationship Id="rId11" Type="http://schemas.openxmlformats.org/officeDocument/2006/relationships/image" Target="../media/image394.wmf"/><Relationship Id="rId5" Type="http://schemas.openxmlformats.org/officeDocument/2006/relationships/oleObject" Target="../embeddings/oleObject363.bin"/><Relationship Id="rId10" Type="http://schemas.openxmlformats.org/officeDocument/2006/relationships/oleObject" Target="../embeddings/oleObject365.bin"/><Relationship Id="rId4" Type="http://schemas.openxmlformats.org/officeDocument/2006/relationships/image" Target="../media/image396.emf"/><Relationship Id="rId9" Type="http://schemas.openxmlformats.org/officeDocument/2006/relationships/image" Target="../media/image397.emf"/></Relationships>
</file>

<file path=ppt/slides/_rels/slide66.xml.rels><?xml version="1.0" encoding="UTF-8" standalone="yes"?>
<Relationships xmlns="http://schemas.openxmlformats.org/package/2006/relationships"><Relationship Id="rId3" Type="http://schemas.openxmlformats.org/officeDocument/2006/relationships/image" Target="../media/image399.emf"/><Relationship Id="rId2" Type="http://schemas.openxmlformats.org/officeDocument/2006/relationships/image" Target="../media/image398.png"/><Relationship Id="rId1" Type="http://schemas.openxmlformats.org/officeDocument/2006/relationships/slideLayout" Target="../slideLayouts/slideLayout2.xml"/><Relationship Id="rId5" Type="http://schemas.openxmlformats.org/officeDocument/2006/relationships/image" Target="../media/image402.png"/><Relationship Id="rId4" Type="http://schemas.openxmlformats.org/officeDocument/2006/relationships/image" Target="../media/image401.png"/></Relationships>
</file>

<file path=ppt/slides/_rels/slide67.xml.rels><?xml version="1.0" encoding="UTF-8" standalone="yes"?>
<Relationships xmlns="http://schemas.openxmlformats.org/package/2006/relationships"><Relationship Id="rId8" Type="http://schemas.openxmlformats.org/officeDocument/2006/relationships/oleObject" Target="../embeddings/oleObject368.bin"/><Relationship Id="rId3" Type="http://schemas.openxmlformats.org/officeDocument/2006/relationships/oleObject" Target="../embeddings/oleObject366.bin"/><Relationship Id="rId7" Type="http://schemas.openxmlformats.org/officeDocument/2006/relationships/image" Target="../media/image406.emf"/><Relationship Id="rId2" Type="http://schemas.openxmlformats.org/officeDocument/2006/relationships/slideLayout" Target="../slideLayouts/slideLayout2.xml"/><Relationship Id="rId1" Type="http://schemas.openxmlformats.org/officeDocument/2006/relationships/vmlDrawing" Target="../drawings/vmlDrawing48.vml"/><Relationship Id="rId6" Type="http://schemas.openxmlformats.org/officeDocument/2006/relationships/image" Target="../media/image404.wmf"/><Relationship Id="rId5" Type="http://schemas.openxmlformats.org/officeDocument/2006/relationships/oleObject" Target="../embeddings/oleObject367.bin"/><Relationship Id="rId4" Type="http://schemas.openxmlformats.org/officeDocument/2006/relationships/image" Target="../media/image403.wmf"/><Relationship Id="rId9" Type="http://schemas.openxmlformats.org/officeDocument/2006/relationships/image" Target="../media/image405.wmf"/></Relationships>
</file>

<file path=ppt/slides/_rels/slide68.xml.rels><?xml version="1.0" encoding="UTF-8" standalone="yes"?>
<Relationships xmlns="http://schemas.openxmlformats.org/package/2006/relationships"><Relationship Id="rId8" Type="http://schemas.openxmlformats.org/officeDocument/2006/relationships/image" Target="../media/image412.emf"/><Relationship Id="rId3" Type="http://schemas.openxmlformats.org/officeDocument/2006/relationships/image" Target="../media/image409.emf"/><Relationship Id="rId7" Type="http://schemas.openxmlformats.org/officeDocument/2006/relationships/image" Target="../media/image411.emf"/><Relationship Id="rId2" Type="http://schemas.openxmlformats.org/officeDocument/2006/relationships/slideLayout" Target="../slideLayouts/slideLayout2.xml"/><Relationship Id="rId1" Type="http://schemas.openxmlformats.org/officeDocument/2006/relationships/vmlDrawing" Target="../drawings/vmlDrawing49.vml"/><Relationship Id="rId6" Type="http://schemas.openxmlformats.org/officeDocument/2006/relationships/image" Target="../media/image407.wmf"/><Relationship Id="rId5" Type="http://schemas.openxmlformats.org/officeDocument/2006/relationships/oleObject" Target="../embeddings/oleObject369.bin"/><Relationship Id="rId10" Type="http://schemas.openxmlformats.org/officeDocument/2006/relationships/image" Target="../media/image408.wmf"/><Relationship Id="rId4" Type="http://schemas.openxmlformats.org/officeDocument/2006/relationships/image" Target="../media/image410.emf"/><Relationship Id="rId9" Type="http://schemas.openxmlformats.org/officeDocument/2006/relationships/oleObject" Target="../embeddings/oleObject370.bin"/></Relationships>
</file>

<file path=ppt/slides/_rels/slide69.xml.rels><?xml version="1.0" encoding="UTF-8" standalone="yes"?>
<Relationships xmlns="http://schemas.openxmlformats.org/package/2006/relationships"><Relationship Id="rId8" Type="http://schemas.openxmlformats.org/officeDocument/2006/relationships/image" Target="../media/image414.wmf"/><Relationship Id="rId13" Type="http://schemas.openxmlformats.org/officeDocument/2006/relationships/oleObject" Target="../embeddings/oleObject375.bin"/><Relationship Id="rId3" Type="http://schemas.openxmlformats.org/officeDocument/2006/relationships/image" Target="../media/image418.emf"/><Relationship Id="rId7" Type="http://schemas.openxmlformats.org/officeDocument/2006/relationships/oleObject" Target="../embeddings/oleObject372.bin"/><Relationship Id="rId12" Type="http://schemas.openxmlformats.org/officeDocument/2006/relationships/image" Target="../media/image416.wmf"/><Relationship Id="rId2" Type="http://schemas.openxmlformats.org/officeDocument/2006/relationships/slideLayout" Target="../slideLayouts/slideLayout2.xml"/><Relationship Id="rId1" Type="http://schemas.openxmlformats.org/officeDocument/2006/relationships/vmlDrawing" Target="../drawings/vmlDrawing50.vml"/><Relationship Id="rId6" Type="http://schemas.openxmlformats.org/officeDocument/2006/relationships/image" Target="../media/image413.wmf"/><Relationship Id="rId11" Type="http://schemas.openxmlformats.org/officeDocument/2006/relationships/oleObject" Target="../embeddings/oleObject374.bin"/><Relationship Id="rId5" Type="http://schemas.openxmlformats.org/officeDocument/2006/relationships/oleObject" Target="../embeddings/oleObject371.bin"/><Relationship Id="rId15" Type="http://schemas.openxmlformats.org/officeDocument/2006/relationships/image" Target="../media/image399.emf"/><Relationship Id="rId10" Type="http://schemas.openxmlformats.org/officeDocument/2006/relationships/image" Target="../media/image415.wmf"/><Relationship Id="rId4" Type="http://schemas.openxmlformats.org/officeDocument/2006/relationships/image" Target="../media/image419.emf"/><Relationship Id="rId9" Type="http://schemas.openxmlformats.org/officeDocument/2006/relationships/oleObject" Target="../embeddings/oleObject373.bin"/><Relationship Id="rId14" Type="http://schemas.openxmlformats.org/officeDocument/2006/relationships/image" Target="../media/image417.wmf"/></Relationships>
</file>

<file path=ppt/slides/_rels/slide70.xml.rels><?xml version="1.0" encoding="UTF-8" standalone="yes"?>
<Relationships xmlns="http://schemas.openxmlformats.org/package/2006/relationships"><Relationship Id="rId8" Type="http://schemas.openxmlformats.org/officeDocument/2006/relationships/image" Target="../media/image421.wmf"/><Relationship Id="rId3" Type="http://schemas.openxmlformats.org/officeDocument/2006/relationships/image" Target="../media/image423.emf"/><Relationship Id="rId7" Type="http://schemas.openxmlformats.org/officeDocument/2006/relationships/oleObject" Target="../embeddings/oleObject377.bin"/><Relationship Id="rId2" Type="http://schemas.openxmlformats.org/officeDocument/2006/relationships/slideLayout" Target="../slideLayouts/slideLayout2.xml"/><Relationship Id="rId1" Type="http://schemas.openxmlformats.org/officeDocument/2006/relationships/vmlDrawing" Target="../drawings/vmlDrawing51.vml"/><Relationship Id="rId6" Type="http://schemas.openxmlformats.org/officeDocument/2006/relationships/image" Target="../media/image424.emf"/><Relationship Id="rId5" Type="http://schemas.openxmlformats.org/officeDocument/2006/relationships/image" Target="../media/image420.wmf"/><Relationship Id="rId10" Type="http://schemas.openxmlformats.org/officeDocument/2006/relationships/image" Target="../media/image422.wmf"/><Relationship Id="rId4" Type="http://schemas.openxmlformats.org/officeDocument/2006/relationships/oleObject" Target="../embeddings/oleObject376.bin"/><Relationship Id="rId9" Type="http://schemas.openxmlformats.org/officeDocument/2006/relationships/oleObject" Target="../embeddings/oleObject378.bin"/></Relationships>
</file>

<file path=ppt/slides/_rels/slide71.xml.rels><?xml version="1.0" encoding="UTF-8" standalone="yes"?>
<Relationships xmlns="http://schemas.openxmlformats.org/package/2006/relationships"><Relationship Id="rId8" Type="http://schemas.openxmlformats.org/officeDocument/2006/relationships/oleObject" Target="../embeddings/oleObject381.bin"/><Relationship Id="rId13" Type="http://schemas.openxmlformats.org/officeDocument/2006/relationships/oleObject" Target="../embeddings/oleObject383.bin"/><Relationship Id="rId18" Type="http://schemas.openxmlformats.org/officeDocument/2006/relationships/image" Target="../media/image431.wmf"/><Relationship Id="rId3" Type="http://schemas.openxmlformats.org/officeDocument/2006/relationships/image" Target="../media/image432.emf"/><Relationship Id="rId7" Type="http://schemas.openxmlformats.org/officeDocument/2006/relationships/image" Target="../media/image426.wmf"/><Relationship Id="rId12" Type="http://schemas.openxmlformats.org/officeDocument/2006/relationships/image" Target="../media/image428.wmf"/><Relationship Id="rId17" Type="http://schemas.openxmlformats.org/officeDocument/2006/relationships/oleObject" Target="../embeddings/oleObject385.bin"/><Relationship Id="rId2" Type="http://schemas.openxmlformats.org/officeDocument/2006/relationships/slideLayout" Target="../slideLayouts/slideLayout2.xml"/><Relationship Id="rId16" Type="http://schemas.openxmlformats.org/officeDocument/2006/relationships/image" Target="../media/image430.wmf"/><Relationship Id="rId1" Type="http://schemas.openxmlformats.org/officeDocument/2006/relationships/vmlDrawing" Target="../drawings/vmlDrawing52.vml"/><Relationship Id="rId6" Type="http://schemas.openxmlformats.org/officeDocument/2006/relationships/oleObject" Target="../embeddings/oleObject380.bin"/><Relationship Id="rId11" Type="http://schemas.openxmlformats.org/officeDocument/2006/relationships/oleObject" Target="../embeddings/oleObject382.bin"/><Relationship Id="rId5" Type="http://schemas.openxmlformats.org/officeDocument/2006/relationships/image" Target="../media/image425.wmf"/><Relationship Id="rId15" Type="http://schemas.openxmlformats.org/officeDocument/2006/relationships/oleObject" Target="../embeddings/oleObject384.bin"/><Relationship Id="rId10" Type="http://schemas.openxmlformats.org/officeDocument/2006/relationships/image" Target="../media/image433.emf"/><Relationship Id="rId4" Type="http://schemas.openxmlformats.org/officeDocument/2006/relationships/oleObject" Target="../embeddings/oleObject379.bin"/><Relationship Id="rId9" Type="http://schemas.openxmlformats.org/officeDocument/2006/relationships/image" Target="../media/image427.wmf"/><Relationship Id="rId14" Type="http://schemas.openxmlformats.org/officeDocument/2006/relationships/image" Target="../media/image429.wmf"/></Relationships>
</file>

<file path=ppt/slides/_rels/slide72.xml.rels><?xml version="1.0" encoding="UTF-8" standalone="yes"?>
<Relationships xmlns="http://schemas.openxmlformats.org/package/2006/relationships"><Relationship Id="rId8" Type="http://schemas.openxmlformats.org/officeDocument/2006/relationships/image" Target="../media/image376.png"/><Relationship Id="rId3" Type="http://schemas.openxmlformats.org/officeDocument/2006/relationships/image" Target="../media/image371.png"/><Relationship Id="rId7" Type="http://schemas.openxmlformats.org/officeDocument/2006/relationships/image" Target="../media/image375.png"/><Relationship Id="rId2" Type="http://schemas.openxmlformats.org/officeDocument/2006/relationships/image" Target="../media/image434.emf"/><Relationship Id="rId1" Type="http://schemas.openxmlformats.org/officeDocument/2006/relationships/slideLayout" Target="../slideLayouts/slideLayout2.xml"/><Relationship Id="rId6" Type="http://schemas.openxmlformats.org/officeDocument/2006/relationships/image" Target="../media/image374.png"/><Relationship Id="rId5" Type="http://schemas.openxmlformats.org/officeDocument/2006/relationships/image" Target="../media/image373.png"/><Relationship Id="rId4" Type="http://schemas.openxmlformats.org/officeDocument/2006/relationships/image" Target="../media/image372.png"/></Relationships>
</file>

<file path=ppt/slides/_rels/slide73.xml.rels><?xml version="1.0" encoding="UTF-8" standalone="yes"?>
<Relationships xmlns="http://schemas.openxmlformats.org/package/2006/relationships"><Relationship Id="rId8" Type="http://schemas.openxmlformats.org/officeDocument/2006/relationships/image" Target="../media/image383.png"/><Relationship Id="rId3" Type="http://schemas.openxmlformats.org/officeDocument/2006/relationships/image" Target="../media/image378.png"/><Relationship Id="rId7" Type="http://schemas.openxmlformats.org/officeDocument/2006/relationships/image" Target="../media/image3820.png"/><Relationship Id="rId2" Type="http://schemas.openxmlformats.org/officeDocument/2006/relationships/image" Target="../media/image435.emf"/><Relationship Id="rId1" Type="http://schemas.openxmlformats.org/officeDocument/2006/relationships/slideLayout" Target="../slideLayouts/slideLayout2.xml"/><Relationship Id="rId6" Type="http://schemas.openxmlformats.org/officeDocument/2006/relationships/image" Target="../media/image381.png"/><Relationship Id="rId5" Type="http://schemas.openxmlformats.org/officeDocument/2006/relationships/image" Target="../media/image380.png"/><Relationship Id="rId4" Type="http://schemas.openxmlformats.org/officeDocument/2006/relationships/image" Target="../media/image379.png"/></Relationships>
</file>

<file path=ppt/slides/_rels/slide74.xml.rels><?xml version="1.0" encoding="UTF-8" standalone="yes"?>
<Relationships xmlns="http://schemas.openxmlformats.org/package/2006/relationships"><Relationship Id="rId3" Type="http://schemas.openxmlformats.org/officeDocument/2006/relationships/image" Target="../media/image3850.png"/><Relationship Id="rId7" Type="http://schemas.openxmlformats.org/officeDocument/2006/relationships/image" Target="../media/image389.png"/><Relationship Id="rId2" Type="http://schemas.openxmlformats.org/officeDocument/2006/relationships/image" Target="../media/image436.emf"/><Relationship Id="rId1" Type="http://schemas.openxmlformats.org/officeDocument/2006/relationships/slideLayout" Target="../slideLayouts/slideLayout2.xml"/><Relationship Id="rId6" Type="http://schemas.openxmlformats.org/officeDocument/2006/relationships/image" Target="../media/image388.png"/><Relationship Id="rId5" Type="http://schemas.openxmlformats.org/officeDocument/2006/relationships/image" Target="../media/image387.png"/><Relationship Id="rId4" Type="http://schemas.openxmlformats.org/officeDocument/2006/relationships/image" Target="../media/image386.png"/></Relationships>
</file>

<file path=ppt/slides/_rels/slide75.xml.rels><?xml version="1.0" encoding="UTF-8" standalone="yes"?>
<Relationships xmlns="http://schemas.openxmlformats.org/package/2006/relationships"><Relationship Id="rId2" Type="http://schemas.openxmlformats.org/officeDocument/2006/relationships/image" Target="../media/image437.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38.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39.e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40.e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41.e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43.png"/><Relationship Id="rId2" Type="http://schemas.openxmlformats.org/officeDocument/2006/relationships/image" Target="../media/image442.emf"/><Relationship Id="rId1" Type="http://schemas.openxmlformats.org/officeDocument/2006/relationships/slideLayout" Target="../slideLayouts/slideLayout2.xml"/><Relationship Id="rId5" Type="http://schemas.openxmlformats.org/officeDocument/2006/relationships/image" Target="../media/image445.emf"/><Relationship Id="rId4" Type="http://schemas.openxmlformats.org/officeDocument/2006/relationships/image" Target="../media/image444.emf"/></Relationships>
</file>

<file path=ppt/slides/_rels/slide81.xml.rels><?xml version="1.0" encoding="UTF-8" standalone="yes"?>
<Relationships xmlns="http://schemas.openxmlformats.org/package/2006/relationships"><Relationship Id="rId3" Type="http://schemas.openxmlformats.org/officeDocument/2006/relationships/image" Target="../media/image447.emf"/><Relationship Id="rId2" Type="http://schemas.openxmlformats.org/officeDocument/2006/relationships/image" Target="../media/image446.emf"/><Relationship Id="rId1" Type="http://schemas.openxmlformats.org/officeDocument/2006/relationships/slideLayout" Target="../slideLayouts/slideLayout2.xml"/><Relationship Id="rId5" Type="http://schemas.openxmlformats.org/officeDocument/2006/relationships/image" Target="../media/image449.emf"/><Relationship Id="rId4" Type="http://schemas.openxmlformats.org/officeDocument/2006/relationships/image" Target="../media/image448.emf"/></Relationships>
</file>

<file path=ppt/slides/_rels/slide82.xml.rels><?xml version="1.0" encoding="UTF-8" standalone="yes"?>
<Relationships xmlns="http://schemas.openxmlformats.org/package/2006/relationships"><Relationship Id="rId8" Type="http://schemas.openxmlformats.org/officeDocument/2006/relationships/image" Target="../media/image451.wmf"/><Relationship Id="rId3" Type="http://schemas.openxmlformats.org/officeDocument/2006/relationships/image" Target="../media/image453.emf"/><Relationship Id="rId7" Type="http://schemas.openxmlformats.org/officeDocument/2006/relationships/oleObject" Target="../embeddings/oleObject387.bin"/><Relationship Id="rId2" Type="http://schemas.openxmlformats.org/officeDocument/2006/relationships/slideLayout" Target="../slideLayouts/slideLayout2.xml"/><Relationship Id="rId1" Type="http://schemas.openxmlformats.org/officeDocument/2006/relationships/vmlDrawing" Target="../drawings/vmlDrawing53.vml"/><Relationship Id="rId6" Type="http://schemas.openxmlformats.org/officeDocument/2006/relationships/image" Target="../media/image450.wmf"/><Relationship Id="rId5" Type="http://schemas.openxmlformats.org/officeDocument/2006/relationships/oleObject" Target="../embeddings/oleObject386.bin"/><Relationship Id="rId10" Type="http://schemas.openxmlformats.org/officeDocument/2006/relationships/image" Target="../media/image452.wmf"/><Relationship Id="rId4" Type="http://schemas.openxmlformats.org/officeDocument/2006/relationships/image" Target="../media/image454.emf"/><Relationship Id="rId9" Type="http://schemas.openxmlformats.org/officeDocument/2006/relationships/oleObject" Target="../embeddings/oleObject388.bin"/></Relationships>
</file>

<file path=ppt/slides/_rels/slide83.xml.rels><?xml version="1.0" encoding="UTF-8" standalone="yes"?>
<Relationships xmlns="http://schemas.openxmlformats.org/package/2006/relationships"><Relationship Id="rId8" Type="http://schemas.openxmlformats.org/officeDocument/2006/relationships/image" Target="../media/image455.wmf"/><Relationship Id="rId13" Type="http://schemas.openxmlformats.org/officeDocument/2006/relationships/image" Target="../media/image457.wmf"/><Relationship Id="rId3" Type="http://schemas.openxmlformats.org/officeDocument/2006/relationships/image" Target="../media/image458.emf"/><Relationship Id="rId7" Type="http://schemas.openxmlformats.org/officeDocument/2006/relationships/oleObject" Target="../embeddings/oleObject389.bin"/><Relationship Id="rId12" Type="http://schemas.openxmlformats.org/officeDocument/2006/relationships/oleObject" Target="../embeddings/oleObject391.bin"/><Relationship Id="rId2" Type="http://schemas.openxmlformats.org/officeDocument/2006/relationships/slideLayout" Target="../slideLayouts/slideLayout2.xml"/><Relationship Id="rId1" Type="http://schemas.openxmlformats.org/officeDocument/2006/relationships/vmlDrawing" Target="../drawings/vmlDrawing54.vml"/><Relationship Id="rId6" Type="http://schemas.openxmlformats.org/officeDocument/2006/relationships/image" Target="../media/image461.emf"/><Relationship Id="rId11" Type="http://schemas.openxmlformats.org/officeDocument/2006/relationships/image" Target="../media/image456.wmf"/><Relationship Id="rId5" Type="http://schemas.openxmlformats.org/officeDocument/2006/relationships/image" Target="../media/image460.emf"/><Relationship Id="rId10" Type="http://schemas.openxmlformats.org/officeDocument/2006/relationships/oleObject" Target="../embeddings/oleObject390.bin"/><Relationship Id="rId4" Type="http://schemas.openxmlformats.org/officeDocument/2006/relationships/image" Target="../media/image459.emf"/><Relationship Id="rId9" Type="http://schemas.openxmlformats.org/officeDocument/2006/relationships/image" Target="../media/image462.emf"/><Relationship Id="rId14" Type="http://schemas.openxmlformats.org/officeDocument/2006/relationships/image" Target="../media/image463.png"/></Relationships>
</file>

<file path=ppt/slides/_rels/slide84.xml.rels><?xml version="1.0" encoding="UTF-8" standalone="yes"?>
<Relationships xmlns="http://schemas.openxmlformats.org/package/2006/relationships"><Relationship Id="rId3" Type="http://schemas.openxmlformats.org/officeDocument/2006/relationships/image" Target="../media/image465.emf"/><Relationship Id="rId2" Type="http://schemas.openxmlformats.org/officeDocument/2006/relationships/image" Target="../media/image464.emf"/><Relationship Id="rId1" Type="http://schemas.openxmlformats.org/officeDocument/2006/relationships/slideLayout" Target="../slideLayouts/slideLayout2.xml"/><Relationship Id="rId5" Type="http://schemas.openxmlformats.org/officeDocument/2006/relationships/image" Target="../media/image467.emf"/><Relationship Id="rId4" Type="http://schemas.openxmlformats.org/officeDocument/2006/relationships/image" Target="../media/image466.emf"/></Relationships>
</file>

<file path=ppt/slides/_rels/slide85.xml.rels><?xml version="1.0" encoding="UTF-8" standalone="yes"?>
<Relationships xmlns="http://schemas.openxmlformats.org/package/2006/relationships"><Relationship Id="rId8" Type="http://schemas.openxmlformats.org/officeDocument/2006/relationships/oleObject" Target="../embeddings/oleObject392.bin"/><Relationship Id="rId3" Type="http://schemas.openxmlformats.org/officeDocument/2006/relationships/image" Target="../media/image470.emf"/><Relationship Id="rId7" Type="http://schemas.openxmlformats.org/officeDocument/2006/relationships/image" Target="../media/image474.emf"/><Relationship Id="rId12" Type="http://schemas.openxmlformats.org/officeDocument/2006/relationships/image" Target="../media/image469.wmf"/><Relationship Id="rId2" Type="http://schemas.openxmlformats.org/officeDocument/2006/relationships/slideLayout" Target="../slideLayouts/slideLayout2.xml"/><Relationship Id="rId1" Type="http://schemas.openxmlformats.org/officeDocument/2006/relationships/vmlDrawing" Target="../drawings/vmlDrawing55.vml"/><Relationship Id="rId6" Type="http://schemas.openxmlformats.org/officeDocument/2006/relationships/image" Target="../media/image473.emf"/><Relationship Id="rId11" Type="http://schemas.openxmlformats.org/officeDocument/2006/relationships/oleObject" Target="../embeddings/oleObject393.bin"/><Relationship Id="rId5" Type="http://schemas.openxmlformats.org/officeDocument/2006/relationships/image" Target="../media/image472.emf"/><Relationship Id="rId10" Type="http://schemas.openxmlformats.org/officeDocument/2006/relationships/image" Target="../media/image475.emf"/><Relationship Id="rId4" Type="http://schemas.openxmlformats.org/officeDocument/2006/relationships/image" Target="../media/image471.emf"/><Relationship Id="rId9" Type="http://schemas.openxmlformats.org/officeDocument/2006/relationships/image" Target="../media/image468.wmf"/></Relationships>
</file>

<file path=ppt/slides/_rels/slide86.xml.rels><?xml version="1.0" encoding="UTF-8" standalone="yes"?>
<Relationships xmlns="http://schemas.openxmlformats.org/package/2006/relationships"><Relationship Id="rId2" Type="http://schemas.openxmlformats.org/officeDocument/2006/relationships/image" Target="../media/image476.e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77.emf"/><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78.emf"/><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79.em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480.em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8" Type="http://schemas.openxmlformats.org/officeDocument/2006/relationships/image" Target="../media/image487.png"/><Relationship Id="rId3" Type="http://schemas.openxmlformats.org/officeDocument/2006/relationships/image" Target="../media/image482.emf"/><Relationship Id="rId7" Type="http://schemas.openxmlformats.org/officeDocument/2006/relationships/image" Target="../media/image486.png"/><Relationship Id="rId2" Type="http://schemas.openxmlformats.org/officeDocument/2006/relationships/image" Target="../media/image481.emf"/><Relationship Id="rId1" Type="http://schemas.openxmlformats.org/officeDocument/2006/relationships/slideLayout" Target="../slideLayouts/slideLayout2.xml"/><Relationship Id="rId6" Type="http://schemas.openxmlformats.org/officeDocument/2006/relationships/image" Target="../media/image485.emf"/><Relationship Id="rId5" Type="http://schemas.openxmlformats.org/officeDocument/2006/relationships/image" Target="../media/image484.emf"/><Relationship Id="rId4" Type="http://schemas.openxmlformats.org/officeDocument/2006/relationships/image" Target="../media/image483.emf"/></Relationships>
</file>

<file path=ppt/slides/_rels/slide93.xml.rels><?xml version="1.0" encoding="UTF-8" standalone="yes"?>
<Relationships xmlns="http://schemas.openxmlformats.org/package/2006/relationships"><Relationship Id="rId8" Type="http://schemas.openxmlformats.org/officeDocument/2006/relationships/oleObject" Target="../embeddings/oleObject395.bin"/><Relationship Id="rId3" Type="http://schemas.openxmlformats.org/officeDocument/2006/relationships/image" Target="../media/image483.emf"/><Relationship Id="rId7" Type="http://schemas.openxmlformats.org/officeDocument/2006/relationships/image" Target="../media/image491.png"/><Relationship Id="rId2" Type="http://schemas.openxmlformats.org/officeDocument/2006/relationships/slideLayout" Target="../slideLayouts/slideLayout2.xml"/><Relationship Id="rId1" Type="http://schemas.openxmlformats.org/officeDocument/2006/relationships/vmlDrawing" Target="../drawings/vmlDrawing56.vml"/><Relationship Id="rId6" Type="http://schemas.openxmlformats.org/officeDocument/2006/relationships/image" Target="../media/image490.emf"/><Relationship Id="rId5" Type="http://schemas.openxmlformats.org/officeDocument/2006/relationships/image" Target="../media/image488.wmf"/><Relationship Id="rId4" Type="http://schemas.openxmlformats.org/officeDocument/2006/relationships/oleObject" Target="../embeddings/oleObject394.bin"/><Relationship Id="rId9" Type="http://schemas.openxmlformats.org/officeDocument/2006/relationships/image" Target="../media/image489.wmf"/></Relationships>
</file>

<file path=ppt/slides/_rels/slide94.xml.rels><?xml version="1.0" encoding="UTF-8" standalone="yes"?>
<Relationships xmlns="http://schemas.openxmlformats.org/package/2006/relationships"><Relationship Id="rId8" Type="http://schemas.openxmlformats.org/officeDocument/2006/relationships/oleObject" Target="../embeddings/oleObject397.bin"/><Relationship Id="rId3" Type="http://schemas.openxmlformats.org/officeDocument/2006/relationships/image" Target="../media/image494.emf"/><Relationship Id="rId7" Type="http://schemas.openxmlformats.org/officeDocument/2006/relationships/image" Target="../media/image496.emf"/><Relationship Id="rId2" Type="http://schemas.openxmlformats.org/officeDocument/2006/relationships/slideLayout" Target="../slideLayouts/slideLayout2.xml"/><Relationship Id="rId1" Type="http://schemas.openxmlformats.org/officeDocument/2006/relationships/vmlDrawing" Target="../drawings/vmlDrawing57.vml"/><Relationship Id="rId6" Type="http://schemas.openxmlformats.org/officeDocument/2006/relationships/image" Target="../media/image495.emf"/><Relationship Id="rId5" Type="http://schemas.openxmlformats.org/officeDocument/2006/relationships/image" Target="../media/image492.wmf"/><Relationship Id="rId10" Type="http://schemas.openxmlformats.org/officeDocument/2006/relationships/image" Target="../media/image497.emf"/><Relationship Id="rId4" Type="http://schemas.openxmlformats.org/officeDocument/2006/relationships/oleObject" Target="../embeddings/oleObject396.bin"/><Relationship Id="rId9" Type="http://schemas.openxmlformats.org/officeDocument/2006/relationships/image" Target="../media/image493.wmf"/></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8" Type="http://schemas.openxmlformats.org/officeDocument/2006/relationships/image" Target="../media/image498.wmf"/><Relationship Id="rId3" Type="http://schemas.openxmlformats.org/officeDocument/2006/relationships/image" Target="../media/image499.emf"/><Relationship Id="rId7" Type="http://schemas.openxmlformats.org/officeDocument/2006/relationships/oleObject" Target="../embeddings/oleObject398.bin"/><Relationship Id="rId2" Type="http://schemas.openxmlformats.org/officeDocument/2006/relationships/slideLayout" Target="../slideLayouts/slideLayout2.xml"/><Relationship Id="rId1" Type="http://schemas.openxmlformats.org/officeDocument/2006/relationships/vmlDrawing" Target="../drawings/vmlDrawing58.vml"/><Relationship Id="rId6" Type="http://schemas.openxmlformats.org/officeDocument/2006/relationships/image" Target="../media/image502.emf"/><Relationship Id="rId5" Type="http://schemas.openxmlformats.org/officeDocument/2006/relationships/image" Target="../media/image501.emf"/><Relationship Id="rId4" Type="http://schemas.openxmlformats.org/officeDocument/2006/relationships/image" Target="../media/image500.emf"/></Relationships>
</file>

<file path=ppt/slides/_rels/slide97.xml.rels><?xml version="1.0" encoding="UTF-8" standalone="yes"?>
<Relationships xmlns="http://schemas.openxmlformats.org/package/2006/relationships"><Relationship Id="rId2" Type="http://schemas.openxmlformats.org/officeDocument/2006/relationships/image" Target="../media/image503.emf"/><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04.emf"/><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05.emf"/><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4430.png"/><Relationship Id="rId2" Type="http://schemas.openxmlformats.org/officeDocument/2006/relationships/image" Target="../media/image506.emf"/><Relationship Id="rId1" Type="http://schemas.openxmlformats.org/officeDocument/2006/relationships/slideLayout" Target="../slideLayouts/slideLayout2.xml"/><Relationship Id="rId5" Type="http://schemas.openxmlformats.org/officeDocument/2006/relationships/image" Target="../media/image445.png"/><Relationship Id="rId4" Type="http://schemas.openxmlformats.org/officeDocument/2006/relationships/image" Target="../media/image444.png"/></Relationships>
</file>

<file path=ppt/slides/_rels/slide101.xml.rels><?xml version="1.0" encoding="UTF-8" standalone="yes"?>
<Relationships xmlns="http://schemas.openxmlformats.org/package/2006/relationships"><Relationship Id="rId2" Type="http://schemas.openxmlformats.org/officeDocument/2006/relationships/image" Target="../media/image507.emf"/><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508.emf"/><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509.em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10.em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512.emf"/><Relationship Id="rId2" Type="http://schemas.openxmlformats.org/officeDocument/2006/relationships/image" Target="../media/image511.emf"/><Relationship Id="rId1" Type="http://schemas.openxmlformats.org/officeDocument/2006/relationships/slideLayout" Target="../slideLayouts/slideLayout2.xml"/><Relationship Id="rId6" Type="http://schemas.openxmlformats.org/officeDocument/2006/relationships/image" Target="../media/image515.emf"/><Relationship Id="rId5" Type="http://schemas.openxmlformats.org/officeDocument/2006/relationships/image" Target="../media/image514.emf"/><Relationship Id="rId4" Type="http://schemas.openxmlformats.org/officeDocument/2006/relationships/image" Target="../media/image513.emf"/></Relationships>
</file>

<file path=ppt/slides/_rels/slide106.xml.rels><?xml version="1.0" encoding="UTF-8" standalone="yes"?>
<Relationships xmlns="http://schemas.openxmlformats.org/package/2006/relationships"><Relationship Id="rId3" Type="http://schemas.openxmlformats.org/officeDocument/2006/relationships/image" Target="../media/image517.png"/><Relationship Id="rId2" Type="http://schemas.openxmlformats.org/officeDocument/2006/relationships/image" Target="../media/image516.emf"/><Relationship Id="rId1" Type="http://schemas.openxmlformats.org/officeDocument/2006/relationships/slideLayout" Target="../slideLayouts/slideLayout2.xml"/><Relationship Id="rId4" Type="http://schemas.openxmlformats.org/officeDocument/2006/relationships/image" Target="../media/image518.emf"/></Relationships>
</file>

<file path=ppt/slides/_rels/slide107.xml.rels><?xml version="1.0" encoding="UTF-8" standalone="yes"?>
<Relationships xmlns="http://schemas.openxmlformats.org/package/2006/relationships"><Relationship Id="rId3" Type="http://schemas.openxmlformats.org/officeDocument/2006/relationships/image" Target="../media/image520.emf"/><Relationship Id="rId7" Type="http://schemas.openxmlformats.org/officeDocument/2006/relationships/image" Target="../media/image524.emf"/><Relationship Id="rId2" Type="http://schemas.openxmlformats.org/officeDocument/2006/relationships/image" Target="../media/image519.emf"/><Relationship Id="rId1" Type="http://schemas.openxmlformats.org/officeDocument/2006/relationships/slideLayout" Target="../slideLayouts/slideLayout2.xml"/><Relationship Id="rId6" Type="http://schemas.openxmlformats.org/officeDocument/2006/relationships/image" Target="../media/image523.emf"/><Relationship Id="rId5" Type="http://schemas.openxmlformats.org/officeDocument/2006/relationships/image" Target="../media/image522.emf"/><Relationship Id="rId4" Type="http://schemas.openxmlformats.org/officeDocument/2006/relationships/image" Target="../media/image521.emf"/></Relationships>
</file>

<file path=ppt/slides/_rels/slide108.xml.rels><?xml version="1.0" encoding="UTF-8" standalone="yes"?>
<Relationships xmlns="http://schemas.openxmlformats.org/package/2006/relationships"><Relationship Id="rId3" Type="http://schemas.openxmlformats.org/officeDocument/2006/relationships/image" Target="../media/image465.png"/><Relationship Id="rId2" Type="http://schemas.openxmlformats.org/officeDocument/2006/relationships/image" Target="../media/image525.emf"/><Relationship Id="rId1" Type="http://schemas.openxmlformats.org/officeDocument/2006/relationships/slideLayout" Target="../slideLayouts/slideLayout2.xml"/><Relationship Id="rId6" Type="http://schemas.openxmlformats.org/officeDocument/2006/relationships/image" Target="../media/image468.png"/><Relationship Id="rId5" Type="http://schemas.openxmlformats.org/officeDocument/2006/relationships/image" Target="../media/image467.png"/><Relationship Id="rId4" Type="http://schemas.openxmlformats.org/officeDocument/2006/relationships/image" Target="../media/image466.png"/></Relationships>
</file>

<file path=ppt/slides/_rels/slide109.xml.rels><?xml version="1.0" encoding="UTF-8" standalone="yes"?>
<Relationships xmlns="http://schemas.openxmlformats.org/package/2006/relationships"><Relationship Id="rId2" Type="http://schemas.openxmlformats.org/officeDocument/2006/relationships/image" Target="../media/image526.emf"/><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527.emf"/><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528.emf"/><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529.emf"/><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530.emf"/><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115.xml.rels><?xml version="1.0" encoding="UTF-8" standalone="yes"?>
<Relationships xmlns="http://schemas.openxmlformats.org/package/2006/relationships"><Relationship Id="rId8" Type="http://schemas.openxmlformats.org/officeDocument/2006/relationships/image" Target="../media/image536.emf"/><Relationship Id="rId3" Type="http://schemas.openxmlformats.org/officeDocument/2006/relationships/image" Target="../media/image533.emf"/><Relationship Id="rId7" Type="http://schemas.openxmlformats.org/officeDocument/2006/relationships/image" Target="../media/image535.emf"/><Relationship Id="rId2" Type="http://schemas.openxmlformats.org/officeDocument/2006/relationships/slideLayout" Target="../slideLayouts/slideLayout2.xml"/><Relationship Id="rId1" Type="http://schemas.openxmlformats.org/officeDocument/2006/relationships/vmlDrawing" Target="../drawings/vmlDrawing59.vml"/><Relationship Id="rId6" Type="http://schemas.openxmlformats.org/officeDocument/2006/relationships/image" Target="../media/image531.wmf"/><Relationship Id="rId5" Type="http://schemas.openxmlformats.org/officeDocument/2006/relationships/oleObject" Target="../embeddings/oleObject399.bin"/><Relationship Id="rId10" Type="http://schemas.openxmlformats.org/officeDocument/2006/relationships/image" Target="../media/image532.wmf"/><Relationship Id="rId4" Type="http://schemas.openxmlformats.org/officeDocument/2006/relationships/image" Target="../media/image534.emf"/><Relationship Id="rId9" Type="http://schemas.openxmlformats.org/officeDocument/2006/relationships/oleObject" Target="../embeddings/oleObject400.bin"/></Relationships>
</file>

<file path=ppt/slides/_rels/slide116.xml.rels><?xml version="1.0" encoding="UTF-8" standalone="yes"?>
<Relationships xmlns="http://schemas.openxmlformats.org/package/2006/relationships"><Relationship Id="rId8" Type="http://schemas.openxmlformats.org/officeDocument/2006/relationships/image" Target="../media/image539.wmf"/><Relationship Id="rId13" Type="http://schemas.openxmlformats.org/officeDocument/2006/relationships/image" Target="../media/image542.emf"/><Relationship Id="rId3" Type="http://schemas.openxmlformats.org/officeDocument/2006/relationships/oleObject" Target="../embeddings/oleObject401.bin"/><Relationship Id="rId7" Type="http://schemas.openxmlformats.org/officeDocument/2006/relationships/oleObject" Target="../embeddings/oleObject403.bin"/><Relationship Id="rId12" Type="http://schemas.openxmlformats.org/officeDocument/2006/relationships/image" Target="../media/image541.wmf"/><Relationship Id="rId2" Type="http://schemas.openxmlformats.org/officeDocument/2006/relationships/slideLayout" Target="../slideLayouts/slideLayout2.xml"/><Relationship Id="rId1" Type="http://schemas.openxmlformats.org/officeDocument/2006/relationships/vmlDrawing" Target="../drawings/vmlDrawing60.vml"/><Relationship Id="rId6" Type="http://schemas.openxmlformats.org/officeDocument/2006/relationships/image" Target="../media/image538.wmf"/><Relationship Id="rId11" Type="http://schemas.openxmlformats.org/officeDocument/2006/relationships/oleObject" Target="../embeddings/oleObject405.bin"/><Relationship Id="rId5" Type="http://schemas.openxmlformats.org/officeDocument/2006/relationships/oleObject" Target="../embeddings/oleObject402.bin"/><Relationship Id="rId10" Type="http://schemas.openxmlformats.org/officeDocument/2006/relationships/image" Target="../media/image540.wmf"/><Relationship Id="rId4" Type="http://schemas.openxmlformats.org/officeDocument/2006/relationships/image" Target="../media/image537.wmf"/><Relationship Id="rId9" Type="http://schemas.openxmlformats.org/officeDocument/2006/relationships/oleObject" Target="../embeddings/oleObject404.bin"/><Relationship Id="rId14" Type="http://schemas.openxmlformats.org/officeDocument/2006/relationships/image" Target="../media/image543.emf"/></Relationships>
</file>

<file path=ppt/slides/_rels/slide117.xml.rels><?xml version="1.0" encoding="UTF-8" standalone="yes"?>
<Relationships xmlns="http://schemas.openxmlformats.org/package/2006/relationships"><Relationship Id="rId3" Type="http://schemas.openxmlformats.org/officeDocument/2006/relationships/image" Target="../media/image545.emf"/><Relationship Id="rId2" Type="http://schemas.openxmlformats.org/officeDocument/2006/relationships/image" Target="../media/image544.emf"/><Relationship Id="rId1" Type="http://schemas.openxmlformats.org/officeDocument/2006/relationships/slideLayout" Target="../slideLayouts/slideLayout2.xml"/><Relationship Id="rId6" Type="http://schemas.openxmlformats.org/officeDocument/2006/relationships/image" Target="../media/image548.emf"/><Relationship Id="rId5" Type="http://schemas.openxmlformats.org/officeDocument/2006/relationships/image" Target="../media/image547.emf"/><Relationship Id="rId4" Type="http://schemas.openxmlformats.org/officeDocument/2006/relationships/image" Target="../media/image546.emf"/></Relationships>
</file>

<file path=ppt/slides/_rels/slide118.xml.rels><?xml version="1.0" encoding="UTF-8" standalone="yes"?>
<Relationships xmlns="http://schemas.openxmlformats.org/package/2006/relationships"><Relationship Id="rId8" Type="http://schemas.openxmlformats.org/officeDocument/2006/relationships/oleObject" Target="../embeddings/oleObject408.bin"/><Relationship Id="rId3" Type="http://schemas.openxmlformats.org/officeDocument/2006/relationships/image" Target="../media/image552.emf"/><Relationship Id="rId7" Type="http://schemas.openxmlformats.org/officeDocument/2006/relationships/image" Target="../media/image550.wmf"/><Relationship Id="rId2" Type="http://schemas.openxmlformats.org/officeDocument/2006/relationships/slideLayout" Target="../slideLayouts/slideLayout2.xml"/><Relationship Id="rId1" Type="http://schemas.openxmlformats.org/officeDocument/2006/relationships/vmlDrawing" Target="../drawings/vmlDrawing61.vml"/><Relationship Id="rId6" Type="http://schemas.openxmlformats.org/officeDocument/2006/relationships/oleObject" Target="../embeddings/oleObject407.bin"/><Relationship Id="rId5" Type="http://schemas.openxmlformats.org/officeDocument/2006/relationships/image" Target="../media/image549.wmf"/><Relationship Id="rId4" Type="http://schemas.openxmlformats.org/officeDocument/2006/relationships/oleObject" Target="../embeddings/oleObject406.bin"/><Relationship Id="rId9" Type="http://schemas.openxmlformats.org/officeDocument/2006/relationships/image" Target="../media/image551.wmf"/></Relationships>
</file>

<file path=ppt/slides/_rels/slide119.xml.rels><?xml version="1.0" encoding="UTF-8" standalone="yes"?>
<Relationships xmlns="http://schemas.openxmlformats.org/package/2006/relationships"><Relationship Id="rId8" Type="http://schemas.openxmlformats.org/officeDocument/2006/relationships/oleObject" Target="../embeddings/oleObject411.bin"/><Relationship Id="rId3" Type="http://schemas.openxmlformats.org/officeDocument/2006/relationships/image" Target="../media/image556.emf"/><Relationship Id="rId7" Type="http://schemas.openxmlformats.org/officeDocument/2006/relationships/image" Target="../media/image554.wmf"/><Relationship Id="rId2" Type="http://schemas.openxmlformats.org/officeDocument/2006/relationships/slideLayout" Target="../slideLayouts/slideLayout2.xml"/><Relationship Id="rId1" Type="http://schemas.openxmlformats.org/officeDocument/2006/relationships/vmlDrawing" Target="../drawings/vmlDrawing62.vml"/><Relationship Id="rId6" Type="http://schemas.openxmlformats.org/officeDocument/2006/relationships/oleObject" Target="../embeddings/oleObject410.bin"/><Relationship Id="rId5" Type="http://schemas.openxmlformats.org/officeDocument/2006/relationships/image" Target="../media/image553.wmf"/><Relationship Id="rId10" Type="http://schemas.openxmlformats.org/officeDocument/2006/relationships/image" Target="../media/image557.emf"/><Relationship Id="rId4" Type="http://schemas.openxmlformats.org/officeDocument/2006/relationships/oleObject" Target="../embeddings/oleObject409.bin"/><Relationship Id="rId9" Type="http://schemas.openxmlformats.org/officeDocument/2006/relationships/image" Target="../media/image555.wmf"/></Relationships>
</file>

<file path=ppt/slides/_rels/slide120.xml.rels><?xml version="1.0" encoding="UTF-8" standalone="yes"?>
<Relationships xmlns="http://schemas.openxmlformats.org/package/2006/relationships"><Relationship Id="rId3" Type="http://schemas.openxmlformats.org/officeDocument/2006/relationships/image" Target="../media/image560.emf"/><Relationship Id="rId7" Type="http://schemas.openxmlformats.org/officeDocument/2006/relationships/image" Target="../media/image559.wmf"/><Relationship Id="rId2" Type="http://schemas.openxmlformats.org/officeDocument/2006/relationships/slideLayout" Target="../slideLayouts/slideLayout2.xml"/><Relationship Id="rId1" Type="http://schemas.openxmlformats.org/officeDocument/2006/relationships/vmlDrawing" Target="../drawings/vmlDrawing63.vml"/><Relationship Id="rId6" Type="http://schemas.openxmlformats.org/officeDocument/2006/relationships/oleObject" Target="../embeddings/oleObject413.bin"/><Relationship Id="rId5" Type="http://schemas.openxmlformats.org/officeDocument/2006/relationships/image" Target="../media/image558.wmf"/><Relationship Id="rId4" Type="http://schemas.openxmlformats.org/officeDocument/2006/relationships/oleObject" Target="../embeddings/oleObject412.bin"/></Relationships>
</file>

<file path=ppt/slides/_rels/slide121.xml.rels><?xml version="1.0" encoding="UTF-8" standalone="yes"?>
<Relationships xmlns="http://schemas.openxmlformats.org/package/2006/relationships"><Relationship Id="rId2" Type="http://schemas.openxmlformats.org/officeDocument/2006/relationships/image" Target="../media/image561.emf"/><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562.emf"/><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563.emf"/><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564.e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8" Type="http://schemas.openxmlformats.org/officeDocument/2006/relationships/oleObject" Target="../embeddings/oleObject414.bin"/><Relationship Id="rId13" Type="http://schemas.openxmlformats.org/officeDocument/2006/relationships/image" Target="../media/image573.emf"/><Relationship Id="rId3" Type="http://schemas.openxmlformats.org/officeDocument/2006/relationships/image" Target="../media/image567.emf"/><Relationship Id="rId7" Type="http://schemas.openxmlformats.org/officeDocument/2006/relationships/image" Target="../media/image571.emf"/><Relationship Id="rId12" Type="http://schemas.openxmlformats.org/officeDocument/2006/relationships/image" Target="../media/image572.emf"/><Relationship Id="rId2" Type="http://schemas.openxmlformats.org/officeDocument/2006/relationships/slideLayout" Target="../slideLayouts/slideLayout2.xml"/><Relationship Id="rId1" Type="http://schemas.openxmlformats.org/officeDocument/2006/relationships/vmlDrawing" Target="../drawings/vmlDrawing64.vml"/><Relationship Id="rId6" Type="http://schemas.openxmlformats.org/officeDocument/2006/relationships/image" Target="../media/image570.emf"/><Relationship Id="rId11" Type="http://schemas.openxmlformats.org/officeDocument/2006/relationships/image" Target="../media/image566.wmf"/><Relationship Id="rId5" Type="http://schemas.openxmlformats.org/officeDocument/2006/relationships/image" Target="../media/image569.emf"/><Relationship Id="rId10" Type="http://schemas.openxmlformats.org/officeDocument/2006/relationships/oleObject" Target="../embeddings/oleObject415.bin"/><Relationship Id="rId4" Type="http://schemas.openxmlformats.org/officeDocument/2006/relationships/image" Target="../media/image568.emf"/><Relationship Id="rId9" Type="http://schemas.openxmlformats.org/officeDocument/2006/relationships/image" Target="../media/image565.wmf"/><Relationship Id="rId14" Type="http://schemas.openxmlformats.org/officeDocument/2006/relationships/image" Target="../media/image574.emf"/></Relationships>
</file>

<file path=ppt/slides/_rels/slide126.xml.rels><?xml version="1.0" encoding="UTF-8" standalone="yes"?>
<Relationships xmlns="http://schemas.openxmlformats.org/package/2006/relationships"><Relationship Id="rId8" Type="http://schemas.openxmlformats.org/officeDocument/2006/relationships/image" Target="../media/image582.emf"/><Relationship Id="rId13" Type="http://schemas.openxmlformats.org/officeDocument/2006/relationships/oleObject" Target="../embeddings/oleObject418.bin"/><Relationship Id="rId18" Type="http://schemas.openxmlformats.org/officeDocument/2006/relationships/image" Target="../media/image586.emf"/><Relationship Id="rId3" Type="http://schemas.openxmlformats.org/officeDocument/2006/relationships/oleObject" Target="../embeddings/oleObject416.bin"/><Relationship Id="rId7" Type="http://schemas.openxmlformats.org/officeDocument/2006/relationships/image" Target="../media/image581.emf"/><Relationship Id="rId12" Type="http://schemas.openxmlformats.org/officeDocument/2006/relationships/image" Target="../media/image584.emf"/><Relationship Id="rId17" Type="http://schemas.openxmlformats.org/officeDocument/2006/relationships/image" Target="../media/image585.emf"/><Relationship Id="rId2" Type="http://schemas.openxmlformats.org/officeDocument/2006/relationships/slideLayout" Target="../slideLayouts/slideLayout2.xml"/><Relationship Id="rId16" Type="http://schemas.openxmlformats.org/officeDocument/2006/relationships/image" Target="../media/image578.wmf"/><Relationship Id="rId1" Type="http://schemas.openxmlformats.org/officeDocument/2006/relationships/vmlDrawing" Target="../drawings/vmlDrawing65.vml"/><Relationship Id="rId6" Type="http://schemas.openxmlformats.org/officeDocument/2006/relationships/image" Target="../media/image580.emf"/><Relationship Id="rId11" Type="http://schemas.openxmlformats.org/officeDocument/2006/relationships/image" Target="../media/image576.wmf"/><Relationship Id="rId5" Type="http://schemas.openxmlformats.org/officeDocument/2006/relationships/image" Target="../media/image579.emf"/><Relationship Id="rId15" Type="http://schemas.openxmlformats.org/officeDocument/2006/relationships/oleObject" Target="../embeddings/oleObject419.bin"/><Relationship Id="rId10" Type="http://schemas.openxmlformats.org/officeDocument/2006/relationships/oleObject" Target="../embeddings/oleObject417.bin"/><Relationship Id="rId19" Type="http://schemas.openxmlformats.org/officeDocument/2006/relationships/image" Target="../media/image587.emf"/><Relationship Id="rId4" Type="http://schemas.openxmlformats.org/officeDocument/2006/relationships/image" Target="../media/image575.wmf"/><Relationship Id="rId9" Type="http://schemas.openxmlformats.org/officeDocument/2006/relationships/image" Target="../media/image583.emf"/><Relationship Id="rId14" Type="http://schemas.openxmlformats.org/officeDocument/2006/relationships/image" Target="../media/image577.wmf"/></Relationships>
</file>

<file path=ppt/slides/_rels/slide127.xml.rels><?xml version="1.0" encoding="UTF-8" standalone="yes"?>
<Relationships xmlns="http://schemas.openxmlformats.org/package/2006/relationships"><Relationship Id="rId3" Type="http://schemas.openxmlformats.org/officeDocument/2006/relationships/image" Target="../media/image589.emf"/><Relationship Id="rId2" Type="http://schemas.openxmlformats.org/officeDocument/2006/relationships/image" Target="../media/image588.emf"/><Relationship Id="rId1" Type="http://schemas.openxmlformats.org/officeDocument/2006/relationships/slideLayout" Target="../slideLayouts/slideLayout2.xml"/><Relationship Id="rId6" Type="http://schemas.openxmlformats.org/officeDocument/2006/relationships/image" Target="../media/image592.emf"/><Relationship Id="rId5" Type="http://schemas.openxmlformats.org/officeDocument/2006/relationships/image" Target="../media/image591.emf"/><Relationship Id="rId4" Type="http://schemas.openxmlformats.org/officeDocument/2006/relationships/image" Target="../media/image590.emf"/></Relationships>
</file>

<file path=ppt/slides/_rels/slide128.xml.rels><?xml version="1.0" encoding="UTF-8" standalone="yes"?>
<Relationships xmlns="http://schemas.openxmlformats.org/package/2006/relationships"><Relationship Id="rId8" Type="http://schemas.openxmlformats.org/officeDocument/2006/relationships/oleObject" Target="../embeddings/oleObject422.bin"/><Relationship Id="rId13" Type="http://schemas.openxmlformats.org/officeDocument/2006/relationships/oleObject" Target="../embeddings/oleObject424.bin"/><Relationship Id="rId18" Type="http://schemas.openxmlformats.org/officeDocument/2006/relationships/image" Target="../media/image599.wmf"/><Relationship Id="rId3" Type="http://schemas.openxmlformats.org/officeDocument/2006/relationships/oleObject" Target="../embeddings/oleObject420.bin"/><Relationship Id="rId7" Type="http://schemas.openxmlformats.org/officeDocument/2006/relationships/image" Target="../media/image594.wmf"/><Relationship Id="rId12" Type="http://schemas.openxmlformats.org/officeDocument/2006/relationships/image" Target="../media/image596.wmf"/><Relationship Id="rId17" Type="http://schemas.openxmlformats.org/officeDocument/2006/relationships/oleObject" Target="../embeddings/oleObject426.bin"/><Relationship Id="rId2" Type="http://schemas.openxmlformats.org/officeDocument/2006/relationships/slideLayout" Target="../slideLayouts/slideLayout2.xml"/><Relationship Id="rId16" Type="http://schemas.openxmlformats.org/officeDocument/2006/relationships/image" Target="../media/image598.wmf"/><Relationship Id="rId1" Type="http://schemas.openxmlformats.org/officeDocument/2006/relationships/vmlDrawing" Target="../drawings/vmlDrawing66.vml"/><Relationship Id="rId6" Type="http://schemas.openxmlformats.org/officeDocument/2006/relationships/oleObject" Target="../embeddings/oleObject421.bin"/><Relationship Id="rId11" Type="http://schemas.openxmlformats.org/officeDocument/2006/relationships/oleObject" Target="../embeddings/oleObject423.bin"/><Relationship Id="rId5" Type="http://schemas.openxmlformats.org/officeDocument/2006/relationships/image" Target="../media/image600.emf"/><Relationship Id="rId15" Type="http://schemas.openxmlformats.org/officeDocument/2006/relationships/oleObject" Target="../embeddings/oleObject425.bin"/><Relationship Id="rId10" Type="http://schemas.openxmlformats.org/officeDocument/2006/relationships/image" Target="../media/image601.emf"/><Relationship Id="rId4" Type="http://schemas.openxmlformats.org/officeDocument/2006/relationships/image" Target="../media/image593.wmf"/><Relationship Id="rId9" Type="http://schemas.openxmlformats.org/officeDocument/2006/relationships/image" Target="../media/image595.wmf"/><Relationship Id="rId14" Type="http://schemas.openxmlformats.org/officeDocument/2006/relationships/image" Target="../media/image597.wmf"/></Relationships>
</file>

<file path=ppt/slides/_rels/slide129.xml.rels><?xml version="1.0" encoding="UTF-8" standalone="yes"?>
<Relationships xmlns="http://schemas.openxmlformats.org/package/2006/relationships"><Relationship Id="rId8" Type="http://schemas.openxmlformats.org/officeDocument/2006/relationships/image" Target="../media/image604.wmf"/><Relationship Id="rId13" Type="http://schemas.openxmlformats.org/officeDocument/2006/relationships/oleObject" Target="../embeddings/oleObject432.bin"/><Relationship Id="rId18" Type="http://schemas.openxmlformats.org/officeDocument/2006/relationships/image" Target="../media/image609.wmf"/><Relationship Id="rId3" Type="http://schemas.openxmlformats.org/officeDocument/2006/relationships/oleObject" Target="../embeddings/oleObject427.bin"/><Relationship Id="rId7" Type="http://schemas.openxmlformats.org/officeDocument/2006/relationships/oleObject" Target="../embeddings/oleObject429.bin"/><Relationship Id="rId12" Type="http://schemas.openxmlformats.org/officeDocument/2006/relationships/image" Target="../media/image606.wmf"/><Relationship Id="rId17" Type="http://schemas.openxmlformats.org/officeDocument/2006/relationships/oleObject" Target="../embeddings/oleObject434.bin"/><Relationship Id="rId2" Type="http://schemas.openxmlformats.org/officeDocument/2006/relationships/slideLayout" Target="../slideLayouts/slideLayout2.xml"/><Relationship Id="rId16" Type="http://schemas.openxmlformats.org/officeDocument/2006/relationships/image" Target="../media/image608.wmf"/><Relationship Id="rId20" Type="http://schemas.openxmlformats.org/officeDocument/2006/relationships/image" Target="../media/image610.wmf"/><Relationship Id="rId1" Type="http://schemas.openxmlformats.org/officeDocument/2006/relationships/vmlDrawing" Target="../drawings/vmlDrawing67.vml"/><Relationship Id="rId6" Type="http://schemas.openxmlformats.org/officeDocument/2006/relationships/image" Target="../media/image603.wmf"/><Relationship Id="rId11" Type="http://schemas.openxmlformats.org/officeDocument/2006/relationships/oleObject" Target="../embeddings/oleObject431.bin"/><Relationship Id="rId5" Type="http://schemas.openxmlformats.org/officeDocument/2006/relationships/oleObject" Target="../embeddings/oleObject428.bin"/><Relationship Id="rId15" Type="http://schemas.openxmlformats.org/officeDocument/2006/relationships/oleObject" Target="../embeddings/oleObject433.bin"/><Relationship Id="rId10" Type="http://schemas.openxmlformats.org/officeDocument/2006/relationships/image" Target="../media/image605.wmf"/><Relationship Id="rId19" Type="http://schemas.openxmlformats.org/officeDocument/2006/relationships/oleObject" Target="../embeddings/oleObject435.bin"/><Relationship Id="rId4" Type="http://schemas.openxmlformats.org/officeDocument/2006/relationships/image" Target="../media/image602.wmf"/><Relationship Id="rId9" Type="http://schemas.openxmlformats.org/officeDocument/2006/relationships/oleObject" Target="../embeddings/oleObject430.bin"/><Relationship Id="rId14" Type="http://schemas.openxmlformats.org/officeDocument/2006/relationships/image" Target="../media/image607.wmf"/></Relationships>
</file>

<file path=ppt/slides/_rels/slide130.xml.rels><?xml version="1.0" encoding="UTF-8" standalone="yes"?>
<Relationships xmlns="http://schemas.openxmlformats.org/package/2006/relationships"><Relationship Id="rId3" Type="http://schemas.openxmlformats.org/officeDocument/2006/relationships/image" Target="../media/image555.png"/><Relationship Id="rId2" Type="http://schemas.openxmlformats.org/officeDocument/2006/relationships/image" Target="../media/image611.emf"/><Relationship Id="rId1" Type="http://schemas.openxmlformats.org/officeDocument/2006/relationships/slideLayout" Target="../slideLayouts/slideLayout2.xml"/><Relationship Id="rId6" Type="http://schemas.openxmlformats.org/officeDocument/2006/relationships/image" Target="../media/image558.png"/><Relationship Id="rId5" Type="http://schemas.openxmlformats.org/officeDocument/2006/relationships/image" Target="../media/image557.png"/><Relationship Id="rId4" Type="http://schemas.openxmlformats.org/officeDocument/2006/relationships/image" Target="../media/image556.png"/></Relationships>
</file>

<file path=ppt/slides/_rels/slide131.xml.rels><?xml version="1.0" encoding="UTF-8" standalone="yes"?>
<Relationships xmlns="http://schemas.openxmlformats.org/package/2006/relationships"><Relationship Id="rId8" Type="http://schemas.openxmlformats.org/officeDocument/2006/relationships/oleObject" Target="../embeddings/oleObject438.bin"/><Relationship Id="rId3" Type="http://schemas.openxmlformats.org/officeDocument/2006/relationships/image" Target="../media/image616.emf"/><Relationship Id="rId7" Type="http://schemas.openxmlformats.org/officeDocument/2006/relationships/image" Target="../media/image613.wmf"/><Relationship Id="rId2" Type="http://schemas.openxmlformats.org/officeDocument/2006/relationships/slideLayout" Target="../slideLayouts/slideLayout2.xml"/><Relationship Id="rId1" Type="http://schemas.openxmlformats.org/officeDocument/2006/relationships/vmlDrawing" Target="../drawings/vmlDrawing68.vml"/><Relationship Id="rId6" Type="http://schemas.openxmlformats.org/officeDocument/2006/relationships/oleObject" Target="../embeddings/oleObject437.bin"/><Relationship Id="rId11" Type="http://schemas.openxmlformats.org/officeDocument/2006/relationships/image" Target="../media/image615.wmf"/><Relationship Id="rId5" Type="http://schemas.openxmlformats.org/officeDocument/2006/relationships/image" Target="../media/image612.wmf"/><Relationship Id="rId10" Type="http://schemas.openxmlformats.org/officeDocument/2006/relationships/oleObject" Target="../embeddings/oleObject439.bin"/><Relationship Id="rId4" Type="http://schemas.openxmlformats.org/officeDocument/2006/relationships/oleObject" Target="../embeddings/oleObject436.bin"/><Relationship Id="rId9" Type="http://schemas.openxmlformats.org/officeDocument/2006/relationships/image" Target="../media/image614.wmf"/></Relationships>
</file>

<file path=ppt/slides/_rels/slide132.xml.rels><?xml version="1.0" encoding="UTF-8" standalone="yes"?>
<Relationships xmlns="http://schemas.openxmlformats.org/package/2006/relationships"><Relationship Id="rId8" Type="http://schemas.openxmlformats.org/officeDocument/2006/relationships/oleObject" Target="../embeddings/oleObject442.bin"/><Relationship Id="rId3" Type="http://schemas.openxmlformats.org/officeDocument/2006/relationships/image" Target="../media/image621.emf"/><Relationship Id="rId7" Type="http://schemas.openxmlformats.org/officeDocument/2006/relationships/image" Target="../media/image618.wmf"/><Relationship Id="rId2" Type="http://schemas.openxmlformats.org/officeDocument/2006/relationships/slideLayout" Target="../slideLayouts/slideLayout2.xml"/><Relationship Id="rId1" Type="http://schemas.openxmlformats.org/officeDocument/2006/relationships/vmlDrawing" Target="../drawings/vmlDrawing69.vml"/><Relationship Id="rId6" Type="http://schemas.openxmlformats.org/officeDocument/2006/relationships/oleObject" Target="../embeddings/oleObject441.bin"/><Relationship Id="rId11" Type="http://schemas.openxmlformats.org/officeDocument/2006/relationships/image" Target="../media/image620.wmf"/><Relationship Id="rId5" Type="http://schemas.openxmlformats.org/officeDocument/2006/relationships/image" Target="../media/image617.wmf"/><Relationship Id="rId10" Type="http://schemas.openxmlformats.org/officeDocument/2006/relationships/oleObject" Target="../embeddings/oleObject443.bin"/><Relationship Id="rId4" Type="http://schemas.openxmlformats.org/officeDocument/2006/relationships/oleObject" Target="../embeddings/oleObject440.bin"/><Relationship Id="rId9" Type="http://schemas.openxmlformats.org/officeDocument/2006/relationships/image" Target="../media/image619.wmf"/></Relationships>
</file>

<file path=ppt/slides/_rels/slide133.xml.rels><?xml version="1.0" encoding="UTF-8" standalone="yes"?>
<Relationships xmlns="http://schemas.openxmlformats.org/package/2006/relationships"><Relationship Id="rId8" Type="http://schemas.openxmlformats.org/officeDocument/2006/relationships/oleObject" Target="../embeddings/oleObject446.bin"/><Relationship Id="rId3" Type="http://schemas.openxmlformats.org/officeDocument/2006/relationships/image" Target="../media/image625.emf"/><Relationship Id="rId7" Type="http://schemas.openxmlformats.org/officeDocument/2006/relationships/image" Target="../media/image623.wmf"/><Relationship Id="rId2" Type="http://schemas.openxmlformats.org/officeDocument/2006/relationships/slideLayout" Target="../slideLayouts/slideLayout2.xml"/><Relationship Id="rId1" Type="http://schemas.openxmlformats.org/officeDocument/2006/relationships/vmlDrawing" Target="../drawings/vmlDrawing70.vml"/><Relationship Id="rId6" Type="http://schemas.openxmlformats.org/officeDocument/2006/relationships/oleObject" Target="../embeddings/oleObject445.bin"/><Relationship Id="rId5" Type="http://schemas.openxmlformats.org/officeDocument/2006/relationships/image" Target="../media/image622.wmf"/><Relationship Id="rId4" Type="http://schemas.openxmlformats.org/officeDocument/2006/relationships/oleObject" Target="../embeddings/oleObject444.bin"/><Relationship Id="rId9" Type="http://schemas.openxmlformats.org/officeDocument/2006/relationships/image" Target="../media/image624.wmf"/></Relationships>
</file>

<file path=ppt/slides/_rels/slide134.xml.rels><?xml version="1.0" encoding="UTF-8" standalone="yes"?>
<Relationships xmlns="http://schemas.openxmlformats.org/package/2006/relationships"><Relationship Id="rId8" Type="http://schemas.openxmlformats.org/officeDocument/2006/relationships/oleObject" Target="../embeddings/oleObject449.bin"/><Relationship Id="rId3" Type="http://schemas.openxmlformats.org/officeDocument/2006/relationships/image" Target="../media/image630.emf"/><Relationship Id="rId7" Type="http://schemas.openxmlformats.org/officeDocument/2006/relationships/image" Target="../media/image627.wmf"/><Relationship Id="rId2" Type="http://schemas.openxmlformats.org/officeDocument/2006/relationships/slideLayout" Target="../slideLayouts/slideLayout2.xml"/><Relationship Id="rId1" Type="http://schemas.openxmlformats.org/officeDocument/2006/relationships/vmlDrawing" Target="../drawings/vmlDrawing71.vml"/><Relationship Id="rId6" Type="http://schemas.openxmlformats.org/officeDocument/2006/relationships/oleObject" Target="../embeddings/oleObject448.bin"/><Relationship Id="rId11" Type="http://schemas.openxmlformats.org/officeDocument/2006/relationships/image" Target="../media/image629.wmf"/><Relationship Id="rId5" Type="http://schemas.openxmlformats.org/officeDocument/2006/relationships/image" Target="../media/image626.wmf"/><Relationship Id="rId10" Type="http://schemas.openxmlformats.org/officeDocument/2006/relationships/oleObject" Target="../embeddings/oleObject450.bin"/><Relationship Id="rId4" Type="http://schemas.openxmlformats.org/officeDocument/2006/relationships/oleObject" Target="../embeddings/oleObject447.bin"/><Relationship Id="rId9" Type="http://schemas.openxmlformats.org/officeDocument/2006/relationships/image" Target="../media/image628.wmf"/></Relationships>
</file>

<file path=ppt/slides/_rels/slide135.xml.rels><?xml version="1.0" encoding="UTF-8" standalone="yes"?>
<Relationships xmlns="http://schemas.openxmlformats.org/package/2006/relationships"><Relationship Id="rId8" Type="http://schemas.openxmlformats.org/officeDocument/2006/relationships/oleObject" Target="../embeddings/oleObject453.bin"/><Relationship Id="rId3" Type="http://schemas.openxmlformats.org/officeDocument/2006/relationships/image" Target="../media/image634.emf"/><Relationship Id="rId7" Type="http://schemas.openxmlformats.org/officeDocument/2006/relationships/image" Target="../media/image632.wmf"/><Relationship Id="rId2" Type="http://schemas.openxmlformats.org/officeDocument/2006/relationships/slideLayout" Target="../slideLayouts/slideLayout2.xml"/><Relationship Id="rId1" Type="http://schemas.openxmlformats.org/officeDocument/2006/relationships/vmlDrawing" Target="../drawings/vmlDrawing72.vml"/><Relationship Id="rId6" Type="http://schemas.openxmlformats.org/officeDocument/2006/relationships/oleObject" Target="../embeddings/oleObject452.bin"/><Relationship Id="rId5" Type="http://schemas.openxmlformats.org/officeDocument/2006/relationships/image" Target="../media/image631.wmf"/><Relationship Id="rId10" Type="http://schemas.openxmlformats.org/officeDocument/2006/relationships/image" Target="../media/image635.emf"/><Relationship Id="rId4" Type="http://schemas.openxmlformats.org/officeDocument/2006/relationships/oleObject" Target="../embeddings/oleObject451.bin"/><Relationship Id="rId9" Type="http://schemas.openxmlformats.org/officeDocument/2006/relationships/image" Target="../media/image633.wmf"/></Relationships>
</file>

<file path=ppt/slides/_rels/slide136.xml.rels><?xml version="1.0" encoding="UTF-8" standalone="yes"?>
<Relationships xmlns="http://schemas.openxmlformats.org/package/2006/relationships"><Relationship Id="rId2" Type="http://schemas.openxmlformats.org/officeDocument/2006/relationships/image" Target="../media/image636.emf"/><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637.emf"/><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638.emf"/><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639.emf"/><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640.emf"/><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641.emf"/><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8" Type="http://schemas.openxmlformats.org/officeDocument/2006/relationships/oleObject" Target="../embeddings/oleObject456.bin"/><Relationship Id="rId3" Type="http://schemas.openxmlformats.org/officeDocument/2006/relationships/oleObject" Target="../embeddings/oleObject454.bin"/><Relationship Id="rId7" Type="http://schemas.openxmlformats.org/officeDocument/2006/relationships/image" Target="../media/image645.emf"/><Relationship Id="rId2" Type="http://schemas.openxmlformats.org/officeDocument/2006/relationships/slideLayout" Target="../slideLayouts/slideLayout2.xml"/><Relationship Id="rId1" Type="http://schemas.openxmlformats.org/officeDocument/2006/relationships/vmlDrawing" Target="../drawings/vmlDrawing73.vml"/><Relationship Id="rId6" Type="http://schemas.openxmlformats.org/officeDocument/2006/relationships/image" Target="../media/image643.wmf"/><Relationship Id="rId5" Type="http://schemas.openxmlformats.org/officeDocument/2006/relationships/oleObject" Target="../embeddings/oleObject455.bin"/><Relationship Id="rId10" Type="http://schemas.openxmlformats.org/officeDocument/2006/relationships/image" Target="../media/image646.emf"/><Relationship Id="rId4" Type="http://schemas.openxmlformats.org/officeDocument/2006/relationships/image" Target="../media/image642.wmf"/><Relationship Id="rId9" Type="http://schemas.openxmlformats.org/officeDocument/2006/relationships/image" Target="../media/image644.wmf"/></Relationships>
</file>

<file path=ppt/slides/_rels/slide143.xml.rels><?xml version="1.0" encoding="UTF-8" standalone="yes"?>
<Relationships xmlns="http://schemas.openxmlformats.org/package/2006/relationships"><Relationship Id="rId8" Type="http://schemas.openxmlformats.org/officeDocument/2006/relationships/image" Target="../media/image649.wmf"/><Relationship Id="rId13" Type="http://schemas.openxmlformats.org/officeDocument/2006/relationships/oleObject" Target="../embeddings/oleObject462.bin"/><Relationship Id="rId18" Type="http://schemas.openxmlformats.org/officeDocument/2006/relationships/image" Target="../media/image654.wmf"/><Relationship Id="rId26" Type="http://schemas.openxmlformats.org/officeDocument/2006/relationships/image" Target="../media/image656.wmf"/><Relationship Id="rId3" Type="http://schemas.openxmlformats.org/officeDocument/2006/relationships/oleObject" Target="../embeddings/oleObject457.bin"/><Relationship Id="rId21" Type="http://schemas.openxmlformats.org/officeDocument/2006/relationships/image" Target="../media/image661.emf"/><Relationship Id="rId7" Type="http://schemas.openxmlformats.org/officeDocument/2006/relationships/oleObject" Target="../embeddings/oleObject459.bin"/><Relationship Id="rId12" Type="http://schemas.openxmlformats.org/officeDocument/2006/relationships/image" Target="../media/image651.wmf"/><Relationship Id="rId17" Type="http://schemas.openxmlformats.org/officeDocument/2006/relationships/oleObject" Target="../embeddings/oleObject464.bin"/><Relationship Id="rId25" Type="http://schemas.openxmlformats.org/officeDocument/2006/relationships/oleObject" Target="../embeddings/oleObject466.bin"/><Relationship Id="rId2" Type="http://schemas.openxmlformats.org/officeDocument/2006/relationships/slideLayout" Target="../slideLayouts/slideLayout2.xml"/><Relationship Id="rId16" Type="http://schemas.openxmlformats.org/officeDocument/2006/relationships/image" Target="../media/image653.wmf"/><Relationship Id="rId20" Type="http://schemas.openxmlformats.org/officeDocument/2006/relationships/image" Target="../media/image660.emf"/><Relationship Id="rId29" Type="http://schemas.openxmlformats.org/officeDocument/2006/relationships/oleObject" Target="../embeddings/oleObject468.bin"/><Relationship Id="rId1" Type="http://schemas.openxmlformats.org/officeDocument/2006/relationships/vmlDrawing" Target="../drawings/vmlDrawing74.vml"/><Relationship Id="rId6" Type="http://schemas.openxmlformats.org/officeDocument/2006/relationships/image" Target="../media/image648.wmf"/><Relationship Id="rId11" Type="http://schemas.openxmlformats.org/officeDocument/2006/relationships/oleObject" Target="../embeddings/oleObject461.bin"/><Relationship Id="rId24" Type="http://schemas.openxmlformats.org/officeDocument/2006/relationships/image" Target="../media/image655.wmf"/><Relationship Id="rId5" Type="http://schemas.openxmlformats.org/officeDocument/2006/relationships/oleObject" Target="../embeddings/oleObject458.bin"/><Relationship Id="rId15" Type="http://schemas.openxmlformats.org/officeDocument/2006/relationships/oleObject" Target="../embeddings/oleObject463.bin"/><Relationship Id="rId23" Type="http://schemas.openxmlformats.org/officeDocument/2006/relationships/oleObject" Target="../embeddings/oleObject465.bin"/><Relationship Id="rId28" Type="http://schemas.openxmlformats.org/officeDocument/2006/relationships/image" Target="../media/image657.wmf"/><Relationship Id="rId10" Type="http://schemas.openxmlformats.org/officeDocument/2006/relationships/image" Target="../media/image650.wmf"/><Relationship Id="rId19" Type="http://schemas.openxmlformats.org/officeDocument/2006/relationships/image" Target="../media/image659.emf"/><Relationship Id="rId4" Type="http://schemas.openxmlformats.org/officeDocument/2006/relationships/image" Target="../media/image647.wmf"/><Relationship Id="rId9" Type="http://schemas.openxmlformats.org/officeDocument/2006/relationships/oleObject" Target="../embeddings/oleObject460.bin"/><Relationship Id="rId14" Type="http://schemas.openxmlformats.org/officeDocument/2006/relationships/image" Target="../media/image652.wmf"/><Relationship Id="rId22" Type="http://schemas.openxmlformats.org/officeDocument/2006/relationships/image" Target="../media/image662.emf"/><Relationship Id="rId27" Type="http://schemas.openxmlformats.org/officeDocument/2006/relationships/oleObject" Target="../embeddings/oleObject467.bin"/><Relationship Id="rId30" Type="http://schemas.openxmlformats.org/officeDocument/2006/relationships/image" Target="../media/image658.wmf"/></Relationships>
</file>

<file path=ppt/slides/_rels/slide144.xml.rels><?xml version="1.0" encoding="UTF-8" standalone="yes"?>
<Relationships xmlns="http://schemas.openxmlformats.org/package/2006/relationships"><Relationship Id="rId2" Type="http://schemas.openxmlformats.org/officeDocument/2006/relationships/image" Target="../media/image663.emf"/><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8" Type="http://schemas.openxmlformats.org/officeDocument/2006/relationships/oleObject" Target="../embeddings/oleObject471.bin"/><Relationship Id="rId13" Type="http://schemas.openxmlformats.org/officeDocument/2006/relationships/image" Target="../media/image668.wmf"/><Relationship Id="rId18" Type="http://schemas.openxmlformats.org/officeDocument/2006/relationships/image" Target="../media/image674.emf"/><Relationship Id="rId3" Type="http://schemas.openxmlformats.org/officeDocument/2006/relationships/image" Target="../media/image671.emf"/><Relationship Id="rId21" Type="http://schemas.openxmlformats.org/officeDocument/2006/relationships/image" Target="../media/image675.emf"/><Relationship Id="rId7" Type="http://schemas.openxmlformats.org/officeDocument/2006/relationships/image" Target="../media/image665.wmf"/><Relationship Id="rId12" Type="http://schemas.openxmlformats.org/officeDocument/2006/relationships/oleObject" Target="../embeddings/oleObject473.bin"/><Relationship Id="rId17" Type="http://schemas.openxmlformats.org/officeDocument/2006/relationships/image" Target="../media/image673.emf"/><Relationship Id="rId2" Type="http://schemas.openxmlformats.org/officeDocument/2006/relationships/slideLayout" Target="../slideLayouts/slideLayout2.xml"/><Relationship Id="rId16" Type="http://schemas.openxmlformats.org/officeDocument/2006/relationships/image" Target="../media/image669.wmf"/><Relationship Id="rId20" Type="http://schemas.openxmlformats.org/officeDocument/2006/relationships/image" Target="../media/image670.wmf"/><Relationship Id="rId1" Type="http://schemas.openxmlformats.org/officeDocument/2006/relationships/vmlDrawing" Target="../drawings/vmlDrawing75.vml"/><Relationship Id="rId6" Type="http://schemas.openxmlformats.org/officeDocument/2006/relationships/oleObject" Target="../embeddings/oleObject470.bin"/><Relationship Id="rId11" Type="http://schemas.openxmlformats.org/officeDocument/2006/relationships/image" Target="../media/image667.wmf"/><Relationship Id="rId5" Type="http://schemas.openxmlformats.org/officeDocument/2006/relationships/image" Target="../media/image664.wmf"/><Relationship Id="rId15" Type="http://schemas.openxmlformats.org/officeDocument/2006/relationships/oleObject" Target="../embeddings/oleObject474.bin"/><Relationship Id="rId10" Type="http://schemas.openxmlformats.org/officeDocument/2006/relationships/oleObject" Target="../embeddings/oleObject472.bin"/><Relationship Id="rId19" Type="http://schemas.openxmlformats.org/officeDocument/2006/relationships/oleObject" Target="../embeddings/oleObject475.bin"/><Relationship Id="rId4" Type="http://schemas.openxmlformats.org/officeDocument/2006/relationships/oleObject" Target="../embeddings/oleObject469.bin"/><Relationship Id="rId9" Type="http://schemas.openxmlformats.org/officeDocument/2006/relationships/image" Target="../media/image666.wmf"/><Relationship Id="rId14" Type="http://schemas.openxmlformats.org/officeDocument/2006/relationships/image" Target="../media/image672.emf"/></Relationships>
</file>

<file path=ppt/slides/_rels/slide146.xml.rels><?xml version="1.0" encoding="UTF-8" standalone="yes"?>
<Relationships xmlns="http://schemas.openxmlformats.org/package/2006/relationships"><Relationship Id="rId3" Type="http://schemas.openxmlformats.org/officeDocument/2006/relationships/image" Target="../media/image624.png"/><Relationship Id="rId2" Type="http://schemas.openxmlformats.org/officeDocument/2006/relationships/image" Target="../media/image676.emf"/><Relationship Id="rId1" Type="http://schemas.openxmlformats.org/officeDocument/2006/relationships/slideLayout" Target="../slideLayouts/slideLayout2.xml"/><Relationship Id="rId6" Type="http://schemas.openxmlformats.org/officeDocument/2006/relationships/image" Target="../media/image627.png"/><Relationship Id="rId5" Type="http://schemas.openxmlformats.org/officeDocument/2006/relationships/image" Target="../media/image626.png"/><Relationship Id="rId4" Type="http://schemas.openxmlformats.org/officeDocument/2006/relationships/image" Target="../media/image625.png"/></Relationships>
</file>

<file path=ppt/slides/_rels/slide147.xml.rels><?xml version="1.0" encoding="UTF-8" standalone="yes"?>
<Relationships xmlns="http://schemas.openxmlformats.org/package/2006/relationships"><Relationship Id="rId3" Type="http://schemas.openxmlformats.org/officeDocument/2006/relationships/image" Target="../media/image629.png"/><Relationship Id="rId7" Type="http://schemas.openxmlformats.org/officeDocument/2006/relationships/image" Target="../media/image633.png"/><Relationship Id="rId2" Type="http://schemas.openxmlformats.org/officeDocument/2006/relationships/image" Target="../media/image677.emf"/><Relationship Id="rId1" Type="http://schemas.openxmlformats.org/officeDocument/2006/relationships/slideLayout" Target="../slideLayouts/slideLayout2.xml"/><Relationship Id="rId6" Type="http://schemas.openxmlformats.org/officeDocument/2006/relationships/image" Target="../media/image679.emf"/><Relationship Id="rId5" Type="http://schemas.openxmlformats.org/officeDocument/2006/relationships/image" Target="../media/image631.png"/><Relationship Id="rId4" Type="http://schemas.openxmlformats.org/officeDocument/2006/relationships/image" Target="../media/image678.emf"/></Relationships>
</file>

<file path=ppt/slides/_rels/slide148.xml.rels><?xml version="1.0" encoding="UTF-8" standalone="yes"?>
<Relationships xmlns="http://schemas.openxmlformats.org/package/2006/relationships"><Relationship Id="rId8" Type="http://schemas.openxmlformats.org/officeDocument/2006/relationships/oleObject" Target="../embeddings/oleObject477.bin"/><Relationship Id="rId3" Type="http://schemas.openxmlformats.org/officeDocument/2006/relationships/image" Target="../media/image682.emf"/><Relationship Id="rId7" Type="http://schemas.openxmlformats.org/officeDocument/2006/relationships/image" Target="../media/image680.wmf"/><Relationship Id="rId2" Type="http://schemas.openxmlformats.org/officeDocument/2006/relationships/slideLayout" Target="../slideLayouts/slideLayout2.xml"/><Relationship Id="rId1" Type="http://schemas.openxmlformats.org/officeDocument/2006/relationships/vmlDrawing" Target="../drawings/vmlDrawing76.vml"/><Relationship Id="rId6" Type="http://schemas.openxmlformats.org/officeDocument/2006/relationships/oleObject" Target="../embeddings/oleObject476.bin"/><Relationship Id="rId5" Type="http://schemas.openxmlformats.org/officeDocument/2006/relationships/image" Target="../media/image683.emf"/><Relationship Id="rId10" Type="http://schemas.openxmlformats.org/officeDocument/2006/relationships/image" Target="../media/image684.emf"/><Relationship Id="rId4" Type="http://schemas.openxmlformats.org/officeDocument/2006/relationships/image" Target="../media/image637.png"/><Relationship Id="rId9" Type="http://schemas.openxmlformats.org/officeDocument/2006/relationships/image" Target="../media/image681.wmf"/></Relationships>
</file>

<file path=ppt/slides/_rels/slide149.xml.rels><?xml version="1.0" encoding="UTF-8" standalone="yes"?>
<Relationships xmlns="http://schemas.openxmlformats.org/package/2006/relationships"><Relationship Id="rId8" Type="http://schemas.openxmlformats.org/officeDocument/2006/relationships/oleObject" Target="../embeddings/oleObject480.bin"/><Relationship Id="rId13" Type="http://schemas.openxmlformats.org/officeDocument/2006/relationships/oleObject" Target="../embeddings/oleObject483.bin"/><Relationship Id="rId3" Type="http://schemas.openxmlformats.org/officeDocument/2006/relationships/image" Target="../media/image689.emf"/><Relationship Id="rId7" Type="http://schemas.openxmlformats.org/officeDocument/2006/relationships/image" Target="../media/image686.wmf"/><Relationship Id="rId12" Type="http://schemas.openxmlformats.org/officeDocument/2006/relationships/oleObject" Target="../embeddings/oleObject482.bin"/><Relationship Id="rId2" Type="http://schemas.openxmlformats.org/officeDocument/2006/relationships/slideLayout" Target="../slideLayouts/slideLayout2.xml"/><Relationship Id="rId1" Type="http://schemas.openxmlformats.org/officeDocument/2006/relationships/vmlDrawing" Target="../drawings/vmlDrawing77.vml"/><Relationship Id="rId6" Type="http://schemas.openxmlformats.org/officeDocument/2006/relationships/oleObject" Target="../embeddings/oleObject479.bin"/><Relationship Id="rId11" Type="http://schemas.openxmlformats.org/officeDocument/2006/relationships/image" Target="../media/image688.wmf"/><Relationship Id="rId5" Type="http://schemas.openxmlformats.org/officeDocument/2006/relationships/image" Target="../media/image685.wmf"/><Relationship Id="rId15" Type="http://schemas.openxmlformats.org/officeDocument/2006/relationships/oleObject" Target="../embeddings/oleObject485.bin"/><Relationship Id="rId10" Type="http://schemas.openxmlformats.org/officeDocument/2006/relationships/oleObject" Target="../embeddings/oleObject481.bin"/><Relationship Id="rId4" Type="http://schemas.openxmlformats.org/officeDocument/2006/relationships/oleObject" Target="../embeddings/oleObject478.bin"/><Relationship Id="rId9" Type="http://schemas.openxmlformats.org/officeDocument/2006/relationships/image" Target="../media/image687.wmf"/><Relationship Id="rId14" Type="http://schemas.openxmlformats.org/officeDocument/2006/relationships/oleObject" Target="../embeddings/oleObject484.bin"/></Relationships>
</file>

<file path=ppt/slides/_rels/slide150.xml.rels><?xml version="1.0" encoding="UTF-8" standalone="yes"?>
<Relationships xmlns="http://schemas.openxmlformats.org/package/2006/relationships"><Relationship Id="rId2" Type="http://schemas.openxmlformats.org/officeDocument/2006/relationships/image" Target="../media/image690.emf"/><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691.emf"/><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692.emf"/><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693.emf"/><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694.emf"/><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8" Type="http://schemas.openxmlformats.org/officeDocument/2006/relationships/oleObject" Target="../embeddings/oleObject488.bin"/><Relationship Id="rId3" Type="http://schemas.openxmlformats.org/officeDocument/2006/relationships/image" Target="../media/image699.emf"/><Relationship Id="rId7" Type="http://schemas.openxmlformats.org/officeDocument/2006/relationships/image" Target="../media/image696.wmf"/><Relationship Id="rId2" Type="http://schemas.openxmlformats.org/officeDocument/2006/relationships/slideLayout" Target="../slideLayouts/slideLayout2.xml"/><Relationship Id="rId1" Type="http://schemas.openxmlformats.org/officeDocument/2006/relationships/vmlDrawing" Target="../drawings/vmlDrawing78.vml"/><Relationship Id="rId6" Type="http://schemas.openxmlformats.org/officeDocument/2006/relationships/oleObject" Target="../embeddings/oleObject487.bin"/><Relationship Id="rId11" Type="http://schemas.openxmlformats.org/officeDocument/2006/relationships/image" Target="../media/image698.wmf"/><Relationship Id="rId5" Type="http://schemas.openxmlformats.org/officeDocument/2006/relationships/image" Target="../media/image695.wmf"/><Relationship Id="rId10" Type="http://schemas.openxmlformats.org/officeDocument/2006/relationships/oleObject" Target="../embeddings/oleObject489.bin"/><Relationship Id="rId4" Type="http://schemas.openxmlformats.org/officeDocument/2006/relationships/oleObject" Target="../embeddings/oleObject486.bin"/><Relationship Id="rId9" Type="http://schemas.openxmlformats.org/officeDocument/2006/relationships/image" Target="../media/image697.wmf"/></Relationships>
</file>

<file path=ppt/slides/_rels/slide156.xml.rels><?xml version="1.0" encoding="UTF-8" standalone="yes"?>
<Relationships xmlns="http://schemas.openxmlformats.org/package/2006/relationships"><Relationship Id="rId8" Type="http://schemas.openxmlformats.org/officeDocument/2006/relationships/oleObject" Target="../embeddings/oleObject492.bin"/><Relationship Id="rId3" Type="http://schemas.openxmlformats.org/officeDocument/2006/relationships/image" Target="../media/image702.emf"/><Relationship Id="rId7" Type="http://schemas.openxmlformats.org/officeDocument/2006/relationships/image" Target="../media/image613.wmf"/><Relationship Id="rId2" Type="http://schemas.openxmlformats.org/officeDocument/2006/relationships/slideLayout" Target="../slideLayouts/slideLayout2.xml"/><Relationship Id="rId1" Type="http://schemas.openxmlformats.org/officeDocument/2006/relationships/vmlDrawing" Target="../drawings/vmlDrawing79.vml"/><Relationship Id="rId6" Type="http://schemas.openxmlformats.org/officeDocument/2006/relationships/oleObject" Target="../embeddings/oleObject491.bin"/><Relationship Id="rId11" Type="http://schemas.openxmlformats.org/officeDocument/2006/relationships/image" Target="../media/image701.wmf"/><Relationship Id="rId5" Type="http://schemas.openxmlformats.org/officeDocument/2006/relationships/image" Target="../media/image612.wmf"/><Relationship Id="rId10" Type="http://schemas.openxmlformats.org/officeDocument/2006/relationships/oleObject" Target="../embeddings/oleObject493.bin"/><Relationship Id="rId4" Type="http://schemas.openxmlformats.org/officeDocument/2006/relationships/oleObject" Target="../embeddings/oleObject490.bin"/><Relationship Id="rId9" Type="http://schemas.openxmlformats.org/officeDocument/2006/relationships/image" Target="../media/image700.wmf"/></Relationships>
</file>

<file path=ppt/slides/_rels/slide157.xml.rels><?xml version="1.0" encoding="UTF-8" standalone="yes"?>
<Relationships xmlns="http://schemas.openxmlformats.org/package/2006/relationships"><Relationship Id="rId8" Type="http://schemas.openxmlformats.org/officeDocument/2006/relationships/oleObject" Target="../embeddings/oleObject480.bin"/><Relationship Id="rId3" Type="http://schemas.openxmlformats.org/officeDocument/2006/relationships/image" Target="../media/image703.emf"/><Relationship Id="rId7" Type="http://schemas.openxmlformats.org/officeDocument/2006/relationships/image" Target="../media/image686.wmf"/><Relationship Id="rId2" Type="http://schemas.openxmlformats.org/officeDocument/2006/relationships/slideLayout" Target="../slideLayouts/slideLayout2.xml"/><Relationship Id="rId1" Type="http://schemas.openxmlformats.org/officeDocument/2006/relationships/vmlDrawing" Target="../drawings/vmlDrawing80.vml"/><Relationship Id="rId6" Type="http://schemas.openxmlformats.org/officeDocument/2006/relationships/oleObject" Target="../embeddings/oleObject479.bin"/><Relationship Id="rId11" Type="http://schemas.openxmlformats.org/officeDocument/2006/relationships/image" Target="../media/image688.wmf"/><Relationship Id="rId5" Type="http://schemas.openxmlformats.org/officeDocument/2006/relationships/image" Target="../media/image685.wmf"/><Relationship Id="rId10" Type="http://schemas.openxmlformats.org/officeDocument/2006/relationships/oleObject" Target="../embeddings/oleObject481.bin"/><Relationship Id="rId4" Type="http://schemas.openxmlformats.org/officeDocument/2006/relationships/oleObject" Target="../embeddings/oleObject494.bin"/><Relationship Id="rId9" Type="http://schemas.openxmlformats.org/officeDocument/2006/relationships/image" Target="../media/image687.wmf"/></Relationships>
</file>

<file path=ppt/slides/_rels/slide158.xml.rels><?xml version="1.0" encoding="UTF-8" standalone="yes"?>
<Relationships xmlns="http://schemas.openxmlformats.org/package/2006/relationships"><Relationship Id="rId8" Type="http://schemas.openxmlformats.org/officeDocument/2006/relationships/oleObject" Target="../embeddings/oleObject497.bin"/><Relationship Id="rId3" Type="http://schemas.openxmlformats.org/officeDocument/2006/relationships/image" Target="../media/image708.emf"/><Relationship Id="rId7" Type="http://schemas.openxmlformats.org/officeDocument/2006/relationships/image" Target="../media/image705.wmf"/><Relationship Id="rId2" Type="http://schemas.openxmlformats.org/officeDocument/2006/relationships/slideLayout" Target="../slideLayouts/slideLayout2.xml"/><Relationship Id="rId1" Type="http://schemas.openxmlformats.org/officeDocument/2006/relationships/vmlDrawing" Target="../drawings/vmlDrawing81.vml"/><Relationship Id="rId6" Type="http://schemas.openxmlformats.org/officeDocument/2006/relationships/oleObject" Target="../embeddings/oleObject496.bin"/><Relationship Id="rId11" Type="http://schemas.openxmlformats.org/officeDocument/2006/relationships/image" Target="../media/image707.wmf"/><Relationship Id="rId5" Type="http://schemas.openxmlformats.org/officeDocument/2006/relationships/image" Target="../media/image704.wmf"/><Relationship Id="rId10" Type="http://schemas.openxmlformats.org/officeDocument/2006/relationships/oleObject" Target="../embeddings/oleObject498.bin"/><Relationship Id="rId4" Type="http://schemas.openxmlformats.org/officeDocument/2006/relationships/oleObject" Target="../embeddings/oleObject495.bin"/><Relationship Id="rId9" Type="http://schemas.openxmlformats.org/officeDocument/2006/relationships/image" Target="../media/image706.wmf"/></Relationships>
</file>

<file path=ppt/slides/_rels/slide159.xml.rels><?xml version="1.0" encoding="UTF-8" standalone="yes"?>
<Relationships xmlns="http://schemas.openxmlformats.org/package/2006/relationships"><Relationship Id="rId3" Type="http://schemas.openxmlformats.org/officeDocument/2006/relationships/image" Target="../media/image709.emf"/><Relationship Id="rId2" Type="http://schemas.openxmlformats.org/officeDocument/2006/relationships/slideLayout" Target="../slideLayouts/slideLayout2.xml"/><Relationship Id="rId1" Type="http://schemas.openxmlformats.org/officeDocument/2006/relationships/vmlDrawing" Target="../drawings/vmlDrawing82.vml"/><Relationship Id="rId5" Type="http://schemas.openxmlformats.org/officeDocument/2006/relationships/image" Target="../media/image685.wmf"/><Relationship Id="rId4" Type="http://schemas.openxmlformats.org/officeDocument/2006/relationships/oleObject" Target="../embeddings/oleObject494.bin"/></Relationships>
</file>

<file path=ppt/slides/_rels/slide160.xml.rels><?xml version="1.0" encoding="UTF-8" standalone="yes"?>
<Relationships xmlns="http://schemas.openxmlformats.org/package/2006/relationships"><Relationship Id="rId3" Type="http://schemas.openxmlformats.org/officeDocument/2006/relationships/image" Target="../media/image711.emf"/><Relationship Id="rId2" Type="http://schemas.openxmlformats.org/officeDocument/2006/relationships/slideLayout" Target="../slideLayouts/slideLayout2.xml"/><Relationship Id="rId1" Type="http://schemas.openxmlformats.org/officeDocument/2006/relationships/vmlDrawing" Target="../drawings/vmlDrawing83.vml"/><Relationship Id="rId6" Type="http://schemas.openxmlformats.org/officeDocument/2006/relationships/image" Target="../media/image710.wmf"/><Relationship Id="rId5" Type="http://schemas.openxmlformats.org/officeDocument/2006/relationships/oleObject" Target="../embeddings/oleObject499.bin"/><Relationship Id="rId4" Type="http://schemas.openxmlformats.org/officeDocument/2006/relationships/image" Target="../media/image712.png"/></Relationships>
</file>

<file path=ppt/slides/_rels/slide161.xml.rels><?xml version="1.0" encoding="UTF-8" standalone="yes"?>
<Relationships xmlns="http://schemas.openxmlformats.org/package/2006/relationships"><Relationship Id="rId3" Type="http://schemas.openxmlformats.org/officeDocument/2006/relationships/oleObject" Target="../embeddings/oleObject500.bin"/><Relationship Id="rId2" Type="http://schemas.openxmlformats.org/officeDocument/2006/relationships/slideLayout" Target="../slideLayouts/slideLayout2.xml"/><Relationship Id="rId1" Type="http://schemas.openxmlformats.org/officeDocument/2006/relationships/vmlDrawing" Target="../drawings/vmlDrawing84.vml"/><Relationship Id="rId4" Type="http://schemas.openxmlformats.org/officeDocument/2006/relationships/image" Target="../media/image713.wmf"/></Relationships>
</file>

<file path=ppt/slides/_rels/slide162.xml.rels><?xml version="1.0" encoding="UTF-8" standalone="yes"?>
<Relationships xmlns="http://schemas.openxmlformats.org/package/2006/relationships"><Relationship Id="rId3" Type="http://schemas.openxmlformats.org/officeDocument/2006/relationships/oleObject" Target="../embeddings/oleObject501.bin"/><Relationship Id="rId2" Type="http://schemas.openxmlformats.org/officeDocument/2006/relationships/slideLayout" Target="../slideLayouts/slideLayout2.xml"/><Relationship Id="rId1" Type="http://schemas.openxmlformats.org/officeDocument/2006/relationships/vmlDrawing" Target="../drawings/vmlDrawing85.vml"/><Relationship Id="rId4" Type="http://schemas.openxmlformats.org/officeDocument/2006/relationships/image" Target="../media/image714.wmf"/></Relationships>
</file>

<file path=ppt/slides/_rels/slide163.xml.rels><?xml version="1.0" encoding="UTF-8" standalone="yes"?>
<Relationships xmlns="http://schemas.openxmlformats.org/package/2006/relationships"><Relationship Id="rId3" Type="http://schemas.openxmlformats.org/officeDocument/2006/relationships/oleObject" Target="../embeddings/oleObject502.bin"/><Relationship Id="rId2" Type="http://schemas.openxmlformats.org/officeDocument/2006/relationships/slideLayout" Target="../slideLayouts/slideLayout2.xml"/><Relationship Id="rId1" Type="http://schemas.openxmlformats.org/officeDocument/2006/relationships/vmlDrawing" Target="../drawings/vmlDrawing86.vml"/><Relationship Id="rId4" Type="http://schemas.openxmlformats.org/officeDocument/2006/relationships/image" Target="../media/image715.wmf"/></Relationships>
</file>

<file path=ppt/slides/_rels/slide164.xml.rels><?xml version="1.0" encoding="UTF-8" standalone="yes"?>
<Relationships xmlns="http://schemas.openxmlformats.org/package/2006/relationships"><Relationship Id="rId2" Type="http://schemas.openxmlformats.org/officeDocument/2006/relationships/image" Target="../media/image716.emf"/><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oleObject" Target="../embeddings/oleObject503.bin"/><Relationship Id="rId2" Type="http://schemas.openxmlformats.org/officeDocument/2006/relationships/slideLayout" Target="../slideLayouts/slideLayout2.xml"/><Relationship Id="rId1" Type="http://schemas.openxmlformats.org/officeDocument/2006/relationships/vmlDrawing" Target="../drawings/vmlDrawing87.vml"/><Relationship Id="rId4" Type="http://schemas.openxmlformats.org/officeDocument/2006/relationships/image" Target="../media/image717.wmf"/></Relationships>
</file>

<file path=ppt/slides/_rels/slide166.xml.rels><?xml version="1.0" encoding="UTF-8" standalone="yes"?>
<Relationships xmlns="http://schemas.openxmlformats.org/package/2006/relationships"><Relationship Id="rId2" Type="http://schemas.openxmlformats.org/officeDocument/2006/relationships/image" Target="../media/image718.emf"/><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image" Target="../media/image719.emf"/><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720.emf"/><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87831" y="2870203"/>
            <a:ext cx="1747656" cy="709020"/>
          </a:xfrm>
        </p:spPr>
        <p:txBody>
          <a:bodyPr>
            <a:noAutofit/>
          </a:bodyPr>
          <a:lstStyle/>
          <a:p>
            <a:r>
              <a:rPr lang="en-US" sz="3200" smtClean="0">
                <a:latin typeface="Times New Roman" panose="02020603050405020304" pitchFamily="18" charset="0"/>
                <a:cs typeface="Times New Roman" panose="02020603050405020304" pitchFamily="18" charset="0"/>
              </a:rPr>
              <a:t>Toán 1</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2890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63487" y="1358537"/>
            <a:ext cx="8490856" cy="3091616"/>
          </a:xfrm>
          <a:prstGeom prst="rect">
            <a:avLst/>
          </a:prstGeom>
        </p:spPr>
        <p:txBody>
          <a:bodyPr wrap="square">
            <a:spAutoFit/>
          </a:bodyPr>
          <a:lstStyle/>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Biết </a:t>
            </a:r>
            <a:r>
              <a:rPr lang="en-US">
                <a:latin typeface="Times New Roman" panose="02020603050405020304" pitchFamily="18" charset="0"/>
                <a:ea typeface="Times New Roman" panose="02020603050405020304" pitchFamily="18" charset="0"/>
                <a:cs typeface="Times New Roman" panose="02020603050405020304" pitchFamily="18" charset="0"/>
              </a:rPr>
              <a:t>được các khái niệm </a:t>
            </a:r>
            <a:r>
              <a:rPr lang="en-US" smtClean="0">
                <a:latin typeface="Times New Roman" panose="02020603050405020304" pitchFamily="18" charset="0"/>
                <a:ea typeface="Times New Roman" panose="02020603050405020304" pitchFamily="18" charset="0"/>
                <a:cs typeface="Times New Roman" panose="02020603050405020304" pitchFamily="18" charset="0"/>
              </a:rPr>
              <a:t>về : </a:t>
            </a:r>
          </a:p>
          <a:p>
            <a:pPr lvl="7">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1  Mệnh </a:t>
            </a:r>
            <a:r>
              <a:rPr lang="en-US">
                <a:latin typeface="Times New Roman" panose="02020603050405020304" pitchFamily="18" charset="0"/>
                <a:ea typeface="Times New Roman" panose="02020603050405020304" pitchFamily="18" charset="0"/>
                <a:cs typeface="Times New Roman" panose="02020603050405020304" pitchFamily="18" charset="0"/>
              </a:rPr>
              <a:t>đề, </a:t>
            </a:r>
            <a:endParaRPr lang="en-US" smtClean="0">
              <a:latin typeface="Times New Roman" panose="02020603050405020304" pitchFamily="18" charset="0"/>
              <a:ea typeface="Times New Roman" panose="02020603050405020304" pitchFamily="18" charset="0"/>
              <a:cs typeface="Times New Roman" panose="02020603050405020304" pitchFamily="18" charset="0"/>
            </a:endParaRPr>
          </a:p>
          <a:p>
            <a:pPr lvl="7">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2 Tập </a:t>
            </a:r>
            <a:r>
              <a:rPr lang="en-US">
                <a:latin typeface="Times New Roman" panose="02020603050405020304" pitchFamily="18" charset="0"/>
                <a:ea typeface="Times New Roman" panose="02020603050405020304" pitchFamily="18" charset="0"/>
                <a:cs typeface="Times New Roman" panose="02020603050405020304" pitchFamily="18" charset="0"/>
              </a:rPr>
              <a:t>hợp, </a:t>
            </a:r>
            <a:endParaRPr lang="en-US" smtClean="0">
              <a:latin typeface="Times New Roman" panose="02020603050405020304" pitchFamily="18" charset="0"/>
              <a:ea typeface="Times New Roman" panose="02020603050405020304" pitchFamily="18" charset="0"/>
              <a:cs typeface="Times New Roman" panose="02020603050405020304" pitchFamily="18" charset="0"/>
            </a:endParaRPr>
          </a:p>
          <a:p>
            <a:pPr lvl="7">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3 Các </a:t>
            </a:r>
            <a:r>
              <a:rPr lang="en-US">
                <a:latin typeface="Times New Roman" panose="02020603050405020304" pitchFamily="18" charset="0"/>
                <a:ea typeface="Times New Roman" panose="02020603050405020304" pitchFamily="18" charset="0"/>
                <a:cs typeface="Times New Roman" panose="02020603050405020304" pitchFamily="18" charset="0"/>
              </a:rPr>
              <a:t>phép toán tập hợp, </a:t>
            </a:r>
            <a:endParaRPr lang="en-US" smtClean="0">
              <a:latin typeface="Times New Roman" panose="02020603050405020304" pitchFamily="18" charset="0"/>
              <a:ea typeface="Times New Roman" panose="02020603050405020304" pitchFamily="18" charset="0"/>
              <a:cs typeface="Times New Roman" panose="02020603050405020304" pitchFamily="18" charset="0"/>
            </a:endParaRPr>
          </a:p>
          <a:p>
            <a:pPr lvl="7">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4 Các </a:t>
            </a:r>
            <a:r>
              <a:rPr lang="en-US">
                <a:latin typeface="Times New Roman" panose="02020603050405020304" pitchFamily="18" charset="0"/>
                <a:ea typeface="Times New Roman" panose="02020603050405020304" pitchFamily="18" charset="0"/>
                <a:cs typeface="Times New Roman" panose="02020603050405020304" pitchFamily="18" charset="0"/>
              </a:rPr>
              <a:t>tập hợp số, </a:t>
            </a:r>
            <a:endParaRPr lang="en-US" smtClean="0">
              <a:latin typeface="Times New Roman" panose="02020603050405020304" pitchFamily="18" charset="0"/>
              <a:ea typeface="Times New Roman" panose="02020603050405020304" pitchFamily="18" charset="0"/>
              <a:cs typeface="Times New Roman" panose="02020603050405020304" pitchFamily="18" charset="0"/>
            </a:endParaRPr>
          </a:p>
          <a:p>
            <a:pPr lvl="7">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5 Số </a:t>
            </a:r>
            <a:r>
              <a:rPr lang="en-US">
                <a:latin typeface="Times New Roman" panose="02020603050405020304" pitchFamily="18" charset="0"/>
                <a:ea typeface="Times New Roman" panose="02020603050405020304" pitchFamily="18" charset="0"/>
                <a:cs typeface="Times New Roman" panose="02020603050405020304" pitchFamily="18" charset="0"/>
              </a:rPr>
              <a:t>gần đúng, sai số.</a:t>
            </a:r>
            <a:endParaRPr lang="en-US" sz="1400" smtClean="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ounded Rectangle 1"/>
          <p:cNvSpPr/>
          <p:nvPr/>
        </p:nvSpPr>
        <p:spPr>
          <a:xfrm>
            <a:off x="401781" y="232752"/>
            <a:ext cx="5320146" cy="10010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n w="0"/>
                <a:solidFill>
                  <a:srgbClr val="FF000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Chương I. MỆNH ĐỀ - TẬP HỢP</a:t>
            </a:r>
            <a:endParaRPr lang="en-US" sz="3200">
              <a:ln w="0"/>
              <a:solidFill>
                <a:srgbClr val="FF000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0619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284475" y="540526"/>
            <a:ext cx="2345514"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1. </a:t>
            </a:r>
            <a:r>
              <a:rPr lang="en-US" b="1" u="sng">
                <a:solidFill>
                  <a:srgbClr val="FF0000"/>
                </a:solidFill>
                <a:latin typeface="Times New Roman" panose="02020603050405020304" pitchFamily="18" charset="0"/>
                <a:ea typeface="Times New Roman" panose="02020603050405020304" pitchFamily="18" charset="0"/>
              </a:rPr>
              <a:t>Khái niệm mệnh đề</a:t>
            </a:r>
            <a:endParaRPr lang="en-US" b="1">
              <a:solidFill>
                <a:srgbClr val="FF0000"/>
              </a:solidFill>
              <a:latin typeface="Times New Roman" panose="02020603050405020304" pitchFamily="18" charset="0"/>
              <a:ea typeface="Times New Roman" panose="02020603050405020304" pitchFamily="18" charset="0"/>
            </a:endParaRPr>
          </a:p>
        </p:txBody>
      </p:sp>
      <p:sp>
        <p:nvSpPr>
          <p:cNvPr id="33" name="Rectangle 32"/>
          <p:cNvSpPr/>
          <p:nvPr/>
        </p:nvSpPr>
        <p:spPr>
          <a:xfrm>
            <a:off x="2629989" y="677620"/>
            <a:ext cx="6096000" cy="410882"/>
          </a:xfrm>
          <a:prstGeom prst="rect">
            <a:avLst/>
          </a:prstGeom>
        </p:spPr>
        <p:txBody>
          <a:bodyPr>
            <a:spAutoFit/>
          </a:bodyPr>
          <a:lstStyle/>
          <a:p>
            <a:pPr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M</a:t>
            </a:r>
            <a:r>
              <a:rPr lang="en-US" smtClean="0">
                <a:latin typeface="Times New Roman" panose="02020603050405020304" pitchFamily="18" charset="0"/>
                <a:ea typeface="Times New Roman" panose="02020603050405020304" pitchFamily="18" charset="0"/>
                <a:cs typeface="Times New Roman" panose="02020603050405020304" pitchFamily="18" charset="0"/>
              </a:rPr>
              <a:t>ệnh </a:t>
            </a:r>
            <a:r>
              <a:rPr lang="en-US">
                <a:latin typeface="Times New Roman" panose="02020603050405020304" pitchFamily="18" charset="0"/>
                <a:ea typeface="Times New Roman" panose="02020603050405020304" pitchFamily="18" charset="0"/>
                <a:cs typeface="Times New Roman" panose="02020603050405020304" pitchFamily="18" charset="0"/>
              </a:rPr>
              <a:t>đề là một câu khẳng định hoặc đúng, hoặc sai</a:t>
            </a:r>
            <a:r>
              <a:rPr lang="en-US"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smtClean="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4" name="Rectangle 33"/>
          <p:cNvSpPr/>
          <p:nvPr/>
        </p:nvSpPr>
        <p:spPr>
          <a:xfrm>
            <a:off x="7563394" y="677620"/>
            <a:ext cx="6096000" cy="390684"/>
          </a:xfrm>
          <a:prstGeom prst="rect">
            <a:avLst/>
          </a:prstGeom>
        </p:spPr>
        <p:txBody>
          <a:bodyPr>
            <a:spAutoFit/>
          </a:bodyPr>
          <a:lstStyle/>
          <a:p>
            <a:pPr algn="just">
              <a:lnSpc>
                <a:spcPct val="115000"/>
              </a:lnSpc>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Một </a:t>
            </a:r>
            <a:r>
              <a:rPr lang="en-US">
                <a:latin typeface="Times New Roman" panose="02020603050405020304" pitchFamily="18" charset="0"/>
                <a:ea typeface="Times New Roman" panose="02020603050405020304" pitchFamily="18" charset="0"/>
                <a:cs typeface="Times New Roman" panose="02020603050405020304" pitchFamily="18" charset="0"/>
              </a:rPr>
              <a:t>mệnh đề không thể vừa đúng, vừa sai</a:t>
            </a:r>
            <a:r>
              <a:rPr lang="en-US" i="1">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1" name="Rectangle 40"/>
              <p:cNvSpPr/>
              <p:nvPr/>
            </p:nvSpPr>
            <p:spPr>
              <a:xfrm>
                <a:off x="3012732" y="1244776"/>
                <a:ext cx="2831353" cy="369332"/>
              </a:xfrm>
              <a:prstGeom prst="rect">
                <a:avLst/>
              </a:prstGeom>
            </p:spPr>
            <p:txBody>
              <a:bodyPr wrap="none">
                <a:spAutoFit/>
              </a:bodyPr>
              <a:lstStyle/>
              <a:p>
                <a:r>
                  <a:rPr lang="en-US" b="1" smtClean="0">
                    <a:latin typeface="Times New Roman" panose="02020603050405020304" pitchFamily="18" charset="0"/>
                    <a:ea typeface="Times New Roman" panose="02020603050405020304" pitchFamily="18" charset="0"/>
                  </a:rPr>
                  <a:t>Ví </a:t>
                </a:r>
                <a:r>
                  <a:rPr lang="en-US" b="1">
                    <a:latin typeface="Times New Roman" panose="02020603050405020304" pitchFamily="18" charset="0"/>
                    <a:ea typeface="Times New Roman" panose="02020603050405020304" pitchFamily="18" charset="0"/>
                  </a:rPr>
                  <a:t>dụ </a:t>
                </a:r>
                <a:r>
                  <a:rPr lang="en-US" b="1" smtClean="0">
                    <a:latin typeface="Times New Roman" panose="02020603050405020304" pitchFamily="18" charset="0"/>
                    <a:ea typeface="Times New Roman" panose="02020603050405020304" pitchFamily="18" charset="0"/>
                  </a:rPr>
                  <a:t>1</a:t>
                </a:r>
                <a:r>
                  <a:rPr lang="en-US" smtClean="0">
                    <a:latin typeface="Times New Roman" panose="02020603050405020304" pitchFamily="18" charset="0"/>
                    <a:ea typeface="Times New Roman" panose="02020603050405020304" pitchFamily="18" charset="0"/>
                  </a:rPr>
                  <a:t> : “ Số </a:t>
                </a:r>
                <a14:m>
                  <m:oMath xmlns:m="http://schemas.openxmlformats.org/officeDocument/2006/math">
                    <m:r>
                      <a:rPr lang="en-US" i="1" smtClean="0">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 </m:t>
                    </m:r>
                  </m:oMath>
                </a14:m>
                <a:r>
                  <a:rPr lang="en-US" smtClean="0">
                    <a:latin typeface="Times New Roman" panose="02020603050405020304" pitchFamily="18" charset="0"/>
                    <a:ea typeface="Times New Roman" panose="02020603050405020304" pitchFamily="18" charset="0"/>
                  </a:rPr>
                  <a:t>lớn hơn 4 “ </a:t>
                </a:r>
                <a:endParaRPr lang="en-US"/>
              </a:p>
            </p:txBody>
          </p:sp>
        </mc:Choice>
        <mc:Fallback xmlns="">
          <p:sp>
            <p:nvSpPr>
              <p:cNvPr id="41" name="Rectangle 40"/>
              <p:cNvSpPr>
                <a:spLocks noRot="1" noChangeAspect="1" noMove="1" noResize="1" noEditPoints="1" noAdjustHandles="1" noChangeArrowheads="1" noChangeShapeType="1" noTextEdit="1"/>
              </p:cNvSpPr>
              <p:nvPr/>
            </p:nvSpPr>
            <p:spPr>
              <a:xfrm>
                <a:off x="3012732" y="1244776"/>
                <a:ext cx="2831353" cy="369332"/>
              </a:xfrm>
              <a:prstGeom prst="rect">
                <a:avLst/>
              </a:prstGeom>
              <a:blipFill>
                <a:blip r:embed="rId2"/>
                <a:stretch>
                  <a:fillRect l="-1720" t="-9836" r="-1075" b="-22951"/>
                </a:stretch>
              </a:blipFill>
            </p:spPr>
            <p:txBody>
              <a:bodyPr/>
              <a:lstStyle/>
              <a:p>
                <a:r>
                  <a:rPr lang="en-US">
                    <a:noFill/>
                  </a:rPr>
                  <a:t> </a:t>
                </a:r>
              </a:p>
            </p:txBody>
          </p:sp>
        </mc:Fallback>
      </mc:AlternateContent>
      <p:sp>
        <p:nvSpPr>
          <p:cNvPr id="44" name="Rectangle 4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0" name="Rectangle 49"/>
          <p:cNvSpPr/>
          <p:nvPr/>
        </p:nvSpPr>
        <p:spPr>
          <a:xfrm>
            <a:off x="3012732" y="1883041"/>
            <a:ext cx="3268844" cy="369332"/>
          </a:xfrm>
          <a:prstGeom prst="rect">
            <a:avLst/>
          </a:prstGeom>
        </p:spPr>
        <p:txBody>
          <a:bodyPr wrap="none">
            <a:spAutoFit/>
          </a:bodyPr>
          <a:lstStyle/>
          <a:p>
            <a:r>
              <a:rPr lang="en-US" b="1" smtClean="0">
                <a:latin typeface="Times New Roman" panose="02020603050405020304" pitchFamily="18" charset="0"/>
                <a:ea typeface="Times New Roman" panose="02020603050405020304" pitchFamily="18" charset="0"/>
              </a:rPr>
              <a:t>Ví </a:t>
            </a:r>
            <a:r>
              <a:rPr lang="en-US" b="1">
                <a:latin typeface="Times New Roman" panose="02020603050405020304" pitchFamily="18" charset="0"/>
                <a:ea typeface="Times New Roman" panose="02020603050405020304" pitchFamily="18" charset="0"/>
              </a:rPr>
              <a:t>dụ </a:t>
            </a:r>
            <a:r>
              <a:rPr lang="en-US" b="1" smtClean="0">
                <a:latin typeface="Times New Roman" panose="02020603050405020304" pitchFamily="18" charset="0"/>
                <a:ea typeface="Times New Roman" panose="02020603050405020304" pitchFamily="18" charset="0"/>
              </a:rPr>
              <a:t>2</a:t>
            </a:r>
            <a:r>
              <a:rPr lang="en-US" smtClean="0">
                <a:latin typeface="Times New Roman" panose="02020603050405020304" pitchFamily="18" charset="0"/>
                <a:ea typeface="Times New Roman" panose="02020603050405020304" pitchFamily="18" charset="0"/>
              </a:rPr>
              <a:t> : “ 2022 chia hết cho 3 “ </a:t>
            </a:r>
            <a:endParaRPr lang="en-US"/>
          </a:p>
        </p:txBody>
      </p:sp>
      <p:sp>
        <p:nvSpPr>
          <p:cNvPr id="51" name="Rectangle 50"/>
          <p:cNvSpPr/>
          <p:nvPr/>
        </p:nvSpPr>
        <p:spPr>
          <a:xfrm>
            <a:off x="3012732" y="2477727"/>
            <a:ext cx="3204723" cy="369332"/>
          </a:xfrm>
          <a:prstGeom prst="rect">
            <a:avLst/>
          </a:prstGeom>
        </p:spPr>
        <p:txBody>
          <a:bodyPr wrap="none">
            <a:spAutoFit/>
          </a:bodyPr>
          <a:lstStyle/>
          <a:p>
            <a:r>
              <a:rPr lang="en-US" b="1" smtClean="0">
                <a:latin typeface="Times New Roman" panose="02020603050405020304" pitchFamily="18" charset="0"/>
                <a:ea typeface="Times New Roman" panose="02020603050405020304" pitchFamily="18" charset="0"/>
              </a:rPr>
              <a:t>Ví </a:t>
            </a:r>
            <a:r>
              <a:rPr lang="en-US" b="1">
                <a:latin typeface="Times New Roman" panose="02020603050405020304" pitchFamily="18" charset="0"/>
                <a:ea typeface="Times New Roman" panose="02020603050405020304" pitchFamily="18" charset="0"/>
              </a:rPr>
              <a:t>dụ 3</a:t>
            </a:r>
            <a:r>
              <a:rPr lang="en-US" smtClean="0">
                <a:latin typeface="Times New Roman" panose="02020603050405020304" pitchFamily="18" charset="0"/>
                <a:ea typeface="Times New Roman" panose="02020603050405020304" pitchFamily="18" charset="0"/>
              </a:rPr>
              <a:t> : “ Hôm nay trời nắng “ </a:t>
            </a:r>
            <a:endParaRPr lang="en-US"/>
          </a:p>
        </p:txBody>
      </p:sp>
      <p:sp>
        <p:nvSpPr>
          <p:cNvPr id="52" name="Rectangle 51"/>
          <p:cNvSpPr/>
          <p:nvPr/>
        </p:nvSpPr>
        <p:spPr>
          <a:xfrm>
            <a:off x="6539800" y="1883041"/>
            <a:ext cx="1075936"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MĐ đúng</a:t>
            </a:r>
            <a:endParaRPr lang="en-US">
              <a:latin typeface="Times New Roman" panose="02020603050405020304" pitchFamily="18" charset="0"/>
              <a:cs typeface="Times New Roman" panose="02020603050405020304" pitchFamily="18" charset="0"/>
            </a:endParaRPr>
          </a:p>
        </p:txBody>
      </p:sp>
      <p:sp>
        <p:nvSpPr>
          <p:cNvPr id="53" name="Rectangle 52"/>
          <p:cNvSpPr/>
          <p:nvPr/>
        </p:nvSpPr>
        <p:spPr>
          <a:xfrm>
            <a:off x="6584684" y="1244776"/>
            <a:ext cx="986167"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MĐ  sai </a:t>
            </a:r>
            <a:endParaRPr lang="en-US">
              <a:latin typeface="Times New Roman" panose="02020603050405020304" pitchFamily="18" charset="0"/>
              <a:cs typeface="Times New Roman" panose="02020603050405020304" pitchFamily="18" charset="0"/>
            </a:endParaRPr>
          </a:p>
        </p:txBody>
      </p:sp>
      <p:sp>
        <p:nvSpPr>
          <p:cNvPr id="54" name="Rectangle 53"/>
          <p:cNvSpPr/>
          <p:nvPr/>
        </p:nvSpPr>
        <p:spPr>
          <a:xfrm>
            <a:off x="6606802" y="2477727"/>
            <a:ext cx="1524776"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Không là MĐ </a:t>
            </a:r>
            <a:endParaRPr lang="en-US">
              <a:latin typeface="Times New Roman" panose="02020603050405020304" pitchFamily="18" charset="0"/>
              <a:cs typeface="Times New Roman" panose="02020603050405020304" pitchFamily="18" charset="0"/>
            </a:endParaRPr>
          </a:p>
        </p:txBody>
      </p:sp>
      <p:sp>
        <p:nvSpPr>
          <p:cNvPr id="56" name="Rectangle 55"/>
          <p:cNvSpPr/>
          <p:nvPr/>
        </p:nvSpPr>
        <p:spPr>
          <a:xfrm>
            <a:off x="340252" y="4368685"/>
            <a:ext cx="2114681"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rPr>
              <a:t>Các loại mệnh đề</a:t>
            </a:r>
            <a:endParaRPr lang="en-US" b="1">
              <a:solidFill>
                <a:srgbClr val="FF0000"/>
              </a:solidFill>
              <a:latin typeface="Times New Roman" panose="02020603050405020304" pitchFamily="18" charset="0"/>
              <a:ea typeface="Times New Roman" panose="02020603050405020304" pitchFamily="18" charset="0"/>
            </a:endParaRPr>
          </a:p>
        </p:txBody>
      </p:sp>
      <p:sp>
        <p:nvSpPr>
          <p:cNvPr id="26" name="Rectangle 25"/>
          <p:cNvSpPr/>
          <p:nvPr/>
        </p:nvSpPr>
        <p:spPr>
          <a:xfrm>
            <a:off x="2454933" y="12109042"/>
            <a:ext cx="3571875" cy="247650"/>
          </a:xfrm>
          <a:prstGeom prst="rect">
            <a:avLst/>
          </a:prstGeom>
          <a:noFill/>
          <a:ln w="12700">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 name="Rounded Rectangle 2"/>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1. MỆNH ĐỀ</a:t>
            </a:r>
            <a:endParaRPr lang="en-US" sz="3200" b="1">
              <a:solidFill>
                <a:srgbClr val="FF0000"/>
              </a:solidFill>
              <a:latin typeface="Times New Roman" panose="02020603050405020304" pitchFamily="18" charset="0"/>
              <a:ea typeface="Times New Roman" panose="02020603050405020304" pitchFamily="18" charset="0"/>
            </a:endParaRPr>
          </a:p>
        </p:txBody>
      </p:sp>
      <p:sp>
        <p:nvSpPr>
          <p:cNvPr id="4" name="Rounded Rectangle 3"/>
          <p:cNvSpPr/>
          <p:nvPr/>
        </p:nvSpPr>
        <p:spPr>
          <a:xfrm>
            <a:off x="5167027" y="3113145"/>
            <a:ext cx="3821480" cy="4726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Mệnh đề phủ định  </a:t>
            </a:r>
            <a:endParaRPr lang="en-US"/>
          </a:p>
        </p:txBody>
      </p:sp>
      <p:sp>
        <p:nvSpPr>
          <p:cNvPr id="23" name="Rounded Rectangle 22"/>
          <p:cNvSpPr/>
          <p:nvPr/>
        </p:nvSpPr>
        <p:spPr>
          <a:xfrm>
            <a:off x="5844085" y="3864836"/>
            <a:ext cx="3821480" cy="4726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Mệnh đề k</a:t>
            </a:r>
            <a:r>
              <a:rPr lang="en-US" altLang="en-US">
                <a:solidFill>
                  <a:schemeClr val="tx1"/>
                </a:solidFill>
                <a:latin typeface="Calibri" panose="020F0502020204030204" pitchFamily="34" charset="0"/>
                <a:ea typeface="Times New Roman" panose="02020603050405020304" pitchFamily="18" charset="0"/>
                <a:cs typeface="Times New Roman" panose="02020603050405020304" pitchFamily="18" charset="0"/>
              </a:rPr>
              <a:t>é</a:t>
            </a: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 theo</a:t>
            </a:r>
            <a:endParaRPr lang="en-US"/>
          </a:p>
        </p:txBody>
      </p:sp>
      <p:sp>
        <p:nvSpPr>
          <p:cNvPr id="24" name="Rounded Rectangle 23"/>
          <p:cNvSpPr/>
          <p:nvPr/>
        </p:nvSpPr>
        <p:spPr>
          <a:xfrm>
            <a:off x="6281576" y="4590448"/>
            <a:ext cx="3821480" cy="4726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đảo </a:t>
            </a:r>
            <a:endParaRPr lang="en-US" altLang="en-US">
              <a:solidFill>
                <a:schemeClr val="tx1"/>
              </a:solidFill>
              <a:latin typeface="Arial" panose="020B0604020202020204" pitchFamily="34" charset="0"/>
            </a:endParaRPr>
          </a:p>
        </p:txBody>
      </p:sp>
      <p:sp>
        <p:nvSpPr>
          <p:cNvPr id="25" name="Rounded Rectangle 24"/>
          <p:cNvSpPr/>
          <p:nvPr/>
        </p:nvSpPr>
        <p:spPr>
          <a:xfrm>
            <a:off x="5844085" y="5368218"/>
            <a:ext cx="3821480" cy="4726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tương đương</a:t>
            </a:r>
            <a:endParaRPr lang="en-US"/>
          </a:p>
        </p:txBody>
      </p:sp>
      <p:sp>
        <p:nvSpPr>
          <p:cNvPr id="27" name="Rounded Rectangle 26"/>
          <p:cNvSpPr/>
          <p:nvPr/>
        </p:nvSpPr>
        <p:spPr>
          <a:xfrm>
            <a:off x="5167027" y="6076114"/>
            <a:ext cx="3821480" cy="4726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chứa biến</a:t>
            </a:r>
            <a:endParaRPr lang="en-US" altLang="en-US">
              <a:solidFill>
                <a:schemeClr val="tx1"/>
              </a:solidFill>
              <a:latin typeface="Arial" panose="020B0604020202020204" pitchFamily="34" charset="0"/>
            </a:endParaRPr>
          </a:p>
        </p:txBody>
      </p:sp>
      <p:cxnSp>
        <p:nvCxnSpPr>
          <p:cNvPr id="6" name="Straight Arrow Connector 5"/>
          <p:cNvCxnSpPr/>
          <p:nvPr/>
        </p:nvCxnSpPr>
        <p:spPr>
          <a:xfrm flipV="1">
            <a:off x="2841865" y="3275433"/>
            <a:ext cx="2302229" cy="10119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Arc 7"/>
          <p:cNvSpPr/>
          <p:nvPr/>
        </p:nvSpPr>
        <p:spPr>
          <a:xfrm rot="1026407">
            <a:off x="1706433" y="4032014"/>
            <a:ext cx="1232278" cy="1531904"/>
          </a:xfrm>
          <a:prstGeom prst="arc">
            <a:avLst>
              <a:gd name="adj1" fmla="val 17705375"/>
              <a:gd name="adj2" fmla="val 190134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1" name="Straight Arrow Connector 30"/>
          <p:cNvCxnSpPr/>
          <p:nvPr/>
        </p:nvCxnSpPr>
        <p:spPr>
          <a:xfrm flipV="1">
            <a:off x="3012732" y="4125016"/>
            <a:ext cx="2665257" cy="353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994265" y="4758469"/>
            <a:ext cx="3101735" cy="394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2939555" y="5035254"/>
            <a:ext cx="2738434" cy="396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2771210" y="5310447"/>
            <a:ext cx="2372884" cy="677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803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anim calcmode="lin" valueType="num">
                                      <p:cBhvr>
                                        <p:cTn id="15" dur="1000" fill="hold"/>
                                        <p:tgtEl>
                                          <p:spTgt spid="33"/>
                                        </p:tgtEl>
                                        <p:attrNameLst>
                                          <p:attrName>ppt_x</p:attrName>
                                        </p:attrNameLst>
                                      </p:cBhvr>
                                      <p:tavLst>
                                        <p:tav tm="0">
                                          <p:val>
                                            <p:strVal val="#ppt_x"/>
                                          </p:val>
                                        </p:tav>
                                        <p:tav tm="100000">
                                          <p:val>
                                            <p:strVal val="#ppt_x"/>
                                          </p:val>
                                        </p:tav>
                                      </p:tavLst>
                                    </p:anim>
                                    <p:anim calcmode="lin" valueType="num">
                                      <p:cBhvr>
                                        <p:cTn id="1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1000"/>
                                        <p:tgtEl>
                                          <p:spTgt spid="41"/>
                                        </p:tgtEl>
                                      </p:cBhvr>
                                    </p:animEffect>
                                    <p:anim calcmode="lin" valueType="num">
                                      <p:cBhvr>
                                        <p:cTn id="29" dur="1000" fill="hold"/>
                                        <p:tgtEl>
                                          <p:spTgt spid="41"/>
                                        </p:tgtEl>
                                        <p:attrNameLst>
                                          <p:attrName>ppt_x</p:attrName>
                                        </p:attrNameLst>
                                      </p:cBhvr>
                                      <p:tavLst>
                                        <p:tav tm="0">
                                          <p:val>
                                            <p:strVal val="#ppt_x"/>
                                          </p:val>
                                        </p:tav>
                                        <p:tav tm="100000">
                                          <p:val>
                                            <p:strVal val="#ppt_x"/>
                                          </p:val>
                                        </p:tav>
                                      </p:tavLst>
                                    </p:anim>
                                    <p:anim calcmode="lin" valueType="num">
                                      <p:cBhvr>
                                        <p:cTn id="30"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barn(inVertical)">
                                      <p:cBhvr>
                                        <p:cTn id="35" dur="500"/>
                                        <p:tgtEl>
                                          <p:spTgt spid="53"/>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1000"/>
                                        <p:tgtEl>
                                          <p:spTgt spid="50"/>
                                        </p:tgtEl>
                                      </p:cBhvr>
                                    </p:animEffect>
                                    <p:anim calcmode="lin" valueType="num">
                                      <p:cBhvr>
                                        <p:cTn id="41" dur="1000" fill="hold"/>
                                        <p:tgtEl>
                                          <p:spTgt spid="50"/>
                                        </p:tgtEl>
                                        <p:attrNameLst>
                                          <p:attrName>ppt_x</p:attrName>
                                        </p:attrNameLst>
                                      </p:cBhvr>
                                      <p:tavLst>
                                        <p:tav tm="0">
                                          <p:val>
                                            <p:strVal val="#ppt_x"/>
                                          </p:val>
                                        </p:tav>
                                        <p:tav tm="100000">
                                          <p:val>
                                            <p:strVal val="#ppt_x"/>
                                          </p:val>
                                        </p:tav>
                                      </p:tavLst>
                                    </p:anim>
                                    <p:anim calcmode="lin" valueType="num">
                                      <p:cBhvr>
                                        <p:cTn id="42"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barn(inVertical)">
                                      <p:cBhvr>
                                        <p:cTn id="47" dur="500"/>
                                        <p:tgtEl>
                                          <p:spTgt spid="52"/>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1000"/>
                                        <p:tgtEl>
                                          <p:spTgt spid="51"/>
                                        </p:tgtEl>
                                      </p:cBhvr>
                                    </p:animEffect>
                                    <p:anim calcmode="lin" valueType="num">
                                      <p:cBhvr>
                                        <p:cTn id="53" dur="1000" fill="hold"/>
                                        <p:tgtEl>
                                          <p:spTgt spid="51"/>
                                        </p:tgtEl>
                                        <p:attrNameLst>
                                          <p:attrName>ppt_x</p:attrName>
                                        </p:attrNameLst>
                                      </p:cBhvr>
                                      <p:tavLst>
                                        <p:tav tm="0">
                                          <p:val>
                                            <p:strVal val="#ppt_x"/>
                                          </p:val>
                                        </p:tav>
                                        <p:tav tm="100000">
                                          <p:val>
                                            <p:strVal val="#ppt_x"/>
                                          </p:val>
                                        </p:tav>
                                      </p:tavLst>
                                    </p:anim>
                                    <p:anim calcmode="lin" valueType="num">
                                      <p:cBhvr>
                                        <p:cTn id="54"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barn(inVertical)">
                                      <p:cBhvr>
                                        <p:cTn id="59" dur="500"/>
                                        <p:tgtEl>
                                          <p:spTgt spid="54"/>
                                        </p:tgtEl>
                                      </p:cBhvr>
                                    </p:animEffect>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grpId="0" nodeType="clickEffect">
                                  <p:stCondLst>
                                    <p:cond delay="0"/>
                                  </p:stCondLst>
                                  <p:childTnLst>
                                    <p:set>
                                      <p:cBhvr>
                                        <p:cTn id="63" dur="1" fill="hold">
                                          <p:stCondLst>
                                            <p:cond delay="0"/>
                                          </p:stCondLst>
                                        </p:cTn>
                                        <p:tgtEl>
                                          <p:spTgt spid="56"/>
                                        </p:tgtEl>
                                        <p:attrNameLst>
                                          <p:attrName>style.visibility</p:attrName>
                                        </p:attrNameLst>
                                      </p:cBhvr>
                                      <p:to>
                                        <p:strVal val="visible"/>
                                      </p:to>
                                    </p:set>
                                    <p:animEffect transition="in" filter="circle(in)">
                                      <p:cBhvr>
                                        <p:cTn id="64" dur="2000"/>
                                        <p:tgtEl>
                                          <p:spTgt spid="56"/>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2000"/>
                                        <p:tgtEl>
                                          <p:spTgt spid="8"/>
                                        </p:tgtEl>
                                      </p:cBhvr>
                                    </p:animEffect>
                                  </p:childTnLst>
                                </p:cTn>
                              </p:par>
                            </p:childTnLst>
                          </p:cTn>
                        </p:par>
                      </p:childTnLst>
                    </p:cTn>
                  </p:par>
                  <p:par>
                    <p:cTn id="68" fill="hold">
                      <p:stCondLst>
                        <p:cond delay="indefinite"/>
                      </p:stCondLst>
                      <p:childTnLst>
                        <p:par>
                          <p:cTn id="69" fill="hold">
                            <p:stCondLst>
                              <p:cond delay="0"/>
                            </p:stCondLst>
                            <p:childTnLst>
                              <p:par>
                                <p:cTn id="70" presetID="31" presetClass="entr" presetSubtype="0" fill="hold" nodeType="clickEffect">
                                  <p:stCondLst>
                                    <p:cond delay="0"/>
                                  </p:stCondLst>
                                  <p:childTnLst>
                                    <p:set>
                                      <p:cBhvr>
                                        <p:cTn id="71" dur="1" fill="hold">
                                          <p:stCondLst>
                                            <p:cond delay="0"/>
                                          </p:stCondLst>
                                        </p:cTn>
                                        <p:tgtEl>
                                          <p:spTgt spid="6"/>
                                        </p:tgtEl>
                                        <p:attrNameLst>
                                          <p:attrName>style.visibility</p:attrName>
                                        </p:attrNameLst>
                                      </p:cBhvr>
                                      <p:to>
                                        <p:strVal val="visible"/>
                                      </p:to>
                                    </p:set>
                                    <p:anim calcmode="lin" valueType="num">
                                      <p:cBhvr>
                                        <p:cTn id="72" dur="1000" fill="hold"/>
                                        <p:tgtEl>
                                          <p:spTgt spid="6"/>
                                        </p:tgtEl>
                                        <p:attrNameLst>
                                          <p:attrName>ppt_w</p:attrName>
                                        </p:attrNameLst>
                                      </p:cBhvr>
                                      <p:tavLst>
                                        <p:tav tm="0">
                                          <p:val>
                                            <p:fltVal val="0"/>
                                          </p:val>
                                        </p:tav>
                                        <p:tav tm="100000">
                                          <p:val>
                                            <p:strVal val="#ppt_w"/>
                                          </p:val>
                                        </p:tav>
                                      </p:tavLst>
                                    </p:anim>
                                    <p:anim calcmode="lin" valueType="num">
                                      <p:cBhvr>
                                        <p:cTn id="73" dur="1000" fill="hold"/>
                                        <p:tgtEl>
                                          <p:spTgt spid="6"/>
                                        </p:tgtEl>
                                        <p:attrNameLst>
                                          <p:attrName>ppt_h</p:attrName>
                                        </p:attrNameLst>
                                      </p:cBhvr>
                                      <p:tavLst>
                                        <p:tav tm="0">
                                          <p:val>
                                            <p:fltVal val="0"/>
                                          </p:val>
                                        </p:tav>
                                        <p:tav tm="100000">
                                          <p:val>
                                            <p:strVal val="#ppt_h"/>
                                          </p:val>
                                        </p:tav>
                                      </p:tavLst>
                                    </p:anim>
                                    <p:anim calcmode="lin" valueType="num">
                                      <p:cBhvr>
                                        <p:cTn id="74" dur="1000" fill="hold"/>
                                        <p:tgtEl>
                                          <p:spTgt spid="6"/>
                                        </p:tgtEl>
                                        <p:attrNameLst>
                                          <p:attrName>style.rotation</p:attrName>
                                        </p:attrNameLst>
                                      </p:cBhvr>
                                      <p:tavLst>
                                        <p:tav tm="0">
                                          <p:val>
                                            <p:fltVal val="90"/>
                                          </p:val>
                                        </p:tav>
                                        <p:tav tm="100000">
                                          <p:val>
                                            <p:fltVal val="0"/>
                                          </p:val>
                                        </p:tav>
                                      </p:tavLst>
                                    </p:anim>
                                    <p:animEffect transition="in" filter="fade">
                                      <p:cBhvr>
                                        <p:cTn id="75" dur="1000"/>
                                        <p:tgtEl>
                                          <p:spTgt spid="6"/>
                                        </p:tgtEl>
                                      </p:cBhvr>
                                    </p:animEffect>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grpId="0" nodeType="clickEffect">
                                  <p:stCondLst>
                                    <p:cond delay="0"/>
                                  </p:stCondLst>
                                  <p:childTnLst>
                                    <p:set>
                                      <p:cBhvr>
                                        <p:cTn id="79" dur="1" fill="hold">
                                          <p:stCondLst>
                                            <p:cond delay="0"/>
                                          </p:stCondLst>
                                        </p:cTn>
                                        <p:tgtEl>
                                          <p:spTgt spid="4"/>
                                        </p:tgtEl>
                                        <p:attrNameLst>
                                          <p:attrName>style.visibility</p:attrName>
                                        </p:attrNameLst>
                                      </p:cBhvr>
                                      <p:to>
                                        <p:strVal val="visible"/>
                                      </p:to>
                                    </p:set>
                                    <p:animEffect transition="in" filter="circle(in)">
                                      <p:cBhvr>
                                        <p:cTn id="80" dur="2000"/>
                                        <p:tgtEl>
                                          <p:spTgt spid="4"/>
                                        </p:tgtEl>
                                      </p:cBhvr>
                                    </p:animEffect>
                                  </p:childTnLst>
                                </p:cTn>
                              </p:par>
                            </p:childTnLst>
                          </p:cTn>
                        </p:par>
                      </p:childTnLst>
                    </p:cTn>
                  </p:par>
                  <p:par>
                    <p:cTn id="81" fill="hold">
                      <p:stCondLst>
                        <p:cond delay="indefinite"/>
                      </p:stCondLst>
                      <p:childTnLst>
                        <p:par>
                          <p:cTn id="82" fill="hold">
                            <p:stCondLst>
                              <p:cond delay="0"/>
                            </p:stCondLst>
                            <p:childTnLst>
                              <p:par>
                                <p:cTn id="83" presetID="31" presetClass="entr" presetSubtype="0" fill="hold" nodeType="click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1000" fill="hold"/>
                                        <p:tgtEl>
                                          <p:spTgt spid="31"/>
                                        </p:tgtEl>
                                        <p:attrNameLst>
                                          <p:attrName>ppt_w</p:attrName>
                                        </p:attrNameLst>
                                      </p:cBhvr>
                                      <p:tavLst>
                                        <p:tav tm="0">
                                          <p:val>
                                            <p:fltVal val="0"/>
                                          </p:val>
                                        </p:tav>
                                        <p:tav tm="100000">
                                          <p:val>
                                            <p:strVal val="#ppt_w"/>
                                          </p:val>
                                        </p:tav>
                                      </p:tavLst>
                                    </p:anim>
                                    <p:anim calcmode="lin" valueType="num">
                                      <p:cBhvr>
                                        <p:cTn id="86" dur="1000" fill="hold"/>
                                        <p:tgtEl>
                                          <p:spTgt spid="31"/>
                                        </p:tgtEl>
                                        <p:attrNameLst>
                                          <p:attrName>ppt_h</p:attrName>
                                        </p:attrNameLst>
                                      </p:cBhvr>
                                      <p:tavLst>
                                        <p:tav tm="0">
                                          <p:val>
                                            <p:fltVal val="0"/>
                                          </p:val>
                                        </p:tav>
                                        <p:tav tm="100000">
                                          <p:val>
                                            <p:strVal val="#ppt_h"/>
                                          </p:val>
                                        </p:tav>
                                      </p:tavLst>
                                    </p:anim>
                                    <p:anim calcmode="lin" valueType="num">
                                      <p:cBhvr>
                                        <p:cTn id="87" dur="1000" fill="hold"/>
                                        <p:tgtEl>
                                          <p:spTgt spid="31"/>
                                        </p:tgtEl>
                                        <p:attrNameLst>
                                          <p:attrName>style.rotation</p:attrName>
                                        </p:attrNameLst>
                                      </p:cBhvr>
                                      <p:tavLst>
                                        <p:tav tm="0">
                                          <p:val>
                                            <p:fltVal val="90"/>
                                          </p:val>
                                        </p:tav>
                                        <p:tav tm="100000">
                                          <p:val>
                                            <p:fltVal val="0"/>
                                          </p:val>
                                        </p:tav>
                                      </p:tavLst>
                                    </p:anim>
                                    <p:animEffect transition="in" filter="fade">
                                      <p:cBhvr>
                                        <p:cTn id="88" dur="1000"/>
                                        <p:tgtEl>
                                          <p:spTgt spid="31"/>
                                        </p:tgtEl>
                                      </p:cBhvr>
                                    </p:animEffect>
                                  </p:childTnLst>
                                </p:cTn>
                              </p:par>
                            </p:childTnLst>
                          </p:cTn>
                        </p:par>
                      </p:childTnLst>
                    </p:cTn>
                  </p:par>
                  <p:par>
                    <p:cTn id="89" fill="hold">
                      <p:stCondLst>
                        <p:cond delay="indefinite"/>
                      </p:stCondLst>
                      <p:childTnLst>
                        <p:par>
                          <p:cTn id="90" fill="hold">
                            <p:stCondLst>
                              <p:cond delay="0"/>
                            </p:stCondLst>
                            <p:childTnLst>
                              <p:par>
                                <p:cTn id="91" presetID="6" presetClass="entr" presetSubtype="16" fill="hold" grpId="0" nodeType="click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circle(in)">
                                      <p:cBhvr>
                                        <p:cTn id="93" dur="2000"/>
                                        <p:tgtEl>
                                          <p:spTgt spid="23"/>
                                        </p:tgtEl>
                                      </p:cBhvr>
                                    </p:animEffect>
                                  </p:childTnLst>
                                </p:cTn>
                              </p:par>
                            </p:childTnLst>
                          </p:cTn>
                        </p:par>
                      </p:childTnLst>
                    </p:cTn>
                  </p:par>
                  <p:par>
                    <p:cTn id="94" fill="hold">
                      <p:stCondLst>
                        <p:cond delay="indefinite"/>
                      </p:stCondLst>
                      <p:childTnLst>
                        <p:par>
                          <p:cTn id="95" fill="hold">
                            <p:stCondLst>
                              <p:cond delay="0"/>
                            </p:stCondLst>
                            <p:childTnLst>
                              <p:par>
                                <p:cTn id="96" presetID="31" presetClass="entr" presetSubtype="0" fill="hold" nodeType="click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ppt_w</p:attrName>
                                        </p:attrNameLst>
                                      </p:cBhvr>
                                      <p:tavLst>
                                        <p:tav tm="0">
                                          <p:val>
                                            <p:fltVal val="0"/>
                                          </p:val>
                                        </p:tav>
                                        <p:tav tm="100000">
                                          <p:val>
                                            <p:strVal val="#ppt_w"/>
                                          </p:val>
                                        </p:tav>
                                      </p:tavLst>
                                    </p:anim>
                                    <p:anim calcmode="lin" valueType="num">
                                      <p:cBhvr>
                                        <p:cTn id="99" dur="1000" fill="hold"/>
                                        <p:tgtEl>
                                          <p:spTgt spid="37"/>
                                        </p:tgtEl>
                                        <p:attrNameLst>
                                          <p:attrName>ppt_h</p:attrName>
                                        </p:attrNameLst>
                                      </p:cBhvr>
                                      <p:tavLst>
                                        <p:tav tm="0">
                                          <p:val>
                                            <p:fltVal val="0"/>
                                          </p:val>
                                        </p:tav>
                                        <p:tav tm="100000">
                                          <p:val>
                                            <p:strVal val="#ppt_h"/>
                                          </p:val>
                                        </p:tav>
                                      </p:tavLst>
                                    </p:anim>
                                    <p:anim calcmode="lin" valueType="num">
                                      <p:cBhvr>
                                        <p:cTn id="100" dur="1000" fill="hold"/>
                                        <p:tgtEl>
                                          <p:spTgt spid="37"/>
                                        </p:tgtEl>
                                        <p:attrNameLst>
                                          <p:attrName>style.rotation</p:attrName>
                                        </p:attrNameLst>
                                      </p:cBhvr>
                                      <p:tavLst>
                                        <p:tav tm="0">
                                          <p:val>
                                            <p:fltVal val="90"/>
                                          </p:val>
                                        </p:tav>
                                        <p:tav tm="100000">
                                          <p:val>
                                            <p:fltVal val="0"/>
                                          </p:val>
                                        </p:tav>
                                      </p:tavLst>
                                    </p:anim>
                                    <p:animEffect transition="in" filter="fade">
                                      <p:cBhvr>
                                        <p:cTn id="101" dur="1000"/>
                                        <p:tgtEl>
                                          <p:spTgt spid="37"/>
                                        </p:tgtEl>
                                      </p:cBhvr>
                                    </p:animEffect>
                                  </p:childTnLst>
                                </p:cTn>
                              </p:par>
                            </p:childTnLst>
                          </p:cTn>
                        </p:par>
                      </p:childTnLst>
                    </p:cTn>
                  </p:par>
                  <p:par>
                    <p:cTn id="102" fill="hold">
                      <p:stCondLst>
                        <p:cond delay="indefinite"/>
                      </p:stCondLst>
                      <p:childTnLst>
                        <p:par>
                          <p:cTn id="103" fill="hold">
                            <p:stCondLst>
                              <p:cond delay="0"/>
                            </p:stCondLst>
                            <p:childTnLst>
                              <p:par>
                                <p:cTn id="104" presetID="6" presetClass="entr" presetSubtype="16" fill="hold" grpId="0" nodeType="click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circle(in)">
                                      <p:cBhvr>
                                        <p:cTn id="106" dur="2000"/>
                                        <p:tgtEl>
                                          <p:spTgt spid="24"/>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nodeType="clickEffect">
                                  <p:stCondLst>
                                    <p:cond delay="0"/>
                                  </p:stCondLst>
                                  <p:childTnLst>
                                    <p:set>
                                      <p:cBhvr>
                                        <p:cTn id="110" dur="1" fill="hold">
                                          <p:stCondLst>
                                            <p:cond delay="0"/>
                                          </p:stCondLst>
                                        </p:cTn>
                                        <p:tgtEl>
                                          <p:spTgt spid="38"/>
                                        </p:tgtEl>
                                        <p:attrNameLst>
                                          <p:attrName>style.visibility</p:attrName>
                                        </p:attrNameLst>
                                      </p:cBhvr>
                                      <p:to>
                                        <p:strVal val="visible"/>
                                      </p:to>
                                    </p:set>
                                    <p:anim calcmode="lin" valueType="num">
                                      <p:cBhvr>
                                        <p:cTn id="111" dur="1000" fill="hold"/>
                                        <p:tgtEl>
                                          <p:spTgt spid="38"/>
                                        </p:tgtEl>
                                        <p:attrNameLst>
                                          <p:attrName>ppt_w</p:attrName>
                                        </p:attrNameLst>
                                      </p:cBhvr>
                                      <p:tavLst>
                                        <p:tav tm="0">
                                          <p:val>
                                            <p:fltVal val="0"/>
                                          </p:val>
                                        </p:tav>
                                        <p:tav tm="100000">
                                          <p:val>
                                            <p:strVal val="#ppt_w"/>
                                          </p:val>
                                        </p:tav>
                                      </p:tavLst>
                                    </p:anim>
                                    <p:anim calcmode="lin" valueType="num">
                                      <p:cBhvr>
                                        <p:cTn id="112" dur="1000" fill="hold"/>
                                        <p:tgtEl>
                                          <p:spTgt spid="38"/>
                                        </p:tgtEl>
                                        <p:attrNameLst>
                                          <p:attrName>ppt_h</p:attrName>
                                        </p:attrNameLst>
                                      </p:cBhvr>
                                      <p:tavLst>
                                        <p:tav tm="0">
                                          <p:val>
                                            <p:fltVal val="0"/>
                                          </p:val>
                                        </p:tav>
                                        <p:tav tm="100000">
                                          <p:val>
                                            <p:strVal val="#ppt_h"/>
                                          </p:val>
                                        </p:tav>
                                      </p:tavLst>
                                    </p:anim>
                                    <p:anim calcmode="lin" valueType="num">
                                      <p:cBhvr>
                                        <p:cTn id="113" dur="1000" fill="hold"/>
                                        <p:tgtEl>
                                          <p:spTgt spid="38"/>
                                        </p:tgtEl>
                                        <p:attrNameLst>
                                          <p:attrName>style.rotation</p:attrName>
                                        </p:attrNameLst>
                                      </p:cBhvr>
                                      <p:tavLst>
                                        <p:tav tm="0">
                                          <p:val>
                                            <p:fltVal val="90"/>
                                          </p:val>
                                        </p:tav>
                                        <p:tav tm="100000">
                                          <p:val>
                                            <p:fltVal val="0"/>
                                          </p:val>
                                        </p:tav>
                                      </p:tavLst>
                                    </p:anim>
                                    <p:animEffect transition="in" filter="fade">
                                      <p:cBhvr>
                                        <p:cTn id="114" dur="1000"/>
                                        <p:tgtEl>
                                          <p:spTgt spid="38"/>
                                        </p:tgtEl>
                                      </p:cBhvr>
                                    </p:animEffect>
                                  </p:childTnLst>
                                </p:cTn>
                              </p:par>
                            </p:childTnLst>
                          </p:cTn>
                        </p:par>
                      </p:childTnLst>
                    </p:cTn>
                  </p:par>
                  <p:par>
                    <p:cTn id="115" fill="hold">
                      <p:stCondLst>
                        <p:cond delay="indefinite"/>
                      </p:stCondLst>
                      <p:childTnLst>
                        <p:par>
                          <p:cTn id="116" fill="hold">
                            <p:stCondLst>
                              <p:cond delay="0"/>
                            </p:stCondLst>
                            <p:childTnLst>
                              <p:par>
                                <p:cTn id="117" presetID="6" presetClass="entr" presetSubtype="16" fill="hold" grpId="0" nodeType="click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circle(in)">
                                      <p:cBhvr>
                                        <p:cTn id="119" dur="2000"/>
                                        <p:tgtEl>
                                          <p:spTgt spid="25"/>
                                        </p:tgtEl>
                                      </p:cBhvr>
                                    </p:animEffect>
                                  </p:childTnLst>
                                </p:cTn>
                              </p:par>
                            </p:childTnLst>
                          </p:cTn>
                        </p:par>
                      </p:childTnLst>
                    </p:cTn>
                  </p:par>
                  <p:par>
                    <p:cTn id="120" fill="hold">
                      <p:stCondLst>
                        <p:cond delay="indefinite"/>
                      </p:stCondLst>
                      <p:childTnLst>
                        <p:par>
                          <p:cTn id="121" fill="hold">
                            <p:stCondLst>
                              <p:cond delay="0"/>
                            </p:stCondLst>
                            <p:childTnLst>
                              <p:par>
                                <p:cTn id="122" presetID="31" presetClass="entr" presetSubtype="0" fill="hold" nodeType="clickEffect">
                                  <p:stCondLst>
                                    <p:cond delay="0"/>
                                  </p:stCondLst>
                                  <p:childTnLst>
                                    <p:set>
                                      <p:cBhvr>
                                        <p:cTn id="123" dur="1" fill="hold">
                                          <p:stCondLst>
                                            <p:cond delay="0"/>
                                          </p:stCondLst>
                                        </p:cTn>
                                        <p:tgtEl>
                                          <p:spTgt spid="39"/>
                                        </p:tgtEl>
                                        <p:attrNameLst>
                                          <p:attrName>style.visibility</p:attrName>
                                        </p:attrNameLst>
                                      </p:cBhvr>
                                      <p:to>
                                        <p:strVal val="visible"/>
                                      </p:to>
                                    </p:set>
                                    <p:anim calcmode="lin" valueType="num">
                                      <p:cBhvr>
                                        <p:cTn id="124" dur="1000" fill="hold"/>
                                        <p:tgtEl>
                                          <p:spTgt spid="39"/>
                                        </p:tgtEl>
                                        <p:attrNameLst>
                                          <p:attrName>ppt_w</p:attrName>
                                        </p:attrNameLst>
                                      </p:cBhvr>
                                      <p:tavLst>
                                        <p:tav tm="0">
                                          <p:val>
                                            <p:fltVal val="0"/>
                                          </p:val>
                                        </p:tav>
                                        <p:tav tm="100000">
                                          <p:val>
                                            <p:strVal val="#ppt_w"/>
                                          </p:val>
                                        </p:tav>
                                      </p:tavLst>
                                    </p:anim>
                                    <p:anim calcmode="lin" valueType="num">
                                      <p:cBhvr>
                                        <p:cTn id="125" dur="1000" fill="hold"/>
                                        <p:tgtEl>
                                          <p:spTgt spid="39"/>
                                        </p:tgtEl>
                                        <p:attrNameLst>
                                          <p:attrName>ppt_h</p:attrName>
                                        </p:attrNameLst>
                                      </p:cBhvr>
                                      <p:tavLst>
                                        <p:tav tm="0">
                                          <p:val>
                                            <p:fltVal val="0"/>
                                          </p:val>
                                        </p:tav>
                                        <p:tav tm="100000">
                                          <p:val>
                                            <p:strVal val="#ppt_h"/>
                                          </p:val>
                                        </p:tav>
                                      </p:tavLst>
                                    </p:anim>
                                    <p:anim calcmode="lin" valueType="num">
                                      <p:cBhvr>
                                        <p:cTn id="126" dur="1000" fill="hold"/>
                                        <p:tgtEl>
                                          <p:spTgt spid="39"/>
                                        </p:tgtEl>
                                        <p:attrNameLst>
                                          <p:attrName>style.rotation</p:attrName>
                                        </p:attrNameLst>
                                      </p:cBhvr>
                                      <p:tavLst>
                                        <p:tav tm="0">
                                          <p:val>
                                            <p:fltVal val="90"/>
                                          </p:val>
                                        </p:tav>
                                        <p:tav tm="100000">
                                          <p:val>
                                            <p:fltVal val="0"/>
                                          </p:val>
                                        </p:tav>
                                      </p:tavLst>
                                    </p:anim>
                                    <p:animEffect transition="in" filter="fade">
                                      <p:cBhvr>
                                        <p:cTn id="127" dur="1000"/>
                                        <p:tgtEl>
                                          <p:spTgt spid="39"/>
                                        </p:tgtEl>
                                      </p:cBhvr>
                                    </p:animEffect>
                                  </p:childTnLst>
                                </p:cTn>
                              </p:par>
                            </p:childTnLst>
                          </p:cTn>
                        </p:par>
                      </p:childTnLst>
                    </p:cTn>
                  </p:par>
                  <p:par>
                    <p:cTn id="128" fill="hold">
                      <p:stCondLst>
                        <p:cond delay="indefinite"/>
                      </p:stCondLst>
                      <p:childTnLst>
                        <p:par>
                          <p:cTn id="129" fill="hold">
                            <p:stCondLst>
                              <p:cond delay="0"/>
                            </p:stCondLst>
                            <p:childTnLst>
                              <p:par>
                                <p:cTn id="130" presetID="6" presetClass="entr" presetSubtype="16" fill="hold" grpId="0" nodeType="clickEffect">
                                  <p:stCondLst>
                                    <p:cond delay="0"/>
                                  </p:stCondLst>
                                  <p:childTnLst>
                                    <p:set>
                                      <p:cBhvr>
                                        <p:cTn id="131" dur="1" fill="hold">
                                          <p:stCondLst>
                                            <p:cond delay="0"/>
                                          </p:stCondLst>
                                        </p:cTn>
                                        <p:tgtEl>
                                          <p:spTgt spid="27"/>
                                        </p:tgtEl>
                                        <p:attrNameLst>
                                          <p:attrName>style.visibility</p:attrName>
                                        </p:attrNameLst>
                                      </p:cBhvr>
                                      <p:to>
                                        <p:strVal val="visible"/>
                                      </p:to>
                                    </p:set>
                                    <p:animEffect transition="in" filter="circle(in)">
                                      <p:cBhvr>
                                        <p:cTn id="132"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41" grpId="0"/>
      <p:bldP spid="50" grpId="0"/>
      <p:bldP spid="51" grpId="0"/>
      <p:bldP spid="52" grpId="0"/>
      <p:bldP spid="53" grpId="0"/>
      <p:bldP spid="54" grpId="0"/>
      <p:bldP spid="56" grpId="0"/>
      <p:bldP spid="4" grpId="0" animBg="1"/>
      <p:bldP spid="23" grpId="0" animBg="1"/>
      <p:bldP spid="24" grpId="0" animBg="1"/>
      <p:bldP spid="25" grpId="0" animBg="1"/>
      <p:bldP spid="2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6" name="Rectangle 55"/>
          <p:cNvSpPr/>
          <p:nvPr/>
        </p:nvSpPr>
        <p:spPr>
          <a:xfrm>
            <a:off x="215900" y="1039406"/>
            <a:ext cx="2114681"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rPr>
              <a:t>Các loại mệnh đề</a:t>
            </a:r>
            <a:endParaRPr lang="en-US" b="1">
              <a:solidFill>
                <a:srgbClr val="FF0000"/>
              </a:solidFill>
              <a:latin typeface="Times New Roman" panose="02020603050405020304" pitchFamily="18" charset="0"/>
              <a:ea typeface="Times New Roman" panose="02020603050405020304" pitchFamily="18" charset="0"/>
            </a:endParaRPr>
          </a:p>
        </p:txBody>
      </p:sp>
      <p:sp>
        <p:nvSpPr>
          <p:cNvPr id="26" name="Rectangle 25"/>
          <p:cNvSpPr/>
          <p:nvPr/>
        </p:nvSpPr>
        <p:spPr>
          <a:xfrm>
            <a:off x="2454933" y="12109042"/>
            <a:ext cx="3571875" cy="247650"/>
          </a:xfrm>
          <a:prstGeom prst="rect">
            <a:avLst/>
          </a:prstGeom>
          <a:noFill/>
          <a:ln w="12700">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 name="Rounded Rectangle 2"/>
          <p:cNvSpPr/>
          <p:nvPr/>
        </p:nvSpPr>
        <p:spPr>
          <a:xfrm>
            <a:off x="2717686" y="318217"/>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1. MỆNH ĐỀ</a:t>
            </a:r>
            <a:endParaRPr lang="en-US" sz="3200" b="1">
              <a:solidFill>
                <a:srgbClr val="FF0000"/>
              </a:solidFill>
              <a:latin typeface="Times New Roman" panose="02020603050405020304" pitchFamily="18" charset="0"/>
              <a:ea typeface="Times New Roman" panose="02020603050405020304" pitchFamily="18" charset="0"/>
            </a:endParaRPr>
          </a:p>
        </p:txBody>
      </p:sp>
      <p:sp>
        <p:nvSpPr>
          <p:cNvPr id="4" name="Rounded Rectangle 3"/>
          <p:cNvSpPr/>
          <p:nvPr/>
        </p:nvSpPr>
        <p:spPr>
          <a:xfrm>
            <a:off x="4316680" y="758543"/>
            <a:ext cx="2527928"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Mệnh đề phủ định  </a:t>
            </a:r>
            <a:endParaRPr lang="en-US"/>
          </a:p>
        </p:txBody>
      </p:sp>
      <p:sp>
        <p:nvSpPr>
          <p:cNvPr id="23" name="Rounded Rectangle 22"/>
          <p:cNvSpPr/>
          <p:nvPr/>
        </p:nvSpPr>
        <p:spPr>
          <a:xfrm>
            <a:off x="3705968" y="2210661"/>
            <a:ext cx="2441173"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Mệnh đề k</a:t>
            </a:r>
            <a:r>
              <a:rPr lang="en-US" altLang="en-US">
                <a:solidFill>
                  <a:schemeClr val="tx1"/>
                </a:solidFill>
                <a:latin typeface="Calibri" panose="020F0502020204030204" pitchFamily="34" charset="0"/>
                <a:ea typeface="Times New Roman" panose="02020603050405020304" pitchFamily="18" charset="0"/>
                <a:cs typeface="Times New Roman" panose="02020603050405020304" pitchFamily="18" charset="0"/>
              </a:rPr>
              <a:t>é</a:t>
            </a:r>
            <a:r>
              <a:rPr lang="en-US" altLang="en-US">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 theo</a:t>
            </a:r>
            <a:endParaRPr lang="en-US"/>
          </a:p>
        </p:txBody>
      </p:sp>
      <p:sp>
        <p:nvSpPr>
          <p:cNvPr id="24" name="Rounded Rectangle 23"/>
          <p:cNvSpPr/>
          <p:nvPr/>
        </p:nvSpPr>
        <p:spPr>
          <a:xfrm>
            <a:off x="3466668" y="3491143"/>
            <a:ext cx="2522249"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đảo </a:t>
            </a:r>
            <a:endParaRPr lang="en-US" altLang="en-US">
              <a:solidFill>
                <a:schemeClr val="tx1"/>
              </a:solidFill>
              <a:latin typeface="Arial" panose="020B0604020202020204" pitchFamily="34" charset="0"/>
            </a:endParaRPr>
          </a:p>
        </p:txBody>
      </p:sp>
      <p:sp>
        <p:nvSpPr>
          <p:cNvPr id="25" name="Rounded Rectangle 24"/>
          <p:cNvSpPr/>
          <p:nvPr/>
        </p:nvSpPr>
        <p:spPr>
          <a:xfrm>
            <a:off x="2562435" y="4634607"/>
            <a:ext cx="2561435"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tương đương</a:t>
            </a:r>
            <a:endParaRPr lang="en-US"/>
          </a:p>
        </p:txBody>
      </p:sp>
      <p:sp>
        <p:nvSpPr>
          <p:cNvPr id="27" name="Rounded Rectangle 26"/>
          <p:cNvSpPr/>
          <p:nvPr/>
        </p:nvSpPr>
        <p:spPr>
          <a:xfrm>
            <a:off x="1424794" y="5795078"/>
            <a:ext cx="2224496"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chứa biến</a:t>
            </a:r>
            <a:endParaRPr lang="en-US" altLang="en-US">
              <a:solidFill>
                <a:schemeClr val="tx1"/>
              </a:solidFill>
              <a:latin typeface="Arial" panose="020B0604020202020204" pitchFamily="34" charset="0"/>
            </a:endParaRPr>
          </a:p>
        </p:txBody>
      </p:sp>
      <p:cxnSp>
        <p:nvCxnSpPr>
          <p:cNvPr id="6" name="Straight Arrow Connector 5"/>
          <p:cNvCxnSpPr/>
          <p:nvPr/>
        </p:nvCxnSpPr>
        <p:spPr>
          <a:xfrm>
            <a:off x="2537042" y="911098"/>
            <a:ext cx="1594668" cy="772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Arc 7"/>
          <p:cNvSpPr/>
          <p:nvPr/>
        </p:nvSpPr>
        <p:spPr>
          <a:xfrm rot="1026407">
            <a:off x="1287359" y="688733"/>
            <a:ext cx="1232278" cy="1531904"/>
          </a:xfrm>
          <a:prstGeom prst="arc">
            <a:avLst>
              <a:gd name="adj1" fmla="val 17705375"/>
              <a:gd name="adj2" fmla="val 190134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1" name="Straight Arrow Connector 30"/>
          <p:cNvCxnSpPr/>
          <p:nvPr/>
        </p:nvCxnSpPr>
        <p:spPr>
          <a:xfrm>
            <a:off x="2564198" y="1146187"/>
            <a:ext cx="1413017" cy="9716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64198" y="1579097"/>
            <a:ext cx="1451192" cy="17542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2490812" y="1907114"/>
            <a:ext cx="854201" cy="25374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2292005" y="2042166"/>
            <a:ext cx="77152" cy="36149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177307" y="1325181"/>
            <a:ext cx="2435347" cy="507831"/>
          </a:xfrm>
          <a:prstGeom prst="rect">
            <a:avLst/>
          </a:prstGeom>
        </p:spPr>
        <p:txBody>
          <a:bodyPr wrap="none">
            <a:spAutoFit/>
          </a:bodyPr>
          <a:lstStyle/>
          <a:p>
            <a:pPr algn="just">
              <a:lnSpc>
                <a:spcPct val="150000"/>
              </a:lnSpc>
              <a:spcAft>
                <a:spcPts val="0"/>
              </a:spcAft>
              <a:tabLst>
                <a:tab pos="1980565" algn="l"/>
              </a:tabLst>
            </a:pPr>
            <a:r>
              <a:rPr lang="en-US" b="1">
                <a:latin typeface="Times New Roman" panose="02020603050405020304" pitchFamily="18" charset="0"/>
                <a:ea typeface="Times New Roman" panose="02020603050405020304" pitchFamily="18" charset="0"/>
              </a:rPr>
              <a:t>Cho 2 mệnh đề P và Q.</a:t>
            </a:r>
          </a:p>
        </p:txBody>
      </p:sp>
      <mc:AlternateContent xmlns:mc="http://schemas.openxmlformats.org/markup-compatibility/2006" xmlns:a14="http://schemas.microsoft.com/office/drawing/2010/main">
        <mc:Choice Requires="a14">
          <p:sp>
            <p:nvSpPr>
              <p:cNvPr id="40" name="Rectangle 48"/>
              <p:cNvSpPr>
                <a:spLocks noChangeArrowheads="1"/>
              </p:cNvSpPr>
              <p:nvPr/>
            </p:nvSpPr>
            <p:spPr bwMode="auto">
              <a:xfrm>
                <a:off x="7774021" y="812666"/>
                <a:ext cx="3902358" cy="36933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Mệnh đề phủ định của P : k</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í</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hiệu </a:t>
                </a:r>
                <a:r>
                  <a:rPr lang="en-US">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i="1">
                            <a:latin typeface="Cambria Math" panose="02040503050406030204" pitchFamily="18" charset="0"/>
                            <a:cs typeface="Times New Roman" panose="02020603050405020304" pitchFamily="18" charset="0"/>
                          </a:rPr>
                        </m:ctrlPr>
                      </m:accPr>
                      <m:e>
                        <m:r>
                          <a:rPr lang="en-US" i="1">
                            <a:latin typeface="Cambria Math" panose="02040503050406030204" pitchFamily="18" charset="0"/>
                            <a:cs typeface="Times New Roman" panose="02020603050405020304" pitchFamily="18" charset="0"/>
                          </a:rPr>
                          <m:t>𝑃</m:t>
                        </m:r>
                      </m:e>
                    </m:acc>
                  </m:oMath>
                </a14:m>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mc:Choice>
        <mc:Fallback xmlns="">
          <p:sp>
            <p:nvSpPr>
              <p:cNvPr id="40" name="Rectangle 48"/>
              <p:cNvSpPr>
                <a:spLocks noRot="1" noChangeAspect="1" noMove="1" noResize="1" noEditPoints="1" noAdjustHandles="1" noChangeArrowheads="1" noChangeShapeType="1" noTextEdit="1"/>
              </p:cNvSpPr>
              <p:nvPr/>
            </p:nvSpPr>
            <p:spPr bwMode="auto">
              <a:xfrm>
                <a:off x="7774021" y="812666"/>
                <a:ext cx="3902358" cy="369332"/>
              </a:xfrm>
              <a:prstGeom prst="rect">
                <a:avLst/>
              </a:prstGeom>
              <a:blipFill>
                <a:blip r:embed="rId3"/>
                <a:stretch>
                  <a:fillRect l="-1250" t="-9836" b="-2623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42" name="Rectangle 41"/>
          <p:cNvSpPr/>
          <p:nvPr/>
        </p:nvSpPr>
        <p:spPr>
          <a:xfrm>
            <a:off x="5095018" y="1310794"/>
            <a:ext cx="2679003" cy="369332"/>
          </a:xfrm>
          <a:prstGeom prst="rect">
            <a:avLst/>
          </a:prstGeom>
        </p:spPr>
        <p:txBody>
          <a:bodyPr wrap="none">
            <a:spAutoFit/>
          </a:bodyPr>
          <a:lstStyle/>
          <a:p>
            <a:r>
              <a:rPr lang="en-US" b="1" smtClean="0">
                <a:latin typeface="Times New Roman" panose="02020603050405020304" pitchFamily="18" charset="0"/>
                <a:ea typeface="Times New Roman" panose="02020603050405020304" pitchFamily="18" charset="0"/>
              </a:rPr>
              <a:t>P </a:t>
            </a:r>
            <a:r>
              <a:rPr lang="en-US" smtClean="0">
                <a:latin typeface="Times New Roman" panose="02020603050405020304" pitchFamily="18" charset="0"/>
                <a:ea typeface="Times New Roman" panose="02020603050405020304" pitchFamily="18" charset="0"/>
              </a:rPr>
              <a:t>: “ 2022 chia hết cho 3 “ </a:t>
            </a:r>
            <a:endParaRPr lang="en-US"/>
          </a:p>
        </p:txBody>
      </p:sp>
      <mc:AlternateContent xmlns:mc="http://schemas.openxmlformats.org/markup-compatibility/2006" xmlns:a14="http://schemas.microsoft.com/office/drawing/2010/main">
        <mc:Choice Requires="a14">
          <p:sp>
            <p:nvSpPr>
              <p:cNvPr id="43" name="Rectangle 42"/>
              <p:cNvSpPr/>
              <p:nvPr/>
            </p:nvSpPr>
            <p:spPr>
              <a:xfrm>
                <a:off x="8047515" y="1289479"/>
                <a:ext cx="3449214" cy="369332"/>
              </a:xfrm>
              <a:prstGeom prst="rect">
                <a:avLst/>
              </a:prstGeom>
            </p:spPr>
            <p:txBody>
              <a:bodyPr wrap="none">
                <a:spAutoFit/>
              </a:bodyPr>
              <a:lstStyle/>
              <a:p>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i="1">
                            <a:latin typeface="Cambria Math" panose="02040503050406030204" pitchFamily="18" charset="0"/>
                            <a:cs typeface="Times New Roman" panose="02020603050405020304" pitchFamily="18" charset="0"/>
                          </a:rPr>
                        </m:ctrlPr>
                      </m:accPr>
                      <m:e>
                        <m:r>
                          <a:rPr lang="en-US" i="1">
                            <a:latin typeface="Cambria Math" panose="02040503050406030204" pitchFamily="18" charset="0"/>
                            <a:cs typeface="Times New Roman" panose="02020603050405020304" pitchFamily="18" charset="0"/>
                          </a:rPr>
                          <m:t>𝑃</m:t>
                        </m:r>
                      </m:e>
                    </m:acc>
                  </m:oMath>
                </a14:m>
                <a:r>
                  <a:rPr lang="en-US" b="1" smtClean="0">
                    <a:latin typeface="Times New Roman" panose="02020603050405020304" pitchFamily="18" charset="0"/>
                    <a:ea typeface="Times New Roman" panose="02020603050405020304" pitchFamily="18" charset="0"/>
                  </a:rPr>
                  <a:t> </a:t>
                </a:r>
                <a:r>
                  <a:rPr lang="en-US" smtClean="0">
                    <a:latin typeface="Times New Roman" panose="02020603050405020304" pitchFamily="18" charset="0"/>
                    <a:ea typeface="Times New Roman" panose="02020603050405020304" pitchFamily="18" charset="0"/>
                  </a:rPr>
                  <a:t>: “ 2022 không chia hết cho 3 “ </a:t>
                </a:r>
                <a:endParaRPr lang="en-US"/>
              </a:p>
            </p:txBody>
          </p:sp>
        </mc:Choice>
        <mc:Fallback xmlns="">
          <p:sp>
            <p:nvSpPr>
              <p:cNvPr id="43" name="Rectangle 42"/>
              <p:cNvSpPr>
                <a:spLocks noRot="1" noChangeAspect="1" noMove="1" noResize="1" noEditPoints="1" noAdjustHandles="1" noChangeArrowheads="1" noChangeShapeType="1" noTextEdit="1"/>
              </p:cNvSpPr>
              <p:nvPr/>
            </p:nvSpPr>
            <p:spPr>
              <a:xfrm>
                <a:off x="8047515" y="1289479"/>
                <a:ext cx="3449214" cy="369332"/>
              </a:xfrm>
              <a:prstGeom prst="rect">
                <a:avLst/>
              </a:prstGeom>
              <a:blipFill>
                <a:blip r:embed="rId4"/>
                <a:stretch>
                  <a:fillRect t="-11667" r="-530" b="-2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 Box 103"/>
              <p:cNvSpPr txBox="1">
                <a:spLocks noChangeArrowheads="1"/>
              </p:cNvSpPr>
              <p:nvPr/>
            </p:nvSpPr>
            <p:spPr bwMode="auto">
              <a:xfrm>
                <a:off x="6152111" y="1696189"/>
                <a:ext cx="3529829" cy="3429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just">
                  <a:lnSpc>
                    <a:spcPct val="115000"/>
                  </a:lnSpc>
                  <a:spcAft>
                    <a:spcPts val="1000"/>
                  </a:spcAft>
                </a:pPr>
                <a:r>
                  <a:rPr lang="en-US" smtClean="0">
                    <a:effectLst/>
                    <a:latin typeface="Times New Roman" panose="02020603050405020304" pitchFamily="18" charset="0"/>
                    <a:ea typeface="Times New Roman" panose="02020603050405020304" pitchFamily="18" charset="0"/>
                    <a:cs typeface="Times New Roman" panose="02020603050405020304" pitchFamily="18" charset="0"/>
                  </a:rPr>
                  <a:t>Nếu P đúng thì  </a:t>
                </a:r>
                <a14:m>
                  <m:oMath xmlns:m="http://schemas.openxmlformats.org/officeDocument/2006/math">
                    <m:acc>
                      <m:accPr>
                        <m:chr m:val="̅"/>
                        <m:ctrlPr>
                          <a:rPr lang="en-US" i="1" smtClean="0">
                            <a:effectLst/>
                            <a:latin typeface="Cambria Math" panose="02040503050406030204" pitchFamily="18" charset="0"/>
                            <a:cs typeface="Times New Roman" panose="02020603050405020304" pitchFamily="18" charset="0"/>
                          </a:rPr>
                        </m:ctrlPr>
                      </m:accPr>
                      <m:e>
                        <m:r>
                          <a:rPr lang="en-US" b="0" i="1" smtClean="0">
                            <a:effectLst/>
                            <a:latin typeface="Cambria Math" panose="02040503050406030204" pitchFamily="18" charset="0"/>
                            <a:cs typeface="Times New Roman" panose="02020603050405020304" pitchFamily="18" charset="0"/>
                          </a:rPr>
                          <m:t>𝑃</m:t>
                        </m:r>
                      </m:e>
                    </m:acc>
                  </m:oMath>
                </a14:m>
                <a:r>
                  <a:rPr lang="en-US"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effectLst/>
                    <a:latin typeface="Times New Roman" panose="02020603050405020304" pitchFamily="18" charset="0"/>
                    <a:ea typeface="Times New Roman" panose="02020603050405020304" pitchFamily="18" charset="0"/>
                    <a:cs typeface="Times New Roman" panose="02020603050405020304" pitchFamily="18" charset="0"/>
                  </a:rPr>
                  <a:t>sai và ngược lại</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55" name="Text Box 103"/>
              <p:cNvSpPr txBox="1">
                <a:spLocks noRot="1" noChangeAspect="1" noMove="1" noResize="1" noEditPoints="1" noAdjustHandles="1" noChangeArrowheads="1" noChangeShapeType="1" noTextEdit="1"/>
              </p:cNvSpPr>
              <p:nvPr/>
            </p:nvSpPr>
            <p:spPr bwMode="auto">
              <a:xfrm>
                <a:off x="6152111" y="1696189"/>
                <a:ext cx="3529829" cy="342900"/>
              </a:xfrm>
              <a:prstGeom prst="rect">
                <a:avLst/>
              </a:prstGeom>
              <a:blipFill>
                <a:blip r:embed="rId5"/>
                <a:stretch>
                  <a:fillRect l="-1205" t="-1724" b="-37931"/>
                </a:stretch>
              </a:blipFill>
              <a:ln w="9525">
                <a:solidFill>
                  <a:srgbClr val="000000"/>
                </a:solidFill>
                <a:miter lim="800000"/>
                <a:headEnd/>
                <a:tailEnd/>
              </a:ln>
            </p:spPr>
            <p:txBody>
              <a:bodyPr/>
              <a:lstStyle/>
              <a:p>
                <a:r>
                  <a:rPr lang="en-US">
                    <a:noFill/>
                  </a:rPr>
                  <a:t> </a:t>
                </a:r>
              </a:p>
            </p:txBody>
          </p:sp>
        </mc:Fallback>
      </mc:AlternateContent>
      <p:graphicFrame>
        <p:nvGraphicFramePr>
          <p:cNvPr id="57" name="Object 56"/>
          <p:cNvGraphicFramePr>
            <a:graphicFrameLocks noChangeAspect="1"/>
          </p:cNvGraphicFramePr>
          <p:nvPr>
            <p:extLst>
              <p:ext uri="{D42A27DB-BD31-4B8C-83A1-F6EECF244321}">
                <p14:modId xmlns:p14="http://schemas.microsoft.com/office/powerpoint/2010/main" val="815758106"/>
              </p:ext>
            </p:extLst>
          </p:nvPr>
        </p:nvGraphicFramePr>
        <p:xfrm>
          <a:off x="6992619" y="2292828"/>
          <a:ext cx="944089" cy="394263"/>
        </p:xfrm>
        <a:graphic>
          <a:graphicData uri="http://schemas.openxmlformats.org/presentationml/2006/ole">
            <mc:AlternateContent xmlns:mc="http://schemas.openxmlformats.org/markup-compatibility/2006">
              <mc:Choice xmlns:v="urn:schemas-microsoft-com:vml" Requires="v">
                <p:oleObj spid="_x0000_s152627" name="Equation" r:id="rId6" imgW="457200" imgH="203040" progId="Equation.DSMT4">
                  <p:embed/>
                </p:oleObj>
              </mc:Choice>
              <mc:Fallback>
                <p:oleObj name="Equation" r:id="rId6" imgW="457200" imgH="203040" progId="Equation.DSMT4">
                  <p:embed/>
                  <p:pic>
                    <p:nvPicPr>
                      <p:cNvPr id="3" name="Object 2"/>
                      <p:cNvPicPr>
                        <a:picLocks noChangeAspect="1" noChangeArrowheads="1"/>
                      </p:cNvPicPr>
                      <p:nvPr/>
                    </p:nvPicPr>
                    <p:blipFill>
                      <a:blip r:embed="rId7"/>
                      <a:srcRect/>
                      <a:stretch>
                        <a:fillRect/>
                      </a:stretch>
                    </p:blipFill>
                    <p:spPr bwMode="auto">
                      <a:xfrm>
                        <a:off x="6992619" y="2292828"/>
                        <a:ext cx="944089" cy="394263"/>
                      </a:xfrm>
                      <a:prstGeom prst="rect">
                        <a:avLst/>
                      </a:prstGeom>
                      <a:noFill/>
                    </p:spPr>
                  </p:pic>
                </p:oleObj>
              </mc:Fallback>
            </mc:AlternateContent>
          </a:graphicData>
        </a:graphic>
      </p:graphicFrame>
      <p:sp>
        <p:nvSpPr>
          <p:cNvPr id="58" name="Rectangle 53"/>
          <p:cNvSpPr>
            <a:spLocks noChangeArrowheads="1"/>
          </p:cNvSpPr>
          <p:nvPr/>
        </p:nvSpPr>
        <p:spPr bwMode="auto">
          <a:xfrm>
            <a:off x="6111323" y="2284976"/>
            <a:ext cx="98777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í</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hiệu :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graphicFrame>
        <p:nvGraphicFramePr>
          <p:cNvPr id="60" name="Table 59"/>
          <p:cNvGraphicFramePr>
            <a:graphicFrameLocks noGrp="1"/>
          </p:cNvGraphicFramePr>
          <p:nvPr>
            <p:extLst>
              <p:ext uri="{D42A27DB-BD31-4B8C-83A1-F6EECF244321}">
                <p14:modId xmlns:p14="http://schemas.microsoft.com/office/powerpoint/2010/main" val="3358468310"/>
              </p:ext>
            </p:extLst>
          </p:nvPr>
        </p:nvGraphicFramePr>
        <p:xfrm>
          <a:off x="9166706" y="2323266"/>
          <a:ext cx="2769324" cy="1828800"/>
        </p:xfrm>
        <a:graphic>
          <a:graphicData uri="http://schemas.openxmlformats.org/drawingml/2006/table">
            <a:tbl>
              <a:tblPr firstRow="1" bandRow="1">
                <a:tableStyleId>{5C22544A-7EE6-4342-B048-85BDC9FD1C3A}</a:tableStyleId>
              </a:tblPr>
              <a:tblGrid>
                <a:gridCol w="923108">
                  <a:extLst>
                    <a:ext uri="{9D8B030D-6E8A-4147-A177-3AD203B41FA5}">
                      <a16:colId xmlns:a16="http://schemas.microsoft.com/office/drawing/2014/main" val="2368583829"/>
                    </a:ext>
                  </a:extLst>
                </a:gridCol>
                <a:gridCol w="923108">
                  <a:extLst>
                    <a:ext uri="{9D8B030D-6E8A-4147-A177-3AD203B41FA5}">
                      <a16:colId xmlns:a16="http://schemas.microsoft.com/office/drawing/2014/main" val="3865122880"/>
                    </a:ext>
                  </a:extLst>
                </a:gridCol>
                <a:gridCol w="923108">
                  <a:extLst>
                    <a:ext uri="{9D8B030D-6E8A-4147-A177-3AD203B41FA5}">
                      <a16:colId xmlns:a16="http://schemas.microsoft.com/office/drawing/2014/main" val="3226267944"/>
                    </a:ext>
                  </a:extLst>
                </a:gridCol>
              </a:tblGrid>
              <a:tr h="272206">
                <a:tc>
                  <a:txBody>
                    <a:bodyPr/>
                    <a:lstStyle/>
                    <a:p>
                      <a:pPr algn="ctr"/>
                      <a:r>
                        <a:rPr lang="en-US" smtClean="0"/>
                        <a:t>P</a:t>
                      </a:r>
                      <a:endParaRPr lang="en-US"/>
                    </a:p>
                  </a:txBody>
                  <a:tcPr/>
                </a:tc>
                <a:tc>
                  <a:txBody>
                    <a:bodyPr/>
                    <a:lstStyle/>
                    <a:p>
                      <a:pPr algn="ctr"/>
                      <a:r>
                        <a:rPr lang="en-US" smtClean="0"/>
                        <a:t>Q</a:t>
                      </a:r>
                      <a:endParaRPr lang="en-US"/>
                    </a:p>
                  </a:txBody>
                  <a:tcPr/>
                </a:tc>
                <a:tc>
                  <a:txBody>
                    <a:bodyPr/>
                    <a:lstStyle/>
                    <a:p>
                      <a:pPr algn="ctr"/>
                      <a:r>
                        <a:rPr lang="en-US" smtClean="0"/>
                        <a:t>P =&gt; Q</a:t>
                      </a:r>
                      <a:endParaRPr lang="en-US"/>
                    </a:p>
                  </a:txBody>
                  <a:tcPr/>
                </a:tc>
                <a:extLst>
                  <a:ext uri="{0D108BD9-81ED-4DB2-BD59-A6C34878D82A}">
                    <a16:rowId xmlns:a16="http://schemas.microsoft.com/office/drawing/2014/main" val="2339475835"/>
                  </a:ext>
                </a:extLst>
              </a:tr>
              <a:tr h="272206">
                <a:tc>
                  <a:txBody>
                    <a:bodyPr/>
                    <a:lstStyle/>
                    <a:p>
                      <a:pPr algn="ctr"/>
                      <a:r>
                        <a:rPr lang="en-US" smtClean="0"/>
                        <a:t>Đ</a:t>
                      </a:r>
                      <a:endParaRPr lang="en-US"/>
                    </a:p>
                  </a:txBody>
                  <a:tcPr/>
                </a:tc>
                <a:tc>
                  <a:txBody>
                    <a:bodyPr/>
                    <a:lstStyle/>
                    <a:p>
                      <a:pPr algn="ctr"/>
                      <a:r>
                        <a:rPr lang="en-US" smtClean="0"/>
                        <a:t>Đ</a:t>
                      </a:r>
                      <a:endParaRPr lang="en-US"/>
                    </a:p>
                  </a:txBody>
                  <a:tcPr/>
                </a:tc>
                <a:tc>
                  <a:txBody>
                    <a:bodyPr/>
                    <a:lstStyle/>
                    <a:p>
                      <a:pPr algn="ctr"/>
                      <a:endParaRPr lang="en-US"/>
                    </a:p>
                  </a:txBody>
                  <a:tcPr/>
                </a:tc>
                <a:extLst>
                  <a:ext uri="{0D108BD9-81ED-4DB2-BD59-A6C34878D82A}">
                    <a16:rowId xmlns:a16="http://schemas.microsoft.com/office/drawing/2014/main" val="2150403802"/>
                  </a:ext>
                </a:extLst>
              </a:tr>
              <a:tr h="272206">
                <a:tc>
                  <a:txBody>
                    <a:bodyPr/>
                    <a:lstStyle/>
                    <a:p>
                      <a:pPr algn="ctr"/>
                      <a:r>
                        <a:rPr lang="en-US" smtClean="0"/>
                        <a:t>Đ</a:t>
                      </a:r>
                      <a:endParaRPr lang="en-US"/>
                    </a:p>
                  </a:txBody>
                  <a:tcPr/>
                </a:tc>
                <a:tc>
                  <a:txBody>
                    <a:bodyPr/>
                    <a:lstStyle/>
                    <a:p>
                      <a:pPr algn="ctr"/>
                      <a:r>
                        <a:rPr lang="en-US" smtClean="0"/>
                        <a:t>S</a:t>
                      </a:r>
                      <a:endParaRPr lang="en-US"/>
                    </a:p>
                  </a:txBody>
                  <a:tcPr/>
                </a:tc>
                <a:tc>
                  <a:txBody>
                    <a:bodyPr/>
                    <a:lstStyle/>
                    <a:p>
                      <a:pPr algn="ctr"/>
                      <a:endParaRPr lang="en-US"/>
                    </a:p>
                  </a:txBody>
                  <a:tcPr/>
                </a:tc>
                <a:extLst>
                  <a:ext uri="{0D108BD9-81ED-4DB2-BD59-A6C34878D82A}">
                    <a16:rowId xmlns:a16="http://schemas.microsoft.com/office/drawing/2014/main" val="1403068711"/>
                  </a:ext>
                </a:extLst>
              </a:tr>
              <a:tr h="272206">
                <a:tc>
                  <a:txBody>
                    <a:bodyPr/>
                    <a:lstStyle/>
                    <a:p>
                      <a:pPr algn="ctr"/>
                      <a:r>
                        <a:rPr lang="en-US" smtClean="0"/>
                        <a:t>S</a:t>
                      </a:r>
                      <a:endParaRPr lang="en-US"/>
                    </a:p>
                  </a:txBody>
                  <a:tcPr/>
                </a:tc>
                <a:tc>
                  <a:txBody>
                    <a:bodyPr/>
                    <a:lstStyle/>
                    <a:p>
                      <a:pPr algn="ctr"/>
                      <a:r>
                        <a:rPr lang="en-US" smtClean="0"/>
                        <a:t>Đ</a:t>
                      </a:r>
                      <a:endParaRPr lang="en-US"/>
                    </a:p>
                  </a:txBody>
                  <a:tcPr/>
                </a:tc>
                <a:tc>
                  <a:txBody>
                    <a:bodyPr/>
                    <a:lstStyle/>
                    <a:p>
                      <a:pPr algn="ctr"/>
                      <a:endParaRPr lang="en-US"/>
                    </a:p>
                  </a:txBody>
                  <a:tcPr/>
                </a:tc>
                <a:extLst>
                  <a:ext uri="{0D108BD9-81ED-4DB2-BD59-A6C34878D82A}">
                    <a16:rowId xmlns:a16="http://schemas.microsoft.com/office/drawing/2014/main" val="2901067261"/>
                  </a:ext>
                </a:extLst>
              </a:tr>
              <a:tr h="272206">
                <a:tc>
                  <a:txBody>
                    <a:bodyPr/>
                    <a:lstStyle/>
                    <a:p>
                      <a:pPr algn="ctr"/>
                      <a:r>
                        <a:rPr lang="en-US" smtClean="0"/>
                        <a:t>S</a:t>
                      </a:r>
                      <a:endParaRPr lang="en-US"/>
                    </a:p>
                  </a:txBody>
                  <a:tcPr/>
                </a:tc>
                <a:tc>
                  <a:txBody>
                    <a:bodyPr/>
                    <a:lstStyle/>
                    <a:p>
                      <a:pPr algn="ctr"/>
                      <a:r>
                        <a:rPr lang="en-US" smtClean="0"/>
                        <a:t>Đ</a:t>
                      </a:r>
                      <a:endParaRPr lang="en-US"/>
                    </a:p>
                  </a:txBody>
                  <a:tcPr/>
                </a:tc>
                <a:tc>
                  <a:txBody>
                    <a:bodyPr/>
                    <a:lstStyle/>
                    <a:p>
                      <a:pPr algn="ctr"/>
                      <a:endParaRPr lang="en-US"/>
                    </a:p>
                  </a:txBody>
                  <a:tcPr/>
                </a:tc>
                <a:extLst>
                  <a:ext uri="{0D108BD9-81ED-4DB2-BD59-A6C34878D82A}">
                    <a16:rowId xmlns:a16="http://schemas.microsoft.com/office/drawing/2014/main" val="3448629692"/>
                  </a:ext>
                </a:extLst>
              </a:tr>
            </a:tbl>
          </a:graphicData>
        </a:graphic>
      </p:graphicFrame>
      <mc:AlternateContent xmlns:mc="http://schemas.openxmlformats.org/markup-compatibility/2006" xmlns:a14="http://schemas.microsoft.com/office/drawing/2010/main">
        <mc:Choice Requires="a14">
          <p:sp>
            <p:nvSpPr>
              <p:cNvPr id="61" name="Text Box 102"/>
              <p:cNvSpPr txBox="1">
                <a:spLocks noChangeArrowheads="1"/>
              </p:cNvSpPr>
              <p:nvPr/>
            </p:nvSpPr>
            <p:spPr bwMode="auto">
              <a:xfrm>
                <a:off x="4890658" y="2910218"/>
                <a:ext cx="4174593" cy="3810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a:t>
                </a:r>
                <a14:m>
                  <m:oMath xmlns:m="http://schemas.openxmlformats.org/officeDocument/2006/math">
                    <m:r>
                      <a:rPr lang="en-US" i="1">
                        <a:latin typeface="Cambria Math" panose="02040503050406030204" pitchFamily="18" charset="0"/>
                        <a:cs typeface="Times New Roman" panose="02020603050405020304" pitchFamily="18" charset="0"/>
                      </a:rPr>
                      <m:t>𝑃</m:t>
                    </m:r>
                    <m:r>
                      <a:rPr lang="en-US" i="1">
                        <a:latin typeface="Cambria Math" panose="02040503050406030204" pitchFamily="18" charset="0"/>
                        <a:cs typeface="Times New Roman" panose="02020603050405020304" pitchFamily="18" charset="0"/>
                      </a:rPr>
                      <m:t>⇒</m:t>
                    </m:r>
                    <m:r>
                      <a:rPr lang="en-US" i="1">
                        <a:latin typeface="Cambria Math" panose="02040503050406030204" pitchFamily="18" charset="0"/>
                        <a:cs typeface="Times New Roman" panose="02020603050405020304" pitchFamily="18" charset="0"/>
                      </a:rPr>
                      <m:t>𝑄</m:t>
                    </m:r>
                  </m:oMath>
                </a14:m>
                <a:r>
                  <a:rPr lang="en-US">
                    <a:latin typeface="Times New Roman" panose="02020603050405020304" pitchFamily="18" charset="0"/>
                  </a:rPr>
                  <a:t> chỉ sai khi P đúng và Q sai </a:t>
                </a:r>
                <a:endParaRPr lang="en-US"/>
              </a:p>
            </p:txBody>
          </p:sp>
        </mc:Choice>
        <mc:Fallback xmlns="">
          <p:sp>
            <p:nvSpPr>
              <p:cNvPr id="61" name="Text Box 102"/>
              <p:cNvSpPr txBox="1">
                <a:spLocks noRot="1" noChangeAspect="1" noMove="1" noResize="1" noEditPoints="1" noAdjustHandles="1" noChangeArrowheads="1" noChangeShapeType="1" noTextEdit="1"/>
              </p:cNvSpPr>
              <p:nvPr/>
            </p:nvSpPr>
            <p:spPr bwMode="auto">
              <a:xfrm>
                <a:off x="4890658" y="2910218"/>
                <a:ext cx="4174593" cy="381000"/>
              </a:xfrm>
              <a:prstGeom prst="rect">
                <a:avLst/>
              </a:prstGeom>
              <a:blipFill>
                <a:blip r:embed="rId8"/>
                <a:stretch>
                  <a:fillRect l="-1019" t="-7692" r="-2329" b="-16923"/>
                </a:stretch>
              </a:blipFill>
              <a:ln w="9525">
                <a:solidFill>
                  <a:srgbClr val="000000"/>
                </a:solidFill>
                <a:miter lim="800000"/>
                <a:headEnd/>
                <a:tailEnd/>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2" name="Rectangle 61"/>
              <p:cNvSpPr/>
              <p:nvPr/>
            </p:nvSpPr>
            <p:spPr>
              <a:xfrm>
                <a:off x="4504173" y="4131735"/>
                <a:ext cx="3543342" cy="369332"/>
              </a:xfrm>
              <a:prstGeom prst="rect">
                <a:avLst/>
              </a:prstGeom>
            </p:spPr>
            <p:txBody>
              <a:bodyPr wrap="none">
                <a:spAutoFit/>
              </a:bodyPr>
              <a:lstStyle/>
              <a:p>
                <a:r>
                  <a:rPr lang="en-US" smtClean="0">
                    <a:cs typeface="Times New Roman" panose="02020603050405020304" pitchFamily="18" charset="0"/>
                  </a:rPr>
                  <a:t>Q </a:t>
                </a:r>
                <a14:m>
                  <m:oMath xmlns:m="http://schemas.openxmlformats.org/officeDocument/2006/math">
                    <m:r>
                      <a:rPr lang="en-US" i="1">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𝑃</m:t>
                    </m:r>
                  </m:oMath>
                </a14:m>
                <a:r>
                  <a:rPr lang="en-US">
                    <a:latin typeface="Times New Roman" panose="02020603050405020304" pitchFamily="18" charset="0"/>
                  </a:rPr>
                  <a:t> </a:t>
                </a:r>
                <a:r>
                  <a:rPr lang="en-US" smtClean="0">
                    <a:latin typeface="Times New Roman" panose="02020603050405020304" pitchFamily="18" charset="0"/>
                  </a:rPr>
                  <a:t>Là mệnh đề đảo của </a:t>
                </a:r>
                <a:r>
                  <a:rPr lang="en-US">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b="0" i="1" smtClean="0">
                        <a:latin typeface="Cambria Math" panose="02040503050406030204" pitchFamily="18" charset="0"/>
                        <a:cs typeface="Times New Roman" panose="02020603050405020304" pitchFamily="18" charset="0"/>
                      </a:rPr>
                      <m:t>𝑃</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𝑄</m:t>
                    </m:r>
                  </m:oMath>
                </a14:m>
                <a:r>
                  <a:rPr lang="en-US" smtClean="0">
                    <a:latin typeface="Times New Roman" panose="02020603050405020304" pitchFamily="18" charset="0"/>
                  </a:rPr>
                  <a:t> </a:t>
                </a:r>
                <a:endParaRPr lang="en-US"/>
              </a:p>
            </p:txBody>
          </p:sp>
        </mc:Choice>
        <mc:Fallback xmlns="">
          <p:sp>
            <p:nvSpPr>
              <p:cNvPr id="62" name="Rectangle 61"/>
              <p:cNvSpPr>
                <a:spLocks noRot="1" noChangeAspect="1" noMove="1" noResize="1" noEditPoints="1" noAdjustHandles="1" noChangeArrowheads="1" noChangeShapeType="1" noTextEdit="1"/>
              </p:cNvSpPr>
              <p:nvPr/>
            </p:nvSpPr>
            <p:spPr>
              <a:xfrm>
                <a:off x="4504173" y="4131735"/>
                <a:ext cx="3543342" cy="369332"/>
              </a:xfrm>
              <a:prstGeom prst="rect">
                <a:avLst/>
              </a:prstGeom>
              <a:blipFill>
                <a:blip r:embed="rId9"/>
                <a:stretch>
                  <a:fillRect l="-1549" t="-11667" b="-26667"/>
                </a:stretch>
              </a:blipFill>
            </p:spPr>
            <p:txBody>
              <a:bodyPr/>
              <a:lstStyle/>
              <a:p>
                <a:r>
                  <a:rPr lang="en-US">
                    <a:noFill/>
                  </a:rPr>
                  <a:t> </a:t>
                </a:r>
              </a:p>
            </p:txBody>
          </p:sp>
        </mc:Fallback>
      </mc:AlternateContent>
      <p:graphicFrame>
        <p:nvGraphicFramePr>
          <p:cNvPr id="63" name="Object 62"/>
          <p:cNvGraphicFramePr>
            <a:graphicFrameLocks noChangeAspect="1"/>
          </p:cNvGraphicFramePr>
          <p:nvPr>
            <p:extLst>
              <p:ext uri="{D42A27DB-BD31-4B8C-83A1-F6EECF244321}">
                <p14:modId xmlns:p14="http://schemas.microsoft.com/office/powerpoint/2010/main" val="4289879311"/>
              </p:ext>
            </p:extLst>
          </p:nvPr>
        </p:nvGraphicFramePr>
        <p:xfrm>
          <a:off x="5545734" y="4734477"/>
          <a:ext cx="861775" cy="369332"/>
        </p:xfrm>
        <a:graphic>
          <a:graphicData uri="http://schemas.openxmlformats.org/presentationml/2006/ole">
            <mc:AlternateContent xmlns:mc="http://schemas.openxmlformats.org/markup-compatibility/2006">
              <mc:Choice xmlns:v="urn:schemas-microsoft-com:vml" Requires="v">
                <p:oleObj spid="_x0000_s152628" name="Equation" r:id="rId10" imgW="469696" imgH="203112" progId="Equation.DSMT4">
                  <p:embed/>
                </p:oleObj>
              </mc:Choice>
              <mc:Fallback>
                <p:oleObj name="Equation" r:id="rId10" imgW="469696" imgH="203112" progId="Equation.DSMT4">
                  <p:embed/>
                  <p:pic>
                    <p:nvPicPr>
                      <p:cNvPr id="9" name="Object 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45734" y="4734477"/>
                        <a:ext cx="861775" cy="369332"/>
                      </a:xfrm>
                      <a:prstGeom prst="rect">
                        <a:avLst/>
                      </a:prstGeom>
                      <a:noFill/>
                    </p:spPr>
                  </p:pic>
                </p:oleObj>
              </mc:Fallback>
            </mc:AlternateContent>
          </a:graphicData>
        </a:graphic>
      </p:graphicFrame>
      <mc:AlternateContent xmlns:mc="http://schemas.openxmlformats.org/markup-compatibility/2006" xmlns:a14="http://schemas.microsoft.com/office/drawing/2010/main">
        <mc:Choice Requires="a14">
          <p:sp>
            <p:nvSpPr>
              <p:cNvPr id="64" name="Text Box 101"/>
              <p:cNvSpPr txBox="1">
                <a:spLocks noChangeArrowheads="1"/>
              </p:cNvSpPr>
              <p:nvPr/>
            </p:nvSpPr>
            <p:spPr bwMode="auto">
              <a:xfrm>
                <a:off x="4316680" y="5368545"/>
                <a:ext cx="6178788" cy="3429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just">
                  <a:lnSpc>
                    <a:spcPct val="115000"/>
                  </a:lnSpc>
                  <a:spcAft>
                    <a:spcPts val="1000"/>
                  </a:spcAft>
                  <a:tabLst>
                    <a:tab pos="1257300" algn="l"/>
                  </a:tabLst>
                </a:pPr>
                <a:r>
                  <a:rPr lang="en-US" smtClean="0">
                    <a:effectLst/>
                    <a:latin typeface="Times New Roman" panose="02020603050405020304" pitchFamily="18" charset="0"/>
                    <a:ea typeface="Times New Roman" panose="02020603050405020304" pitchFamily="18" charset="0"/>
                    <a:cs typeface="Times New Roman" panose="02020603050405020304" pitchFamily="18" charset="0"/>
                  </a:rPr>
                  <a:t> Mệnh đề </a:t>
                </a:r>
                <a14:m>
                  <m:oMath xmlns:m="http://schemas.openxmlformats.org/officeDocument/2006/math">
                    <m:r>
                      <a:rPr lang="en-US" b="0" i="1" smtClean="0">
                        <a:effectLst/>
                        <a:latin typeface="Cambria Math" panose="02040503050406030204" pitchFamily="18" charset="0"/>
                        <a:ea typeface="Times New Roman" panose="02020603050405020304" pitchFamily="18" charset="0"/>
                        <a:cs typeface="Times New Roman" panose="02020603050405020304" pitchFamily="18" charset="0"/>
                      </a:rPr>
                      <m:t>𝑃</m:t>
                    </m:r>
                    <m:r>
                      <a:rPr lang="en-US" b="0" i="1" smtClean="0">
                        <a:effectLst/>
                        <a:latin typeface="Cambria Math" panose="02040503050406030204" pitchFamily="18" charset="0"/>
                        <a:ea typeface="Cambria Math" panose="02040503050406030204" pitchFamily="18" charset="0"/>
                        <a:cs typeface="Times New Roman" panose="02020603050405020304" pitchFamily="18" charset="0"/>
                      </a:rPr>
                      <m:t>⟺</m:t>
                    </m:r>
                    <m:r>
                      <a:rPr lang="en-US" b="0" i="1" smtClean="0">
                        <a:effectLst/>
                        <a:latin typeface="Cambria Math" panose="02040503050406030204" pitchFamily="18" charset="0"/>
                        <a:ea typeface="Cambria Math" panose="02040503050406030204" pitchFamily="18" charset="0"/>
                        <a:cs typeface="Times New Roman" panose="02020603050405020304" pitchFamily="18" charset="0"/>
                      </a:rPr>
                      <m:t>𝑄</m:t>
                    </m:r>
                  </m:oMath>
                </a14:m>
                <a:r>
                  <a:rPr lang="en-US"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effectLst/>
                    <a:latin typeface="Times New Roman" panose="02020603050405020304" pitchFamily="18" charset="0"/>
                    <a:ea typeface="Times New Roman" panose="02020603050405020304" pitchFamily="18" charset="0"/>
                    <a:cs typeface="Times New Roman" panose="02020603050405020304" pitchFamily="18" charset="0"/>
                  </a:rPr>
                  <a:t>đúng khi P và Q cùng đúng hoặc cùng sai</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64" name="Text Box 101"/>
              <p:cNvSpPr txBox="1">
                <a:spLocks noRot="1" noChangeAspect="1" noMove="1" noResize="1" noEditPoints="1" noAdjustHandles="1" noChangeArrowheads="1" noChangeShapeType="1" noTextEdit="1"/>
              </p:cNvSpPr>
              <p:nvPr/>
            </p:nvSpPr>
            <p:spPr bwMode="auto">
              <a:xfrm>
                <a:off x="4316680" y="5368545"/>
                <a:ext cx="6178788" cy="342900"/>
              </a:xfrm>
              <a:prstGeom prst="rect">
                <a:avLst/>
              </a:prstGeom>
              <a:blipFill>
                <a:blip r:embed="rId12"/>
                <a:stretch>
                  <a:fillRect t="-3448" b="-37931"/>
                </a:stretch>
              </a:blipFill>
              <a:ln w="9525">
                <a:solidFill>
                  <a:srgbClr val="000000"/>
                </a:solidFill>
                <a:miter lim="800000"/>
                <a:headEnd/>
                <a:tailEnd/>
              </a:ln>
            </p:spPr>
            <p:txBody>
              <a:bodyPr/>
              <a:lstStyle/>
              <a:p>
                <a:r>
                  <a:rPr lang="en-US">
                    <a:noFill/>
                  </a:rPr>
                  <a:t> </a:t>
                </a:r>
              </a:p>
            </p:txBody>
          </p:sp>
        </mc:Fallback>
      </mc:AlternateContent>
      <p:sp>
        <p:nvSpPr>
          <p:cNvPr id="65" name="Rectangle 7"/>
          <p:cNvSpPr>
            <a:spLocks noChangeArrowheads="1"/>
          </p:cNvSpPr>
          <p:nvPr/>
        </p:nvSpPr>
        <p:spPr bwMode="auto">
          <a:xfrm>
            <a:off x="4569645" y="6082590"/>
            <a:ext cx="498726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Xét     P(x) = “  x - 5  &lt;  6   ”  là mệnh đề chứa biến</a:t>
            </a:r>
            <a:r>
              <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p:txBody>
      </p:sp>
      <p:sp>
        <p:nvSpPr>
          <p:cNvPr id="70" name="Rectangle 69"/>
          <p:cNvSpPr/>
          <p:nvPr/>
        </p:nvSpPr>
        <p:spPr>
          <a:xfrm>
            <a:off x="7869740" y="2274681"/>
            <a:ext cx="1375120"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(nếu P thì Q)</a:t>
            </a:r>
            <a:endParaRPr lang="en-US"/>
          </a:p>
        </p:txBody>
      </p:sp>
    </p:spTree>
    <p:extLst>
      <p:ext uri="{BB962C8B-B14F-4D97-AF65-F5344CB8AC3E}">
        <p14:creationId xmlns:p14="http://schemas.microsoft.com/office/powerpoint/2010/main" val="267205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fade">
                                      <p:cBhvr>
                                        <p:cTn id="20" dur="1000"/>
                                        <p:tgtEl>
                                          <p:spTgt spid="40"/>
                                        </p:tgtEl>
                                      </p:cBhvr>
                                    </p:animEffect>
                                    <p:anim calcmode="lin" valueType="num">
                                      <p:cBhvr>
                                        <p:cTn id="21" dur="1000" fill="hold"/>
                                        <p:tgtEl>
                                          <p:spTgt spid="40"/>
                                        </p:tgtEl>
                                        <p:attrNameLst>
                                          <p:attrName>ppt_x</p:attrName>
                                        </p:attrNameLst>
                                      </p:cBhvr>
                                      <p:tavLst>
                                        <p:tav tm="0">
                                          <p:val>
                                            <p:strVal val="#ppt_x"/>
                                          </p:val>
                                        </p:tav>
                                        <p:tav tm="100000">
                                          <p:val>
                                            <p:strVal val="#ppt_x"/>
                                          </p:val>
                                        </p:tav>
                                      </p:tavLst>
                                    </p:anim>
                                    <p:anim calcmode="lin" valueType="num">
                                      <p:cBhvr>
                                        <p:cTn id="22"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circle(in)">
                                      <p:cBhvr>
                                        <p:cTn id="27" dur="20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circle(in)">
                                      <p:cBhvr>
                                        <p:cTn id="32" dur="2000"/>
                                        <p:tgtEl>
                                          <p:spTgt spid="43"/>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circle(in)">
                                      <p:cBhvr>
                                        <p:cTn id="37" dur="2000"/>
                                        <p:tgtEl>
                                          <p:spTgt spid="55"/>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1000" fill="hold"/>
                                        <p:tgtEl>
                                          <p:spTgt spid="31"/>
                                        </p:tgtEl>
                                        <p:attrNameLst>
                                          <p:attrName>ppt_w</p:attrName>
                                        </p:attrNameLst>
                                      </p:cBhvr>
                                      <p:tavLst>
                                        <p:tav tm="0">
                                          <p:val>
                                            <p:fltVal val="0"/>
                                          </p:val>
                                        </p:tav>
                                        <p:tav tm="100000">
                                          <p:val>
                                            <p:strVal val="#ppt_w"/>
                                          </p:val>
                                        </p:tav>
                                      </p:tavLst>
                                    </p:anim>
                                    <p:anim calcmode="lin" valueType="num">
                                      <p:cBhvr>
                                        <p:cTn id="43" dur="1000" fill="hold"/>
                                        <p:tgtEl>
                                          <p:spTgt spid="31"/>
                                        </p:tgtEl>
                                        <p:attrNameLst>
                                          <p:attrName>ppt_h</p:attrName>
                                        </p:attrNameLst>
                                      </p:cBhvr>
                                      <p:tavLst>
                                        <p:tav tm="0">
                                          <p:val>
                                            <p:fltVal val="0"/>
                                          </p:val>
                                        </p:tav>
                                        <p:tav tm="100000">
                                          <p:val>
                                            <p:strVal val="#ppt_h"/>
                                          </p:val>
                                        </p:tav>
                                      </p:tavLst>
                                    </p:anim>
                                    <p:anim calcmode="lin" valueType="num">
                                      <p:cBhvr>
                                        <p:cTn id="44" dur="1000" fill="hold"/>
                                        <p:tgtEl>
                                          <p:spTgt spid="31"/>
                                        </p:tgtEl>
                                        <p:attrNameLst>
                                          <p:attrName>style.rotation</p:attrName>
                                        </p:attrNameLst>
                                      </p:cBhvr>
                                      <p:tavLst>
                                        <p:tav tm="0">
                                          <p:val>
                                            <p:fltVal val="90"/>
                                          </p:val>
                                        </p:tav>
                                        <p:tav tm="100000">
                                          <p:val>
                                            <p:fltVal val="0"/>
                                          </p:val>
                                        </p:tav>
                                      </p:tavLst>
                                    </p:anim>
                                    <p:animEffect transition="in" filter="fade">
                                      <p:cBhvr>
                                        <p:cTn id="45" dur="10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circle(in)">
                                      <p:cBhvr>
                                        <p:cTn id="50" dur="2000"/>
                                        <p:tgtEl>
                                          <p:spTgt spid="23"/>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fade">
                                      <p:cBhvr>
                                        <p:cTn id="55" dur="1000"/>
                                        <p:tgtEl>
                                          <p:spTgt spid="58"/>
                                        </p:tgtEl>
                                      </p:cBhvr>
                                    </p:animEffect>
                                    <p:anim calcmode="lin" valueType="num">
                                      <p:cBhvr>
                                        <p:cTn id="56" dur="1000" fill="hold"/>
                                        <p:tgtEl>
                                          <p:spTgt spid="58"/>
                                        </p:tgtEl>
                                        <p:attrNameLst>
                                          <p:attrName>ppt_x</p:attrName>
                                        </p:attrNameLst>
                                      </p:cBhvr>
                                      <p:tavLst>
                                        <p:tav tm="0">
                                          <p:val>
                                            <p:strVal val="#ppt_x"/>
                                          </p:val>
                                        </p:tav>
                                        <p:tav tm="100000">
                                          <p:val>
                                            <p:strVal val="#ppt_x"/>
                                          </p:val>
                                        </p:tav>
                                      </p:tavLst>
                                    </p:anim>
                                    <p:anim calcmode="lin" valueType="num">
                                      <p:cBhvr>
                                        <p:cTn id="5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70"/>
                                        </p:tgtEl>
                                        <p:attrNameLst>
                                          <p:attrName>style.visibility</p:attrName>
                                        </p:attrNameLst>
                                      </p:cBhvr>
                                      <p:to>
                                        <p:strVal val="visible"/>
                                      </p:to>
                                    </p:set>
                                    <p:animEffect transition="in" filter="fade">
                                      <p:cBhvr>
                                        <p:cTn id="69" dur="1000"/>
                                        <p:tgtEl>
                                          <p:spTgt spid="70"/>
                                        </p:tgtEl>
                                      </p:cBhvr>
                                    </p:animEffect>
                                    <p:anim calcmode="lin" valueType="num">
                                      <p:cBhvr>
                                        <p:cTn id="70" dur="1000" fill="hold"/>
                                        <p:tgtEl>
                                          <p:spTgt spid="70"/>
                                        </p:tgtEl>
                                        <p:attrNameLst>
                                          <p:attrName>ppt_x</p:attrName>
                                        </p:attrNameLst>
                                      </p:cBhvr>
                                      <p:tavLst>
                                        <p:tav tm="0">
                                          <p:val>
                                            <p:strVal val="#ppt_x"/>
                                          </p:val>
                                        </p:tav>
                                        <p:tav tm="100000">
                                          <p:val>
                                            <p:strVal val="#ppt_x"/>
                                          </p:val>
                                        </p:tav>
                                      </p:tavLst>
                                    </p:anim>
                                    <p:anim calcmode="lin" valueType="num">
                                      <p:cBhvr>
                                        <p:cTn id="71"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6" presetClass="entr" presetSubtype="16" fill="hold" nodeType="click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circle(in)">
                                      <p:cBhvr>
                                        <p:cTn id="76" dur="2000"/>
                                        <p:tgtEl>
                                          <p:spTgt spid="60"/>
                                        </p:tgtEl>
                                      </p:cBhvr>
                                    </p:animEffect>
                                  </p:childTnLst>
                                </p:cTn>
                              </p:par>
                            </p:childTnLst>
                          </p:cTn>
                        </p:par>
                      </p:childTnLst>
                    </p:cTn>
                  </p:par>
                  <p:par>
                    <p:cTn id="77" fill="hold">
                      <p:stCondLst>
                        <p:cond delay="indefinite"/>
                      </p:stCondLst>
                      <p:childTnLst>
                        <p:par>
                          <p:cTn id="78" fill="hold">
                            <p:stCondLst>
                              <p:cond delay="0"/>
                            </p:stCondLst>
                            <p:childTnLst>
                              <p:par>
                                <p:cTn id="79" presetID="6" presetClass="entr" presetSubtype="16" fill="hold" grpId="0" nodeType="clickEffect">
                                  <p:stCondLst>
                                    <p:cond delay="0"/>
                                  </p:stCondLst>
                                  <p:childTnLst>
                                    <p:set>
                                      <p:cBhvr>
                                        <p:cTn id="80" dur="1" fill="hold">
                                          <p:stCondLst>
                                            <p:cond delay="0"/>
                                          </p:stCondLst>
                                        </p:cTn>
                                        <p:tgtEl>
                                          <p:spTgt spid="61"/>
                                        </p:tgtEl>
                                        <p:attrNameLst>
                                          <p:attrName>style.visibility</p:attrName>
                                        </p:attrNameLst>
                                      </p:cBhvr>
                                      <p:to>
                                        <p:strVal val="visible"/>
                                      </p:to>
                                    </p:set>
                                    <p:animEffect transition="in" filter="circle(in)">
                                      <p:cBhvr>
                                        <p:cTn id="81" dur="2000"/>
                                        <p:tgtEl>
                                          <p:spTgt spid="61"/>
                                        </p:tgtEl>
                                      </p:cBhvr>
                                    </p:animEffect>
                                  </p:childTnLst>
                                </p:cTn>
                              </p:par>
                            </p:childTnLst>
                          </p:cTn>
                        </p:par>
                      </p:childTnLst>
                    </p:cTn>
                  </p:par>
                  <p:par>
                    <p:cTn id="82" fill="hold">
                      <p:stCondLst>
                        <p:cond delay="indefinite"/>
                      </p:stCondLst>
                      <p:childTnLst>
                        <p:par>
                          <p:cTn id="83" fill="hold">
                            <p:stCondLst>
                              <p:cond delay="0"/>
                            </p:stCondLst>
                            <p:childTnLst>
                              <p:par>
                                <p:cTn id="84" presetID="31" presetClass="entr" presetSubtype="0" fill="hold" nodeType="click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p:cTn id="86" dur="1000" fill="hold"/>
                                        <p:tgtEl>
                                          <p:spTgt spid="37"/>
                                        </p:tgtEl>
                                        <p:attrNameLst>
                                          <p:attrName>ppt_w</p:attrName>
                                        </p:attrNameLst>
                                      </p:cBhvr>
                                      <p:tavLst>
                                        <p:tav tm="0">
                                          <p:val>
                                            <p:fltVal val="0"/>
                                          </p:val>
                                        </p:tav>
                                        <p:tav tm="100000">
                                          <p:val>
                                            <p:strVal val="#ppt_w"/>
                                          </p:val>
                                        </p:tav>
                                      </p:tavLst>
                                    </p:anim>
                                    <p:anim calcmode="lin" valueType="num">
                                      <p:cBhvr>
                                        <p:cTn id="87" dur="1000" fill="hold"/>
                                        <p:tgtEl>
                                          <p:spTgt spid="37"/>
                                        </p:tgtEl>
                                        <p:attrNameLst>
                                          <p:attrName>ppt_h</p:attrName>
                                        </p:attrNameLst>
                                      </p:cBhvr>
                                      <p:tavLst>
                                        <p:tav tm="0">
                                          <p:val>
                                            <p:fltVal val="0"/>
                                          </p:val>
                                        </p:tav>
                                        <p:tav tm="100000">
                                          <p:val>
                                            <p:strVal val="#ppt_h"/>
                                          </p:val>
                                        </p:tav>
                                      </p:tavLst>
                                    </p:anim>
                                    <p:anim calcmode="lin" valueType="num">
                                      <p:cBhvr>
                                        <p:cTn id="88" dur="1000" fill="hold"/>
                                        <p:tgtEl>
                                          <p:spTgt spid="37"/>
                                        </p:tgtEl>
                                        <p:attrNameLst>
                                          <p:attrName>style.rotation</p:attrName>
                                        </p:attrNameLst>
                                      </p:cBhvr>
                                      <p:tavLst>
                                        <p:tav tm="0">
                                          <p:val>
                                            <p:fltVal val="90"/>
                                          </p:val>
                                        </p:tav>
                                        <p:tav tm="100000">
                                          <p:val>
                                            <p:fltVal val="0"/>
                                          </p:val>
                                        </p:tav>
                                      </p:tavLst>
                                    </p:anim>
                                    <p:animEffect transition="in" filter="fade">
                                      <p:cBhvr>
                                        <p:cTn id="89" dur="1000"/>
                                        <p:tgtEl>
                                          <p:spTgt spid="37"/>
                                        </p:tgtEl>
                                      </p:cBhvr>
                                    </p:animEffect>
                                  </p:childTnLst>
                                </p:cTn>
                              </p:par>
                            </p:childTnLst>
                          </p:cTn>
                        </p:par>
                      </p:childTnLst>
                    </p:cTn>
                  </p:par>
                  <p:par>
                    <p:cTn id="90" fill="hold">
                      <p:stCondLst>
                        <p:cond delay="indefinite"/>
                      </p:stCondLst>
                      <p:childTnLst>
                        <p:par>
                          <p:cTn id="91" fill="hold">
                            <p:stCondLst>
                              <p:cond delay="0"/>
                            </p:stCondLst>
                            <p:childTnLst>
                              <p:par>
                                <p:cTn id="92" presetID="6" presetClass="entr" presetSubtype="16" fill="hold" grpId="0" nodeType="click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circle(in)">
                                      <p:cBhvr>
                                        <p:cTn id="94" dur="2000"/>
                                        <p:tgtEl>
                                          <p:spTgt spid="24"/>
                                        </p:tgtEl>
                                      </p:cBhvr>
                                    </p:animEffect>
                                  </p:childTnLst>
                                </p:cTn>
                              </p:par>
                            </p:childTnLst>
                          </p:cTn>
                        </p:par>
                      </p:childTnLst>
                    </p:cTn>
                  </p:par>
                  <p:par>
                    <p:cTn id="95" fill="hold">
                      <p:stCondLst>
                        <p:cond delay="indefinite"/>
                      </p:stCondLst>
                      <p:childTnLst>
                        <p:par>
                          <p:cTn id="96" fill="hold">
                            <p:stCondLst>
                              <p:cond delay="0"/>
                            </p:stCondLst>
                            <p:childTnLst>
                              <p:par>
                                <p:cTn id="97" presetID="6" presetClass="entr" presetSubtype="16" fill="hold" grpId="0" nodeType="clickEffect">
                                  <p:stCondLst>
                                    <p:cond delay="0"/>
                                  </p:stCondLst>
                                  <p:childTnLst>
                                    <p:set>
                                      <p:cBhvr>
                                        <p:cTn id="98" dur="1" fill="hold">
                                          <p:stCondLst>
                                            <p:cond delay="0"/>
                                          </p:stCondLst>
                                        </p:cTn>
                                        <p:tgtEl>
                                          <p:spTgt spid="62"/>
                                        </p:tgtEl>
                                        <p:attrNameLst>
                                          <p:attrName>style.visibility</p:attrName>
                                        </p:attrNameLst>
                                      </p:cBhvr>
                                      <p:to>
                                        <p:strVal val="visible"/>
                                      </p:to>
                                    </p:set>
                                    <p:animEffect transition="in" filter="circle(in)">
                                      <p:cBhvr>
                                        <p:cTn id="99" dur="2000"/>
                                        <p:tgtEl>
                                          <p:spTgt spid="62"/>
                                        </p:tgtEl>
                                      </p:cBhvr>
                                    </p:animEffect>
                                  </p:childTnLst>
                                </p:cTn>
                              </p:par>
                            </p:childTnLst>
                          </p:cTn>
                        </p:par>
                      </p:childTnLst>
                    </p:cTn>
                  </p:par>
                  <p:par>
                    <p:cTn id="100" fill="hold">
                      <p:stCondLst>
                        <p:cond delay="indefinite"/>
                      </p:stCondLst>
                      <p:childTnLst>
                        <p:par>
                          <p:cTn id="101" fill="hold">
                            <p:stCondLst>
                              <p:cond delay="0"/>
                            </p:stCondLst>
                            <p:childTnLst>
                              <p:par>
                                <p:cTn id="102" presetID="31" presetClass="entr" presetSubtype="0" fill="hold" nodeType="clickEffect">
                                  <p:stCondLst>
                                    <p:cond delay="0"/>
                                  </p:stCondLst>
                                  <p:childTnLst>
                                    <p:set>
                                      <p:cBhvr>
                                        <p:cTn id="103" dur="1" fill="hold">
                                          <p:stCondLst>
                                            <p:cond delay="0"/>
                                          </p:stCondLst>
                                        </p:cTn>
                                        <p:tgtEl>
                                          <p:spTgt spid="38"/>
                                        </p:tgtEl>
                                        <p:attrNameLst>
                                          <p:attrName>style.visibility</p:attrName>
                                        </p:attrNameLst>
                                      </p:cBhvr>
                                      <p:to>
                                        <p:strVal val="visible"/>
                                      </p:to>
                                    </p:set>
                                    <p:anim calcmode="lin" valueType="num">
                                      <p:cBhvr>
                                        <p:cTn id="104" dur="1000" fill="hold"/>
                                        <p:tgtEl>
                                          <p:spTgt spid="38"/>
                                        </p:tgtEl>
                                        <p:attrNameLst>
                                          <p:attrName>ppt_w</p:attrName>
                                        </p:attrNameLst>
                                      </p:cBhvr>
                                      <p:tavLst>
                                        <p:tav tm="0">
                                          <p:val>
                                            <p:fltVal val="0"/>
                                          </p:val>
                                        </p:tav>
                                        <p:tav tm="100000">
                                          <p:val>
                                            <p:strVal val="#ppt_w"/>
                                          </p:val>
                                        </p:tav>
                                      </p:tavLst>
                                    </p:anim>
                                    <p:anim calcmode="lin" valueType="num">
                                      <p:cBhvr>
                                        <p:cTn id="105" dur="1000" fill="hold"/>
                                        <p:tgtEl>
                                          <p:spTgt spid="38"/>
                                        </p:tgtEl>
                                        <p:attrNameLst>
                                          <p:attrName>ppt_h</p:attrName>
                                        </p:attrNameLst>
                                      </p:cBhvr>
                                      <p:tavLst>
                                        <p:tav tm="0">
                                          <p:val>
                                            <p:fltVal val="0"/>
                                          </p:val>
                                        </p:tav>
                                        <p:tav tm="100000">
                                          <p:val>
                                            <p:strVal val="#ppt_h"/>
                                          </p:val>
                                        </p:tav>
                                      </p:tavLst>
                                    </p:anim>
                                    <p:anim calcmode="lin" valueType="num">
                                      <p:cBhvr>
                                        <p:cTn id="106" dur="1000" fill="hold"/>
                                        <p:tgtEl>
                                          <p:spTgt spid="38"/>
                                        </p:tgtEl>
                                        <p:attrNameLst>
                                          <p:attrName>style.rotation</p:attrName>
                                        </p:attrNameLst>
                                      </p:cBhvr>
                                      <p:tavLst>
                                        <p:tav tm="0">
                                          <p:val>
                                            <p:fltVal val="90"/>
                                          </p:val>
                                        </p:tav>
                                        <p:tav tm="100000">
                                          <p:val>
                                            <p:fltVal val="0"/>
                                          </p:val>
                                        </p:tav>
                                      </p:tavLst>
                                    </p:anim>
                                    <p:animEffect transition="in" filter="fade">
                                      <p:cBhvr>
                                        <p:cTn id="107" dur="1000"/>
                                        <p:tgtEl>
                                          <p:spTgt spid="38"/>
                                        </p:tgtEl>
                                      </p:cBhvr>
                                    </p:animEffect>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grpId="0" nodeType="clickEffect">
                                  <p:stCondLst>
                                    <p:cond delay="0"/>
                                  </p:stCondLst>
                                  <p:childTnLst>
                                    <p:set>
                                      <p:cBhvr>
                                        <p:cTn id="111" dur="1" fill="hold">
                                          <p:stCondLst>
                                            <p:cond delay="0"/>
                                          </p:stCondLst>
                                        </p:cTn>
                                        <p:tgtEl>
                                          <p:spTgt spid="25"/>
                                        </p:tgtEl>
                                        <p:attrNameLst>
                                          <p:attrName>style.visibility</p:attrName>
                                        </p:attrNameLst>
                                      </p:cBhvr>
                                      <p:to>
                                        <p:strVal val="visible"/>
                                      </p:to>
                                    </p:set>
                                    <p:animEffect transition="in" filter="circle(in)">
                                      <p:cBhvr>
                                        <p:cTn id="112" dur="2000"/>
                                        <p:tgtEl>
                                          <p:spTgt spid="25"/>
                                        </p:tgtEl>
                                      </p:cBhvr>
                                    </p:animEffect>
                                  </p:childTnLst>
                                </p:cTn>
                              </p:par>
                            </p:childTnLst>
                          </p:cTn>
                        </p:par>
                      </p:childTnLst>
                    </p:cTn>
                  </p:par>
                  <p:par>
                    <p:cTn id="113" fill="hold">
                      <p:stCondLst>
                        <p:cond delay="indefinite"/>
                      </p:stCondLst>
                      <p:childTnLst>
                        <p:par>
                          <p:cTn id="114" fill="hold">
                            <p:stCondLst>
                              <p:cond delay="0"/>
                            </p:stCondLst>
                            <p:childTnLst>
                              <p:par>
                                <p:cTn id="115" presetID="16" presetClass="entr" presetSubtype="21" fill="hold" nodeType="clickEffect">
                                  <p:stCondLst>
                                    <p:cond delay="0"/>
                                  </p:stCondLst>
                                  <p:childTnLst>
                                    <p:set>
                                      <p:cBhvr>
                                        <p:cTn id="116" dur="1" fill="hold">
                                          <p:stCondLst>
                                            <p:cond delay="0"/>
                                          </p:stCondLst>
                                        </p:cTn>
                                        <p:tgtEl>
                                          <p:spTgt spid="63"/>
                                        </p:tgtEl>
                                        <p:attrNameLst>
                                          <p:attrName>style.visibility</p:attrName>
                                        </p:attrNameLst>
                                      </p:cBhvr>
                                      <p:to>
                                        <p:strVal val="visible"/>
                                      </p:to>
                                    </p:set>
                                    <p:animEffect transition="in" filter="barn(inVertical)">
                                      <p:cBhvr>
                                        <p:cTn id="117" dur="500"/>
                                        <p:tgtEl>
                                          <p:spTgt spid="63"/>
                                        </p:tgtEl>
                                      </p:cBhvr>
                                    </p:animEffect>
                                  </p:childTnLst>
                                </p:cTn>
                              </p:par>
                            </p:childTnLst>
                          </p:cTn>
                        </p:par>
                      </p:childTnLst>
                    </p:cTn>
                  </p:par>
                  <p:par>
                    <p:cTn id="118" fill="hold">
                      <p:stCondLst>
                        <p:cond delay="indefinite"/>
                      </p:stCondLst>
                      <p:childTnLst>
                        <p:par>
                          <p:cTn id="119" fill="hold">
                            <p:stCondLst>
                              <p:cond delay="0"/>
                            </p:stCondLst>
                            <p:childTnLst>
                              <p:par>
                                <p:cTn id="120" presetID="6" presetClass="entr" presetSubtype="16" fill="hold" grpId="0" nodeType="click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circle(in)">
                                      <p:cBhvr>
                                        <p:cTn id="122" dur="2000"/>
                                        <p:tgtEl>
                                          <p:spTgt spid="64"/>
                                        </p:tgtEl>
                                      </p:cBhvr>
                                    </p:animEffect>
                                  </p:childTnLst>
                                </p:cTn>
                              </p:par>
                            </p:childTnLst>
                          </p:cTn>
                        </p:par>
                      </p:childTnLst>
                    </p:cTn>
                  </p:par>
                  <p:par>
                    <p:cTn id="123" fill="hold">
                      <p:stCondLst>
                        <p:cond delay="indefinite"/>
                      </p:stCondLst>
                      <p:childTnLst>
                        <p:par>
                          <p:cTn id="124" fill="hold">
                            <p:stCondLst>
                              <p:cond delay="0"/>
                            </p:stCondLst>
                            <p:childTnLst>
                              <p:par>
                                <p:cTn id="125" presetID="31" presetClass="entr" presetSubtype="0" fill="hold" nodeType="clickEffect">
                                  <p:stCondLst>
                                    <p:cond delay="0"/>
                                  </p:stCondLst>
                                  <p:childTnLst>
                                    <p:set>
                                      <p:cBhvr>
                                        <p:cTn id="126" dur="1" fill="hold">
                                          <p:stCondLst>
                                            <p:cond delay="0"/>
                                          </p:stCondLst>
                                        </p:cTn>
                                        <p:tgtEl>
                                          <p:spTgt spid="39"/>
                                        </p:tgtEl>
                                        <p:attrNameLst>
                                          <p:attrName>style.visibility</p:attrName>
                                        </p:attrNameLst>
                                      </p:cBhvr>
                                      <p:to>
                                        <p:strVal val="visible"/>
                                      </p:to>
                                    </p:set>
                                    <p:anim calcmode="lin" valueType="num">
                                      <p:cBhvr>
                                        <p:cTn id="127" dur="1000" fill="hold"/>
                                        <p:tgtEl>
                                          <p:spTgt spid="39"/>
                                        </p:tgtEl>
                                        <p:attrNameLst>
                                          <p:attrName>ppt_w</p:attrName>
                                        </p:attrNameLst>
                                      </p:cBhvr>
                                      <p:tavLst>
                                        <p:tav tm="0">
                                          <p:val>
                                            <p:fltVal val="0"/>
                                          </p:val>
                                        </p:tav>
                                        <p:tav tm="100000">
                                          <p:val>
                                            <p:strVal val="#ppt_w"/>
                                          </p:val>
                                        </p:tav>
                                      </p:tavLst>
                                    </p:anim>
                                    <p:anim calcmode="lin" valueType="num">
                                      <p:cBhvr>
                                        <p:cTn id="128" dur="1000" fill="hold"/>
                                        <p:tgtEl>
                                          <p:spTgt spid="39"/>
                                        </p:tgtEl>
                                        <p:attrNameLst>
                                          <p:attrName>ppt_h</p:attrName>
                                        </p:attrNameLst>
                                      </p:cBhvr>
                                      <p:tavLst>
                                        <p:tav tm="0">
                                          <p:val>
                                            <p:fltVal val="0"/>
                                          </p:val>
                                        </p:tav>
                                        <p:tav tm="100000">
                                          <p:val>
                                            <p:strVal val="#ppt_h"/>
                                          </p:val>
                                        </p:tav>
                                      </p:tavLst>
                                    </p:anim>
                                    <p:anim calcmode="lin" valueType="num">
                                      <p:cBhvr>
                                        <p:cTn id="129" dur="1000" fill="hold"/>
                                        <p:tgtEl>
                                          <p:spTgt spid="39"/>
                                        </p:tgtEl>
                                        <p:attrNameLst>
                                          <p:attrName>style.rotation</p:attrName>
                                        </p:attrNameLst>
                                      </p:cBhvr>
                                      <p:tavLst>
                                        <p:tav tm="0">
                                          <p:val>
                                            <p:fltVal val="90"/>
                                          </p:val>
                                        </p:tav>
                                        <p:tav tm="100000">
                                          <p:val>
                                            <p:fltVal val="0"/>
                                          </p:val>
                                        </p:tav>
                                      </p:tavLst>
                                    </p:anim>
                                    <p:animEffect transition="in" filter="fade">
                                      <p:cBhvr>
                                        <p:cTn id="130" dur="1000"/>
                                        <p:tgtEl>
                                          <p:spTgt spid="39"/>
                                        </p:tgtEl>
                                      </p:cBhvr>
                                    </p:animEffect>
                                  </p:childTnLst>
                                </p:cTn>
                              </p:par>
                            </p:childTnLst>
                          </p:cTn>
                        </p:par>
                      </p:childTnLst>
                    </p:cTn>
                  </p:par>
                  <p:par>
                    <p:cTn id="131" fill="hold">
                      <p:stCondLst>
                        <p:cond delay="indefinite"/>
                      </p:stCondLst>
                      <p:childTnLst>
                        <p:par>
                          <p:cTn id="132" fill="hold">
                            <p:stCondLst>
                              <p:cond delay="0"/>
                            </p:stCondLst>
                            <p:childTnLst>
                              <p:par>
                                <p:cTn id="133" presetID="6" presetClass="entr" presetSubtype="16" fill="hold" grpId="0" nodeType="click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circle(in)">
                                      <p:cBhvr>
                                        <p:cTn id="135" dur="2000"/>
                                        <p:tgtEl>
                                          <p:spTgt spid="27"/>
                                        </p:tgtEl>
                                      </p:cBhvr>
                                    </p:animEffect>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65"/>
                                        </p:tgtEl>
                                        <p:attrNameLst>
                                          <p:attrName>style.visibility</p:attrName>
                                        </p:attrNameLst>
                                      </p:cBhvr>
                                      <p:to>
                                        <p:strVal val="visible"/>
                                      </p:to>
                                    </p:set>
                                    <p:animEffect transition="in" filter="fade">
                                      <p:cBhvr>
                                        <p:cTn id="140" dur="1000"/>
                                        <p:tgtEl>
                                          <p:spTgt spid="65"/>
                                        </p:tgtEl>
                                      </p:cBhvr>
                                    </p:animEffect>
                                    <p:anim calcmode="lin" valueType="num">
                                      <p:cBhvr>
                                        <p:cTn id="141" dur="1000" fill="hold"/>
                                        <p:tgtEl>
                                          <p:spTgt spid="65"/>
                                        </p:tgtEl>
                                        <p:attrNameLst>
                                          <p:attrName>ppt_x</p:attrName>
                                        </p:attrNameLst>
                                      </p:cBhvr>
                                      <p:tavLst>
                                        <p:tav tm="0">
                                          <p:val>
                                            <p:strVal val="#ppt_x"/>
                                          </p:val>
                                        </p:tav>
                                        <p:tav tm="100000">
                                          <p:val>
                                            <p:strVal val="#ppt_x"/>
                                          </p:val>
                                        </p:tav>
                                      </p:tavLst>
                                    </p:anim>
                                    <p:anim calcmode="lin" valueType="num">
                                      <p:cBhvr>
                                        <p:cTn id="142"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3" grpId="0" animBg="1"/>
      <p:bldP spid="24" grpId="0" animBg="1"/>
      <p:bldP spid="25" grpId="0" animBg="1"/>
      <p:bldP spid="27" grpId="0" animBg="1"/>
      <p:bldP spid="40" grpId="0"/>
      <p:bldP spid="42" grpId="0"/>
      <p:bldP spid="43" grpId="0"/>
      <p:bldP spid="55" grpId="0" animBg="1"/>
      <p:bldP spid="58" grpId="0"/>
      <p:bldP spid="61" grpId="0" animBg="1"/>
      <p:bldP spid="62" grpId="0"/>
      <p:bldP spid="64" grpId="0" animBg="1"/>
      <p:bldP spid="65" grpId="0"/>
      <p:bldP spid="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4210" y="511697"/>
            <a:ext cx="2114681"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rPr>
              <a:t>Các loại mệnh đề</a:t>
            </a:r>
            <a:endParaRPr lang="en-US" b="1">
              <a:solidFill>
                <a:srgbClr val="FF0000"/>
              </a:solidFill>
              <a:latin typeface="Times New Roman" panose="02020603050405020304" pitchFamily="18" charset="0"/>
              <a:ea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661673330"/>
              </p:ext>
            </p:extLst>
          </p:nvPr>
        </p:nvGraphicFramePr>
        <p:xfrm>
          <a:off x="1349578" y="4197054"/>
          <a:ext cx="2438626" cy="476424"/>
        </p:xfrm>
        <a:graphic>
          <a:graphicData uri="http://schemas.openxmlformats.org/presentationml/2006/ole">
            <mc:AlternateContent xmlns:mc="http://schemas.openxmlformats.org/markup-compatibility/2006">
              <mc:Choice xmlns:v="urn:schemas-microsoft-com:vml" Requires="v">
                <p:oleObj spid="_x0000_s4651" name="Equation" r:id="rId3" imgW="1282680" imgH="253800" progId="Equation.DSMT4">
                  <p:embed/>
                </p:oleObj>
              </mc:Choice>
              <mc:Fallback>
                <p:oleObj name="Equation" r:id="rId3" imgW="1282680" imgH="253800" progId="Equation.DSMT4">
                  <p:embed/>
                  <p:pic>
                    <p:nvPicPr>
                      <p:cNvPr id="0" name="Object 1"/>
                      <p:cNvPicPr>
                        <a:picLocks noChangeAspect="1" noChangeArrowheads="1"/>
                      </p:cNvPicPr>
                      <p:nvPr/>
                    </p:nvPicPr>
                    <p:blipFill>
                      <a:blip r:embed="rId4"/>
                      <a:srcRect/>
                      <a:stretch>
                        <a:fillRect/>
                      </a:stretch>
                    </p:blipFill>
                    <p:spPr bwMode="auto">
                      <a:xfrm>
                        <a:off x="1349578" y="4197054"/>
                        <a:ext cx="2438626" cy="476424"/>
                      </a:xfrm>
                      <a:prstGeom prst="rect">
                        <a:avLst/>
                      </a:prstGeom>
                      <a:noFill/>
                      <a:ln>
                        <a:solidFill>
                          <a:srgbClr val="92D050"/>
                        </a:solidFill>
                      </a:ln>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033972442"/>
              </p:ext>
            </p:extLst>
          </p:nvPr>
        </p:nvGraphicFramePr>
        <p:xfrm>
          <a:off x="1349578" y="4824916"/>
          <a:ext cx="2438626" cy="448731"/>
        </p:xfrm>
        <a:graphic>
          <a:graphicData uri="http://schemas.openxmlformats.org/presentationml/2006/ole">
            <mc:AlternateContent xmlns:mc="http://schemas.openxmlformats.org/markup-compatibility/2006">
              <mc:Choice xmlns:v="urn:schemas-microsoft-com:vml" Requires="v">
                <p:oleObj spid="_x0000_s4652" name="Equation" r:id="rId5" imgW="1257120" imgH="253800" progId="Equation.DSMT4">
                  <p:embed/>
                </p:oleObj>
              </mc:Choice>
              <mc:Fallback>
                <p:oleObj name="Equation" r:id="rId5" imgW="1257120" imgH="253800" progId="Equation.DSMT4">
                  <p:embed/>
                  <p:pic>
                    <p:nvPicPr>
                      <p:cNvPr id="0" name="Object 3"/>
                      <p:cNvPicPr>
                        <a:picLocks noChangeAspect="1" noChangeArrowheads="1"/>
                      </p:cNvPicPr>
                      <p:nvPr/>
                    </p:nvPicPr>
                    <p:blipFill>
                      <a:blip r:embed="rId6"/>
                      <a:srcRect/>
                      <a:stretch>
                        <a:fillRect/>
                      </a:stretch>
                    </p:blipFill>
                    <p:spPr bwMode="auto">
                      <a:xfrm>
                        <a:off x="1349578" y="4824916"/>
                        <a:ext cx="2438626" cy="448731"/>
                      </a:xfrm>
                      <a:prstGeom prst="rect">
                        <a:avLst/>
                      </a:prstGeom>
                      <a:noFill/>
                      <a:ln>
                        <a:solidFill>
                          <a:srgbClr val="7030A0"/>
                        </a:solidFill>
                      </a:ln>
                    </p:spPr>
                  </p:pic>
                </p:oleObj>
              </mc:Fallback>
            </mc:AlternateContent>
          </a:graphicData>
        </a:graphic>
      </p:graphicFrame>
      <p:sp>
        <p:nvSpPr>
          <p:cNvPr id="12" name="Rectangle 11"/>
          <p:cNvSpPr/>
          <p:nvPr/>
        </p:nvSpPr>
        <p:spPr>
          <a:xfrm>
            <a:off x="1149483" y="1721903"/>
            <a:ext cx="10202449" cy="410882"/>
          </a:xfrm>
          <a:prstGeom prst="rect">
            <a:avLst/>
          </a:prstGeom>
        </p:spPr>
        <p:txBody>
          <a:bodyPr wrap="square">
            <a:spAutoFit/>
          </a:bodyPr>
          <a:lstStyle/>
          <a:p>
            <a:pPr lvl="0" algn="just">
              <a:lnSpc>
                <a:spcPct val="115000"/>
              </a:lnSpc>
              <a:spcAft>
                <a:spcPts val="0"/>
              </a:spcAft>
              <a:tabLst>
                <a:tab pos="8636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Mệnh </a:t>
            </a:r>
            <a:r>
              <a:rPr lang="en-US">
                <a:latin typeface="Times New Roman" panose="02020603050405020304" pitchFamily="18" charset="0"/>
                <a:ea typeface="Times New Roman" panose="02020603050405020304" pitchFamily="18" charset="0"/>
                <a:cs typeface="Times New Roman" panose="02020603050405020304" pitchFamily="18" charset="0"/>
              </a:rPr>
              <a:t>đề chứa biến là câu khẳng định mà tính đúng sai còn tùy thuộc vào mỗi giá trị cụ thể của biến.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3" name="Rectangle 7"/>
          <p:cNvSpPr>
            <a:spLocks noChangeArrowheads="1"/>
          </p:cNvSpPr>
          <p:nvPr/>
        </p:nvSpPr>
        <p:spPr bwMode="auto">
          <a:xfrm>
            <a:off x="3396481" y="1212367"/>
            <a:ext cx="498726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Xét     P(x) = “  x - 5  &lt;  6   ”  là mệnh đề chứa biến</a:t>
            </a:r>
            <a:r>
              <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4" name="Rectangle 10"/>
              <p:cNvSpPr>
                <a:spLocks noChangeArrowheads="1"/>
              </p:cNvSpPr>
              <p:nvPr/>
            </p:nvSpPr>
            <p:spPr bwMode="auto">
              <a:xfrm>
                <a:off x="1149483" y="2914923"/>
                <a:ext cx="5632439" cy="36933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Khi gắn thêm k</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í</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hiệu: </a:t>
                </a:r>
                <a14:m>
                  <m:oMath xmlns:m="http://schemas.openxmlformats.org/officeDocument/2006/math">
                    <m:r>
                      <a:rPr kumimoji="0" lang="en-US" altLang="en-US" b="0" i="1" u="none" strike="noStrike" cap="none" normalizeH="0" baseline="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 </m:t>
                    </m:r>
                    <m:r>
                      <a:rPr kumimoji="0" lang="en-US" altLang="en-US" b="0" i="1" u="none" strike="noStrike" cap="none" normalizeH="0" baseline="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h𝑎𝑦</m:t>
                    </m:r>
                    <m:r>
                      <a:rPr kumimoji="0" lang="en-US" altLang="en-US" b="0" i="1" u="none" strike="noStrike" cap="none" normalizeH="0" baseline="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 ∃</m:t>
                    </m:r>
                  </m:oMath>
                </a14:m>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thì</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ta được một mệnh đề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mc:Choice>
        <mc:Fallback xmlns="">
          <p:sp>
            <p:nvSpPr>
              <p:cNvPr id="14" name="Rectangle 10"/>
              <p:cNvSpPr>
                <a:spLocks noRot="1" noChangeAspect="1" noMove="1" noResize="1" noEditPoints="1" noAdjustHandles="1" noChangeArrowheads="1" noChangeShapeType="1" noTextEdit="1"/>
              </p:cNvSpPr>
              <p:nvPr/>
            </p:nvSpPr>
            <p:spPr bwMode="auto">
              <a:xfrm>
                <a:off x="1149483" y="2914923"/>
                <a:ext cx="5632439" cy="369332"/>
              </a:xfrm>
              <a:prstGeom prst="rect">
                <a:avLst/>
              </a:prstGeom>
              <a:blipFill>
                <a:blip r:embed="rId7"/>
                <a:stretch>
                  <a:fillRect l="-974" t="-9836" b="-2459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aphicFrame>
        <p:nvGraphicFramePr>
          <p:cNvPr id="15" name="Object 14"/>
          <p:cNvGraphicFramePr>
            <a:graphicFrameLocks noChangeAspect="1"/>
          </p:cNvGraphicFramePr>
          <p:nvPr>
            <p:extLst>
              <p:ext uri="{D42A27DB-BD31-4B8C-83A1-F6EECF244321}">
                <p14:modId xmlns:p14="http://schemas.microsoft.com/office/powerpoint/2010/main" val="2678775655"/>
              </p:ext>
            </p:extLst>
          </p:nvPr>
        </p:nvGraphicFramePr>
        <p:xfrm>
          <a:off x="6781922" y="2889052"/>
          <a:ext cx="3367918" cy="402308"/>
        </p:xfrm>
        <a:graphic>
          <a:graphicData uri="http://schemas.openxmlformats.org/presentationml/2006/ole">
            <mc:AlternateContent xmlns:mc="http://schemas.openxmlformats.org/markup-compatibility/2006">
              <mc:Choice xmlns:v="urn:schemas-microsoft-com:vml" Requires="v">
                <p:oleObj spid="_x0000_s4653" name="Equation" r:id="rId8" imgW="1650960" imgH="203040" progId="Equation.DSMT4">
                  <p:embed/>
                </p:oleObj>
              </mc:Choice>
              <mc:Fallback>
                <p:oleObj name="Equation" r:id="rId8" imgW="1650960" imgH="203040" progId="Equation.DSMT4">
                  <p:embed/>
                  <p:pic>
                    <p:nvPicPr>
                      <p:cNvPr id="21" name="Object 20"/>
                      <p:cNvPicPr>
                        <a:picLocks noChangeAspect="1" noChangeArrowheads="1"/>
                      </p:cNvPicPr>
                      <p:nvPr/>
                    </p:nvPicPr>
                    <p:blipFill>
                      <a:blip r:embed="rId9"/>
                      <a:srcRect/>
                      <a:stretch>
                        <a:fillRect/>
                      </a:stretch>
                    </p:blipFill>
                    <p:spPr bwMode="auto">
                      <a:xfrm>
                        <a:off x="6781922" y="2889052"/>
                        <a:ext cx="3367918" cy="402308"/>
                      </a:xfrm>
                      <a:prstGeom prst="rect">
                        <a:avLst/>
                      </a:prstGeom>
                      <a:noFill/>
                    </p:spPr>
                  </p:pic>
                </p:oleObj>
              </mc:Fallback>
            </mc:AlternateContent>
          </a:graphicData>
        </a:graphic>
      </p:graphicFrame>
      <p:sp>
        <p:nvSpPr>
          <p:cNvPr id="16" name="Rectangle 5"/>
          <p:cNvSpPr>
            <a:spLocks noChangeArrowheads="1"/>
          </p:cNvSpPr>
          <p:nvPr/>
        </p:nvSpPr>
        <p:spPr bwMode="auto">
          <a:xfrm>
            <a:off x="1826980" y="2260870"/>
            <a:ext cx="313900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63600" algn="l"/>
              </a:tabLst>
              <a:defRPr>
                <a:solidFill>
                  <a:schemeClr val="tx1"/>
                </a:solidFill>
                <a:latin typeface="Arial" panose="020B0604020202020204" pitchFamily="34" charset="0"/>
              </a:defRPr>
            </a:lvl1pPr>
            <a:lvl2pPr eaLnBrk="0" fontAlgn="base" hangingPunct="0">
              <a:spcBef>
                <a:spcPct val="0"/>
              </a:spcBef>
              <a:spcAft>
                <a:spcPct val="0"/>
              </a:spcAft>
              <a:tabLst>
                <a:tab pos="863600" algn="l"/>
              </a:tabLst>
              <a:defRPr>
                <a:solidFill>
                  <a:schemeClr val="tx1"/>
                </a:solidFill>
                <a:latin typeface="Arial" panose="020B0604020202020204" pitchFamily="34" charset="0"/>
              </a:defRPr>
            </a:lvl2pPr>
            <a:lvl3pPr eaLnBrk="0" fontAlgn="base" hangingPunct="0">
              <a:spcBef>
                <a:spcPct val="0"/>
              </a:spcBef>
              <a:spcAft>
                <a:spcPct val="0"/>
              </a:spcAft>
              <a:tabLst>
                <a:tab pos="863600" algn="l"/>
              </a:tabLst>
              <a:defRPr>
                <a:solidFill>
                  <a:schemeClr val="tx1"/>
                </a:solidFill>
                <a:latin typeface="Arial" panose="020B0604020202020204" pitchFamily="34" charset="0"/>
              </a:defRPr>
            </a:lvl3pPr>
            <a:lvl4pPr eaLnBrk="0" fontAlgn="base" hangingPunct="0">
              <a:spcBef>
                <a:spcPct val="0"/>
              </a:spcBef>
              <a:spcAft>
                <a:spcPct val="0"/>
              </a:spcAft>
              <a:tabLst>
                <a:tab pos="863600" algn="l"/>
              </a:tabLst>
              <a:defRPr>
                <a:solidFill>
                  <a:schemeClr val="tx1"/>
                </a:solidFill>
                <a:latin typeface="Arial" panose="020B0604020202020204" pitchFamily="34" charset="0"/>
              </a:defRPr>
            </a:lvl4pPr>
            <a:lvl5pPr eaLnBrk="0" fontAlgn="base" hangingPunct="0">
              <a:spcBef>
                <a:spcPct val="0"/>
              </a:spcBef>
              <a:spcAft>
                <a:spcPct val="0"/>
              </a:spcAft>
              <a:tabLst>
                <a:tab pos="863600" algn="l"/>
              </a:tabLst>
              <a:defRPr>
                <a:solidFill>
                  <a:schemeClr val="tx1"/>
                </a:solidFill>
                <a:latin typeface="Arial" panose="020B0604020202020204" pitchFamily="34" charset="0"/>
              </a:defRPr>
            </a:lvl5pPr>
            <a:lvl6pPr eaLnBrk="0" fontAlgn="base" hangingPunct="0">
              <a:spcBef>
                <a:spcPct val="0"/>
              </a:spcBef>
              <a:spcAft>
                <a:spcPct val="0"/>
              </a:spcAft>
              <a:tabLst>
                <a:tab pos="863600" algn="l"/>
              </a:tabLst>
              <a:defRPr>
                <a:solidFill>
                  <a:schemeClr val="tx1"/>
                </a:solidFill>
                <a:latin typeface="Arial" panose="020B0604020202020204" pitchFamily="34" charset="0"/>
              </a:defRPr>
            </a:lvl6pPr>
            <a:lvl7pPr eaLnBrk="0" fontAlgn="base" hangingPunct="0">
              <a:spcBef>
                <a:spcPct val="0"/>
              </a:spcBef>
              <a:spcAft>
                <a:spcPct val="0"/>
              </a:spcAft>
              <a:tabLst>
                <a:tab pos="863600" algn="l"/>
              </a:tabLst>
              <a:defRPr>
                <a:solidFill>
                  <a:schemeClr val="tx1"/>
                </a:solidFill>
                <a:latin typeface="Arial" panose="020B0604020202020204" pitchFamily="34" charset="0"/>
              </a:defRPr>
            </a:lvl7pPr>
            <a:lvl8pPr eaLnBrk="0" fontAlgn="base" hangingPunct="0">
              <a:spcBef>
                <a:spcPct val="0"/>
              </a:spcBef>
              <a:spcAft>
                <a:spcPct val="0"/>
              </a:spcAft>
              <a:tabLst>
                <a:tab pos="863600" algn="l"/>
              </a:tabLst>
              <a:defRPr>
                <a:solidFill>
                  <a:schemeClr val="tx1"/>
                </a:solidFill>
                <a:latin typeface="Arial" panose="020B0604020202020204" pitchFamily="34" charset="0"/>
              </a:defRPr>
            </a:lvl8pPr>
            <a:lvl9pPr eaLnBrk="0" fontAlgn="base" hangingPunct="0">
              <a:spcBef>
                <a:spcPct val="0"/>
              </a:spcBef>
              <a:spcAft>
                <a:spcPct val="0"/>
              </a:spcAft>
              <a:tabLst>
                <a:tab pos="863600" algn="l"/>
              </a:tabLst>
              <a:defRPr>
                <a:solidFill>
                  <a:schemeClr val="tx1"/>
                </a:solidFill>
                <a:latin typeface="Arial" panose="020B0604020202020204" pitchFamily="34" charset="0"/>
              </a:defRPr>
            </a:lvl9pPr>
          </a:lstStyle>
          <a:p>
            <a:pPr lvl="0" defTabSz="914400"/>
            <a:r>
              <a:rPr lang="en-US" altLang="en-US">
                <a:latin typeface="Times New Roman" panose="02020603050405020304" pitchFamily="18" charset="0"/>
                <a:ea typeface="Times New Roman" panose="02020603050405020304" pitchFamily="18" charset="0"/>
                <a:cs typeface="Times New Roman" panose="02020603050405020304" pitchFamily="18" charset="0"/>
              </a:rPr>
              <a:t>x =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1 có P(1</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“1 -5 &lt; 6 (đúng)</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7" name="Rectangle 10"/>
          <p:cNvSpPr>
            <a:spLocks noChangeArrowheads="1"/>
          </p:cNvSpPr>
          <p:nvPr/>
        </p:nvSpPr>
        <p:spPr bwMode="auto">
          <a:xfrm>
            <a:off x="1149483" y="3723681"/>
            <a:ext cx="328327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Chú</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khi phủ</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định mệnh đề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graphicFrame>
        <p:nvGraphicFramePr>
          <p:cNvPr id="18" name="Object 17"/>
          <p:cNvGraphicFramePr>
            <a:graphicFrameLocks noChangeAspect="1"/>
          </p:cNvGraphicFramePr>
          <p:nvPr>
            <p:extLst>
              <p:ext uri="{D42A27DB-BD31-4B8C-83A1-F6EECF244321}">
                <p14:modId xmlns:p14="http://schemas.microsoft.com/office/powerpoint/2010/main" val="3306492969"/>
              </p:ext>
            </p:extLst>
          </p:nvPr>
        </p:nvGraphicFramePr>
        <p:xfrm>
          <a:off x="4618774" y="4145236"/>
          <a:ext cx="2377771" cy="522292"/>
        </p:xfrm>
        <a:graphic>
          <a:graphicData uri="http://schemas.openxmlformats.org/presentationml/2006/ole">
            <mc:AlternateContent xmlns:mc="http://schemas.openxmlformats.org/markup-compatibility/2006">
              <mc:Choice xmlns:v="urn:schemas-microsoft-com:vml" Requires="v">
                <p:oleObj spid="_x0000_s4654" name="Equation" r:id="rId10" imgW="1257120" imgH="279360" progId="Equation.DSMT4">
                  <p:embed/>
                </p:oleObj>
              </mc:Choice>
              <mc:Fallback>
                <p:oleObj name="Equation" r:id="rId10" imgW="1257120" imgH="279360" progId="Equation.DSMT4">
                  <p:embed/>
                  <p:pic>
                    <p:nvPicPr>
                      <p:cNvPr id="9" name="Object 8"/>
                      <p:cNvPicPr>
                        <a:picLocks noChangeAspect="1" noChangeArrowheads="1"/>
                      </p:cNvPicPr>
                      <p:nvPr/>
                    </p:nvPicPr>
                    <p:blipFill>
                      <a:blip r:embed="rId11"/>
                      <a:srcRect/>
                      <a:stretch>
                        <a:fillRect/>
                      </a:stretch>
                    </p:blipFill>
                    <p:spPr bwMode="auto">
                      <a:xfrm>
                        <a:off x="4618774" y="4145236"/>
                        <a:ext cx="2377771" cy="522292"/>
                      </a:xfrm>
                      <a:prstGeom prst="rect">
                        <a:avLst/>
                      </a:prstGeom>
                      <a:noFill/>
                      <a:ln>
                        <a:solidFill>
                          <a:srgbClr val="92D050"/>
                        </a:solidFill>
                      </a:ln>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4196781468"/>
              </p:ext>
            </p:extLst>
          </p:nvPr>
        </p:nvGraphicFramePr>
        <p:xfrm>
          <a:off x="4618774" y="4841199"/>
          <a:ext cx="2300545" cy="499429"/>
        </p:xfrm>
        <a:graphic>
          <a:graphicData uri="http://schemas.openxmlformats.org/presentationml/2006/ole">
            <mc:AlternateContent xmlns:mc="http://schemas.openxmlformats.org/markup-compatibility/2006">
              <mc:Choice xmlns:v="urn:schemas-microsoft-com:vml" Requires="v">
                <p:oleObj spid="_x0000_s4655" name="Equation" r:id="rId12" imgW="1269720" imgH="279360" progId="Equation.DSMT4">
                  <p:embed/>
                </p:oleObj>
              </mc:Choice>
              <mc:Fallback>
                <p:oleObj name="Equation" r:id="rId12" imgW="1269720" imgH="279360" progId="Equation.DSMT4">
                  <p:embed/>
                  <p:pic>
                    <p:nvPicPr>
                      <p:cNvPr id="11" name="Object 10"/>
                      <p:cNvPicPr>
                        <a:picLocks noChangeAspect="1" noChangeArrowheads="1"/>
                      </p:cNvPicPr>
                      <p:nvPr/>
                    </p:nvPicPr>
                    <p:blipFill>
                      <a:blip r:embed="rId13"/>
                      <a:srcRect/>
                      <a:stretch>
                        <a:fillRect/>
                      </a:stretch>
                    </p:blipFill>
                    <p:spPr bwMode="auto">
                      <a:xfrm>
                        <a:off x="4618774" y="4841199"/>
                        <a:ext cx="2300545" cy="499429"/>
                      </a:xfrm>
                      <a:prstGeom prst="rect">
                        <a:avLst/>
                      </a:prstGeom>
                      <a:noFill/>
                      <a:ln>
                        <a:solidFill>
                          <a:srgbClr val="7030A0"/>
                        </a:solidFill>
                      </a:ln>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2424724623"/>
              </p:ext>
            </p:extLst>
          </p:nvPr>
        </p:nvGraphicFramePr>
        <p:xfrm>
          <a:off x="1284289" y="6005550"/>
          <a:ext cx="4073430" cy="486583"/>
        </p:xfrm>
        <a:graphic>
          <a:graphicData uri="http://schemas.openxmlformats.org/presentationml/2006/ole">
            <mc:AlternateContent xmlns:mc="http://schemas.openxmlformats.org/markup-compatibility/2006">
              <mc:Choice xmlns:v="urn:schemas-microsoft-com:vml" Requires="v">
                <p:oleObj spid="_x0000_s4656" name="Equation" r:id="rId14" imgW="1650960" imgH="203040" progId="Equation.DSMT4">
                  <p:embed/>
                </p:oleObj>
              </mc:Choice>
              <mc:Fallback>
                <p:oleObj name="Equation" r:id="rId14" imgW="1650960" imgH="203040" progId="Equation.DSMT4">
                  <p:embed/>
                  <p:pic>
                    <p:nvPicPr>
                      <p:cNvPr id="15" name="Object 14"/>
                      <p:cNvPicPr>
                        <a:picLocks noChangeAspect="1" noChangeArrowheads="1"/>
                      </p:cNvPicPr>
                      <p:nvPr/>
                    </p:nvPicPr>
                    <p:blipFill>
                      <a:blip r:embed="rId9"/>
                      <a:srcRect/>
                      <a:stretch>
                        <a:fillRect/>
                      </a:stretch>
                    </p:blipFill>
                    <p:spPr bwMode="auto">
                      <a:xfrm>
                        <a:off x="1284289" y="6005550"/>
                        <a:ext cx="4073430" cy="486583"/>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880303190"/>
              </p:ext>
            </p:extLst>
          </p:nvPr>
        </p:nvGraphicFramePr>
        <p:xfrm>
          <a:off x="6516688" y="5899150"/>
          <a:ext cx="4011612" cy="576263"/>
        </p:xfrm>
        <a:graphic>
          <a:graphicData uri="http://schemas.openxmlformats.org/presentationml/2006/ole">
            <mc:AlternateContent xmlns:mc="http://schemas.openxmlformats.org/markup-compatibility/2006">
              <mc:Choice xmlns:v="urn:schemas-microsoft-com:vml" Requires="v">
                <p:oleObj spid="_x0000_s4657" name="Equation" r:id="rId15" imgW="1625400" imgH="241200" progId="Equation.DSMT4">
                  <p:embed/>
                </p:oleObj>
              </mc:Choice>
              <mc:Fallback>
                <p:oleObj name="Equation" r:id="rId15" imgW="1625400" imgH="241200" progId="Equation.DSMT4">
                  <p:embed/>
                  <p:pic>
                    <p:nvPicPr>
                      <p:cNvPr id="20" name="Object 19"/>
                      <p:cNvPicPr>
                        <a:picLocks noChangeAspect="1" noChangeArrowheads="1"/>
                      </p:cNvPicPr>
                      <p:nvPr/>
                    </p:nvPicPr>
                    <p:blipFill>
                      <a:blip r:embed="rId16"/>
                      <a:srcRect/>
                      <a:stretch>
                        <a:fillRect/>
                      </a:stretch>
                    </p:blipFill>
                    <p:spPr bwMode="auto">
                      <a:xfrm>
                        <a:off x="6516688" y="5899150"/>
                        <a:ext cx="4011612" cy="576263"/>
                      </a:xfrm>
                      <a:prstGeom prst="rect">
                        <a:avLst/>
                      </a:prstGeom>
                      <a:noFill/>
                    </p:spPr>
                  </p:pic>
                </p:oleObj>
              </mc:Fallback>
            </mc:AlternateContent>
          </a:graphicData>
        </a:graphic>
      </p:graphicFrame>
      <p:sp>
        <p:nvSpPr>
          <p:cNvPr id="2" name="Rectangle 1"/>
          <p:cNvSpPr/>
          <p:nvPr/>
        </p:nvSpPr>
        <p:spPr>
          <a:xfrm>
            <a:off x="5483930" y="2303783"/>
            <a:ext cx="3651962" cy="369332"/>
          </a:xfrm>
          <a:prstGeom prst="rect">
            <a:avLst/>
          </a:prstGeom>
        </p:spPr>
        <p:txBody>
          <a:bodyPr wrap="none">
            <a:spAutoFit/>
          </a:bodyPr>
          <a:lstStyle/>
          <a:p>
            <a:r>
              <a:rPr lang="en-US" altLang="en-US">
                <a:latin typeface="Times New Roman" panose="02020603050405020304" pitchFamily="18" charset="0"/>
                <a:ea typeface="Times New Roman" panose="02020603050405020304" pitchFamily="18" charset="0"/>
                <a:cs typeface="Times New Roman" panose="02020603050405020304" pitchFamily="18" charset="0"/>
              </a:rPr>
              <a:t>x = 15 có P(15) = “ 15 – 5 &lt; 6”  (sai).</a:t>
            </a:r>
            <a:endParaRPr lang="en-US"/>
          </a:p>
        </p:txBody>
      </p:sp>
      <p:sp>
        <p:nvSpPr>
          <p:cNvPr id="22" name="Rounded Rectangle 21"/>
          <p:cNvSpPr/>
          <p:nvPr/>
        </p:nvSpPr>
        <p:spPr>
          <a:xfrm>
            <a:off x="3965702" y="359419"/>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1. MỆNH ĐỀ</a:t>
            </a:r>
            <a:endParaRPr lang="en-US" sz="3200" b="1">
              <a:solidFill>
                <a:srgbClr val="FF0000"/>
              </a:solidFill>
              <a:latin typeface="Times New Roman" panose="02020603050405020304" pitchFamily="18" charset="0"/>
              <a:ea typeface="Times New Roman" panose="02020603050405020304" pitchFamily="18" charset="0"/>
            </a:endParaRPr>
          </a:p>
        </p:txBody>
      </p:sp>
      <p:sp>
        <p:nvSpPr>
          <p:cNvPr id="23" name="Rounded Rectangle 22"/>
          <p:cNvSpPr/>
          <p:nvPr/>
        </p:nvSpPr>
        <p:spPr>
          <a:xfrm>
            <a:off x="1096508" y="1128376"/>
            <a:ext cx="2224496" cy="47262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defTabSz="914400" eaLnBrk="0" fontAlgn="base" hangingPunct="0">
              <a:spcBef>
                <a:spcPct val="0"/>
              </a:spcBef>
              <a:spcAft>
                <a:spcPct val="0"/>
              </a:spcAf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chứa biến</a:t>
            </a:r>
            <a:endParaRPr lang="en-US"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45891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randombar(horizont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circle(in)">
                                      <p:cBhvr>
                                        <p:cTn id="45" dur="2000"/>
                                        <p:tgtEl>
                                          <p:spTgt spid="9"/>
                                        </p:tgtEl>
                                      </p:cBhvr>
                                    </p:animEffect>
                                  </p:childTnLst>
                                </p:cTn>
                              </p:par>
                              <p:par>
                                <p:cTn id="46" presetID="6"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ircle(in)">
                                      <p:cBhvr>
                                        <p:cTn id="48" dur="20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circle(in)">
                                      <p:cBhvr>
                                        <p:cTn id="53" dur="20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circle(in)">
                                      <p:cBhvr>
                                        <p:cTn id="58" dur="20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21"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heel(1)">
                                      <p:cBhvr>
                                        <p:cTn id="63" dur="20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nodeType="click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wheel(1)">
                                      <p:cBhvr>
                                        <p:cTn id="68"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P spid="17"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179" y="451819"/>
            <a:ext cx="1037463" cy="507831"/>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Áp dụng</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ectangle 7"/>
          <p:cNvSpPr>
            <a:spLocks noChangeArrowheads="1"/>
          </p:cNvSpPr>
          <p:nvPr/>
        </p:nvSpPr>
        <p:spPr bwMode="auto">
          <a:xfrm>
            <a:off x="1023870" y="2748118"/>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4" name="Rectangle 9"/>
          <p:cNvSpPr>
            <a:spLocks noChangeArrowheads="1"/>
          </p:cNvSpPr>
          <p:nvPr/>
        </p:nvSpPr>
        <p:spPr bwMode="auto">
          <a:xfrm>
            <a:off x="1314975" y="4345612"/>
            <a:ext cx="572464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 pos="41624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 pos="4162425"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 Mệnh đề đúng (theo dấu hiệu nhận biết hình chữ nhật).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rotWithShape="1">
          <a:blip r:embed="rId3"/>
          <a:srcRect r="21480" b="882"/>
          <a:stretch/>
        </p:blipFill>
        <p:spPr>
          <a:xfrm>
            <a:off x="774462" y="1079580"/>
            <a:ext cx="8069091" cy="1366581"/>
          </a:xfrm>
          <a:prstGeom prst="rect">
            <a:avLst/>
          </a:prstGeom>
        </p:spPr>
      </p:pic>
      <p:sp>
        <p:nvSpPr>
          <p:cNvPr id="16" name="Rectangle 15"/>
          <p:cNvSpPr>
            <a:spLocks noChangeArrowheads="1"/>
          </p:cNvSpPr>
          <p:nvPr/>
        </p:nvSpPr>
        <p:spPr bwMode="auto">
          <a:xfrm>
            <a:off x="609143" y="87955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 name="Object 16"/>
          <p:cNvGraphicFramePr>
            <a:graphicFrameLocks noChangeAspect="1"/>
          </p:cNvGraphicFramePr>
          <p:nvPr>
            <p:extLst>
              <p:ext uri="{D42A27DB-BD31-4B8C-83A1-F6EECF244321}">
                <p14:modId xmlns:p14="http://schemas.microsoft.com/office/powerpoint/2010/main" val="985438636"/>
              </p:ext>
            </p:extLst>
          </p:nvPr>
        </p:nvGraphicFramePr>
        <p:xfrm>
          <a:off x="3135363" y="3280033"/>
          <a:ext cx="1447392" cy="416373"/>
        </p:xfrm>
        <a:graphic>
          <a:graphicData uri="http://schemas.openxmlformats.org/presentationml/2006/ole">
            <mc:AlternateContent xmlns:mc="http://schemas.openxmlformats.org/markup-compatibility/2006">
              <mc:Choice xmlns:v="urn:schemas-microsoft-com:vml" Requires="v">
                <p:oleObj spid="_x0000_s5213" name="Equation" r:id="rId4" imgW="698197" imgH="203112" progId="Equation.DSMT4">
                  <p:embed/>
                </p:oleObj>
              </mc:Choice>
              <mc:Fallback>
                <p:oleObj name="Equation" r:id="rId4" imgW="698197" imgH="203112" progId="Equation.DSMT4">
                  <p:embed/>
                  <p:pic>
                    <p:nvPicPr>
                      <p:cNvPr id="0" name="Object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5363" y="3280033"/>
                        <a:ext cx="1447392" cy="416373"/>
                      </a:xfrm>
                      <a:prstGeom prst="rect">
                        <a:avLst/>
                      </a:prstGeom>
                      <a:noFill/>
                    </p:spPr>
                  </p:pic>
                </p:oleObj>
              </mc:Fallback>
            </mc:AlternateContent>
          </a:graphicData>
        </a:graphic>
      </p:graphicFrame>
      <p:sp>
        <p:nvSpPr>
          <p:cNvPr id="18" name="Rectangle 7"/>
          <p:cNvSpPr>
            <a:spLocks noChangeArrowheads="1"/>
          </p:cNvSpPr>
          <p:nvPr/>
        </p:nvSpPr>
        <p:spPr bwMode="auto">
          <a:xfrm>
            <a:off x="1314975" y="3327074"/>
            <a:ext cx="202491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Mệnh đề sai: vì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9" name="Rectangle 18"/>
          <p:cNvSpPr/>
          <p:nvPr/>
        </p:nvSpPr>
        <p:spPr>
          <a:xfrm>
            <a:off x="1314975" y="3844627"/>
            <a:ext cx="2492990" cy="369332"/>
          </a:xfrm>
          <a:prstGeom prst="rect">
            <a:avLst/>
          </a:prstGeom>
        </p:spPr>
        <p:txBody>
          <a:bodyPr wrap="none">
            <a:spAutoFit/>
          </a:bodyPr>
          <a:lstStyle/>
          <a:p>
            <a:r>
              <a:rPr lang="fr-FR" smtClean="0">
                <a:latin typeface="Times New Roman" panose="02020603050405020304" pitchFamily="18" charset="0"/>
                <a:ea typeface="Times New Roman" panose="02020603050405020304" pitchFamily="18" charset="0"/>
              </a:rPr>
              <a:t>b) Không </a:t>
            </a:r>
            <a:r>
              <a:rPr lang="fr-FR">
                <a:latin typeface="Times New Roman" panose="02020603050405020304" pitchFamily="18" charset="0"/>
                <a:ea typeface="Times New Roman" panose="02020603050405020304" pitchFamily="18" charset="0"/>
              </a:rPr>
              <a:t>là mệnh đề: vì </a:t>
            </a:r>
            <a:endParaRPr lang="en-US"/>
          </a:p>
        </p:txBody>
      </p:sp>
      <p:sp>
        <p:nvSpPr>
          <p:cNvPr id="20" name="Rectangle 19"/>
          <p:cNvSpPr/>
          <p:nvPr/>
        </p:nvSpPr>
        <p:spPr>
          <a:xfrm>
            <a:off x="3737664" y="3856852"/>
            <a:ext cx="2967479" cy="369332"/>
          </a:xfrm>
          <a:prstGeom prst="rect">
            <a:avLst/>
          </a:prstGeom>
        </p:spPr>
        <p:txBody>
          <a:bodyPr wrap="none">
            <a:spAutoFit/>
          </a:bodyPr>
          <a:lstStyle/>
          <a:p>
            <a:pPr lvl="0" defTabSz="914400" eaLnBrk="0" fontAlgn="base" hangingPunct="0">
              <a:spcBef>
                <a:spcPct val="0"/>
              </a:spcBef>
              <a:spcAft>
                <a:spcPct val="0"/>
              </a:spcAft>
              <a:tabLst>
                <a:tab pos="1651000" algn="l"/>
                <a:tab pos="4162425" algn="l"/>
              </a:tabLst>
            </a:pPr>
            <a:r>
              <a:rPr lang="fr-FR" altLang="en-US" smtClean="0">
                <a:latin typeface="Times New Roman" panose="02020603050405020304" pitchFamily="18" charset="0"/>
                <a:ea typeface="Times New Roman" panose="02020603050405020304" pitchFamily="18" charset="0"/>
                <a:cs typeface="Times New Roman" panose="02020603050405020304" pitchFamily="18" charset="0"/>
              </a:rPr>
              <a:t>khẳng </a:t>
            </a:r>
            <a:r>
              <a:rPr lang="fr-FR" altLang="en-US">
                <a:latin typeface="Times New Roman" panose="02020603050405020304" pitchFamily="18" charset="0"/>
                <a:ea typeface="Times New Roman" panose="02020603050405020304" pitchFamily="18" charset="0"/>
                <a:cs typeface="Times New Roman" panose="02020603050405020304" pitchFamily="18" charset="0"/>
              </a:rPr>
              <a:t>định vừa đúng, vừa sai.</a:t>
            </a:r>
            <a:endParaRPr lang="en-US" altLang="en-US">
              <a:latin typeface="Times New Roman" panose="02020603050405020304" pitchFamily="18" charset="0"/>
              <a:cs typeface="Times New Roman" panose="02020603050405020304" pitchFamily="18" charset="0"/>
            </a:endParaRPr>
          </a:p>
        </p:txBody>
      </p:sp>
      <p:cxnSp>
        <p:nvCxnSpPr>
          <p:cNvPr id="13" name="Straight Connector 12"/>
          <p:cNvCxnSpPr/>
          <p:nvPr/>
        </p:nvCxnSpPr>
        <p:spPr>
          <a:xfrm flipV="1">
            <a:off x="444179" y="2638222"/>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21" name="Rounded Rectangle 20"/>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2546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circle(in)">
                                      <p:cBhvr>
                                        <p:cTn id="12" dur="2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circle(in)">
                                      <p:cBhvr>
                                        <p:cTn id="17" dur="2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circle(in)">
                                      <p:cBhvr>
                                        <p:cTn id="2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179" y="451819"/>
            <a:ext cx="1037463" cy="507831"/>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Áp dụng</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ectangle 7"/>
          <p:cNvSpPr>
            <a:spLocks noChangeArrowheads="1"/>
          </p:cNvSpPr>
          <p:nvPr/>
        </p:nvSpPr>
        <p:spPr bwMode="auto">
          <a:xfrm>
            <a:off x="8326006" y="1307292"/>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Rectangle 15"/>
          <p:cNvSpPr>
            <a:spLocks noChangeArrowheads="1"/>
          </p:cNvSpPr>
          <p:nvPr/>
        </p:nvSpPr>
        <p:spPr bwMode="auto">
          <a:xfrm>
            <a:off x="609143" y="87955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rotWithShape="1">
          <a:blip r:embed="rId3"/>
          <a:srcRect r="42989" b="4156"/>
          <a:stretch/>
        </p:blipFill>
        <p:spPr>
          <a:xfrm>
            <a:off x="444179" y="1307292"/>
            <a:ext cx="6898237" cy="2566830"/>
          </a:xfrm>
          <a:prstGeom prst="rect">
            <a:avLst/>
          </a:prstGeom>
        </p:spPr>
      </p:pic>
      <mc:AlternateContent xmlns:mc="http://schemas.openxmlformats.org/markup-compatibility/2006" xmlns:a14="http://schemas.microsoft.com/office/drawing/2010/main">
        <mc:Choice Requires="a14">
          <p:sp>
            <p:nvSpPr>
              <p:cNvPr id="8" name="Rectangle 7"/>
              <p:cNvSpPr/>
              <p:nvPr/>
            </p:nvSpPr>
            <p:spPr>
              <a:xfrm>
                <a:off x="7342416" y="1953623"/>
                <a:ext cx="4587915" cy="462434"/>
              </a:xfrm>
              <a:prstGeom prst="rect">
                <a:avLst/>
              </a:prstGeom>
            </p:spPr>
            <p:txBody>
              <a:bodyPr wrap="square">
                <a:spAutoFit/>
              </a:bodyPr>
              <a:lstStyle/>
              <a:p>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𝐴</m:t>
                        </m:r>
                        <m:r>
                          <a:rPr lang="en-US" sz="2400" b="0" i="1" smtClean="0">
                            <a:latin typeface="Cambria Math" panose="02040503050406030204" pitchFamily="18" charset="0"/>
                          </a:rPr>
                          <m:t> </m:t>
                        </m:r>
                      </m:e>
                    </m:acc>
                    <m:r>
                      <a:rPr lang="en-US" sz="2400" b="0" i="1" smtClean="0">
                        <a:latin typeface="Cambria Math" panose="02040503050406030204" pitchFamily="18" charset="0"/>
                      </a:rPr>
                      <m:t> </m:t>
                    </m:r>
                  </m:oMath>
                </a14:m>
                <a:r>
                  <a:rPr lang="en-US" sz="2400" smtClean="0">
                    <a:latin typeface="Times New Roman" panose="02020603050405020304" pitchFamily="18" charset="0"/>
                    <a:ea typeface="Times New Roman" panose="02020603050405020304" pitchFamily="18" charset="0"/>
                  </a:rPr>
                  <a:t>“</a:t>
                </a:r>
                <a:r>
                  <a:rPr lang="en-US" sz="2400">
                    <a:latin typeface="Times New Roman" panose="02020603050405020304" pitchFamily="18" charset="0"/>
                    <a:ea typeface="Times New Roman" panose="02020603050405020304" pitchFamily="18" charset="0"/>
                  </a:rPr>
                  <a:t>2008 không chia hết cho 9”;</a:t>
                </a:r>
                <a:endParaRPr lang="en-US" sz="2400"/>
              </a:p>
            </p:txBody>
          </p:sp>
        </mc:Choice>
        <mc:Fallback xmlns="">
          <p:sp>
            <p:nvSpPr>
              <p:cNvPr id="8" name="Rectangle 7"/>
              <p:cNvSpPr>
                <a:spLocks noRot="1" noChangeAspect="1" noMove="1" noResize="1" noEditPoints="1" noAdjustHandles="1" noChangeArrowheads="1" noChangeShapeType="1" noTextEdit="1"/>
              </p:cNvSpPr>
              <p:nvPr/>
            </p:nvSpPr>
            <p:spPr>
              <a:xfrm>
                <a:off x="7342416" y="1953623"/>
                <a:ext cx="4587915" cy="462434"/>
              </a:xfrm>
              <a:prstGeom prst="rect">
                <a:avLst/>
              </a:prstGeom>
              <a:blipFill>
                <a:blip r:embed="rId4"/>
                <a:stretch>
                  <a:fillRect l="-266" t="-11842" b="-27632"/>
                </a:stretch>
              </a:blipFill>
            </p:spPr>
            <p:txBody>
              <a:bodyPr/>
              <a:lstStyle/>
              <a:p>
                <a:r>
                  <a:rPr lang="en-US">
                    <a:noFill/>
                  </a:rPr>
                  <a:t> </a:t>
                </a:r>
              </a:p>
            </p:txBody>
          </p:sp>
        </mc:Fallback>
      </mc:AlternateContent>
      <p:graphicFrame>
        <p:nvGraphicFramePr>
          <p:cNvPr id="10" name="Object 9"/>
          <p:cNvGraphicFramePr>
            <a:graphicFrameLocks noChangeAspect="1"/>
          </p:cNvGraphicFramePr>
          <p:nvPr>
            <p:extLst>
              <p:ext uri="{D42A27DB-BD31-4B8C-83A1-F6EECF244321}">
                <p14:modId xmlns:p14="http://schemas.microsoft.com/office/powerpoint/2010/main" val="3782030663"/>
              </p:ext>
            </p:extLst>
          </p:nvPr>
        </p:nvGraphicFramePr>
        <p:xfrm>
          <a:off x="7342416" y="2667609"/>
          <a:ext cx="3518761" cy="600900"/>
        </p:xfrm>
        <a:graphic>
          <a:graphicData uri="http://schemas.openxmlformats.org/presentationml/2006/ole">
            <mc:AlternateContent xmlns:mc="http://schemas.openxmlformats.org/markup-compatibility/2006">
              <mc:Choice xmlns:v="urn:schemas-microsoft-com:vml" Requires="v">
                <p:oleObj spid="_x0000_s6308" name="Equation" r:id="rId5" imgW="1409400" imgH="241200" progId="Equation.DSMT4">
                  <p:embed/>
                </p:oleObj>
              </mc:Choice>
              <mc:Fallback>
                <p:oleObj name="Equation" r:id="rId5" imgW="1409400" imgH="241200" progId="Equation.DSMT4">
                  <p:embed/>
                  <p:pic>
                    <p:nvPicPr>
                      <p:cNvPr id="0" name="Object 4"/>
                      <p:cNvPicPr>
                        <a:picLocks noChangeAspect="1" noChangeArrowheads="1"/>
                      </p:cNvPicPr>
                      <p:nvPr/>
                    </p:nvPicPr>
                    <p:blipFill>
                      <a:blip r:embed="rId6"/>
                      <a:srcRect/>
                      <a:stretch>
                        <a:fillRect/>
                      </a:stretch>
                    </p:blipFill>
                    <p:spPr bwMode="auto">
                      <a:xfrm>
                        <a:off x="7342416" y="2667609"/>
                        <a:ext cx="3518761" cy="60090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869863487"/>
              </p:ext>
            </p:extLst>
          </p:nvPr>
        </p:nvGraphicFramePr>
        <p:xfrm>
          <a:off x="7342416" y="3522742"/>
          <a:ext cx="4027586" cy="602932"/>
        </p:xfrm>
        <a:graphic>
          <a:graphicData uri="http://schemas.openxmlformats.org/presentationml/2006/ole">
            <mc:AlternateContent xmlns:mc="http://schemas.openxmlformats.org/markup-compatibility/2006">
              <mc:Choice xmlns:v="urn:schemas-microsoft-com:vml" Requires="v">
                <p:oleObj spid="_x0000_s6309" name="Equation" r:id="rId7" imgW="1587500" imgH="241300" progId="Equation.DSMT4">
                  <p:embed/>
                </p:oleObj>
              </mc:Choice>
              <mc:Fallback>
                <p:oleObj name="Equation" r:id="rId7" imgW="1587500" imgH="24130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42416" y="3522742"/>
                        <a:ext cx="4027586" cy="602932"/>
                      </a:xfrm>
                      <a:prstGeom prst="rect">
                        <a:avLst/>
                      </a:prstGeom>
                      <a:noFill/>
                    </p:spPr>
                  </p:pic>
                </p:oleObj>
              </mc:Fallback>
            </mc:AlternateContent>
          </a:graphicData>
        </a:graphic>
      </p:graphicFrame>
      <p:cxnSp>
        <p:nvCxnSpPr>
          <p:cNvPr id="6" name="Straight Connector 5"/>
          <p:cNvCxnSpPr/>
          <p:nvPr/>
        </p:nvCxnSpPr>
        <p:spPr>
          <a:xfrm>
            <a:off x="5915025" y="2057400"/>
            <a:ext cx="42863" cy="2068274"/>
          </a:xfrm>
          <a:prstGeom prst="line">
            <a:avLst/>
          </a:prstGeom>
        </p:spPr>
        <p:style>
          <a:lnRef idx="1">
            <a:schemeClr val="accent2"/>
          </a:lnRef>
          <a:fillRef idx="0">
            <a:schemeClr val="accent2"/>
          </a:fillRef>
          <a:effectRef idx="0">
            <a:schemeClr val="accent2"/>
          </a:effectRef>
          <a:fontRef idx="minor">
            <a:schemeClr val="tx1"/>
          </a:fontRef>
        </p:style>
      </p:cxnSp>
      <p:sp>
        <p:nvSpPr>
          <p:cNvPr id="11" name="Rounded Rectangle 10"/>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2966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
        <p:nvSpPr>
          <p:cNvPr id="2" name="Rectangle 1"/>
          <p:cNvSpPr/>
          <p:nvPr/>
        </p:nvSpPr>
        <p:spPr>
          <a:xfrm>
            <a:off x="432271" y="935482"/>
            <a:ext cx="9144000" cy="1366528"/>
          </a:xfrm>
          <a:prstGeom prst="rect">
            <a:avLst/>
          </a:prstGeom>
        </p:spPr>
        <p:txBody>
          <a:bodyPr wrap="square">
            <a:spAutoFit/>
          </a:bodyPr>
          <a:lstStyle/>
          <a:p>
            <a:pPr algn="just">
              <a:lnSpc>
                <a:spcPct val="115000"/>
              </a:lnSpc>
              <a:spcAft>
                <a:spcPts val="0"/>
              </a:spcAft>
              <a:tabLst>
                <a:tab pos="629920" algn="l"/>
              </a:tabLst>
            </a:pPr>
            <a:r>
              <a:rPr lang="en-US" b="1">
                <a:latin typeface="Times New Roman" panose="02020603050405020304" pitchFamily="18" charset="0"/>
                <a:ea typeface="Calibri" panose="020F0502020204030204" pitchFamily="34" charset="0"/>
                <a:cs typeface="Times New Roman" panose="02020603050405020304" pitchFamily="18" charset="0"/>
              </a:rPr>
              <a:t>Bài tập 1</a:t>
            </a:r>
            <a:r>
              <a:rPr lang="en-US">
                <a:latin typeface="Times New Roman" panose="02020603050405020304" pitchFamily="18" charset="0"/>
                <a:ea typeface="Calibri" panose="020F0502020204030204" pitchFamily="34" charset="0"/>
                <a:cs typeface="Times New Roman" panose="02020603050405020304" pitchFamily="18" charset="0"/>
              </a:rPr>
              <a:t>: Phát biểu nào sau đây là một mệnh đề?</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marL="629920" algn="just">
              <a:lnSpc>
                <a:spcPct val="115000"/>
              </a:lnSpc>
              <a:spcAft>
                <a:spcPts val="0"/>
              </a:spcAft>
              <a:tabLst>
                <a:tab pos="2165350" algn="l"/>
                <a:tab pos="3599815" algn="l"/>
                <a:tab pos="5039995" algn="l"/>
              </a:tabLst>
            </a:pPr>
            <a:r>
              <a:rPr lang="en-US" b="1">
                <a:latin typeface="Times New Roman" panose="02020603050405020304" pitchFamily="18" charset="0"/>
                <a:ea typeface="Calibri" panose="020F0502020204030204" pitchFamily="34" charset="0"/>
                <a:cs typeface="Times New Roman" panose="02020603050405020304" pitchFamily="18" charset="0"/>
              </a:rPr>
              <a:t>A. </a:t>
            </a:r>
            <a:r>
              <a:rPr lang="en-US">
                <a:latin typeface="Times New Roman" panose="02020603050405020304" pitchFamily="18" charset="0"/>
                <a:ea typeface="Calibri" panose="020F0502020204030204" pitchFamily="34" charset="0"/>
                <a:cs typeface="Times New Roman" panose="02020603050405020304" pitchFamily="18" charset="0"/>
              </a:rPr>
              <a:t>Mùa thu Hà Nội đẹp quá!	</a:t>
            </a:r>
            <a:r>
              <a:rPr lang="en-US" b="1">
                <a:latin typeface="Times New Roman" panose="02020603050405020304" pitchFamily="18" charset="0"/>
                <a:ea typeface="Calibri" panose="020F0502020204030204" pitchFamily="34" charset="0"/>
                <a:cs typeface="Times New Roman" panose="02020603050405020304" pitchFamily="18" charset="0"/>
              </a:rPr>
              <a:t>B. </a:t>
            </a:r>
            <a:r>
              <a:rPr lang="en-US">
                <a:latin typeface="Times New Roman" panose="02020603050405020304" pitchFamily="18" charset="0"/>
                <a:ea typeface="Calibri" panose="020F0502020204030204" pitchFamily="34" charset="0"/>
                <a:cs typeface="Times New Roman" panose="02020603050405020304" pitchFamily="18" charset="0"/>
              </a:rPr>
              <a:t>Bạn có đi học không?	</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marL="629920" algn="just">
              <a:lnSpc>
                <a:spcPct val="115000"/>
              </a:lnSpc>
              <a:spcAft>
                <a:spcPts val="0"/>
              </a:spcAft>
              <a:tabLst>
                <a:tab pos="2165350" algn="l"/>
                <a:tab pos="3599815" algn="l"/>
                <a:tab pos="5039995" algn="l"/>
              </a:tabLst>
            </a:pPr>
            <a:r>
              <a:rPr lang="en-US" b="1">
                <a:latin typeface="Times New Roman" panose="02020603050405020304" pitchFamily="18" charset="0"/>
                <a:ea typeface="Calibri" panose="020F0502020204030204" pitchFamily="34" charset="0"/>
                <a:cs typeface="Times New Roman" panose="02020603050405020304" pitchFamily="18" charset="0"/>
              </a:rPr>
              <a:t>C. </a:t>
            </a:r>
            <a:r>
              <a:rPr lang="en-US">
                <a:latin typeface="Times New Roman" panose="02020603050405020304" pitchFamily="18" charset="0"/>
                <a:ea typeface="Calibri" panose="020F0502020204030204" pitchFamily="34" charset="0"/>
                <a:cs typeface="Times New Roman" panose="02020603050405020304" pitchFamily="18" charset="0"/>
              </a:rPr>
              <a:t>Đề thi môn Toán khó quá!	</a:t>
            </a:r>
            <a:r>
              <a:rPr lang="en-US" b="1">
                <a:latin typeface="Times New Roman" panose="02020603050405020304" pitchFamily="18" charset="0"/>
                <a:cs typeface="Times New Roman" panose="02020603050405020304" pitchFamily="18" charset="0"/>
              </a:rPr>
              <a:t>D</a:t>
            </a:r>
            <a:r>
              <a:rPr lang="en-US">
                <a:latin typeface="Times New Roman" panose="02020603050405020304" pitchFamily="18" charset="0"/>
                <a:cs typeface="Times New Roman" panose="02020603050405020304" pitchFamily="18" charset="0"/>
              </a:rPr>
              <a:t>. Hà Nội là thủ đô của Việt Nam.</a:t>
            </a:r>
          </a:p>
          <a:p>
            <a:pPr marL="629920" algn="ctr">
              <a:lnSpc>
                <a:spcPct val="115000"/>
              </a:lnSpc>
              <a:spcAft>
                <a:spcPts val="0"/>
              </a:spcAft>
            </a:pPr>
            <a:r>
              <a:rPr lang="en-US" b="1"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GIẢI</a:t>
            </a:r>
            <a:endParaRPr lang="en-US" sz="1400">
              <a:latin typeface="Calibri" panose="020F0502020204030204" pitchFamily="34" charset="0"/>
              <a:ea typeface="Times New Roman" panose="02020603050405020304" pitchFamily="18" charset="0"/>
              <a:cs typeface="Times New Roman" panose="02020603050405020304" pitchFamily="18" charset="0"/>
            </a:endParaRPr>
          </a:p>
        </p:txBody>
      </p:sp>
      <p:sp>
        <p:nvSpPr>
          <p:cNvPr id="12" name="Rectangle 11"/>
          <p:cNvSpPr/>
          <p:nvPr/>
        </p:nvSpPr>
        <p:spPr>
          <a:xfrm>
            <a:off x="3087903" y="2092632"/>
            <a:ext cx="8153643" cy="410882"/>
          </a:xfrm>
          <a:prstGeom prst="rect">
            <a:avLst/>
          </a:prstGeom>
        </p:spPr>
        <p:txBody>
          <a:bodyPr wrap="square">
            <a:spAutoFit/>
          </a:bodyPr>
          <a:lstStyle/>
          <a:p>
            <a:pPr marL="629920">
              <a:lnSpc>
                <a:spcPct val="115000"/>
              </a:lnSpc>
              <a:spcAft>
                <a:spcPts val="0"/>
              </a:spcAft>
              <a:tabLst>
                <a:tab pos="2062480" algn="l"/>
              </a:tabLst>
            </a:pPr>
            <a:r>
              <a:rPr lang="en-US" b="1" smtClean="0">
                <a:solidFill>
                  <a:srgbClr val="000099"/>
                </a:solidFill>
                <a:highlight>
                  <a:srgbClr val="00FF00"/>
                </a:highlight>
                <a:latin typeface="Times New Roman" panose="02020603050405020304" pitchFamily="18" charset="0"/>
                <a:ea typeface="Calibri" panose="020F0502020204030204" pitchFamily="34" charset="0"/>
                <a:cs typeface="Times New Roman" panose="02020603050405020304" pitchFamily="18" charset="0"/>
              </a:rPr>
              <a:t>Chọn </a:t>
            </a:r>
            <a:r>
              <a:rPr lang="en-US" b="1">
                <a:solidFill>
                  <a:srgbClr val="000099"/>
                </a:solidFill>
                <a:highlight>
                  <a:srgbClr val="00FF00"/>
                </a:highlight>
                <a:latin typeface="Times New Roman" panose="02020603050405020304" pitchFamily="18" charset="0"/>
                <a:ea typeface="Calibri" panose="020F0502020204030204" pitchFamily="34" charset="0"/>
                <a:cs typeface="Times New Roman" panose="02020603050405020304" pitchFamily="18" charset="0"/>
              </a:rPr>
              <a:t>D. </a:t>
            </a:r>
            <a:r>
              <a:rPr lang="en-US" sz="1400" smtClean="0">
                <a:highlight>
                  <a:srgbClr val="00FF00"/>
                </a:highlight>
                <a:latin typeface="Calibri" panose="020F0502020204030204" pitchFamily="34" charset="0"/>
                <a:ea typeface="Calibri" panose="020F0502020204030204" pitchFamily="34" charset="0"/>
                <a:cs typeface="Times New Roman" panose="02020603050405020304" pitchFamily="18" charset="0"/>
              </a:rPr>
              <a:t>    </a:t>
            </a:r>
            <a:r>
              <a:rPr lang="en-US" smtClean="0">
                <a:latin typeface="Times New Roman" panose="02020603050405020304" pitchFamily="18" charset="0"/>
                <a:ea typeface="Calibri" panose="020F0502020204030204" pitchFamily="34" charset="0"/>
                <a:cs typeface="Times New Roman" panose="02020603050405020304" pitchFamily="18" charset="0"/>
              </a:rPr>
              <a:t>Phát </a:t>
            </a:r>
            <a:r>
              <a:rPr lang="en-US">
                <a:latin typeface="Times New Roman" panose="02020603050405020304" pitchFamily="18" charset="0"/>
                <a:ea typeface="Calibri" panose="020F0502020204030204" pitchFamily="34" charset="0"/>
                <a:cs typeface="Times New Roman" panose="02020603050405020304" pitchFamily="18" charset="0"/>
              </a:rPr>
              <a:t>biểu ở A, B, C là câu cảm và câu hỏi nên không là mệnh đề.</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3" name="Picture 42"/>
          <p:cNvPicPr>
            <a:picLocks noChangeAspect="1"/>
          </p:cNvPicPr>
          <p:nvPr/>
        </p:nvPicPr>
        <p:blipFill>
          <a:blip r:embed="rId2"/>
          <a:stretch>
            <a:fillRect/>
          </a:stretch>
        </p:blipFill>
        <p:spPr>
          <a:xfrm>
            <a:off x="432271" y="3837972"/>
            <a:ext cx="10809275" cy="785713"/>
          </a:xfrm>
          <a:prstGeom prst="rect">
            <a:avLst/>
          </a:prstGeom>
        </p:spPr>
      </p:pic>
      <p:pic>
        <p:nvPicPr>
          <p:cNvPr id="44" name="Picture 43"/>
          <p:cNvPicPr>
            <a:picLocks noChangeAspect="1"/>
          </p:cNvPicPr>
          <p:nvPr/>
        </p:nvPicPr>
        <p:blipFill>
          <a:blip r:embed="rId3"/>
          <a:stretch>
            <a:fillRect/>
          </a:stretch>
        </p:blipFill>
        <p:spPr>
          <a:xfrm>
            <a:off x="594552" y="2574576"/>
            <a:ext cx="9624904" cy="1263396"/>
          </a:xfrm>
          <a:prstGeom prst="rect">
            <a:avLst/>
          </a:prstGeom>
        </p:spPr>
      </p:pic>
      <p:pic>
        <p:nvPicPr>
          <p:cNvPr id="45" name="Picture 44"/>
          <p:cNvPicPr>
            <a:picLocks noChangeAspect="1"/>
          </p:cNvPicPr>
          <p:nvPr/>
        </p:nvPicPr>
        <p:blipFill>
          <a:blip r:embed="rId4"/>
          <a:stretch>
            <a:fillRect/>
          </a:stretch>
        </p:blipFill>
        <p:spPr>
          <a:xfrm>
            <a:off x="514711" y="4545606"/>
            <a:ext cx="10014273" cy="2075412"/>
          </a:xfrm>
          <a:prstGeom prst="rect">
            <a:avLst/>
          </a:prstGeom>
        </p:spPr>
      </p:pic>
      <p:sp>
        <p:nvSpPr>
          <p:cNvPr id="46" name="Rectangle 45"/>
          <p:cNvSpPr/>
          <p:nvPr/>
        </p:nvSpPr>
        <p:spPr>
          <a:xfrm>
            <a:off x="9957779" y="5752702"/>
            <a:ext cx="1642116" cy="410882"/>
          </a:xfrm>
          <a:prstGeom prst="rect">
            <a:avLst/>
          </a:prstGeom>
        </p:spPr>
        <p:txBody>
          <a:bodyPr wrap="none">
            <a:spAutoFit/>
          </a:bodyPr>
          <a:lstStyle/>
          <a:p>
            <a:pPr marL="630555">
              <a:lnSpc>
                <a:spcPct val="115000"/>
              </a:lnSpc>
              <a:spcAft>
                <a:spcPts val="0"/>
              </a:spcAft>
              <a:tabLst>
                <a:tab pos="2057400" algn="l"/>
                <a:tab pos="3429000" algn="l"/>
                <a:tab pos="4800600" algn="l"/>
              </a:tabLst>
            </a:pPr>
            <a:r>
              <a:rPr lang="en-US" b="1">
                <a:latin typeface="Times New Roman" panose="02020603050405020304" pitchFamily="18" charset="0"/>
                <a:ea typeface="Times New Roman" panose="02020603050405020304" pitchFamily="18" charset="0"/>
                <a:cs typeface="Times New Roman" panose="02020603050405020304" pitchFamily="18" charset="0"/>
              </a:rPr>
              <a:t>Chọn C.</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 name="Rectangle 9"/>
          <p:cNvSpPr/>
          <p:nvPr/>
        </p:nvSpPr>
        <p:spPr>
          <a:xfrm>
            <a:off x="514711" y="530619"/>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5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1000"/>
                                        <p:tgtEl>
                                          <p:spTgt spid="44"/>
                                        </p:tgtEl>
                                      </p:cBhvr>
                                    </p:animEffect>
                                    <p:anim calcmode="lin" valueType="num">
                                      <p:cBhvr>
                                        <p:cTn id="15" dur="1000" fill="hold"/>
                                        <p:tgtEl>
                                          <p:spTgt spid="44"/>
                                        </p:tgtEl>
                                        <p:attrNameLst>
                                          <p:attrName>ppt_x</p:attrName>
                                        </p:attrNameLst>
                                      </p:cBhvr>
                                      <p:tavLst>
                                        <p:tav tm="0">
                                          <p:val>
                                            <p:strVal val="#ppt_x"/>
                                          </p:val>
                                        </p:tav>
                                        <p:tav tm="100000">
                                          <p:val>
                                            <p:strVal val="#ppt_x"/>
                                          </p:val>
                                        </p:tav>
                                      </p:tavLst>
                                    </p:anim>
                                    <p:anim calcmode="lin" valueType="num">
                                      <p:cBhvr>
                                        <p:cTn id="1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1000"/>
                                        <p:tgtEl>
                                          <p:spTgt spid="45"/>
                                        </p:tgtEl>
                                      </p:cBhvr>
                                    </p:animEffect>
                                    <p:anim calcmode="lin" valueType="num">
                                      <p:cBhvr>
                                        <p:cTn id="22" dur="1000" fill="hold"/>
                                        <p:tgtEl>
                                          <p:spTgt spid="45"/>
                                        </p:tgtEl>
                                        <p:attrNameLst>
                                          <p:attrName>ppt_x</p:attrName>
                                        </p:attrNameLst>
                                      </p:cBhvr>
                                      <p:tavLst>
                                        <p:tav tm="0">
                                          <p:val>
                                            <p:strVal val="#ppt_x"/>
                                          </p:val>
                                        </p:tav>
                                        <p:tav tm="100000">
                                          <p:val>
                                            <p:strVal val="#ppt_x"/>
                                          </p:val>
                                        </p:tav>
                                      </p:tavLst>
                                    </p:anim>
                                    <p:anim calcmode="lin" valueType="num">
                                      <p:cBhvr>
                                        <p:cTn id="23"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1000"/>
                                        <p:tgtEl>
                                          <p:spTgt spid="46"/>
                                        </p:tgtEl>
                                      </p:cBhvr>
                                    </p:animEffect>
                                    <p:anim calcmode="lin" valueType="num">
                                      <p:cBhvr>
                                        <p:cTn id="43" dur="1000" fill="hold"/>
                                        <p:tgtEl>
                                          <p:spTgt spid="46"/>
                                        </p:tgtEl>
                                        <p:attrNameLst>
                                          <p:attrName>ppt_x</p:attrName>
                                        </p:attrNameLst>
                                      </p:cBhvr>
                                      <p:tavLst>
                                        <p:tav tm="0">
                                          <p:val>
                                            <p:strVal val="#ppt_x"/>
                                          </p:val>
                                        </p:tav>
                                        <p:tav tm="100000">
                                          <p:val>
                                            <p:strVal val="#ppt_x"/>
                                          </p:val>
                                        </p:tav>
                                      </p:tavLst>
                                    </p:anim>
                                    <p:anim calcmode="lin" valueType="num">
                                      <p:cBhvr>
                                        <p:cTn id="44"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53174" y="1399793"/>
            <a:ext cx="12805736" cy="1849097"/>
          </a:xfrm>
          <a:prstGeom prst="rect">
            <a:avLst/>
          </a:prstGeom>
        </p:spPr>
      </p:pic>
      <p:sp>
        <p:nvSpPr>
          <p:cNvPr id="5" name="Rectangle 4"/>
          <p:cNvSpPr/>
          <p:nvPr/>
        </p:nvSpPr>
        <p:spPr>
          <a:xfrm>
            <a:off x="2698484" y="1812994"/>
            <a:ext cx="1197764"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MĐ  sai )</a:t>
            </a:r>
            <a:endParaRPr lang="en-US">
              <a:latin typeface="Times New Roman" panose="02020603050405020304" pitchFamily="18" charset="0"/>
              <a:cs typeface="Times New Roman" panose="02020603050405020304" pitchFamily="18" charset="0"/>
            </a:endParaRPr>
          </a:p>
        </p:txBody>
      </p:sp>
      <p:sp>
        <p:nvSpPr>
          <p:cNvPr id="6" name="Rectangle 5"/>
          <p:cNvSpPr/>
          <p:nvPr/>
        </p:nvSpPr>
        <p:spPr>
          <a:xfrm>
            <a:off x="7965810" y="1812994"/>
            <a:ext cx="1402948"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MĐ  đúng )</a:t>
            </a:r>
            <a:endParaRPr lang="en-US">
              <a:latin typeface="Times New Roman" panose="02020603050405020304" pitchFamily="18" charset="0"/>
              <a:cs typeface="Times New Roman" panose="02020603050405020304" pitchFamily="18" charset="0"/>
            </a:endParaRPr>
          </a:p>
        </p:txBody>
      </p:sp>
      <p:sp>
        <p:nvSpPr>
          <p:cNvPr id="7" name="Rectangle 6"/>
          <p:cNvSpPr/>
          <p:nvPr/>
        </p:nvSpPr>
        <p:spPr>
          <a:xfrm>
            <a:off x="2388923" y="2410861"/>
            <a:ext cx="1402948"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MĐ  đúng )</a:t>
            </a:r>
            <a:endParaRPr lang="en-US">
              <a:latin typeface="Times New Roman" panose="02020603050405020304" pitchFamily="18" charset="0"/>
              <a:cs typeface="Times New Roman" panose="02020603050405020304" pitchFamily="18" charset="0"/>
            </a:endParaRPr>
          </a:p>
        </p:txBody>
      </p:sp>
      <p:sp>
        <p:nvSpPr>
          <p:cNvPr id="8" name="Rectangle 7"/>
          <p:cNvSpPr/>
          <p:nvPr/>
        </p:nvSpPr>
        <p:spPr>
          <a:xfrm>
            <a:off x="7965810" y="2324341"/>
            <a:ext cx="1851789"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Không là  MĐ  )</a:t>
            </a:r>
            <a:endParaRPr lang="en-US">
              <a:latin typeface="Times New Roman" panose="02020603050405020304" pitchFamily="18" charset="0"/>
              <a:cs typeface="Times New Roman" panose="02020603050405020304" pitchFamily="18" charset="0"/>
            </a:endParaRPr>
          </a:p>
        </p:txBody>
      </p:sp>
      <p:sp>
        <p:nvSpPr>
          <p:cNvPr id="9" name="Rectangle 8"/>
          <p:cNvSpPr/>
          <p:nvPr/>
        </p:nvSpPr>
        <p:spPr>
          <a:xfrm>
            <a:off x="2595892" y="3223763"/>
            <a:ext cx="1402948"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MĐ  đúng )</a:t>
            </a:r>
            <a:endParaRPr lang="en-US">
              <a:latin typeface="Times New Roman" panose="02020603050405020304" pitchFamily="18" charset="0"/>
              <a:cs typeface="Times New Roman" panose="02020603050405020304" pitchFamily="18" charset="0"/>
            </a:endParaRPr>
          </a:p>
        </p:txBody>
      </p:sp>
      <p:sp>
        <p:nvSpPr>
          <p:cNvPr id="10" name="Rectangle 9"/>
          <p:cNvSpPr/>
          <p:nvPr/>
        </p:nvSpPr>
        <p:spPr>
          <a:xfrm>
            <a:off x="8274493" y="3268675"/>
            <a:ext cx="1851789"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 Không là  MĐ  )</a:t>
            </a:r>
            <a:endParaRPr lang="en-US">
              <a:latin typeface="Times New Roman" panose="02020603050405020304" pitchFamily="18" charset="0"/>
              <a:cs typeface="Times New Roman" panose="02020603050405020304" pitchFamily="18" charset="0"/>
            </a:endParaRPr>
          </a:p>
        </p:txBody>
      </p:sp>
      <p:sp>
        <p:nvSpPr>
          <p:cNvPr id="11" name="Rounded Rectangle 10"/>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49665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238070" y="1316518"/>
            <a:ext cx="13814228" cy="1569557"/>
          </a:xfrm>
          <a:prstGeom prst="rect">
            <a:avLst/>
          </a:prstGeom>
        </p:spPr>
      </p:pic>
      <p:sp>
        <p:nvSpPr>
          <p:cNvPr id="6" name="Rectangle 5"/>
          <p:cNvSpPr/>
          <p:nvPr/>
        </p:nvSpPr>
        <p:spPr>
          <a:xfrm>
            <a:off x="2740584" y="1916630"/>
            <a:ext cx="1842171"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(MĐ chứa biến   )</a:t>
            </a:r>
            <a:endParaRPr lang="en-US">
              <a:latin typeface="Times New Roman" panose="02020603050405020304" pitchFamily="18" charset="0"/>
              <a:cs typeface="Times New Roman" panose="02020603050405020304" pitchFamily="18" charset="0"/>
            </a:endParaRPr>
          </a:p>
        </p:txBody>
      </p:sp>
      <p:sp>
        <p:nvSpPr>
          <p:cNvPr id="7" name="Rectangle 6"/>
          <p:cNvSpPr/>
          <p:nvPr/>
        </p:nvSpPr>
        <p:spPr>
          <a:xfrm>
            <a:off x="2665614" y="2507921"/>
            <a:ext cx="1842171" cy="369332"/>
          </a:xfrm>
          <a:prstGeom prst="rect">
            <a:avLst/>
          </a:prstGeom>
        </p:spPr>
        <p:txBody>
          <a:bodyPr wrap="none">
            <a:spAutoFit/>
          </a:bodyPr>
          <a:lstStyle/>
          <a:p>
            <a:r>
              <a:rPr lang="en-US" smtClean="0">
                <a:latin typeface="Times New Roman" panose="02020603050405020304" pitchFamily="18" charset="0"/>
                <a:cs typeface="Times New Roman" panose="02020603050405020304" pitchFamily="18" charset="0"/>
              </a:rPr>
              <a:t>(MĐ chứa biến   )</a:t>
            </a:r>
            <a:endParaRPr lang="en-US">
              <a:latin typeface="Times New Roman" panose="02020603050405020304" pitchFamily="18" charset="0"/>
              <a:cs typeface="Times New Roman" panose="02020603050405020304" pitchFamily="18" charset="0"/>
            </a:endParaRPr>
          </a:p>
        </p:txBody>
      </p:sp>
      <p:sp>
        <p:nvSpPr>
          <p:cNvPr id="8" name="Rounded Rectangle 7"/>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7180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919274" y="1154865"/>
            <a:ext cx="10909541" cy="1491353"/>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741883417"/>
              </p:ext>
            </p:extLst>
          </p:nvPr>
        </p:nvGraphicFramePr>
        <p:xfrm>
          <a:off x="3914775" y="3164598"/>
          <a:ext cx="2895600" cy="495300"/>
        </p:xfrm>
        <a:graphic>
          <a:graphicData uri="http://schemas.openxmlformats.org/presentationml/2006/ole">
            <mc:AlternateContent xmlns:mc="http://schemas.openxmlformats.org/markup-compatibility/2006">
              <mc:Choice xmlns:v="urn:schemas-microsoft-com:vml" Requires="v">
                <p:oleObj spid="_x0000_s139418" name="Equation" r:id="rId4" imgW="1396800" imgH="241200" progId="Equation.DSMT4">
                  <p:embed/>
                </p:oleObj>
              </mc:Choice>
              <mc:Fallback>
                <p:oleObj name="Equation" r:id="rId4" imgW="1396800" imgH="241200" progId="Equation.DSMT4">
                  <p:embed/>
                  <p:pic>
                    <p:nvPicPr>
                      <p:cNvPr id="17" name="Object 16"/>
                      <p:cNvPicPr>
                        <a:picLocks noChangeAspect="1" noChangeArrowheads="1"/>
                      </p:cNvPicPr>
                      <p:nvPr/>
                    </p:nvPicPr>
                    <p:blipFill>
                      <a:blip r:embed="rId5"/>
                      <a:srcRect/>
                      <a:stretch>
                        <a:fillRect/>
                      </a:stretch>
                    </p:blipFill>
                    <p:spPr bwMode="auto">
                      <a:xfrm>
                        <a:off x="3914775" y="3164598"/>
                        <a:ext cx="2895600" cy="49530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371582074"/>
              </p:ext>
            </p:extLst>
          </p:nvPr>
        </p:nvGraphicFramePr>
        <p:xfrm>
          <a:off x="3914775" y="3930650"/>
          <a:ext cx="3238500" cy="495300"/>
        </p:xfrm>
        <a:graphic>
          <a:graphicData uri="http://schemas.openxmlformats.org/presentationml/2006/ole">
            <mc:AlternateContent xmlns:mc="http://schemas.openxmlformats.org/markup-compatibility/2006">
              <mc:Choice xmlns:v="urn:schemas-microsoft-com:vml" Requires="v">
                <p:oleObj spid="_x0000_s139419" name="Equation" r:id="rId6" imgW="1562040" imgH="241200" progId="Equation.DSMT4">
                  <p:embed/>
                </p:oleObj>
              </mc:Choice>
              <mc:Fallback>
                <p:oleObj name="Equation" r:id="rId6" imgW="1562040" imgH="241200" progId="Equation.DSMT4">
                  <p:embed/>
                  <p:pic>
                    <p:nvPicPr>
                      <p:cNvPr id="6" name="Object 5"/>
                      <p:cNvPicPr>
                        <a:picLocks noChangeAspect="1" noChangeArrowheads="1"/>
                      </p:cNvPicPr>
                      <p:nvPr/>
                    </p:nvPicPr>
                    <p:blipFill>
                      <a:blip r:embed="rId7"/>
                      <a:srcRect/>
                      <a:stretch>
                        <a:fillRect/>
                      </a:stretch>
                    </p:blipFill>
                    <p:spPr bwMode="auto">
                      <a:xfrm>
                        <a:off x="3914775" y="3930650"/>
                        <a:ext cx="3238500" cy="49530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927290786"/>
              </p:ext>
            </p:extLst>
          </p:nvPr>
        </p:nvGraphicFramePr>
        <p:xfrm>
          <a:off x="3914775" y="4696680"/>
          <a:ext cx="2765425" cy="495300"/>
        </p:xfrm>
        <a:graphic>
          <a:graphicData uri="http://schemas.openxmlformats.org/presentationml/2006/ole">
            <mc:AlternateContent xmlns:mc="http://schemas.openxmlformats.org/markup-compatibility/2006">
              <mc:Choice xmlns:v="urn:schemas-microsoft-com:vml" Requires="v">
                <p:oleObj spid="_x0000_s139420" name="Equation" r:id="rId8" imgW="1333440" imgH="241200" progId="Equation.DSMT4">
                  <p:embed/>
                </p:oleObj>
              </mc:Choice>
              <mc:Fallback>
                <p:oleObj name="Equation" r:id="rId8" imgW="1333440" imgH="241200" progId="Equation.DSMT4">
                  <p:embed/>
                  <p:pic>
                    <p:nvPicPr>
                      <p:cNvPr id="7" name="Object 6"/>
                      <p:cNvPicPr>
                        <a:picLocks noChangeAspect="1" noChangeArrowheads="1"/>
                      </p:cNvPicPr>
                      <p:nvPr/>
                    </p:nvPicPr>
                    <p:blipFill>
                      <a:blip r:embed="rId9"/>
                      <a:srcRect/>
                      <a:stretch>
                        <a:fillRect/>
                      </a:stretch>
                    </p:blipFill>
                    <p:spPr bwMode="auto">
                      <a:xfrm>
                        <a:off x="3914775" y="4696680"/>
                        <a:ext cx="2765425" cy="49530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358962198"/>
              </p:ext>
            </p:extLst>
          </p:nvPr>
        </p:nvGraphicFramePr>
        <p:xfrm>
          <a:off x="3954463" y="5307013"/>
          <a:ext cx="2686050" cy="808037"/>
        </p:xfrm>
        <a:graphic>
          <a:graphicData uri="http://schemas.openxmlformats.org/presentationml/2006/ole">
            <mc:AlternateContent xmlns:mc="http://schemas.openxmlformats.org/markup-compatibility/2006">
              <mc:Choice xmlns:v="urn:schemas-microsoft-com:vml" Requires="v">
                <p:oleObj spid="_x0000_s139421" name="Equation" r:id="rId10" imgW="1295280" imgH="393480" progId="Equation.DSMT4">
                  <p:embed/>
                </p:oleObj>
              </mc:Choice>
              <mc:Fallback>
                <p:oleObj name="Equation" r:id="rId10" imgW="1295280" imgH="393480" progId="Equation.DSMT4">
                  <p:embed/>
                  <p:pic>
                    <p:nvPicPr>
                      <p:cNvPr id="8" name="Object 7"/>
                      <p:cNvPicPr>
                        <a:picLocks noChangeAspect="1" noChangeArrowheads="1"/>
                      </p:cNvPicPr>
                      <p:nvPr/>
                    </p:nvPicPr>
                    <p:blipFill>
                      <a:blip r:embed="rId11"/>
                      <a:srcRect/>
                      <a:stretch>
                        <a:fillRect/>
                      </a:stretch>
                    </p:blipFill>
                    <p:spPr bwMode="auto">
                      <a:xfrm>
                        <a:off x="3954463" y="5307013"/>
                        <a:ext cx="2686050" cy="808037"/>
                      </a:xfrm>
                      <a:prstGeom prst="rect">
                        <a:avLst/>
                      </a:prstGeom>
                      <a:noFill/>
                    </p:spPr>
                  </p:pic>
                </p:oleObj>
              </mc:Fallback>
            </mc:AlternateContent>
          </a:graphicData>
        </a:graphic>
      </p:graphicFrame>
      <p:cxnSp>
        <p:nvCxnSpPr>
          <p:cNvPr id="10" name="Straight Connector 9"/>
          <p:cNvCxnSpPr/>
          <p:nvPr/>
        </p:nvCxnSpPr>
        <p:spPr>
          <a:xfrm flipV="1">
            <a:off x="704241" y="2871408"/>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1" name="Rectangle 7"/>
          <p:cNvSpPr>
            <a:spLocks noChangeArrowheads="1"/>
          </p:cNvSpPr>
          <p:nvPr/>
        </p:nvSpPr>
        <p:spPr bwMode="auto">
          <a:xfrm>
            <a:off x="962910" y="3013567"/>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2" name="Rounded Rectangle 11"/>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2583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29957" y="1123296"/>
            <a:ext cx="11082874" cy="1827722"/>
          </a:xfrm>
          <a:prstGeom prst="rect">
            <a:avLst/>
          </a:prstGeom>
        </p:spPr>
      </p:pic>
      <p:graphicFrame>
        <p:nvGraphicFramePr>
          <p:cNvPr id="5" name="Object 4"/>
          <p:cNvGraphicFramePr>
            <a:graphicFrameLocks noChangeAspect="1"/>
          </p:cNvGraphicFramePr>
          <p:nvPr>
            <p:extLst>
              <p:ext uri="{D42A27DB-BD31-4B8C-83A1-F6EECF244321}">
                <p14:modId xmlns:p14="http://schemas.microsoft.com/office/powerpoint/2010/main" val="570533081"/>
              </p:ext>
            </p:extLst>
          </p:nvPr>
        </p:nvGraphicFramePr>
        <p:xfrm>
          <a:off x="2173723" y="3242824"/>
          <a:ext cx="2738438" cy="469900"/>
        </p:xfrm>
        <a:graphic>
          <a:graphicData uri="http://schemas.openxmlformats.org/presentationml/2006/ole">
            <mc:AlternateContent xmlns:mc="http://schemas.openxmlformats.org/markup-compatibility/2006">
              <mc:Choice xmlns:v="urn:schemas-microsoft-com:vml" Requires="v">
                <p:oleObj spid="_x0000_s140402" name="Equation" r:id="rId4" imgW="1320480" imgH="228600" progId="Equation.DSMT4">
                  <p:embed/>
                </p:oleObj>
              </mc:Choice>
              <mc:Fallback>
                <p:oleObj name="Equation" r:id="rId4" imgW="1320480" imgH="228600" progId="Equation.DSMT4">
                  <p:embed/>
                  <p:pic>
                    <p:nvPicPr>
                      <p:cNvPr id="8" name="Object 7"/>
                      <p:cNvPicPr>
                        <a:picLocks noChangeAspect="1" noChangeArrowheads="1"/>
                      </p:cNvPicPr>
                      <p:nvPr/>
                    </p:nvPicPr>
                    <p:blipFill>
                      <a:blip r:embed="rId5"/>
                      <a:srcRect/>
                      <a:stretch>
                        <a:fillRect/>
                      </a:stretch>
                    </p:blipFill>
                    <p:spPr bwMode="auto">
                      <a:xfrm>
                        <a:off x="2173723" y="3242824"/>
                        <a:ext cx="2738438" cy="46990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737033760"/>
              </p:ext>
            </p:extLst>
          </p:nvPr>
        </p:nvGraphicFramePr>
        <p:xfrm>
          <a:off x="2171628" y="4742011"/>
          <a:ext cx="2686050" cy="469900"/>
        </p:xfrm>
        <a:graphic>
          <a:graphicData uri="http://schemas.openxmlformats.org/presentationml/2006/ole">
            <mc:AlternateContent xmlns:mc="http://schemas.openxmlformats.org/markup-compatibility/2006">
              <mc:Choice xmlns:v="urn:schemas-microsoft-com:vml" Requires="v">
                <p:oleObj spid="_x0000_s140403" name="Equation" r:id="rId6" imgW="1295280" imgH="228600" progId="Equation.DSMT4">
                  <p:embed/>
                </p:oleObj>
              </mc:Choice>
              <mc:Fallback>
                <p:oleObj name="Equation" r:id="rId6" imgW="1295280" imgH="228600" progId="Equation.DSMT4">
                  <p:embed/>
                  <p:pic>
                    <p:nvPicPr>
                      <p:cNvPr id="8" name="Object 7"/>
                      <p:cNvPicPr>
                        <a:picLocks noChangeAspect="1" noChangeArrowheads="1"/>
                      </p:cNvPicPr>
                      <p:nvPr/>
                    </p:nvPicPr>
                    <p:blipFill>
                      <a:blip r:embed="rId7"/>
                      <a:srcRect/>
                      <a:stretch>
                        <a:fillRect/>
                      </a:stretch>
                    </p:blipFill>
                    <p:spPr bwMode="auto">
                      <a:xfrm>
                        <a:off x="2171628" y="4742011"/>
                        <a:ext cx="2686050" cy="469900"/>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504451043"/>
              </p:ext>
            </p:extLst>
          </p:nvPr>
        </p:nvGraphicFramePr>
        <p:xfrm>
          <a:off x="2106613" y="5422900"/>
          <a:ext cx="2871787" cy="808038"/>
        </p:xfrm>
        <a:graphic>
          <a:graphicData uri="http://schemas.openxmlformats.org/presentationml/2006/ole">
            <mc:AlternateContent xmlns:mc="http://schemas.openxmlformats.org/markup-compatibility/2006">
              <mc:Choice xmlns:v="urn:schemas-microsoft-com:vml" Requires="v">
                <p:oleObj spid="_x0000_s140404" name="Equation" r:id="rId8" imgW="1384200" imgH="393480" progId="Equation.DSMT4">
                  <p:embed/>
                </p:oleObj>
              </mc:Choice>
              <mc:Fallback>
                <p:oleObj name="Equation" r:id="rId8" imgW="1384200" imgH="393480" progId="Equation.DSMT4">
                  <p:embed/>
                  <p:pic>
                    <p:nvPicPr>
                      <p:cNvPr id="7" name="Object 6"/>
                      <p:cNvPicPr>
                        <a:picLocks noChangeAspect="1" noChangeArrowheads="1"/>
                      </p:cNvPicPr>
                      <p:nvPr/>
                    </p:nvPicPr>
                    <p:blipFill>
                      <a:blip r:embed="rId9"/>
                      <a:srcRect/>
                      <a:stretch>
                        <a:fillRect/>
                      </a:stretch>
                    </p:blipFill>
                    <p:spPr bwMode="auto">
                      <a:xfrm>
                        <a:off x="2106613" y="5422900"/>
                        <a:ext cx="2871787" cy="808038"/>
                      </a:xfrm>
                      <a:prstGeom prst="rect">
                        <a:avLst/>
                      </a:prstGeom>
                      <a:noFill/>
                    </p:spPr>
                  </p:pic>
                </p:oleObj>
              </mc:Fallback>
            </mc:AlternateContent>
          </a:graphicData>
        </a:graphic>
      </p:graphicFrame>
      <p:pic>
        <p:nvPicPr>
          <p:cNvPr id="13" name="Picture 12"/>
          <p:cNvPicPr>
            <a:picLocks noChangeAspect="1"/>
          </p:cNvPicPr>
          <p:nvPr/>
        </p:nvPicPr>
        <p:blipFill rotWithShape="1">
          <a:blip r:embed="rId10"/>
          <a:srcRect t="14224" r="709" b="-1"/>
          <a:stretch/>
        </p:blipFill>
        <p:spPr>
          <a:xfrm>
            <a:off x="2134683" y="4033842"/>
            <a:ext cx="3526941" cy="401783"/>
          </a:xfrm>
          <a:prstGeom prst="rect">
            <a:avLst/>
          </a:prstGeom>
        </p:spPr>
      </p:pic>
      <p:cxnSp>
        <p:nvCxnSpPr>
          <p:cNvPr id="14" name="Straight Connector 13"/>
          <p:cNvCxnSpPr/>
          <p:nvPr/>
        </p:nvCxnSpPr>
        <p:spPr>
          <a:xfrm flipV="1">
            <a:off x="359374" y="3162007"/>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5" name="Rectangle 7"/>
          <p:cNvSpPr>
            <a:spLocks noChangeArrowheads="1"/>
          </p:cNvSpPr>
          <p:nvPr/>
        </p:nvSpPr>
        <p:spPr bwMode="auto">
          <a:xfrm>
            <a:off x="828899" y="3332848"/>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ounded Rectangle 10"/>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6758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34459" y="1178704"/>
            <a:ext cx="8907384" cy="676221"/>
          </a:xfrm>
          <a:prstGeom prst="rect">
            <a:avLst/>
          </a:prstGeom>
        </p:spPr>
      </p:pic>
      <p:sp>
        <p:nvSpPr>
          <p:cNvPr id="7" name="Rectangle 3"/>
          <p:cNvSpPr>
            <a:spLocks noChangeArrowheads="1"/>
          </p:cNvSpPr>
          <p:nvPr/>
        </p:nvSpPr>
        <p:spPr bwMode="auto">
          <a:xfrm>
            <a:off x="2382982" y="2653982"/>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2000"/>
          </a:p>
        </p:txBody>
      </p:sp>
      <mc:AlternateContent xmlns:mc="http://schemas.openxmlformats.org/markup-compatibility/2006" xmlns:a14="http://schemas.microsoft.com/office/drawing/2010/main">
        <mc:Choice Requires="a14">
          <p:sp>
            <p:nvSpPr>
              <p:cNvPr id="8" name="Rectangle 4"/>
              <p:cNvSpPr>
                <a:spLocks noChangeArrowheads="1"/>
              </p:cNvSpPr>
              <p:nvPr/>
            </p:nvSpPr>
            <p:spPr bwMode="auto">
              <a:xfrm>
                <a:off x="3847333" y="2653982"/>
                <a:ext cx="5698868" cy="41056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fr-FR" altLang="en-US" sz="2000" smtClean="0">
                    <a:latin typeface="Times New Roman" panose="02020603050405020304" pitchFamily="18" charset="0"/>
                    <a:ea typeface="Times New Roman" panose="02020603050405020304" pitchFamily="18" charset="0"/>
                    <a:cs typeface="Times New Roman" panose="02020603050405020304" pitchFamily="18" charset="0"/>
                  </a:rPr>
                  <a:t>’’Nếu tam giác ABC </a:t>
                </a:r>
                <a:r>
                  <a:rPr kumimoji="0" lang="fr-FR" altLang="en-US" sz="20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cân tại A</a:t>
                </a:r>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thì </a:t>
                </a:r>
                <a14:m>
                  <m:oMath xmlns:m="http://schemas.openxmlformats.org/officeDocument/2006/math">
                    <m:r>
                      <a:rPr kumimoji="0" lang="fr-FR" altLang="en-US" sz="2000" b="0" i="1" u="none" strike="noStrike" cap="none" normalizeH="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oMath>
                </a14:m>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ABC có  </a:t>
                </a:r>
                <a14:m>
                  <m:oMath xmlns:m="http://schemas.openxmlformats.org/officeDocument/2006/math">
                    <m:acc>
                      <m:accPr>
                        <m:chr m:val="̂"/>
                        <m:ctrlPr>
                          <a:rPr kumimoji="0" lang="fr-FR"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ctrlPr>
                      </m:accPr>
                      <m:e>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𝐵</m:t>
                        </m:r>
                      </m:e>
                    </m:acc>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 </m:t>
                    </m:r>
                    <m:acc>
                      <m:accPr>
                        <m:chr m:val="̂"/>
                        <m:ctrlP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ctrlPr>
                      </m:accPr>
                      <m:e>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𝐶</m:t>
                        </m:r>
                      </m:e>
                    </m:acc>
                  </m:oMath>
                </a14:m>
                <a:r>
                  <a:rPr kumimoji="0" lang="fr-FR"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p:txBody>
          </p:sp>
        </mc:Choice>
        <mc:Fallback xmlns="">
          <p:sp>
            <p:nvSpPr>
              <p:cNvPr id="8" name="Rectangle 4"/>
              <p:cNvSpPr>
                <a:spLocks noRot="1" noChangeAspect="1" noMove="1" noResize="1" noEditPoints="1" noAdjustHandles="1" noChangeArrowheads="1" noChangeShapeType="1" noTextEdit="1"/>
              </p:cNvSpPr>
              <p:nvPr/>
            </p:nvSpPr>
            <p:spPr bwMode="auto">
              <a:xfrm>
                <a:off x="3847333" y="2653982"/>
                <a:ext cx="5698868" cy="410562"/>
              </a:xfrm>
              <a:prstGeom prst="rect">
                <a:avLst/>
              </a:prstGeom>
              <a:blipFill>
                <a:blip r:embed="rId4"/>
                <a:stretch>
                  <a:fillRect l="-1070" t="-5882" r="-321" b="-2647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4"/>
              <p:cNvSpPr>
                <a:spLocks noChangeArrowheads="1"/>
              </p:cNvSpPr>
              <p:nvPr/>
            </p:nvSpPr>
            <p:spPr bwMode="auto">
              <a:xfrm>
                <a:off x="3798248" y="3649740"/>
                <a:ext cx="5698868" cy="41056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lang="fr-FR" altLang="en-US" sz="2000" smtClean="0">
                    <a:latin typeface="Times New Roman" panose="02020603050405020304" pitchFamily="18" charset="0"/>
                    <a:ea typeface="Times New Roman" panose="02020603050405020304" pitchFamily="18" charset="0"/>
                    <a:cs typeface="Times New Roman" panose="02020603050405020304" pitchFamily="18" charset="0"/>
                  </a:rPr>
                  <a:t>’’Nếu tam giác ABC </a:t>
                </a:r>
                <a:r>
                  <a:rPr lang="fr-FR" altLang="en-US" sz="2000">
                    <a:latin typeface="Times New Roman" panose="02020603050405020304" pitchFamily="18" charset="0"/>
                    <a:ea typeface="Times New Roman" panose="02020603050405020304" pitchFamily="18" charset="0"/>
                    <a:cs typeface="Times New Roman" panose="02020603050405020304" pitchFamily="18" charset="0"/>
                  </a:rPr>
                  <a:t>có  </a:t>
                </a:r>
                <a14:m>
                  <m:oMath xmlns:m="http://schemas.openxmlformats.org/officeDocument/2006/math">
                    <m:acc>
                      <m:accPr>
                        <m:chr m:val="̂"/>
                        <m:ctrlPr>
                          <a:rPr lang="fr-FR" altLang="en-US" sz="2000" i="1">
                            <a:latin typeface="Cambria Math" panose="02040503050406030204" pitchFamily="18" charset="0"/>
                            <a:cs typeface="Times New Roman" panose="02020603050405020304" pitchFamily="18" charset="0"/>
                          </a:rPr>
                        </m:ctrlPr>
                      </m:accPr>
                      <m:e>
                        <m:r>
                          <a:rPr lang="en-US" altLang="en-US" sz="2000" i="1">
                            <a:latin typeface="Cambria Math" panose="02040503050406030204" pitchFamily="18" charset="0"/>
                            <a:cs typeface="Times New Roman" panose="02020603050405020304" pitchFamily="18" charset="0"/>
                          </a:rPr>
                          <m:t>𝐵</m:t>
                        </m:r>
                      </m:e>
                    </m:acc>
                    <m:r>
                      <a:rPr lang="en-US" altLang="en-US" sz="2000" i="1">
                        <a:latin typeface="Cambria Math" panose="02040503050406030204" pitchFamily="18" charset="0"/>
                        <a:cs typeface="Times New Roman" panose="02020603050405020304" pitchFamily="18" charset="0"/>
                      </a:rPr>
                      <m:t>= </m:t>
                    </m:r>
                    <m:acc>
                      <m:accPr>
                        <m:chr m:val="̂"/>
                        <m:ctrlPr>
                          <a:rPr lang="en-US" altLang="en-US" sz="2000" i="1">
                            <a:latin typeface="Cambria Math" panose="02040503050406030204" pitchFamily="18" charset="0"/>
                            <a:cs typeface="Times New Roman" panose="02020603050405020304" pitchFamily="18" charset="0"/>
                          </a:rPr>
                        </m:ctrlPr>
                      </m:accPr>
                      <m:e>
                        <m:r>
                          <a:rPr lang="en-US" altLang="en-US" sz="2000" i="1">
                            <a:latin typeface="Cambria Math" panose="02040503050406030204" pitchFamily="18" charset="0"/>
                            <a:cs typeface="Times New Roman" panose="02020603050405020304" pitchFamily="18" charset="0"/>
                          </a:rPr>
                          <m:t>𝐶</m:t>
                        </m:r>
                      </m:e>
                    </m:acc>
                  </m:oMath>
                </a14:m>
                <a:r>
                  <a:rPr lang="fr-FR" altLang="en-US" sz="2000" smtClean="0">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thì </a:t>
                </a:r>
                <a14:m>
                  <m:oMath xmlns:m="http://schemas.openxmlformats.org/officeDocument/2006/math">
                    <m:r>
                      <a:rPr kumimoji="0" lang="fr-FR" altLang="en-US" sz="2000" b="0" i="1" u="none" strike="noStrike" cap="none" normalizeH="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oMath>
                </a14:m>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ABC </a:t>
                </a:r>
                <a:r>
                  <a:rPr lang="fr-FR" altLang="en-US" sz="2000">
                    <a:latin typeface="Times New Roman" panose="02020603050405020304" pitchFamily="18" charset="0"/>
                    <a:ea typeface="Times New Roman" panose="02020603050405020304" pitchFamily="18" charset="0"/>
                    <a:cs typeface="Times New Roman" panose="02020603050405020304" pitchFamily="18" charset="0"/>
                  </a:rPr>
                  <a:t>cân tại </a:t>
                </a:r>
                <a:r>
                  <a:rPr lang="fr-FR" altLang="en-US" sz="2000" smtClean="0">
                    <a:latin typeface="Times New Roman" panose="02020603050405020304" pitchFamily="18" charset="0"/>
                    <a:ea typeface="Times New Roman" panose="02020603050405020304" pitchFamily="18" charset="0"/>
                    <a:cs typeface="Times New Roman" panose="02020603050405020304" pitchFamily="18" charset="0"/>
                  </a:rPr>
                  <a:t>A </a:t>
                </a:r>
                <a:r>
                  <a:rPr kumimoji="0" lang="fr-FR"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p>
            </p:txBody>
          </p:sp>
        </mc:Choice>
        <mc:Fallback xmlns="">
          <p:sp>
            <p:nvSpPr>
              <p:cNvPr id="11" name="Rectangle 4"/>
              <p:cNvSpPr>
                <a:spLocks noRot="1" noChangeAspect="1" noMove="1" noResize="1" noEditPoints="1" noAdjustHandles="1" noChangeArrowheads="1" noChangeShapeType="1" noTextEdit="1"/>
              </p:cNvSpPr>
              <p:nvPr/>
            </p:nvSpPr>
            <p:spPr bwMode="auto">
              <a:xfrm>
                <a:off x="3798248" y="3649740"/>
                <a:ext cx="5698868" cy="410562"/>
              </a:xfrm>
              <a:prstGeom prst="rect">
                <a:avLst/>
              </a:prstGeom>
              <a:blipFill>
                <a:blip r:embed="rId5"/>
                <a:stretch>
                  <a:fillRect l="-1070" t="-7463" r="-321" b="-26866"/>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4"/>
              <p:cNvSpPr>
                <a:spLocks noChangeArrowheads="1"/>
              </p:cNvSpPr>
              <p:nvPr/>
            </p:nvSpPr>
            <p:spPr bwMode="auto">
              <a:xfrm>
                <a:off x="3525122" y="4891885"/>
                <a:ext cx="6528967" cy="41056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fr-FR" altLang="en-US" sz="2000" smtClean="0">
                    <a:latin typeface="Times New Roman" panose="02020603050405020304" pitchFamily="18" charset="0"/>
                    <a:ea typeface="Times New Roman" panose="02020603050405020304" pitchFamily="18" charset="0"/>
                    <a:cs typeface="Times New Roman" panose="02020603050405020304" pitchFamily="18" charset="0"/>
                  </a:rPr>
                  <a:t>’’Tam giác ABC </a:t>
                </a:r>
                <a:r>
                  <a:rPr kumimoji="0" lang="fr-FR" altLang="en-US" sz="20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cân tại A</a:t>
                </a:r>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khi và chỉ khi  </a:t>
                </a:r>
                <a14:m>
                  <m:oMath xmlns:m="http://schemas.openxmlformats.org/officeDocument/2006/math">
                    <m:r>
                      <a:rPr kumimoji="0" lang="fr-FR" altLang="en-US" sz="2000" b="0" i="1" u="none" strike="noStrike" cap="none" normalizeH="0" smtClean="0">
                        <a:ln>
                          <a:noFill/>
                        </a:ln>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oMath>
                </a14:m>
                <a:r>
                  <a:rPr kumimoji="0" lang="fr-FR" altLang="en-US" sz="20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ABC có  </a:t>
                </a:r>
                <a14:m>
                  <m:oMath xmlns:m="http://schemas.openxmlformats.org/officeDocument/2006/math">
                    <m:acc>
                      <m:accPr>
                        <m:chr m:val="̂"/>
                        <m:ctrlPr>
                          <a:rPr kumimoji="0" lang="fr-FR"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ctrlPr>
                      </m:accPr>
                      <m:e>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𝐵</m:t>
                        </m:r>
                      </m:e>
                    </m:acc>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 </m:t>
                    </m:r>
                    <m:acc>
                      <m:accPr>
                        <m:chr m:val="̂"/>
                        <m:ctrlP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ctrlPr>
                      </m:accPr>
                      <m:e>
                        <m:r>
                          <a:rPr kumimoji="0" lang="en-US" altLang="en-US" sz="2000" b="0" i="1" u="none" strike="noStrike" cap="none" normalizeH="0" smtClean="0">
                            <a:ln>
                              <a:noFill/>
                            </a:ln>
                            <a:solidFill>
                              <a:schemeClr val="tx1"/>
                            </a:solidFill>
                            <a:effectLst/>
                            <a:latin typeface="Cambria Math" panose="02040503050406030204" pitchFamily="18" charset="0"/>
                            <a:cs typeface="Times New Roman" panose="02020603050405020304" pitchFamily="18" charset="0"/>
                          </a:rPr>
                          <m:t>𝐶</m:t>
                        </m:r>
                      </m:e>
                    </m:acc>
                  </m:oMath>
                </a14:m>
                <a:r>
                  <a:rPr kumimoji="0" lang="fr-FR"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p:txBody>
          </p:sp>
        </mc:Choice>
        <mc:Fallback xmlns="">
          <p:sp>
            <p:nvSpPr>
              <p:cNvPr id="12" name="Rectangle 4"/>
              <p:cNvSpPr>
                <a:spLocks noRot="1" noChangeAspect="1" noMove="1" noResize="1" noEditPoints="1" noAdjustHandles="1" noChangeArrowheads="1" noChangeShapeType="1" noTextEdit="1"/>
              </p:cNvSpPr>
              <p:nvPr/>
            </p:nvSpPr>
            <p:spPr bwMode="auto">
              <a:xfrm>
                <a:off x="3525122" y="4891885"/>
                <a:ext cx="6528967" cy="410562"/>
              </a:xfrm>
              <a:prstGeom prst="rect">
                <a:avLst/>
              </a:prstGeom>
              <a:blipFill>
                <a:blip r:embed="rId6"/>
                <a:stretch>
                  <a:fillRect l="-934" t="-5882" b="-2647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graphicFrame>
        <p:nvGraphicFramePr>
          <p:cNvPr id="13" name="Object 12"/>
          <p:cNvGraphicFramePr>
            <a:graphicFrameLocks noChangeAspect="1"/>
          </p:cNvGraphicFramePr>
          <p:nvPr>
            <p:extLst>
              <p:ext uri="{D42A27DB-BD31-4B8C-83A1-F6EECF244321}">
                <p14:modId xmlns:p14="http://schemas.microsoft.com/office/powerpoint/2010/main" val="4114797195"/>
              </p:ext>
            </p:extLst>
          </p:nvPr>
        </p:nvGraphicFramePr>
        <p:xfrm>
          <a:off x="2392251" y="2704708"/>
          <a:ext cx="944089" cy="410562"/>
        </p:xfrm>
        <a:graphic>
          <a:graphicData uri="http://schemas.openxmlformats.org/presentationml/2006/ole">
            <mc:AlternateContent xmlns:mc="http://schemas.openxmlformats.org/markup-compatibility/2006">
              <mc:Choice xmlns:v="urn:schemas-microsoft-com:vml" Requires="v">
                <p:oleObj spid="_x0000_s141432" name="Equation" r:id="rId7" imgW="457002" imgH="203112" progId="Equation.DSMT4">
                  <p:embed/>
                </p:oleObj>
              </mc:Choice>
              <mc:Fallback>
                <p:oleObj name="Equation" r:id="rId7" imgW="457002" imgH="203112" progId="Equation.DSMT4">
                  <p:embed/>
                  <p:pic>
                    <p:nvPicPr>
                      <p:cNvPr id="3" name="Object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92251" y="2704708"/>
                        <a:ext cx="944089" cy="410562"/>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280472258"/>
              </p:ext>
            </p:extLst>
          </p:nvPr>
        </p:nvGraphicFramePr>
        <p:xfrm>
          <a:off x="2392251" y="4891885"/>
          <a:ext cx="861775" cy="384600"/>
        </p:xfrm>
        <a:graphic>
          <a:graphicData uri="http://schemas.openxmlformats.org/presentationml/2006/ole">
            <mc:AlternateContent xmlns:mc="http://schemas.openxmlformats.org/markup-compatibility/2006">
              <mc:Choice xmlns:v="urn:schemas-microsoft-com:vml" Requires="v">
                <p:oleObj spid="_x0000_s141433" name="Equation" r:id="rId9" imgW="469696" imgH="203112" progId="Equation.DSMT4">
                  <p:embed/>
                </p:oleObj>
              </mc:Choice>
              <mc:Fallback>
                <p:oleObj name="Equation" r:id="rId9" imgW="469696" imgH="203112" progId="Equation.DSMT4">
                  <p:embed/>
                  <p:pic>
                    <p:nvPicPr>
                      <p:cNvPr id="9"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92251" y="4891885"/>
                        <a:ext cx="861775" cy="384600"/>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732530263"/>
              </p:ext>
            </p:extLst>
          </p:nvPr>
        </p:nvGraphicFramePr>
        <p:xfrm>
          <a:off x="2392251" y="3649740"/>
          <a:ext cx="944089" cy="410562"/>
        </p:xfrm>
        <a:graphic>
          <a:graphicData uri="http://schemas.openxmlformats.org/presentationml/2006/ole">
            <mc:AlternateContent xmlns:mc="http://schemas.openxmlformats.org/markup-compatibility/2006">
              <mc:Choice xmlns:v="urn:schemas-microsoft-com:vml" Requires="v">
                <p:oleObj spid="_x0000_s141434" name="Equation" r:id="rId11" imgW="457200" imgH="203040" progId="Equation.DSMT4">
                  <p:embed/>
                </p:oleObj>
              </mc:Choice>
              <mc:Fallback>
                <p:oleObj name="Equation" r:id="rId11" imgW="457200" imgH="203040" progId="Equation.DSMT4">
                  <p:embed/>
                  <p:pic>
                    <p:nvPicPr>
                      <p:cNvPr id="13" name="Object 12"/>
                      <p:cNvPicPr>
                        <a:picLocks noChangeAspect="1" noChangeArrowheads="1"/>
                      </p:cNvPicPr>
                      <p:nvPr/>
                    </p:nvPicPr>
                    <p:blipFill>
                      <a:blip r:embed="rId12"/>
                      <a:srcRect/>
                      <a:stretch>
                        <a:fillRect/>
                      </a:stretch>
                    </p:blipFill>
                    <p:spPr bwMode="auto">
                      <a:xfrm>
                        <a:off x="2392251" y="3649740"/>
                        <a:ext cx="944089" cy="410562"/>
                      </a:xfrm>
                      <a:prstGeom prst="rect">
                        <a:avLst/>
                      </a:prstGeom>
                      <a:noFill/>
                    </p:spPr>
                  </p:pic>
                </p:oleObj>
              </mc:Fallback>
            </mc:AlternateContent>
          </a:graphicData>
        </a:graphic>
      </p:graphicFrame>
      <p:cxnSp>
        <p:nvCxnSpPr>
          <p:cNvPr id="16" name="Straight Connector 15"/>
          <p:cNvCxnSpPr/>
          <p:nvPr/>
        </p:nvCxnSpPr>
        <p:spPr>
          <a:xfrm flipV="1">
            <a:off x="514711" y="2183844"/>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7" name="Rectangle 7"/>
          <p:cNvSpPr>
            <a:spLocks noChangeArrowheads="1"/>
          </p:cNvSpPr>
          <p:nvPr/>
        </p:nvSpPr>
        <p:spPr bwMode="auto">
          <a:xfrm>
            <a:off x="1023870" y="2748118"/>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8" name="Rounded Rectangle 17"/>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7950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11" y="451819"/>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514711" y="1144414"/>
            <a:ext cx="11204320" cy="2014422"/>
          </a:xfrm>
          <a:prstGeom prst="rect">
            <a:avLst/>
          </a:prstGeom>
        </p:spPr>
      </p:pic>
      <p:graphicFrame>
        <p:nvGraphicFramePr>
          <p:cNvPr id="5" name="Object 4"/>
          <p:cNvGraphicFramePr>
            <a:graphicFrameLocks noChangeAspect="1"/>
          </p:cNvGraphicFramePr>
          <p:nvPr>
            <p:extLst>
              <p:ext uri="{D42A27DB-BD31-4B8C-83A1-F6EECF244321}">
                <p14:modId xmlns:p14="http://schemas.microsoft.com/office/powerpoint/2010/main" val="1909897860"/>
              </p:ext>
            </p:extLst>
          </p:nvPr>
        </p:nvGraphicFramePr>
        <p:xfrm>
          <a:off x="1091622" y="4147199"/>
          <a:ext cx="1779588" cy="504825"/>
        </p:xfrm>
        <a:graphic>
          <a:graphicData uri="http://schemas.openxmlformats.org/presentationml/2006/ole">
            <mc:AlternateContent xmlns:mc="http://schemas.openxmlformats.org/markup-compatibility/2006">
              <mc:Choice xmlns:v="urn:schemas-microsoft-com:vml" Requires="v">
                <p:oleObj spid="_x0000_s142487" name="Equation" r:id="rId4" imgW="787320" imgH="228600" progId="Equation.DSMT4">
                  <p:embed/>
                </p:oleObj>
              </mc:Choice>
              <mc:Fallback>
                <p:oleObj name="Equation" r:id="rId4" imgW="787320" imgH="228600" progId="Equation.DSMT4">
                  <p:embed/>
                  <p:pic>
                    <p:nvPicPr>
                      <p:cNvPr id="13" name="Object 12"/>
                      <p:cNvPicPr>
                        <a:picLocks noChangeAspect="1" noChangeArrowheads="1"/>
                      </p:cNvPicPr>
                      <p:nvPr/>
                    </p:nvPicPr>
                    <p:blipFill>
                      <a:blip r:embed="rId5"/>
                      <a:srcRect/>
                      <a:stretch>
                        <a:fillRect/>
                      </a:stretch>
                    </p:blipFill>
                    <p:spPr bwMode="auto">
                      <a:xfrm>
                        <a:off x="1091622" y="4147199"/>
                        <a:ext cx="1779588" cy="504825"/>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76773381"/>
              </p:ext>
            </p:extLst>
          </p:nvPr>
        </p:nvGraphicFramePr>
        <p:xfrm>
          <a:off x="5387975" y="3781425"/>
          <a:ext cx="2871788" cy="869950"/>
        </p:xfrm>
        <a:graphic>
          <a:graphicData uri="http://schemas.openxmlformats.org/presentationml/2006/ole">
            <mc:AlternateContent xmlns:mc="http://schemas.openxmlformats.org/markup-compatibility/2006">
              <mc:Choice xmlns:v="urn:schemas-microsoft-com:vml" Requires="v">
                <p:oleObj spid="_x0000_s142488" name="Equation" r:id="rId6" imgW="1269720" imgH="393480" progId="Equation.DSMT4">
                  <p:embed/>
                </p:oleObj>
              </mc:Choice>
              <mc:Fallback>
                <p:oleObj name="Equation" r:id="rId6" imgW="1269720" imgH="393480" progId="Equation.DSMT4">
                  <p:embed/>
                  <p:pic>
                    <p:nvPicPr>
                      <p:cNvPr id="5" name="Object 4"/>
                      <p:cNvPicPr>
                        <a:picLocks noChangeAspect="1" noChangeArrowheads="1"/>
                      </p:cNvPicPr>
                      <p:nvPr/>
                    </p:nvPicPr>
                    <p:blipFill>
                      <a:blip r:embed="rId7"/>
                      <a:srcRect/>
                      <a:stretch>
                        <a:fillRect/>
                      </a:stretch>
                    </p:blipFill>
                    <p:spPr bwMode="auto">
                      <a:xfrm>
                        <a:off x="5387975" y="3781425"/>
                        <a:ext cx="2871788" cy="86995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898101543"/>
              </p:ext>
            </p:extLst>
          </p:nvPr>
        </p:nvGraphicFramePr>
        <p:xfrm>
          <a:off x="1091622" y="5275262"/>
          <a:ext cx="2354263" cy="504825"/>
        </p:xfrm>
        <a:graphic>
          <a:graphicData uri="http://schemas.openxmlformats.org/presentationml/2006/ole">
            <mc:AlternateContent xmlns:mc="http://schemas.openxmlformats.org/markup-compatibility/2006">
              <mc:Choice xmlns:v="urn:schemas-microsoft-com:vml" Requires="v">
                <p:oleObj spid="_x0000_s142489" name="Equation" r:id="rId8" imgW="1041120" imgH="228600" progId="Equation.DSMT4">
                  <p:embed/>
                </p:oleObj>
              </mc:Choice>
              <mc:Fallback>
                <p:oleObj name="Equation" r:id="rId8" imgW="1041120" imgH="228600" progId="Equation.DSMT4">
                  <p:embed/>
                  <p:pic>
                    <p:nvPicPr>
                      <p:cNvPr id="5" name="Object 4"/>
                      <p:cNvPicPr>
                        <a:picLocks noChangeAspect="1" noChangeArrowheads="1"/>
                      </p:cNvPicPr>
                      <p:nvPr/>
                    </p:nvPicPr>
                    <p:blipFill>
                      <a:blip r:embed="rId9"/>
                      <a:srcRect/>
                      <a:stretch>
                        <a:fillRect/>
                      </a:stretch>
                    </p:blipFill>
                    <p:spPr bwMode="auto">
                      <a:xfrm>
                        <a:off x="1091622" y="5275262"/>
                        <a:ext cx="2354263" cy="504825"/>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869753154"/>
              </p:ext>
            </p:extLst>
          </p:nvPr>
        </p:nvGraphicFramePr>
        <p:xfrm>
          <a:off x="5983143" y="5275263"/>
          <a:ext cx="2441575" cy="504825"/>
        </p:xfrm>
        <a:graphic>
          <a:graphicData uri="http://schemas.openxmlformats.org/presentationml/2006/ole">
            <mc:AlternateContent xmlns:mc="http://schemas.openxmlformats.org/markup-compatibility/2006">
              <mc:Choice xmlns:v="urn:schemas-microsoft-com:vml" Requires="v">
                <p:oleObj spid="_x0000_s142490" name="Equation" r:id="rId10" imgW="1079280" imgH="228600" progId="Equation.DSMT4">
                  <p:embed/>
                </p:oleObj>
              </mc:Choice>
              <mc:Fallback>
                <p:oleObj name="Equation" r:id="rId10" imgW="1079280" imgH="228600" progId="Equation.DSMT4">
                  <p:embed/>
                  <p:pic>
                    <p:nvPicPr>
                      <p:cNvPr id="8" name="Object 7"/>
                      <p:cNvPicPr>
                        <a:picLocks noChangeAspect="1" noChangeArrowheads="1"/>
                      </p:cNvPicPr>
                      <p:nvPr/>
                    </p:nvPicPr>
                    <p:blipFill>
                      <a:blip r:embed="rId11"/>
                      <a:srcRect/>
                      <a:stretch>
                        <a:fillRect/>
                      </a:stretch>
                    </p:blipFill>
                    <p:spPr bwMode="auto">
                      <a:xfrm>
                        <a:off x="5983143" y="5275263"/>
                        <a:ext cx="2441575" cy="504825"/>
                      </a:xfrm>
                      <a:prstGeom prst="rect">
                        <a:avLst/>
                      </a:prstGeom>
                      <a:noFill/>
                    </p:spPr>
                  </p:pic>
                </p:oleObj>
              </mc:Fallback>
            </mc:AlternateContent>
          </a:graphicData>
        </a:graphic>
      </p:graphicFrame>
      <p:cxnSp>
        <p:nvCxnSpPr>
          <p:cNvPr id="10" name="Straight Connector 9"/>
          <p:cNvCxnSpPr/>
          <p:nvPr/>
        </p:nvCxnSpPr>
        <p:spPr>
          <a:xfrm flipV="1">
            <a:off x="808220" y="3523961"/>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1" name="Rectangle 7"/>
          <p:cNvSpPr>
            <a:spLocks noChangeArrowheads="1"/>
          </p:cNvSpPr>
          <p:nvPr/>
        </p:nvSpPr>
        <p:spPr bwMode="auto">
          <a:xfrm>
            <a:off x="509411" y="3666765"/>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2" name="Rounded Rectangle 11"/>
          <p:cNvSpPr/>
          <p:nvPr/>
        </p:nvSpPr>
        <p:spPr>
          <a:xfrm>
            <a:off x="3992980" y="291106"/>
            <a:ext cx="2828048" cy="34636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a:solidFill>
                  <a:srgbClr val="00B0F0"/>
                </a:solidFill>
                <a:latin typeface="Times New Roman" panose="02020603050405020304" pitchFamily="18" charset="0"/>
                <a:ea typeface="Times New Roman" panose="02020603050405020304" pitchFamily="18" charset="0"/>
              </a:rPr>
              <a:t>Bài 1. MỆNH ĐỀ</a:t>
            </a:r>
            <a:endParaRPr lang="en-US" sz="3200" b="1">
              <a:solidFill>
                <a:srgbClr val="00B0F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125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31378" y="750949"/>
            <a:ext cx="1838965" cy="369332"/>
          </a:xfrm>
          <a:prstGeom prst="rect">
            <a:avLst/>
          </a:prstGeom>
        </p:spPr>
        <p:txBody>
          <a:bodyPr wrap="none">
            <a:spAutoFit/>
          </a:bodyPr>
          <a:lstStyle/>
          <a:p>
            <a:r>
              <a:rPr lang="en-US" b="1">
                <a:solidFill>
                  <a:srgbClr val="FF0000"/>
                </a:solidFill>
                <a:latin typeface="Times New Roman" panose="02020603050405020304" pitchFamily="18" charset="0"/>
                <a:cs typeface="Times New Roman" panose="02020603050405020304" pitchFamily="18" charset="0"/>
              </a:rPr>
              <a:t>1. </a:t>
            </a:r>
            <a:r>
              <a:rPr lang="en-US" b="1" u="sng">
                <a:solidFill>
                  <a:srgbClr val="FF0000"/>
                </a:solidFill>
                <a:latin typeface="Times New Roman" panose="02020603050405020304" pitchFamily="18" charset="0"/>
                <a:cs typeface="Times New Roman" panose="02020603050405020304" pitchFamily="18" charset="0"/>
              </a:rPr>
              <a:t>Các khái niệm</a:t>
            </a:r>
            <a:endParaRPr lang="en-US" b="1">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1748247" y="1096189"/>
            <a:ext cx="7101840" cy="369332"/>
          </a:xfrm>
          <a:prstGeom prst="rect">
            <a:avLst/>
          </a:prstGeom>
        </p:spPr>
        <p:txBody>
          <a:bodyPr wrap="square">
            <a:spAutoFit/>
          </a:bodyPr>
          <a:lstStyle/>
          <a:p>
            <a:r>
              <a:rPr lang="en-US" b="1">
                <a:latin typeface="Times New Roman" panose="02020603050405020304" pitchFamily="18" charset="0"/>
                <a:ea typeface="Times New Roman" panose="02020603050405020304" pitchFamily="18" charset="0"/>
              </a:rPr>
              <a:t>Tập hợp</a:t>
            </a:r>
            <a:r>
              <a:rPr lang="en-US">
                <a:latin typeface="Times New Roman" panose="02020603050405020304" pitchFamily="18" charset="0"/>
                <a:ea typeface="Times New Roman" panose="02020603050405020304" pitchFamily="18" charset="0"/>
              </a:rPr>
              <a:t> là một khái niệm cơ bản của toán học, không định nghĩa.</a:t>
            </a:r>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563190737"/>
              </p:ext>
            </p:extLst>
          </p:nvPr>
        </p:nvGraphicFramePr>
        <p:xfrm>
          <a:off x="8947338" y="2405618"/>
          <a:ext cx="874335" cy="415309"/>
        </p:xfrm>
        <a:graphic>
          <a:graphicData uri="http://schemas.openxmlformats.org/presentationml/2006/ole">
            <mc:AlternateContent xmlns:mc="http://schemas.openxmlformats.org/markup-compatibility/2006">
              <mc:Choice xmlns:v="urn:schemas-microsoft-com:vml" Requires="v">
                <p:oleObj spid="_x0000_s12609" name="Equation" r:id="rId3" imgW="380880" imgH="177480" progId="Equation.DSMT4">
                  <p:embed/>
                </p:oleObj>
              </mc:Choice>
              <mc:Fallback>
                <p:oleObj name="Equation" r:id="rId3" imgW="380880" imgH="177480" progId="Equation.DSMT4">
                  <p:embed/>
                  <p:pic>
                    <p:nvPicPr>
                      <p:cNvPr id="0" name="Object 1"/>
                      <p:cNvPicPr>
                        <a:picLocks noChangeAspect="1" noChangeArrowheads="1"/>
                      </p:cNvPicPr>
                      <p:nvPr/>
                    </p:nvPicPr>
                    <p:blipFill>
                      <a:blip r:embed="rId4"/>
                      <a:srcRect/>
                      <a:stretch>
                        <a:fillRect/>
                      </a:stretch>
                    </p:blipFill>
                    <p:spPr bwMode="auto">
                      <a:xfrm>
                        <a:off x="8947338" y="2405618"/>
                        <a:ext cx="874335" cy="415309"/>
                      </a:xfrm>
                      <a:prstGeom prst="rect">
                        <a:avLst/>
                      </a:prstGeom>
                      <a:noFill/>
                    </p:spPr>
                  </p:pic>
                </p:oleObj>
              </mc:Fallback>
            </mc:AlternateContent>
          </a:graphicData>
        </a:graphic>
      </p:graphicFrame>
      <p:sp>
        <p:nvSpPr>
          <p:cNvPr id="12" name="Rectangle 5"/>
          <p:cNvSpPr>
            <a:spLocks noChangeArrowheads="1"/>
          </p:cNvSpPr>
          <p:nvPr/>
        </p:nvSpPr>
        <p:spPr bwMode="auto">
          <a:xfrm>
            <a:off x="2204435" y="4429907"/>
            <a:ext cx="74783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 hợp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thường được biểu diễn dưới dạng: nêu tính chất  hay liệt kê phần tử.</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3" name="Rectangle 5"/>
          <p:cNvSpPr>
            <a:spLocks noChangeArrowheads="1"/>
          </p:cNvSpPr>
          <p:nvPr/>
        </p:nvSpPr>
        <p:spPr bwMode="auto">
          <a:xfrm>
            <a:off x="1574750" y="1575304"/>
            <a:ext cx="3188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dụ  A = { 1; 2; 3; a; b; c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4" name="Rectangle 5"/>
          <p:cNvSpPr>
            <a:spLocks noChangeArrowheads="1"/>
          </p:cNvSpPr>
          <p:nvPr/>
        </p:nvSpPr>
        <p:spPr bwMode="auto">
          <a:xfrm>
            <a:off x="1574749" y="1992449"/>
            <a:ext cx="3188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 đó</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là tên tập hợp</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Rectangle 5"/>
          <p:cNvSpPr>
            <a:spLocks noChangeArrowheads="1"/>
          </p:cNvSpPr>
          <p:nvPr/>
        </p:nvSpPr>
        <p:spPr bwMode="auto">
          <a:xfrm>
            <a:off x="2415150" y="2469256"/>
            <a:ext cx="43122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2; 3; a; b; c  là các phần tử của tập hợp</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3057661876"/>
              </p:ext>
            </p:extLst>
          </p:nvPr>
        </p:nvGraphicFramePr>
        <p:xfrm>
          <a:off x="7328520" y="2405618"/>
          <a:ext cx="815975" cy="385762"/>
        </p:xfrm>
        <a:graphic>
          <a:graphicData uri="http://schemas.openxmlformats.org/presentationml/2006/ole">
            <mc:AlternateContent xmlns:mc="http://schemas.openxmlformats.org/markup-compatibility/2006">
              <mc:Choice xmlns:v="urn:schemas-microsoft-com:vml" Requires="v">
                <p:oleObj spid="_x0000_s12610" name="Equation" r:id="rId5" imgW="355320" imgH="164880" progId="Equation.DSMT4">
                  <p:embed/>
                </p:oleObj>
              </mc:Choice>
              <mc:Fallback>
                <p:oleObj name="Equation" r:id="rId5" imgW="355320" imgH="164880" progId="Equation.DSMT4">
                  <p:embed/>
                  <p:pic>
                    <p:nvPicPr>
                      <p:cNvPr id="9" name="Object 8"/>
                      <p:cNvPicPr>
                        <a:picLocks noChangeAspect="1" noChangeArrowheads="1"/>
                      </p:cNvPicPr>
                      <p:nvPr/>
                    </p:nvPicPr>
                    <p:blipFill>
                      <a:blip r:embed="rId6"/>
                      <a:srcRect/>
                      <a:stretch>
                        <a:fillRect/>
                      </a:stretch>
                    </p:blipFill>
                    <p:spPr bwMode="auto">
                      <a:xfrm>
                        <a:off x="7328520" y="2405618"/>
                        <a:ext cx="815975" cy="385762"/>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429909922"/>
              </p:ext>
            </p:extLst>
          </p:nvPr>
        </p:nvGraphicFramePr>
        <p:xfrm>
          <a:off x="7289800" y="1657605"/>
          <a:ext cx="3292475" cy="474662"/>
        </p:xfrm>
        <a:graphic>
          <a:graphicData uri="http://schemas.openxmlformats.org/presentationml/2006/ole">
            <mc:AlternateContent xmlns:mc="http://schemas.openxmlformats.org/markup-compatibility/2006">
              <mc:Choice xmlns:v="urn:schemas-microsoft-com:vml" Requires="v">
                <p:oleObj spid="_x0000_s12611" name="Equation" r:id="rId7" imgW="1434960" imgH="203040" progId="Equation.DSMT4">
                  <p:embed/>
                </p:oleObj>
              </mc:Choice>
              <mc:Fallback>
                <p:oleObj name="Equation" r:id="rId7" imgW="1434960" imgH="203040" progId="Equation.DSMT4">
                  <p:embed/>
                  <p:pic>
                    <p:nvPicPr>
                      <p:cNvPr id="16" name="Object 15"/>
                      <p:cNvPicPr>
                        <a:picLocks noChangeAspect="1" noChangeArrowheads="1"/>
                      </p:cNvPicPr>
                      <p:nvPr/>
                    </p:nvPicPr>
                    <p:blipFill>
                      <a:blip r:embed="rId8"/>
                      <a:srcRect/>
                      <a:stretch>
                        <a:fillRect/>
                      </a:stretch>
                    </p:blipFill>
                    <p:spPr bwMode="auto">
                      <a:xfrm>
                        <a:off x="7289800" y="1657605"/>
                        <a:ext cx="3292475" cy="474662"/>
                      </a:xfrm>
                      <a:prstGeom prst="rect">
                        <a:avLst/>
                      </a:prstGeom>
                      <a:noFill/>
                    </p:spPr>
                  </p:pic>
                </p:oleObj>
              </mc:Fallback>
            </mc:AlternateContent>
          </a:graphicData>
        </a:graphic>
      </p:graphicFrame>
      <p:sp>
        <p:nvSpPr>
          <p:cNvPr id="18" name="Rectangle 17"/>
          <p:cNvSpPr/>
          <p:nvPr/>
        </p:nvSpPr>
        <p:spPr>
          <a:xfrm>
            <a:off x="8525149" y="3074517"/>
            <a:ext cx="2226956" cy="369332"/>
          </a:xfrm>
          <a:prstGeom prst="rect">
            <a:avLst/>
          </a:prstGeom>
        </p:spPr>
        <p:txBody>
          <a:bodyPr wrap="none">
            <a:spAutoFit/>
          </a:bodyPr>
          <a:lstStyle/>
          <a:p>
            <a:pPr lvl="0" indent="180975" defTabSz="914400" eaLnBrk="0" fontAlgn="base" hangingPunct="0">
              <a:spcBef>
                <a:spcPct val="0"/>
              </a:spcBef>
              <a:spcAft>
                <a:spcPct val="0"/>
              </a:spcAft>
              <a:tabLst>
                <a:tab pos="1651000" algn="l"/>
              </a:tabLst>
            </a:pP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d không thuộc A). </a:t>
            </a:r>
            <a:endParaRPr lang="en-US" altLang="en-US">
              <a:latin typeface="Times New Roman" panose="02020603050405020304" pitchFamily="18" charset="0"/>
              <a:cs typeface="Times New Roman" panose="02020603050405020304" pitchFamily="18" charset="0"/>
            </a:endParaRPr>
          </a:p>
        </p:txBody>
      </p:sp>
      <p:sp>
        <p:nvSpPr>
          <p:cNvPr id="19" name="Rectangle 18"/>
          <p:cNvSpPr/>
          <p:nvPr/>
        </p:nvSpPr>
        <p:spPr>
          <a:xfrm>
            <a:off x="6842625" y="3074517"/>
            <a:ext cx="1592167" cy="369332"/>
          </a:xfrm>
          <a:prstGeom prst="rect">
            <a:avLst/>
          </a:prstGeom>
        </p:spPr>
        <p:txBody>
          <a:bodyPr wrap="none">
            <a:spAutoFit/>
          </a:bodyPr>
          <a:lstStyle/>
          <a:p>
            <a:pPr lvl="0" indent="180975" defTabSz="914400" eaLnBrk="0" fontAlgn="base" hangingPunct="0">
              <a:spcBef>
                <a:spcPct val="0"/>
              </a:spcBef>
              <a:spcAft>
                <a:spcPct val="0"/>
              </a:spcAft>
              <a:tabLst>
                <a:tab pos="1651000" algn="l"/>
              </a:tabLst>
            </a:pP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thuộc A). </a:t>
            </a:r>
            <a:endParaRPr lang="en-US" altLang="en-US">
              <a:latin typeface="Times New Roman" panose="02020603050405020304" pitchFamily="18" charset="0"/>
              <a:cs typeface="Times New Roman" panose="02020603050405020304" pitchFamily="18" charset="0"/>
            </a:endParaRPr>
          </a:p>
        </p:txBody>
      </p:sp>
      <p:sp>
        <p:nvSpPr>
          <p:cNvPr id="20" name="Rectangle 5"/>
          <p:cNvSpPr>
            <a:spLocks noChangeArrowheads="1"/>
          </p:cNvSpPr>
          <p:nvPr/>
        </p:nvSpPr>
        <p:spPr bwMode="auto">
          <a:xfrm>
            <a:off x="5205066" y="5003364"/>
            <a:ext cx="424690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dụ  </a:t>
            </a:r>
            <a:r>
              <a:rPr kumimoji="0" lang="en-US" altLang="en-US" sz="2400"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 { 0; 1; 2; 3; 4; 5; 6}</a:t>
            </a: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1" name="Object 20"/>
          <p:cNvGraphicFramePr>
            <a:graphicFrameLocks noChangeAspect="1"/>
          </p:cNvGraphicFramePr>
          <p:nvPr>
            <p:extLst>
              <p:ext uri="{D42A27DB-BD31-4B8C-83A1-F6EECF244321}">
                <p14:modId xmlns:p14="http://schemas.microsoft.com/office/powerpoint/2010/main" val="928351066"/>
              </p:ext>
            </p:extLst>
          </p:nvPr>
        </p:nvGraphicFramePr>
        <p:xfrm>
          <a:off x="6037482" y="5656609"/>
          <a:ext cx="2397310" cy="525245"/>
        </p:xfrm>
        <a:graphic>
          <a:graphicData uri="http://schemas.openxmlformats.org/presentationml/2006/ole">
            <mc:AlternateContent xmlns:mc="http://schemas.openxmlformats.org/markup-compatibility/2006">
              <mc:Choice xmlns:v="urn:schemas-microsoft-com:vml" Requires="v">
                <p:oleObj spid="_x0000_s12612" name="Equation" r:id="rId9" imgW="1180800" imgH="253800" progId="Equation.DSMT4">
                  <p:embed/>
                </p:oleObj>
              </mc:Choice>
              <mc:Fallback>
                <p:oleObj name="Equation" r:id="rId9" imgW="1180800" imgH="253800" progId="Equation.DSMT4">
                  <p:embed/>
                  <p:pic>
                    <p:nvPicPr>
                      <p:cNvPr id="16" name="Object 15"/>
                      <p:cNvPicPr>
                        <a:picLocks noChangeAspect="1" noChangeArrowheads="1"/>
                      </p:cNvPicPr>
                      <p:nvPr/>
                    </p:nvPicPr>
                    <p:blipFill>
                      <a:blip r:embed="rId10"/>
                      <a:srcRect/>
                      <a:stretch>
                        <a:fillRect/>
                      </a:stretch>
                    </p:blipFill>
                    <p:spPr bwMode="auto">
                      <a:xfrm>
                        <a:off x="6037482" y="5656609"/>
                        <a:ext cx="2397310" cy="525245"/>
                      </a:xfrm>
                      <a:prstGeom prst="rect">
                        <a:avLst/>
                      </a:prstGeom>
                      <a:noFill/>
                    </p:spPr>
                  </p:pic>
                </p:oleObj>
              </mc:Fallback>
            </mc:AlternateContent>
          </a:graphicData>
        </a:graphic>
      </p:graphicFrame>
      <p:sp>
        <p:nvSpPr>
          <p:cNvPr id="2" name="Oval 1"/>
          <p:cNvSpPr/>
          <p:nvPr/>
        </p:nvSpPr>
        <p:spPr>
          <a:xfrm>
            <a:off x="4716161" y="44225"/>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42312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ircle(in)">
                                      <p:cBhvr>
                                        <p:cTn id="19" dur="2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down)">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circle(in)">
                                      <p:cBhvr>
                                        <p:cTn id="29" dur="20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barn(inVertical)">
                                      <p:cBhvr>
                                        <p:cTn id="58" dur="500"/>
                                        <p:tgtEl>
                                          <p:spTgt spid="18"/>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ppt_x"/>
                                          </p:val>
                                        </p:tav>
                                        <p:tav tm="100000">
                                          <p:val>
                                            <p:strVal val="#ppt_x"/>
                                          </p:val>
                                        </p:tav>
                                      </p:tavLst>
                                    </p:anim>
                                    <p:anim calcmode="lin" valueType="num">
                                      <p:cBhvr additive="base">
                                        <p:cTn id="6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6" presetClass="entr" presetSubtype="16"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circle(in)">
                                      <p:cBhvr>
                                        <p:cTn id="69" dur="2000"/>
                                        <p:tgtEl>
                                          <p:spTgt spid="20"/>
                                        </p:tgtEl>
                                      </p:cBhvr>
                                    </p:animEffect>
                                  </p:childTnLst>
                                </p:cTn>
                              </p:par>
                            </p:childTnLst>
                          </p:cTn>
                        </p:par>
                      </p:childTnLst>
                    </p:cTn>
                  </p:par>
                  <p:par>
                    <p:cTn id="70" fill="hold">
                      <p:stCondLst>
                        <p:cond delay="indefinite"/>
                      </p:stCondLst>
                      <p:childTnLst>
                        <p:par>
                          <p:cTn id="71" fill="hold">
                            <p:stCondLst>
                              <p:cond delay="0"/>
                            </p:stCondLst>
                            <p:childTnLst>
                              <p:par>
                                <p:cTn id="72" presetID="6" presetClass="entr" presetSubtype="16" fill="hold" nodeType="click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circle(in)">
                                      <p:cBhvr>
                                        <p:cTn id="7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p:bldP spid="13" grpId="0"/>
      <p:bldP spid="14" grpId="0"/>
      <p:bldP spid="15"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05151" y="797297"/>
            <a:ext cx="1838965" cy="369332"/>
          </a:xfrm>
          <a:prstGeom prst="rect">
            <a:avLst/>
          </a:prstGeom>
        </p:spPr>
        <p:txBody>
          <a:bodyPr wrap="none">
            <a:spAutoFit/>
          </a:bodyPr>
          <a:lstStyle/>
          <a:p>
            <a:r>
              <a:rPr lang="en-US" b="1">
                <a:solidFill>
                  <a:srgbClr val="FF0000"/>
                </a:solidFill>
                <a:latin typeface="Times New Roman" panose="02020603050405020304" pitchFamily="18" charset="0"/>
                <a:cs typeface="Times New Roman" panose="02020603050405020304" pitchFamily="18" charset="0"/>
              </a:rPr>
              <a:t>1. </a:t>
            </a:r>
            <a:r>
              <a:rPr lang="en-US" b="1" u="sng">
                <a:solidFill>
                  <a:srgbClr val="FF0000"/>
                </a:solidFill>
                <a:latin typeface="Times New Roman" panose="02020603050405020304" pitchFamily="18" charset="0"/>
                <a:cs typeface="Times New Roman" panose="02020603050405020304" pitchFamily="18" charset="0"/>
              </a:rPr>
              <a:t>Các khái niệm</a:t>
            </a:r>
            <a:endParaRPr lang="en-US" b="1">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730424" y="1377052"/>
            <a:ext cx="7101840" cy="369332"/>
          </a:xfrm>
          <a:prstGeom prst="rect">
            <a:avLst/>
          </a:prstGeom>
        </p:spPr>
        <p:txBody>
          <a:bodyPr wrap="square">
            <a:spAutoFit/>
          </a:bodyPr>
          <a:lstStyle/>
          <a:p>
            <a:r>
              <a:rPr lang="en-US" b="1">
                <a:latin typeface="Times New Roman" panose="02020603050405020304" pitchFamily="18" charset="0"/>
                <a:ea typeface="Times New Roman" panose="02020603050405020304" pitchFamily="18" charset="0"/>
              </a:rPr>
              <a:t>Tập hợp</a:t>
            </a:r>
            <a:r>
              <a:rPr lang="en-US">
                <a:latin typeface="Times New Roman" panose="02020603050405020304" pitchFamily="18" charset="0"/>
                <a:ea typeface="Times New Roman" panose="02020603050405020304" pitchFamily="18" charset="0"/>
              </a:rPr>
              <a:t> là một khái niệm cơ bản của toán học, không định nghĩa.</a:t>
            </a:r>
            <a:endParaRPr lang="en-US"/>
          </a:p>
        </p:txBody>
      </p:sp>
      <p:sp>
        <p:nvSpPr>
          <p:cNvPr id="12" name="Rectangle 5"/>
          <p:cNvSpPr>
            <a:spLocks noChangeArrowheads="1"/>
          </p:cNvSpPr>
          <p:nvPr/>
        </p:nvSpPr>
        <p:spPr bwMode="auto">
          <a:xfrm>
            <a:off x="487752" y="2071639"/>
            <a:ext cx="74783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 hợp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thường được biểu diễn dưới dạng: nêu tính chất  hay liệt kê phần tử.</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2"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nvGrpSpPr>
          <p:cNvPr id="22" name="Group 21"/>
          <p:cNvGrpSpPr>
            <a:grpSpLocks/>
          </p:cNvGrpSpPr>
          <p:nvPr/>
        </p:nvGrpSpPr>
        <p:grpSpPr bwMode="auto">
          <a:xfrm>
            <a:off x="8326567" y="2307321"/>
            <a:ext cx="2158666" cy="1280797"/>
            <a:chOff x="8504" y="4631"/>
            <a:chExt cx="1710" cy="1029"/>
          </a:xfrm>
        </p:grpSpPr>
        <p:sp>
          <p:nvSpPr>
            <p:cNvPr id="23" name="Oval 22"/>
            <p:cNvSpPr>
              <a:spLocks noChangeArrowheads="1"/>
            </p:cNvSpPr>
            <p:nvPr/>
          </p:nvSpPr>
          <p:spPr bwMode="auto">
            <a:xfrm rot="-1173590">
              <a:off x="8504" y="4631"/>
              <a:ext cx="1440" cy="900"/>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24" name="Oval 23"/>
            <p:cNvSpPr>
              <a:spLocks noChangeArrowheads="1"/>
            </p:cNvSpPr>
            <p:nvPr/>
          </p:nvSpPr>
          <p:spPr bwMode="auto">
            <a:xfrm rot="-1758268">
              <a:off x="8864" y="4811"/>
              <a:ext cx="716" cy="356"/>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25" name="Text Box 42"/>
            <p:cNvSpPr txBox="1">
              <a:spLocks noChangeArrowheads="1"/>
            </p:cNvSpPr>
            <p:nvPr/>
          </p:nvSpPr>
          <p:spPr bwMode="auto">
            <a:xfrm>
              <a:off x="9494" y="5120"/>
              <a:ext cx="720" cy="540"/>
            </a:xfrm>
            <a:prstGeom prst="rect">
              <a:avLst/>
            </a:prstGeom>
            <a:noFill/>
            <a:ln>
              <a:noFill/>
            </a:ln>
            <a:effectLst/>
            <a:extLst>
              <a:ext uri="{909E8E84-426E-40DD-AFC4-6F175D3DCCD1}">
                <a14:hiddenFill xmlns:a14="http://schemas.microsoft.com/office/drawing/2010/main">
                  <a:solidFill>
                    <a:srgbClr val="808080"/>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nSpc>
                  <a:spcPct val="115000"/>
                </a:lnSpc>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B</a:t>
              </a:r>
            </a:p>
          </p:txBody>
        </p:sp>
        <p:sp>
          <p:nvSpPr>
            <p:cNvPr id="26" name="Text Box 43"/>
            <p:cNvSpPr txBox="1">
              <a:spLocks noChangeArrowheads="1"/>
            </p:cNvSpPr>
            <p:nvPr/>
          </p:nvSpPr>
          <p:spPr bwMode="auto">
            <a:xfrm>
              <a:off x="9026" y="4951"/>
              <a:ext cx="540" cy="540"/>
            </a:xfrm>
            <a:prstGeom prst="rect">
              <a:avLst/>
            </a:prstGeom>
            <a:noFill/>
            <a:ln>
              <a:noFill/>
            </a:ln>
            <a:effectLst/>
            <a:extLst>
              <a:ext uri="{909E8E84-426E-40DD-AFC4-6F175D3DCCD1}">
                <a14:hiddenFill xmlns:a14="http://schemas.microsoft.com/office/drawing/2010/main">
                  <a:solidFill>
                    <a:srgbClr val="808080"/>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nSpc>
                  <a:spcPct val="115000"/>
                </a:lnSpc>
                <a:spcAft>
                  <a:spcPts val="10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A</a:t>
              </a:r>
            </a:p>
          </p:txBody>
        </p:sp>
      </p:grpSp>
      <p:sp>
        <p:nvSpPr>
          <p:cNvPr id="3" name="Rectangle 9"/>
          <p:cNvSpPr>
            <a:spLocks noChangeArrowheads="1"/>
          </p:cNvSpPr>
          <p:nvPr/>
        </p:nvSpPr>
        <p:spPr bwMode="auto">
          <a:xfrm>
            <a:off x="623654" y="2663026"/>
            <a:ext cx="2418291" cy="56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98475" algn="l"/>
                <a:tab pos="1651000" algn="l"/>
              </a:tabLst>
            </a:pPr>
            <a:endPar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98475" algn="l"/>
                <a:tab pos="1651000" algn="l"/>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Tập hợp con</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en-US" sz="13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4" name="Rectangle 11"/>
          <p:cNvSpPr>
            <a:spLocks noChangeArrowheads="1"/>
          </p:cNvSpPr>
          <p:nvPr/>
        </p:nvSpPr>
        <p:spPr bwMode="auto">
          <a:xfrm>
            <a:off x="2377440" y="292468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274674330"/>
              </p:ext>
            </p:extLst>
          </p:nvPr>
        </p:nvGraphicFramePr>
        <p:xfrm>
          <a:off x="2380035" y="3475877"/>
          <a:ext cx="3774143" cy="517268"/>
        </p:xfrm>
        <a:graphic>
          <a:graphicData uri="http://schemas.openxmlformats.org/presentationml/2006/ole">
            <mc:AlternateContent xmlns:mc="http://schemas.openxmlformats.org/markup-compatibility/2006">
              <mc:Choice xmlns:v="urn:schemas-microsoft-com:vml" Requires="v">
                <p:oleObj spid="_x0000_s14593" name="Equation" r:id="rId3" imgW="1879600" imgH="254000" progId="Equation.DSMT4">
                  <p:embed/>
                </p:oleObj>
              </mc:Choice>
              <mc:Fallback>
                <p:oleObj name="Equation" r:id="rId3" imgW="1879600" imgH="254000" progId="Equation.DSMT4">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035" y="3475877"/>
                        <a:ext cx="3774143" cy="517268"/>
                      </a:xfrm>
                      <a:prstGeom prst="rect">
                        <a:avLst/>
                      </a:prstGeom>
                      <a:noFill/>
                    </p:spPr>
                  </p:pic>
                </p:oleObj>
              </mc:Fallback>
            </mc:AlternateContent>
          </a:graphicData>
        </a:graphic>
      </p:graphicFrame>
      <p:sp>
        <p:nvSpPr>
          <p:cNvPr id="10" name="Rectangle 9"/>
          <p:cNvSpPr/>
          <p:nvPr/>
        </p:nvSpPr>
        <p:spPr>
          <a:xfrm>
            <a:off x="585992" y="4080871"/>
            <a:ext cx="2418291" cy="410882"/>
          </a:xfrm>
          <a:prstGeom prst="rect">
            <a:avLst/>
          </a:prstGeom>
        </p:spPr>
        <p:txBody>
          <a:bodyPr wrap="none">
            <a:spAutoFit/>
          </a:bodyPr>
          <a:lstStyle/>
          <a:p>
            <a:pPr lvl="0" algn="just">
              <a:lnSpc>
                <a:spcPct val="115000"/>
              </a:lnSpc>
              <a:spcAft>
                <a:spcPts val="0"/>
              </a:spcAft>
              <a:tabLst>
                <a:tab pos="457200" algn="l"/>
                <a:tab pos="1651000" algn="l"/>
              </a:tabLst>
            </a:pPr>
            <a:r>
              <a:rPr lang="en-US" b="1" smtClean="0">
                <a:latin typeface="Times New Roman" panose="02020603050405020304" pitchFamily="18" charset="0"/>
                <a:ea typeface="Times New Roman" panose="02020603050405020304" pitchFamily="18" charset="0"/>
                <a:cs typeface="Times New Roman" panose="02020603050405020304" pitchFamily="18" charset="0"/>
              </a:rPr>
              <a:t>⁕ Tập </a:t>
            </a:r>
            <a:r>
              <a:rPr lang="en-US" b="1">
                <a:latin typeface="Times New Roman" panose="02020603050405020304" pitchFamily="18" charset="0"/>
                <a:ea typeface="Times New Roman" panose="02020603050405020304" pitchFamily="18" charset="0"/>
                <a:cs typeface="Times New Roman" panose="02020603050405020304" pitchFamily="18" charset="0"/>
              </a:rPr>
              <a:t>hợp bằng nhau</a:t>
            </a:r>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27" name="Object 26"/>
          <p:cNvGraphicFramePr>
            <a:graphicFrameLocks noChangeAspect="1"/>
          </p:cNvGraphicFramePr>
          <p:nvPr>
            <p:extLst>
              <p:ext uri="{D42A27DB-BD31-4B8C-83A1-F6EECF244321}">
                <p14:modId xmlns:p14="http://schemas.microsoft.com/office/powerpoint/2010/main" val="948640535"/>
              </p:ext>
            </p:extLst>
          </p:nvPr>
        </p:nvGraphicFramePr>
        <p:xfrm>
          <a:off x="3371160" y="4080872"/>
          <a:ext cx="3912465" cy="474924"/>
        </p:xfrm>
        <a:graphic>
          <a:graphicData uri="http://schemas.openxmlformats.org/presentationml/2006/ole">
            <mc:AlternateContent xmlns:mc="http://schemas.openxmlformats.org/markup-compatibility/2006">
              <mc:Choice xmlns:v="urn:schemas-microsoft-com:vml" Requires="v">
                <p:oleObj spid="_x0000_s14594" name="Equation" r:id="rId5" imgW="1651000" imgH="203200" progId="Equation.DSMT4">
                  <p:embed/>
                </p:oleObj>
              </mc:Choice>
              <mc:Fallback>
                <p:oleObj name="Equation" r:id="rId5" imgW="1651000" imgH="203200" progId="Equation.DSMT4">
                  <p:embed/>
                  <p:pic>
                    <p:nvPicPr>
                      <p:cNvPr id="0" name="Object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1160" y="4080872"/>
                        <a:ext cx="3912465" cy="474924"/>
                      </a:xfrm>
                      <a:prstGeom prst="rect">
                        <a:avLst/>
                      </a:prstGeom>
                      <a:noFill/>
                    </p:spPr>
                  </p:pic>
                </p:oleObj>
              </mc:Fallback>
            </mc:AlternateContent>
          </a:graphicData>
        </a:graphic>
      </p:graphicFrame>
      <p:sp>
        <p:nvSpPr>
          <p:cNvPr id="28" name="Rectangle 27"/>
          <p:cNvSpPr/>
          <p:nvPr/>
        </p:nvSpPr>
        <p:spPr>
          <a:xfrm>
            <a:off x="623654" y="4852299"/>
            <a:ext cx="1405193" cy="390684"/>
          </a:xfrm>
          <a:prstGeom prst="rect">
            <a:avLst/>
          </a:prstGeom>
        </p:spPr>
        <p:txBody>
          <a:bodyPr wrap="none">
            <a:spAutoFit/>
          </a:bodyPr>
          <a:lstStyle/>
          <a:p>
            <a:pPr algn="just">
              <a:lnSpc>
                <a:spcPct val="115000"/>
              </a:lnSpc>
              <a:tabLst>
                <a:tab pos="457200" algn="l"/>
                <a:tab pos="1651000" algn="l"/>
              </a:tabLst>
            </a:pPr>
            <a:r>
              <a:rPr lang="en-US" b="1" smtClean="0">
                <a:latin typeface="Times New Roman" panose="02020603050405020304" pitchFamily="18" charset="0"/>
                <a:ea typeface="Times New Roman" panose="02020603050405020304" pitchFamily="18" charset="0"/>
                <a:cs typeface="Times New Roman" panose="02020603050405020304" pitchFamily="18" charset="0"/>
              </a:rPr>
              <a:t>⁕ Tập rỗng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9" name="Rectangle 28"/>
          <p:cNvSpPr/>
          <p:nvPr/>
        </p:nvSpPr>
        <p:spPr>
          <a:xfrm>
            <a:off x="2028847" y="4852299"/>
            <a:ext cx="3441968" cy="385362"/>
          </a:xfrm>
          <a:prstGeom prst="rect">
            <a:avLst/>
          </a:prstGeom>
        </p:spPr>
        <p:txBody>
          <a:bodyPr wrap="none">
            <a:spAutoFit/>
          </a:bodyPr>
          <a:lstStyle/>
          <a:p>
            <a:pPr algn="just">
              <a:lnSpc>
                <a:spcPct val="115000"/>
              </a:lnSpc>
              <a:tabLst>
                <a:tab pos="457200" algn="l"/>
                <a:tab pos="1651000" algn="l"/>
              </a:tabLst>
            </a:pPr>
            <a:r>
              <a:rPr lang="en-US" smtClean="0">
                <a:latin typeface="Times New Roman" panose="02020603050405020304" pitchFamily="18" charset="0"/>
                <a:cs typeface="Times New Roman" panose="02020603050405020304" pitchFamily="18" charset="0"/>
              </a:rPr>
              <a:t>là </a:t>
            </a:r>
            <a:r>
              <a:rPr lang="en-US">
                <a:latin typeface="Times New Roman" panose="02020603050405020304" pitchFamily="18" charset="0"/>
                <a:cs typeface="Times New Roman" panose="02020603050405020304" pitchFamily="18" charset="0"/>
              </a:rPr>
              <a:t>tập hợp không chứa phần tử nào</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30" name="Rectangle 9"/>
          <p:cNvSpPr>
            <a:spLocks noChangeArrowheads="1"/>
          </p:cNvSpPr>
          <p:nvPr/>
        </p:nvSpPr>
        <p:spPr bwMode="auto">
          <a:xfrm>
            <a:off x="2290342" y="2658590"/>
            <a:ext cx="5600796"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498475" algn="l"/>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98475" algn="l"/>
                <a:tab pos="1651000" algn="l"/>
              </a:tabLst>
            </a:pPr>
            <a:endPar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98475" algn="l"/>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 hợp A được gọi l</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à</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tập hợp con của tập B nếu mọi phần tử của tập A đều l</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à</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phần tử của tập hợp B.</a:t>
            </a:r>
            <a:r>
              <a:rPr kumimoji="0" lang="en-US" altLang="en-US" sz="13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31" name="Rectangle 30"/>
          <p:cNvSpPr/>
          <p:nvPr/>
        </p:nvSpPr>
        <p:spPr>
          <a:xfrm>
            <a:off x="5447259" y="4813315"/>
            <a:ext cx="1043876" cy="385362"/>
          </a:xfrm>
          <a:prstGeom prst="rect">
            <a:avLst/>
          </a:prstGeom>
        </p:spPr>
        <p:txBody>
          <a:bodyPr wrap="none">
            <a:spAutoFit/>
          </a:bodyPr>
          <a:lstStyle/>
          <a:p>
            <a:pPr algn="just">
              <a:lnSpc>
                <a:spcPct val="115000"/>
              </a:lnSpc>
              <a:tabLst>
                <a:tab pos="457200" algn="l"/>
                <a:tab pos="1651000" algn="l"/>
              </a:tabLst>
            </a:pPr>
            <a:r>
              <a:rPr lang="en-US" smtClean="0">
                <a:latin typeface="Times New Roman" panose="02020603050405020304" pitchFamily="18" charset="0"/>
                <a:cs typeface="Times New Roman" panose="02020603050405020304" pitchFamily="18" charset="0"/>
              </a:rPr>
              <a:t>Kí hiệu   </a:t>
            </a:r>
            <a:endParaRPr lang="en-US">
              <a:latin typeface="Times New Roman" panose="02020603050405020304" pitchFamily="18" charset="0"/>
              <a:cs typeface="Times New Roman" panose="02020603050405020304" pitchFamily="18" charset="0"/>
            </a:endParaRPr>
          </a:p>
        </p:txBody>
      </p:sp>
      <p:sp>
        <p:nvSpPr>
          <p:cNvPr id="32" name="Rectangle 17"/>
          <p:cNvSpPr>
            <a:spLocks noChangeArrowheads="1"/>
          </p:cNvSpPr>
          <p:nvPr/>
        </p:nvSpPr>
        <p:spPr bwMode="auto">
          <a:xfrm>
            <a:off x="305151" y="34009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3" name="Object 32"/>
          <p:cNvGraphicFramePr>
            <a:graphicFrameLocks noChangeAspect="1"/>
          </p:cNvGraphicFramePr>
          <p:nvPr>
            <p:extLst>
              <p:ext uri="{D42A27DB-BD31-4B8C-83A1-F6EECF244321}">
                <p14:modId xmlns:p14="http://schemas.microsoft.com/office/powerpoint/2010/main" val="552867170"/>
              </p:ext>
            </p:extLst>
          </p:nvPr>
        </p:nvGraphicFramePr>
        <p:xfrm>
          <a:off x="6484601" y="4696953"/>
          <a:ext cx="658742" cy="657211"/>
        </p:xfrm>
        <a:graphic>
          <a:graphicData uri="http://schemas.openxmlformats.org/presentationml/2006/ole">
            <mc:AlternateContent xmlns:mc="http://schemas.openxmlformats.org/markup-compatibility/2006">
              <mc:Choice xmlns:v="urn:schemas-microsoft-com:vml" Requires="v">
                <p:oleObj spid="_x0000_s14595" name="Equation" r:id="rId7" imgW="164814" imgH="177492" progId="Equation.DSMT4">
                  <p:embed/>
                </p:oleObj>
              </mc:Choice>
              <mc:Fallback>
                <p:oleObj name="Equation" r:id="rId7" imgW="164814" imgH="177492" progId="Equation.DSMT4">
                  <p:embed/>
                  <p:pic>
                    <p:nvPicPr>
                      <p:cNvPr id="0" name="Object 1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84601" y="4696953"/>
                        <a:ext cx="658742" cy="657211"/>
                      </a:xfrm>
                      <a:prstGeom prst="rect">
                        <a:avLst/>
                      </a:prstGeom>
                      <a:noFill/>
                    </p:spPr>
                  </p:pic>
                </p:oleObj>
              </mc:Fallback>
            </mc:AlternateContent>
          </a:graphicData>
        </a:graphic>
      </p:graphicFrame>
      <p:pic>
        <p:nvPicPr>
          <p:cNvPr id="36" name="Picture 35"/>
          <p:cNvPicPr>
            <a:picLocks noChangeAspect="1"/>
          </p:cNvPicPr>
          <p:nvPr/>
        </p:nvPicPr>
        <p:blipFill rotWithShape="1">
          <a:blip r:embed="rId9"/>
          <a:srcRect r="33017" b="-1589"/>
          <a:stretch/>
        </p:blipFill>
        <p:spPr>
          <a:xfrm>
            <a:off x="910505" y="5536484"/>
            <a:ext cx="7009464" cy="506162"/>
          </a:xfrm>
          <a:prstGeom prst="rect">
            <a:avLst/>
          </a:prstGeom>
        </p:spPr>
      </p:pic>
      <p:sp>
        <p:nvSpPr>
          <p:cNvPr id="34" name="Oval 33"/>
          <p:cNvSpPr/>
          <p:nvPr/>
        </p:nvSpPr>
        <p:spPr>
          <a:xfrm>
            <a:off x="4650590" y="280588"/>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9319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circle(in)">
                                      <p:cBhvr>
                                        <p:cTn id="14" dur="20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circle(in)">
                                      <p:cBhvr>
                                        <p:cTn id="19" dur="20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1000"/>
                                        <p:tgtEl>
                                          <p:spTgt spid="28"/>
                                        </p:tgtEl>
                                      </p:cBhvr>
                                    </p:animEffect>
                                    <p:anim calcmode="lin" valueType="num">
                                      <p:cBhvr>
                                        <p:cTn id="42" dur="1000" fill="hold"/>
                                        <p:tgtEl>
                                          <p:spTgt spid="28"/>
                                        </p:tgtEl>
                                        <p:attrNameLst>
                                          <p:attrName>ppt_x</p:attrName>
                                        </p:attrNameLst>
                                      </p:cBhvr>
                                      <p:tavLst>
                                        <p:tav tm="0">
                                          <p:val>
                                            <p:strVal val="#ppt_x"/>
                                          </p:val>
                                        </p:tav>
                                        <p:tav tm="100000">
                                          <p:val>
                                            <p:strVal val="#ppt_x"/>
                                          </p:val>
                                        </p:tav>
                                      </p:tavLst>
                                    </p:anim>
                                    <p:anim calcmode="lin" valueType="num">
                                      <p:cBhvr>
                                        <p:cTn id="4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circle(in)">
                                      <p:cBhvr>
                                        <p:cTn id="48" dur="2000"/>
                                        <p:tgtEl>
                                          <p:spTgt spid="29"/>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grpId="0" nodeType="click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circle(in)">
                                      <p:cBhvr>
                                        <p:cTn id="53" dur="2000"/>
                                        <p:tgtEl>
                                          <p:spTgt spid="31"/>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nodeType="click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circle(in)">
                                      <p:cBhvr>
                                        <p:cTn id="58" dur="2000"/>
                                        <p:tgtEl>
                                          <p:spTgt spid="33"/>
                                        </p:tgtEl>
                                      </p:cBhvr>
                                    </p:animEffect>
                                  </p:childTnLst>
                                </p:cTn>
                              </p:par>
                            </p:childTnLst>
                          </p:cTn>
                        </p:par>
                      </p:childTnLst>
                    </p:cTn>
                  </p:par>
                  <p:par>
                    <p:cTn id="59" fill="hold">
                      <p:stCondLst>
                        <p:cond delay="indefinite"/>
                      </p:stCondLst>
                      <p:childTnLst>
                        <p:par>
                          <p:cTn id="60" fill="hold">
                            <p:stCondLst>
                              <p:cond delay="0"/>
                            </p:stCondLst>
                            <p:childTnLst>
                              <p:par>
                                <p:cTn id="61" presetID="21" presetClass="entr" presetSubtype="1" fill="hold" nodeType="click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heel(1)">
                                      <p:cBhvr>
                                        <p:cTn id="63"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1037463"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Áp dụng</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r="33017" b="-1589"/>
          <a:stretch/>
        </p:blipFill>
        <p:spPr>
          <a:xfrm>
            <a:off x="506543" y="1265050"/>
            <a:ext cx="6464560" cy="466814"/>
          </a:xfrm>
          <a:prstGeom prst="rect">
            <a:avLst/>
          </a:prstGeom>
        </p:spPr>
      </p:pic>
      <p:graphicFrame>
        <p:nvGraphicFramePr>
          <p:cNvPr id="8" name="Object 7"/>
          <p:cNvGraphicFramePr>
            <a:graphicFrameLocks noChangeAspect="1"/>
          </p:cNvGraphicFramePr>
          <p:nvPr>
            <p:extLst>
              <p:ext uri="{D42A27DB-BD31-4B8C-83A1-F6EECF244321}">
                <p14:modId xmlns:p14="http://schemas.microsoft.com/office/powerpoint/2010/main" val="98818344"/>
              </p:ext>
            </p:extLst>
          </p:nvPr>
        </p:nvGraphicFramePr>
        <p:xfrm>
          <a:off x="1841863" y="1788641"/>
          <a:ext cx="1332411" cy="444137"/>
        </p:xfrm>
        <a:graphic>
          <a:graphicData uri="http://schemas.openxmlformats.org/presentationml/2006/ole">
            <mc:AlternateContent xmlns:mc="http://schemas.openxmlformats.org/markup-compatibility/2006">
              <mc:Choice xmlns:v="urn:schemas-microsoft-com:vml" Requires="v">
                <p:oleObj spid="_x0000_s15851" name="Equation" r:id="rId4" imgW="596641" imgH="203112" progId="Equation.DSMT4">
                  <p:embed/>
                </p:oleObj>
              </mc:Choice>
              <mc:Fallback>
                <p:oleObj name="Equation" r:id="rId4" imgW="596641" imgH="203112" progId="Equation.DSMT4">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1863" y="1788641"/>
                        <a:ext cx="1332411" cy="444137"/>
                      </a:xfrm>
                      <a:prstGeom prst="rect">
                        <a:avLst/>
                      </a:prstGeom>
                      <a:noFill/>
                    </p:spPr>
                  </p:pic>
                </p:oleObj>
              </mc:Fallback>
            </mc:AlternateContent>
          </a:graphicData>
        </a:graphic>
      </p:graphicFrame>
      <p:sp>
        <p:nvSpPr>
          <p:cNvPr id="9" name="Rectangle 8"/>
          <p:cNvSpPr/>
          <p:nvPr/>
        </p:nvSpPr>
        <p:spPr>
          <a:xfrm>
            <a:off x="3501582" y="1863446"/>
            <a:ext cx="5782352" cy="369332"/>
          </a:xfrm>
          <a:prstGeom prst="rect">
            <a:avLst/>
          </a:prstGeom>
        </p:spPr>
        <p:txBody>
          <a:bodyPr wrap="none">
            <a:spAutoFit/>
          </a:bodyPr>
          <a:lstStyle/>
          <a:p>
            <a:r>
              <a:rPr lang="en-US" smtClean="0">
                <a:latin typeface="Times New Roman" panose="02020603050405020304" pitchFamily="18" charset="0"/>
                <a:ea typeface="Times New Roman" panose="02020603050405020304" pitchFamily="18" charset="0"/>
              </a:rPr>
              <a:t>Phương trình vô </a:t>
            </a:r>
            <a:r>
              <a:rPr lang="en-US">
                <a:latin typeface="Times New Roman" panose="02020603050405020304" pitchFamily="18" charset="0"/>
                <a:ea typeface="Times New Roman" panose="02020603050405020304" pitchFamily="18" charset="0"/>
              </a:rPr>
              <a:t>nghiệm nên tập nghiệm của phương trình là</a:t>
            </a:r>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757037310"/>
              </p:ext>
            </p:extLst>
          </p:nvPr>
        </p:nvGraphicFramePr>
        <p:xfrm>
          <a:off x="9809163" y="1795375"/>
          <a:ext cx="935037" cy="387350"/>
        </p:xfrm>
        <a:graphic>
          <a:graphicData uri="http://schemas.openxmlformats.org/presentationml/2006/ole">
            <mc:AlternateContent xmlns:mc="http://schemas.openxmlformats.org/markup-compatibility/2006">
              <mc:Choice xmlns:v="urn:schemas-microsoft-com:vml" Requires="v">
                <p:oleObj spid="_x0000_s15852" name="Equation" r:id="rId6" imgW="419040" imgH="177480" progId="Equation.DSMT4">
                  <p:embed/>
                </p:oleObj>
              </mc:Choice>
              <mc:Fallback>
                <p:oleObj name="Equation" r:id="rId6" imgW="419040" imgH="177480" progId="Equation.DSMT4">
                  <p:embed/>
                  <p:pic>
                    <p:nvPicPr>
                      <p:cNvPr id="8" name="Object 7"/>
                      <p:cNvPicPr>
                        <a:picLocks noChangeAspect="1" noChangeArrowheads="1"/>
                      </p:cNvPicPr>
                      <p:nvPr/>
                    </p:nvPicPr>
                    <p:blipFill>
                      <a:blip r:embed="rId7"/>
                      <a:srcRect/>
                      <a:stretch>
                        <a:fillRect/>
                      </a:stretch>
                    </p:blipFill>
                    <p:spPr bwMode="auto">
                      <a:xfrm>
                        <a:off x="9809163" y="1795375"/>
                        <a:ext cx="935037" cy="387350"/>
                      </a:xfrm>
                      <a:prstGeom prst="rect">
                        <a:avLst/>
                      </a:prstGeom>
                      <a:noFill/>
                    </p:spPr>
                  </p:pic>
                </p:oleObj>
              </mc:Fallback>
            </mc:AlternateContent>
          </a:graphicData>
        </a:graphic>
      </p:graphicFrame>
      <p:pic>
        <p:nvPicPr>
          <p:cNvPr id="11" name="Picture 10"/>
          <p:cNvPicPr>
            <a:picLocks noChangeAspect="1"/>
          </p:cNvPicPr>
          <p:nvPr/>
        </p:nvPicPr>
        <p:blipFill>
          <a:blip r:embed="rId8"/>
          <a:stretch>
            <a:fillRect/>
          </a:stretch>
        </p:blipFill>
        <p:spPr>
          <a:xfrm>
            <a:off x="506543" y="2518136"/>
            <a:ext cx="8566295" cy="441607"/>
          </a:xfrm>
          <a:prstGeom prst="rect">
            <a:avLst/>
          </a:prstGeom>
        </p:spPr>
      </p:pic>
      <p:sp>
        <p:nvSpPr>
          <p:cNvPr id="12" name="Rectangle 11"/>
          <p:cNvSpPr/>
          <p:nvPr/>
        </p:nvSpPr>
        <p:spPr>
          <a:xfrm>
            <a:off x="806996" y="3355523"/>
            <a:ext cx="206973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Ta có phương trình: </a:t>
            </a:r>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3511051108"/>
              </p:ext>
            </p:extLst>
          </p:nvPr>
        </p:nvGraphicFramePr>
        <p:xfrm>
          <a:off x="2711257" y="3344668"/>
          <a:ext cx="2477349" cy="451591"/>
        </p:xfrm>
        <a:graphic>
          <a:graphicData uri="http://schemas.openxmlformats.org/presentationml/2006/ole">
            <mc:AlternateContent xmlns:mc="http://schemas.openxmlformats.org/markup-compatibility/2006">
              <mc:Choice xmlns:v="urn:schemas-microsoft-com:vml" Requires="v">
                <p:oleObj spid="_x0000_s15853" name="Equation" r:id="rId9" imgW="1523880" imgH="279360" progId="Equation.DSMT4">
                  <p:embed/>
                </p:oleObj>
              </mc:Choice>
              <mc:Fallback>
                <p:oleObj name="Equation" r:id="rId9" imgW="1523880" imgH="279360" progId="Equation.DSMT4">
                  <p:embed/>
                  <p:pic>
                    <p:nvPicPr>
                      <p:cNvPr id="0" name="Object 5"/>
                      <p:cNvPicPr>
                        <a:picLocks noChangeAspect="1" noChangeArrowheads="1"/>
                      </p:cNvPicPr>
                      <p:nvPr/>
                    </p:nvPicPr>
                    <p:blipFill>
                      <a:blip r:embed="rId10"/>
                      <a:srcRect/>
                      <a:stretch>
                        <a:fillRect/>
                      </a:stretch>
                    </p:blipFill>
                    <p:spPr bwMode="auto">
                      <a:xfrm>
                        <a:off x="2711257" y="3344668"/>
                        <a:ext cx="2477349" cy="451591"/>
                      </a:xfrm>
                      <a:prstGeom prst="rect">
                        <a:avLst/>
                      </a:prstGeom>
                      <a:noFill/>
                    </p:spPr>
                  </p:pic>
                </p:oleObj>
              </mc:Fallback>
            </mc:AlternateContent>
          </a:graphicData>
        </a:graphic>
      </p:graphicFrame>
      <p:sp>
        <p:nvSpPr>
          <p:cNvPr id="15" name="Rectangle 8"/>
          <p:cNvSpPr>
            <a:spLocks noChangeArrowheads="1"/>
          </p:cNvSpPr>
          <p:nvPr/>
        </p:nvSpPr>
        <p:spPr bwMode="auto">
          <a:xfrm>
            <a:off x="3501582" y="4506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extLst>
              <p:ext uri="{D42A27DB-BD31-4B8C-83A1-F6EECF244321}">
                <p14:modId xmlns:p14="http://schemas.microsoft.com/office/powerpoint/2010/main" val="3494602245"/>
              </p:ext>
            </p:extLst>
          </p:nvPr>
        </p:nvGraphicFramePr>
        <p:xfrm>
          <a:off x="8872847" y="3283836"/>
          <a:ext cx="3055863" cy="436166"/>
        </p:xfrm>
        <a:graphic>
          <a:graphicData uri="http://schemas.openxmlformats.org/presentationml/2006/ole">
            <mc:AlternateContent xmlns:mc="http://schemas.openxmlformats.org/markup-compatibility/2006">
              <mc:Choice xmlns:v="urn:schemas-microsoft-com:vml" Requires="v">
                <p:oleObj spid="_x0000_s15854" name="Equation" r:id="rId11" imgW="1790640" imgH="253800" progId="Equation.DSMT4">
                  <p:embed/>
                </p:oleObj>
              </mc:Choice>
              <mc:Fallback>
                <p:oleObj name="Equation" r:id="rId11" imgW="1790640" imgH="253800" progId="Equation.DSMT4">
                  <p:embed/>
                  <p:pic>
                    <p:nvPicPr>
                      <p:cNvPr id="0" name="Object 7"/>
                      <p:cNvPicPr>
                        <a:picLocks noChangeAspect="1" noChangeArrowheads="1"/>
                      </p:cNvPicPr>
                      <p:nvPr/>
                    </p:nvPicPr>
                    <p:blipFill>
                      <a:blip r:embed="rId12"/>
                      <a:srcRect/>
                      <a:stretch>
                        <a:fillRect/>
                      </a:stretch>
                    </p:blipFill>
                    <p:spPr bwMode="auto">
                      <a:xfrm>
                        <a:off x="8872847" y="3283836"/>
                        <a:ext cx="3055863" cy="436166"/>
                      </a:xfrm>
                      <a:prstGeom prst="rect">
                        <a:avLst/>
                      </a:prstGeom>
                      <a:noFill/>
                    </p:spPr>
                  </p:pic>
                </p:oleObj>
              </mc:Fallback>
            </mc:AlternateContent>
          </a:graphicData>
        </a:graphic>
      </p:graphicFrame>
      <p:pic>
        <p:nvPicPr>
          <p:cNvPr id="17" name="Picture 16"/>
          <p:cNvPicPr>
            <a:picLocks noChangeAspect="1"/>
          </p:cNvPicPr>
          <p:nvPr/>
        </p:nvPicPr>
        <p:blipFill>
          <a:blip r:embed="rId13"/>
          <a:stretch>
            <a:fillRect/>
          </a:stretch>
        </p:blipFill>
        <p:spPr>
          <a:xfrm>
            <a:off x="563877" y="4291774"/>
            <a:ext cx="9836902" cy="428898"/>
          </a:xfrm>
          <a:prstGeom prst="rect">
            <a:avLst/>
          </a:prstGeom>
        </p:spPr>
      </p:pic>
      <p:sp>
        <p:nvSpPr>
          <p:cNvPr id="18" name="Rectangle 17"/>
          <p:cNvSpPr/>
          <p:nvPr/>
        </p:nvSpPr>
        <p:spPr>
          <a:xfrm>
            <a:off x="1317934" y="4965544"/>
            <a:ext cx="2380267" cy="410882"/>
          </a:xfrm>
          <a:prstGeom prst="rect">
            <a:avLst/>
          </a:prstGeom>
        </p:spPr>
        <p:txBody>
          <a:bodyPr wrap="none">
            <a:spAutoFit/>
          </a:bodyPr>
          <a:lstStyle/>
          <a:p>
            <a:pPr indent="180340" algn="just">
              <a:lnSpc>
                <a:spcPct val="115000"/>
              </a:lnSpc>
              <a:spcAft>
                <a:spcPts val="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Các tập con của A là: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9" name="Rectangle 10"/>
          <p:cNvSpPr>
            <a:spLocks noChangeArrowheads="1"/>
          </p:cNvSpPr>
          <p:nvPr/>
        </p:nvSpPr>
        <p:spPr bwMode="auto">
          <a:xfrm>
            <a:off x="1471403" y="42724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85852958"/>
              </p:ext>
            </p:extLst>
          </p:nvPr>
        </p:nvGraphicFramePr>
        <p:xfrm>
          <a:off x="3752182" y="4965544"/>
          <a:ext cx="6581255" cy="512137"/>
        </p:xfrm>
        <a:graphic>
          <a:graphicData uri="http://schemas.openxmlformats.org/presentationml/2006/ole">
            <mc:AlternateContent xmlns:mc="http://schemas.openxmlformats.org/markup-compatibility/2006">
              <mc:Choice xmlns:v="urn:schemas-microsoft-com:vml" Requires="v">
                <p:oleObj spid="_x0000_s15855" name="Equation" r:id="rId14" imgW="3174840" imgH="253800" progId="Equation.DSMT4">
                  <p:embed/>
                </p:oleObj>
              </mc:Choice>
              <mc:Fallback>
                <p:oleObj name="Equation" r:id="rId14" imgW="3174840" imgH="253800" progId="Equation.DSMT4">
                  <p:embed/>
                  <p:pic>
                    <p:nvPicPr>
                      <p:cNvPr id="0" name="Object 9"/>
                      <p:cNvPicPr>
                        <a:picLocks noChangeAspect="1" noChangeArrowheads="1"/>
                      </p:cNvPicPr>
                      <p:nvPr/>
                    </p:nvPicPr>
                    <p:blipFill>
                      <a:blip r:embed="rId15"/>
                      <a:srcRect/>
                      <a:stretch>
                        <a:fillRect/>
                      </a:stretch>
                    </p:blipFill>
                    <p:spPr bwMode="auto">
                      <a:xfrm>
                        <a:off x="3752182" y="4965544"/>
                        <a:ext cx="6581255" cy="512137"/>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1005881388"/>
              </p:ext>
            </p:extLst>
          </p:nvPr>
        </p:nvGraphicFramePr>
        <p:xfrm>
          <a:off x="7110151" y="2967141"/>
          <a:ext cx="1901434" cy="1069556"/>
        </p:xfrm>
        <a:graphic>
          <a:graphicData uri="http://schemas.openxmlformats.org/presentationml/2006/ole">
            <mc:AlternateContent xmlns:mc="http://schemas.openxmlformats.org/markup-compatibility/2006">
              <mc:Choice xmlns:v="urn:schemas-microsoft-com:vml" Requires="v">
                <p:oleObj spid="_x0000_s15856" name="Equation" r:id="rId16" imgW="1168200" imgH="660240" progId="Equation.DSMT4">
                  <p:embed/>
                </p:oleObj>
              </mc:Choice>
              <mc:Fallback>
                <p:oleObj name="Equation" r:id="rId16" imgW="1168200" imgH="660240" progId="Equation.DSMT4">
                  <p:embed/>
                  <p:pic>
                    <p:nvPicPr>
                      <p:cNvPr id="14" name="Object 13"/>
                      <p:cNvPicPr>
                        <a:picLocks noChangeAspect="1" noChangeArrowheads="1"/>
                      </p:cNvPicPr>
                      <p:nvPr/>
                    </p:nvPicPr>
                    <p:blipFill>
                      <a:blip r:embed="rId17"/>
                      <a:srcRect/>
                      <a:stretch>
                        <a:fillRect/>
                      </a:stretch>
                    </p:blipFill>
                    <p:spPr bwMode="auto">
                      <a:xfrm>
                        <a:off x="7110151" y="2967141"/>
                        <a:ext cx="1901434" cy="1069556"/>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207867234"/>
              </p:ext>
            </p:extLst>
          </p:nvPr>
        </p:nvGraphicFramePr>
        <p:xfrm>
          <a:off x="5188606" y="3135405"/>
          <a:ext cx="1921545" cy="782513"/>
        </p:xfrm>
        <a:graphic>
          <a:graphicData uri="http://schemas.openxmlformats.org/presentationml/2006/ole">
            <mc:AlternateContent xmlns:mc="http://schemas.openxmlformats.org/markup-compatibility/2006">
              <mc:Choice xmlns:v="urn:schemas-microsoft-com:vml" Requires="v">
                <p:oleObj spid="_x0000_s15857" name="Equation" r:id="rId18" imgW="1180800" imgH="482400" progId="Equation.DSMT4">
                  <p:embed/>
                </p:oleObj>
              </mc:Choice>
              <mc:Fallback>
                <p:oleObj name="Equation" r:id="rId18" imgW="1180800" imgH="482400" progId="Equation.DSMT4">
                  <p:embed/>
                  <p:pic>
                    <p:nvPicPr>
                      <p:cNvPr id="14" name="Object 13"/>
                      <p:cNvPicPr>
                        <a:picLocks noChangeAspect="1" noChangeArrowheads="1"/>
                      </p:cNvPicPr>
                      <p:nvPr/>
                    </p:nvPicPr>
                    <p:blipFill>
                      <a:blip r:embed="rId19"/>
                      <a:srcRect/>
                      <a:stretch>
                        <a:fillRect/>
                      </a:stretch>
                    </p:blipFill>
                    <p:spPr bwMode="auto">
                      <a:xfrm>
                        <a:off x="5188606" y="3135405"/>
                        <a:ext cx="1921545" cy="782513"/>
                      </a:xfrm>
                      <a:prstGeom prst="rect">
                        <a:avLst/>
                      </a:prstGeom>
                      <a:noFill/>
                    </p:spPr>
                  </p:pic>
                </p:oleObj>
              </mc:Fallback>
            </mc:AlternateContent>
          </a:graphicData>
        </a:graphic>
      </p:graphicFrame>
      <p:sp>
        <p:nvSpPr>
          <p:cNvPr id="23" name="Oval 22"/>
          <p:cNvSpPr/>
          <p:nvPr/>
        </p:nvSpPr>
        <p:spPr>
          <a:xfrm>
            <a:off x="9072838" y="444416"/>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3089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2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20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circle(in)">
                                      <p:cBhvr>
                                        <p:cTn id="50" dur="2000"/>
                                        <p:tgtEl>
                                          <p:spTgt spid="21"/>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circle(in)">
                                      <p:cBhvr>
                                        <p:cTn id="55" dur="20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barn(inVertical)">
                                      <p:cBhvr>
                                        <p:cTn id="7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0"/>
          <p:cNvSpPr>
            <a:spLocks noChangeArrowheads="1"/>
          </p:cNvSpPr>
          <p:nvPr/>
        </p:nvSpPr>
        <p:spPr bwMode="auto">
          <a:xfrm>
            <a:off x="1471403" y="42724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3" name="Oval 22"/>
          <p:cNvSpPr/>
          <p:nvPr/>
        </p:nvSpPr>
        <p:spPr>
          <a:xfrm>
            <a:off x="9280656" y="212105"/>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05948" y="1221180"/>
            <a:ext cx="10221031" cy="1024267"/>
          </a:xfrm>
          <a:prstGeom prst="rect">
            <a:avLst/>
          </a:prstGeom>
          <a:ln>
            <a:solidFill>
              <a:srgbClr val="92D050"/>
            </a:solidFill>
          </a:ln>
        </p:spPr>
      </p:pic>
      <p:pic>
        <p:nvPicPr>
          <p:cNvPr id="4" name="Picture 3"/>
          <p:cNvPicPr>
            <a:picLocks noChangeAspect="1"/>
          </p:cNvPicPr>
          <p:nvPr/>
        </p:nvPicPr>
        <p:blipFill>
          <a:blip r:embed="rId4"/>
          <a:stretch>
            <a:fillRect/>
          </a:stretch>
        </p:blipFill>
        <p:spPr>
          <a:xfrm>
            <a:off x="2108592" y="2325402"/>
            <a:ext cx="9156035" cy="932619"/>
          </a:xfrm>
          <a:prstGeom prst="rect">
            <a:avLst/>
          </a:prstGeom>
        </p:spPr>
      </p:pic>
      <p:pic>
        <p:nvPicPr>
          <p:cNvPr id="7" name="Picture 6"/>
          <p:cNvPicPr>
            <a:picLocks noChangeAspect="1"/>
          </p:cNvPicPr>
          <p:nvPr/>
        </p:nvPicPr>
        <p:blipFill>
          <a:blip r:embed="rId5"/>
          <a:stretch>
            <a:fillRect/>
          </a:stretch>
        </p:blipFill>
        <p:spPr>
          <a:xfrm>
            <a:off x="605948" y="3110560"/>
            <a:ext cx="10221031" cy="1731156"/>
          </a:xfrm>
          <a:prstGeom prst="rect">
            <a:avLst/>
          </a:prstGeom>
          <a:ln>
            <a:solidFill>
              <a:srgbClr val="00B050"/>
            </a:solidFill>
          </a:ln>
        </p:spPr>
      </p:pic>
      <p:pic>
        <p:nvPicPr>
          <p:cNvPr id="13" name="Picture 12"/>
          <p:cNvPicPr>
            <a:picLocks noChangeAspect="1"/>
          </p:cNvPicPr>
          <p:nvPr/>
        </p:nvPicPr>
        <p:blipFill>
          <a:blip r:embed="rId6"/>
          <a:stretch>
            <a:fillRect/>
          </a:stretch>
        </p:blipFill>
        <p:spPr>
          <a:xfrm>
            <a:off x="792410" y="5032489"/>
            <a:ext cx="10782042" cy="722861"/>
          </a:xfrm>
          <a:prstGeom prst="rect">
            <a:avLst/>
          </a:prstGeom>
        </p:spPr>
      </p:pic>
      <p:graphicFrame>
        <p:nvGraphicFramePr>
          <p:cNvPr id="26" name="Object 25"/>
          <p:cNvGraphicFramePr>
            <a:graphicFrameLocks noChangeAspect="1"/>
          </p:cNvGraphicFramePr>
          <p:nvPr>
            <p:extLst>
              <p:ext uri="{D42A27DB-BD31-4B8C-83A1-F6EECF244321}">
                <p14:modId xmlns:p14="http://schemas.microsoft.com/office/powerpoint/2010/main" val="3690014439"/>
              </p:ext>
            </p:extLst>
          </p:nvPr>
        </p:nvGraphicFramePr>
        <p:xfrm>
          <a:off x="5322888" y="5770563"/>
          <a:ext cx="1720850" cy="350837"/>
        </p:xfrm>
        <a:graphic>
          <a:graphicData uri="http://schemas.openxmlformats.org/presentationml/2006/ole">
            <mc:AlternateContent xmlns:mc="http://schemas.openxmlformats.org/markup-compatibility/2006">
              <mc:Choice xmlns:v="urn:schemas-microsoft-com:vml" Requires="v">
                <p:oleObj spid="_x0000_s180243" name="Equation" r:id="rId7" imgW="977760" imgH="203040" progId="Equation.DSMT4">
                  <p:embed/>
                </p:oleObj>
              </mc:Choice>
              <mc:Fallback>
                <p:oleObj name="Equation" r:id="rId7" imgW="977760" imgH="203040" progId="Equation.DSMT4">
                  <p:embed/>
                  <p:pic>
                    <p:nvPicPr>
                      <p:cNvPr id="0" name="Object 1"/>
                      <p:cNvPicPr>
                        <a:picLocks noChangeAspect="1" noChangeArrowheads="1"/>
                      </p:cNvPicPr>
                      <p:nvPr/>
                    </p:nvPicPr>
                    <p:blipFill>
                      <a:blip r:embed="rId8"/>
                      <a:srcRect/>
                      <a:stretch>
                        <a:fillRect/>
                      </a:stretch>
                    </p:blipFill>
                    <p:spPr bwMode="auto">
                      <a:xfrm>
                        <a:off x="5322888" y="5770563"/>
                        <a:ext cx="1720850" cy="350837"/>
                      </a:xfrm>
                      <a:prstGeom prst="rect">
                        <a:avLst/>
                      </a:prstGeom>
                      <a:noFill/>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3050124929"/>
              </p:ext>
            </p:extLst>
          </p:nvPr>
        </p:nvGraphicFramePr>
        <p:xfrm>
          <a:off x="7043738" y="5456452"/>
          <a:ext cx="1139825" cy="1100137"/>
        </p:xfrm>
        <a:graphic>
          <a:graphicData uri="http://schemas.openxmlformats.org/presentationml/2006/ole">
            <mc:AlternateContent xmlns:mc="http://schemas.openxmlformats.org/markup-compatibility/2006">
              <mc:Choice xmlns:v="urn:schemas-microsoft-com:vml" Requires="v">
                <p:oleObj spid="_x0000_s180244" name="Equation" r:id="rId9" imgW="647640" imgH="634680" progId="Equation.DSMT4">
                  <p:embed/>
                </p:oleObj>
              </mc:Choice>
              <mc:Fallback>
                <p:oleObj name="Equation" r:id="rId9" imgW="647640" imgH="634680" progId="Equation.DSMT4">
                  <p:embed/>
                  <p:pic>
                    <p:nvPicPr>
                      <p:cNvPr id="26" name="Object 25"/>
                      <p:cNvPicPr>
                        <a:picLocks noChangeAspect="1" noChangeArrowheads="1"/>
                      </p:cNvPicPr>
                      <p:nvPr/>
                    </p:nvPicPr>
                    <p:blipFill>
                      <a:blip r:embed="rId10"/>
                      <a:srcRect/>
                      <a:stretch>
                        <a:fillRect/>
                      </a:stretch>
                    </p:blipFill>
                    <p:spPr bwMode="auto">
                      <a:xfrm>
                        <a:off x="7043738" y="5456452"/>
                        <a:ext cx="1139825" cy="1100137"/>
                      </a:xfrm>
                      <a:prstGeom prst="rect">
                        <a:avLst/>
                      </a:prstGeom>
                      <a:noFill/>
                    </p:spPr>
                  </p:pic>
                </p:oleObj>
              </mc:Fallback>
            </mc:AlternateContent>
          </a:graphicData>
        </a:graphic>
      </p:graphicFrame>
      <p:sp>
        <p:nvSpPr>
          <p:cNvPr id="28" name="Rectangle 27"/>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98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anim calcmode="lin" valueType="num">
                                      <p:cBhvr>
                                        <p:cTn id="36" dur="1000" fill="hold"/>
                                        <p:tgtEl>
                                          <p:spTgt spid="26"/>
                                        </p:tgtEl>
                                        <p:attrNameLst>
                                          <p:attrName>ppt_x</p:attrName>
                                        </p:attrNameLst>
                                      </p:cBhvr>
                                      <p:tavLst>
                                        <p:tav tm="0">
                                          <p:val>
                                            <p:strVal val="#ppt_x"/>
                                          </p:val>
                                        </p:tav>
                                        <p:tav tm="100000">
                                          <p:val>
                                            <p:strVal val="#ppt_x"/>
                                          </p:val>
                                        </p:tav>
                                      </p:tavLst>
                                    </p:anim>
                                    <p:anim calcmode="lin" valueType="num">
                                      <p:cBhvr>
                                        <p:cTn id="3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0"/>
          <p:cNvSpPr>
            <a:spLocks noChangeArrowheads="1"/>
          </p:cNvSpPr>
          <p:nvPr/>
        </p:nvSpPr>
        <p:spPr bwMode="auto">
          <a:xfrm>
            <a:off x="1471403" y="42724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3" name="Oval 22"/>
          <p:cNvSpPr/>
          <p:nvPr/>
        </p:nvSpPr>
        <p:spPr>
          <a:xfrm>
            <a:off x="9280656" y="212105"/>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71196" y="850250"/>
            <a:ext cx="9184785" cy="909620"/>
          </a:xfrm>
          <a:prstGeom prst="rect">
            <a:avLst/>
          </a:prstGeom>
          <a:ln>
            <a:solidFill>
              <a:srgbClr val="00B050"/>
            </a:solidFill>
          </a:ln>
        </p:spPr>
      </p:pic>
      <p:pic>
        <p:nvPicPr>
          <p:cNvPr id="6" name="Picture 5"/>
          <p:cNvPicPr>
            <a:picLocks noChangeAspect="1"/>
          </p:cNvPicPr>
          <p:nvPr/>
        </p:nvPicPr>
        <p:blipFill>
          <a:blip r:embed="rId4"/>
          <a:stretch>
            <a:fillRect/>
          </a:stretch>
        </p:blipFill>
        <p:spPr>
          <a:xfrm>
            <a:off x="371196" y="1921215"/>
            <a:ext cx="9188751" cy="1435270"/>
          </a:xfrm>
          <a:prstGeom prst="rect">
            <a:avLst/>
          </a:prstGeom>
          <a:ln>
            <a:solidFill>
              <a:srgbClr val="00B050"/>
            </a:solidFill>
          </a:ln>
        </p:spPr>
      </p:pic>
      <p:graphicFrame>
        <p:nvGraphicFramePr>
          <p:cNvPr id="8" name="Object 7"/>
          <p:cNvGraphicFramePr>
            <a:graphicFrameLocks noChangeAspect="1"/>
          </p:cNvGraphicFramePr>
          <p:nvPr>
            <p:extLst>
              <p:ext uri="{D42A27DB-BD31-4B8C-83A1-F6EECF244321}">
                <p14:modId xmlns:p14="http://schemas.microsoft.com/office/powerpoint/2010/main" val="126214907"/>
              </p:ext>
            </p:extLst>
          </p:nvPr>
        </p:nvGraphicFramePr>
        <p:xfrm>
          <a:off x="996423" y="3713871"/>
          <a:ext cx="1532267" cy="378560"/>
        </p:xfrm>
        <a:graphic>
          <a:graphicData uri="http://schemas.openxmlformats.org/presentationml/2006/ole">
            <mc:AlternateContent xmlns:mc="http://schemas.openxmlformats.org/markup-compatibility/2006">
              <mc:Choice xmlns:v="urn:schemas-microsoft-com:vml" Requires="v">
                <p:oleObj spid="_x0000_s181328" name="Equation" r:id="rId5" imgW="812447" imgH="203112" progId="Equation.DSMT4">
                  <p:embed/>
                </p:oleObj>
              </mc:Choice>
              <mc:Fallback>
                <p:oleObj name="Equation" r:id="rId5" imgW="812447" imgH="203112"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6423" y="3713871"/>
                        <a:ext cx="1532267" cy="37856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714919241"/>
              </p:ext>
            </p:extLst>
          </p:nvPr>
        </p:nvGraphicFramePr>
        <p:xfrm>
          <a:off x="3018359" y="3488538"/>
          <a:ext cx="1838721" cy="829227"/>
        </p:xfrm>
        <a:graphic>
          <a:graphicData uri="http://schemas.openxmlformats.org/presentationml/2006/ole">
            <mc:AlternateContent xmlns:mc="http://schemas.openxmlformats.org/markup-compatibility/2006">
              <mc:Choice xmlns:v="urn:schemas-microsoft-com:vml" Requires="v">
                <p:oleObj spid="_x0000_s181329" name="Equation" r:id="rId7" imgW="965200" imgH="431800" progId="Equation.DSMT4">
                  <p:embed/>
                </p:oleObj>
              </mc:Choice>
              <mc:Fallback>
                <p:oleObj name="Equation" r:id="rId7" imgW="965200" imgH="431800" progId="Equation.DSMT4">
                  <p:embed/>
                  <p:pic>
                    <p:nvPicPr>
                      <p:cNvPr id="0" name="Object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18359" y="3488538"/>
                        <a:ext cx="1838721" cy="829227"/>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169266562"/>
              </p:ext>
            </p:extLst>
          </p:nvPr>
        </p:nvGraphicFramePr>
        <p:xfrm>
          <a:off x="5417809" y="3675811"/>
          <a:ext cx="3498850" cy="595313"/>
        </p:xfrm>
        <a:graphic>
          <a:graphicData uri="http://schemas.openxmlformats.org/presentationml/2006/ole">
            <mc:AlternateContent xmlns:mc="http://schemas.openxmlformats.org/markup-compatibility/2006">
              <mc:Choice xmlns:v="urn:schemas-microsoft-com:vml" Requires="v">
                <p:oleObj spid="_x0000_s181330" name="Equation" r:id="rId9" imgW="1841400" imgH="304560" progId="Equation.DSMT4">
                  <p:embed/>
                </p:oleObj>
              </mc:Choice>
              <mc:Fallback>
                <p:oleObj name="Equation" r:id="rId9" imgW="1841400" imgH="304560" progId="Equation.DSMT4">
                  <p:embed/>
                  <p:pic>
                    <p:nvPicPr>
                      <p:cNvPr id="0" name="Object 1"/>
                      <p:cNvPicPr>
                        <a:picLocks noChangeAspect="1" noChangeArrowheads="1"/>
                      </p:cNvPicPr>
                      <p:nvPr/>
                    </p:nvPicPr>
                    <p:blipFill>
                      <a:blip r:embed="rId10"/>
                      <a:srcRect/>
                      <a:stretch>
                        <a:fillRect/>
                      </a:stretch>
                    </p:blipFill>
                    <p:spPr bwMode="auto">
                      <a:xfrm>
                        <a:off x="5417809" y="3675811"/>
                        <a:ext cx="3498850" cy="595313"/>
                      </a:xfrm>
                      <a:prstGeom prst="rect">
                        <a:avLst/>
                      </a:prstGeom>
                      <a:noFill/>
                    </p:spPr>
                  </p:pic>
                </p:oleObj>
              </mc:Fallback>
            </mc:AlternateContent>
          </a:graphicData>
        </a:graphic>
      </p:graphicFrame>
      <p:pic>
        <p:nvPicPr>
          <p:cNvPr id="16" name="Picture 15"/>
          <p:cNvPicPr>
            <a:picLocks noChangeAspect="1"/>
          </p:cNvPicPr>
          <p:nvPr/>
        </p:nvPicPr>
        <p:blipFill>
          <a:blip r:embed="rId11"/>
          <a:stretch>
            <a:fillRect/>
          </a:stretch>
        </p:blipFill>
        <p:spPr>
          <a:xfrm>
            <a:off x="371196" y="4449818"/>
            <a:ext cx="9224427" cy="724761"/>
          </a:xfrm>
          <a:prstGeom prst="rect">
            <a:avLst/>
          </a:prstGeom>
          <a:ln>
            <a:solidFill>
              <a:srgbClr val="00B050"/>
            </a:solidFill>
          </a:ln>
        </p:spPr>
      </p:pic>
      <p:sp>
        <p:nvSpPr>
          <p:cNvPr id="33" name="Rectangle 32"/>
          <p:cNvSpPr/>
          <p:nvPr/>
        </p:nvSpPr>
        <p:spPr>
          <a:xfrm>
            <a:off x="9595623" y="1178170"/>
            <a:ext cx="1595309" cy="923330"/>
          </a:xfrm>
          <a:prstGeom prst="rect">
            <a:avLst/>
          </a:prstGeom>
        </p:spPr>
        <p:txBody>
          <a:bodyPr wrap="none">
            <a:spAutoFit/>
          </a:bodyPr>
          <a:lstStyle/>
          <a:p>
            <a:r>
              <a:rPr lang="en-US" smtClean="0">
                <a:latin typeface="Times New Roman" panose="02020603050405020304" pitchFamily="18" charset="0"/>
              </a:rPr>
              <a:t>Số tập con của </a:t>
            </a:r>
          </a:p>
          <a:p>
            <a:r>
              <a:rPr lang="en-US" smtClean="0">
                <a:latin typeface="Times New Roman" panose="02020603050405020304" pitchFamily="18" charset="0"/>
              </a:rPr>
              <a:t>tập hợp A là</a:t>
            </a:r>
          </a:p>
          <a:p>
            <a:endParaRPr lang="en-US"/>
          </a:p>
        </p:txBody>
      </p:sp>
      <p:sp>
        <p:nvSpPr>
          <p:cNvPr id="34" name="Rectangle 2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5" name="Object 34"/>
          <p:cNvGraphicFramePr>
            <a:graphicFrameLocks noChangeAspect="1"/>
          </p:cNvGraphicFramePr>
          <p:nvPr>
            <p:extLst>
              <p:ext uri="{D42A27DB-BD31-4B8C-83A1-F6EECF244321}">
                <p14:modId xmlns:p14="http://schemas.microsoft.com/office/powerpoint/2010/main" val="469518957"/>
              </p:ext>
            </p:extLst>
          </p:nvPr>
        </p:nvGraphicFramePr>
        <p:xfrm>
          <a:off x="11020007" y="1383150"/>
          <a:ext cx="873008" cy="436504"/>
        </p:xfrm>
        <a:graphic>
          <a:graphicData uri="http://schemas.openxmlformats.org/presentationml/2006/ole">
            <mc:AlternateContent xmlns:mc="http://schemas.openxmlformats.org/markup-compatibility/2006">
              <mc:Choice xmlns:v="urn:schemas-microsoft-com:vml" Requires="v">
                <p:oleObj spid="_x0000_s181331" name="Equation" r:id="rId12" imgW="406048" imgH="203024" progId="Equation.DSMT4">
                  <p:embed/>
                </p:oleObj>
              </mc:Choice>
              <mc:Fallback>
                <p:oleObj name="Equation" r:id="rId12" imgW="406048" imgH="203024" progId="Equation.DSMT4">
                  <p:embed/>
                  <p:pic>
                    <p:nvPicPr>
                      <p:cNvPr id="0" name="Object 2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020007" y="1383150"/>
                        <a:ext cx="873008" cy="436504"/>
                      </a:xfrm>
                      <a:prstGeom prst="rect">
                        <a:avLst/>
                      </a:prstGeom>
                      <a:noFill/>
                    </p:spPr>
                  </p:pic>
                </p:oleObj>
              </mc:Fallback>
            </mc:AlternateContent>
          </a:graphicData>
        </a:graphic>
      </p:graphicFrame>
      <p:graphicFrame>
        <p:nvGraphicFramePr>
          <p:cNvPr id="37" name="Object 36"/>
          <p:cNvGraphicFramePr>
            <a:graphicFrameLocks noChangeAspect="1"/>
          </p:cNvGraphicFramePr>
          <p:nvPr>
            <p:extLst>
              <p:ext uri="{D42A27DB-BD31-4B8C-83A1-F6EECF244321}">
                <p14:modId xmlns:p14="http://schemas.microsoft.com/office/powerpoint/2010/main" val="3186566859"/>
              </p:ext>
            </p:extLst>
          </p:nvPr>
        </p:nvGraphicFramePr>
        <p:xfrm>
          <a:off x="253078" y="5588457"/>
          <a:ext cx="3231230" cy="544140"/>
        </p:xfrm>
        <a:graphic>
          <a:graphicData uri="http://schemas.openxmlformats.org/presentationml/2006/ole">
            <mc:AlternateContent xmlns:mc="http://schemas.openxmlformats.org/markup-compatibility/2006">
              <mc:Choice xmlns:v="urn:schemas-microsoft-com:vml" Requires="v">
                <p:oleObj spid="_x0000_s181332" name="Equation" r:id="rId14" imgW="1638000" imgH="279360" progId="Equation.DSMT4">
                  <p:embed/>
                </p:oleObj>
              </mc:Choice>
              <mc:Fallback>
                <p:oleObj name="Equation" r:id="rId14" imgW="1638000" imgH="279360" progId="Equation.DSMT4">
                  <p:embed/>
                  <p:pic>
                    <p:nvPicPr>
                      <p:cNvPr id="0" name="Object 24"/>
                      <p:cNvPicPr>
                        <a:picLocks noChangeAspect="1" noChangeArrowheads="1"/>
                      </p:cNvPicPr>
                      <p:nvPr/>
                    </p:nvPicPr>
                    <p:blipFill>
                      <a:blip r:embed="rId15"/>
                      <a:srcRect/>
                      <a:stretch>
                        <a:fillRect/>
                      </a:stretch>
                    </p:blipFill>
                    <p:spPr bwMode="auto">
                      <a:xfrm>
                        <a:off x="253078" y="5588457"/>
                        <a:ext cx="3231230" cy="544140"/>
                      </a:xfrm>
                      <a:prstGeom prst="rect">
                        <a:avLst/>
                      </a:prstGeom>
                      <a:noFill/>
                    </p:spPr>
                  </p:pic>
                </p:oleObj>
              </mc:Fallback>
            </mc:AlternateContent>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val="365750902"/>
              </p:ext>
            </p:extLst>
          </p:nvPr>
        </p:nvGraphicFramePr>
        <p:xfrm>
          <a:off x="3484308" y="5580384"/>
          <a:ext cx="3682926" cy="544142"/>
        </p:xfrm>
        <a:graphic>
          <a:graphicData uri="http://schemas.openxmlformats.org/presentationml/2006/ole">
            <mc:AlternateContent xmlns:mc="http://schemas.openxmlformats.org/markup-compatibility/2006">
              <mc:Choice xmlns:v="urn:schemas-microsoft-com:vml" Requires="v">
                <p:oleObj spid="_x0000_s181333" name="Equation" r:id="rId16" imgW="1866600" imgH="279360" progId="Equation.DSMT4">
                  <p:embed/>
                </p:oleObj>
              </mc:Choice>
              <mc:Fallback>
                <p:oleObj name="Equation" r:id="rId16" imgW="1866600" imgH="279360" progId="Equation.DSMT4">
                  <p:embed/>
                  <p:pic>
                    <p:nvPicPr>
                      <p:cNvPr id="37" name="Object 36"/>
                      <p:cNvPicPr>
                        <a:picLocks noChangeAspect="1" noChangeArrowheads="1"/>
                      </p:cNvPicPr>
                      <p:nvPr/>
                    </p:nvPicPr>
                    <p:blipFill>
                      <a:blip r:embed="rId17"/>
                      <a:srcRect/>
                      <a:stretch>
                        <a:fillRect/>
                      </a:stretch>
                    </p:blipFill>
                    <p:spPr bwMode="auto">
                      <a:xfrm>
                        <a:off x="3484308" y="5580384"/>
                        <a:ext cx="3682926" cy="544142"/>
                      </a:xfrm>
                      <a:prstGeom prst="rect">
                        <a:avLst/>
                      </a:prstGeom>
                      <a:noFill/>
                    </p:spPr>
                  </p:pic>
                </p:oleObj>
              </mc:Fallback>
            </mc:AlternateContent>
          </a:graphicData>
        </a:graphic>
      </p:graphicFrame>
      <p:sp>
        <p:nvSpPr>
          <p:cNvPr id="39" name="Rectangle 2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0" name="Object 39"/>
          <p:cNvGraphicFramePr>
            <a:graphicFrameLocks noChangeAspect="1"/>
          </p:cNvGraphicFramePr>
          <p:nvPr>
            <p:extLst>
              <p:ext uri="{D42A27DB-BD31-4B8C-83A1-F6EECF244321}">
                <p14:modId xmlns:p14="http://schemas.microsoft.com/office/powerpoint/2010/main" val="2558804721"/>
              </p:ext>
            </p:extLst>
          </p:nvPr>
        </p:nvGraphicFramePr>
        <p:xfrm>
          <a:off x="7232830" y="5211524"/>
          <a:ext cx="2713630" cy="1262948"/>
        </p:xfrm>
        <a:graphic>
          <a:graphicData uri="http://schemas.openxmlformats.org/presentationml/2006/ole">
            <mc:AlternateContent xmlns:mc="http://schemas.openxmlformats.org/markup-compatibility/2006">
              <mc:Choice xmlns:v="urn:schemas-microsoft-com:vml" Requires="v">
                <p:oleObj spid="_x0000_s181334" name="Equation" r:id="rId18" imgW="1524000" imgH="711200" progId="Equation.DSMT4">
                  <p:embed/>
                </p:oleObj>
              </mc:Choice>
              <mc:Fallback>
                <p:oleObj name="Equation" r:id="rId18" imgW="1524000" imgH="711200" progId="Equation.DSMT4">
                  <p:embed/>
                  <p:pic>
                    <p:nvPicPr>
                      <p:cNvPr id="0" name="Object 26"/>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232830" y="5211524"/>
                        <a:ext cx="2713630" cy="1262948"/>
                      </a:xfrm>
                      <a:prstGeom prst="rect">
                        <a:avLst/>
                      </a:prstGeom>
                      <a:noFill/>
                    </p:spPr>
                  </p:pic>
                </p:oleObj>
              </mc:Fallback>
            </mc:AlternateContent>
          </a:graphicData>
        </a:graphic>
      </p:graphicFrame>
      <p:sp>
        <p:nvSpPr>
          <p:cNvPr id="44" name="Rectangle 43"/>
          <p:cNvSpPr/>
          <p:nvPr/>
        </p:nvSpPr>
        <p:spPr>
          <a:xfrm>
            <a:off x="3178403" y="6227521"/>
            <a:ext cx="2412968" cy="646331"/>
          </a:xfrm>
          <a:prstGeom prst="rect">
            <a:avLst/>
          </a:prstGeom>
        </p:spPr>
        <p:txBody>
          <a:bodyPr wrap="none">
            <a:spAutoFit/>
          </a:bodyPr>
          <a:lstStyle/>
          <a:p>
            <a:r>
              <a:rPr lang="en-US">
                <a:latin typeface="Times New Roman" panose="02020603050405020304" pitchFamily="18" charset="0"/>
              </a:rPr>
              <a:t>T</a:t>
            </a:r>
            <a:r>
              <a:rPr lang="en-US" smtClean="0">
                <a:latin typeface="Times New Roman" panose="02020603050405020304" pitchFamily="18" charset="0"/>
              </a:rPr>
              <a:t>ập hợp A  có 2 phần tử</a:t>
            </a:r>
          </a:p>
          <a:p>
            <a:endParaRPr lang="en-US"/>
          </a:p>
        </p:txBody>
      </p:sp>
      <p:sp>
        <p:nvSpPr>
          <p:cNvPr id="45" name="Rectangle 44"/>
          <p:cNvSpPr/>
          <p:nvPr/>
        </p:nvSpPr>
        <p:spPr>
          <a:xfrm>
            <a:off x="624098" y="34886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49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anim calcmode="lin" valueType="num">
                                      <p:cBhvr>
                                        <p:cTn id="15" dur="1000" fill="hold"/>
                                        <p:tgtEl>
                                          <p:spTgt spid="33"/>
                                        </p:tgtEl>
                                        <p:attrNameLst>
                                          <p:attrName>ppt_x</p:attrName>
                                        </p:attrNameLst>
                                      </p:cBhvr>
                                      <p:tavLst>
                                        <p:tav tm="0">
                                          <p:val>
                                            <p:strVal val="#ppt_x"/>
                                          </p:val>
                                        </p:tav>
                                        <p:tav tm="100000">
                                          <p:val>
                                            <p:strVal val="#ppt_x"/>
                                          </p:val>
                                        </p:tav>
                                      </p:tavLst>
                                    </p:anim>
                                    <p:anim calcmode="lin" valueType="num">
                                      <p:cBhvr>
                                        <p:cTn id="1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circle(in)">
                                      <p:cBhvr>
                                        <p:cTn id="47" dur="20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1000"/>
                                        <p:tgtEl>
                                          <p:spTgt spid="38"/>
                                        </p:tgtEl>
                                      </p:cBhvr>
                                    </p:animEffect>
                                    <p:anim calcmode="lin" valueType="num">
                                      <p:cBhvr>
                                        <p:cTn id="60" dur="1000" fill="hold"/>
                                        <p:tgtEl>
                                          <p:spTgt spid="38"/>
                                        </p:tgtEl>
                                        <p:attrNameLst>
                                          <p:attrName>ppt_x</p:attrName>
                                        </p:attrNameLst>
                                      </p:cBhvr>
                                      <p:tavLst>
                                        <p:tav tm="0">
                                          <p:val>
                                            <p:strVal val="#ppt_x"/>
                                          </p:val>
                                        </p:tav>
                                        <p:tav tm="100000">
                                          <p:val>
                                            <p:strVal val="#ppt_x"/>
                                          </p:val>
                                        </p:tav>
                                      </p:tavLst>
                                    </p:anim>
                                    <p:anim calcmode="lin" valueType="num">
                                      <p:cBhvr>
                                        <p:cTn id="6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circle(in)">
                                      <p:cBhvr>
                                        <p:cTn id="73" dur="2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r="2314" b="50672"/>
          <a:stretch/>
        </p:blipFill>
        <p:spPr>
          <a:xfrm>
            <a:off x="506543" y="1156311"/>
            <a:ext cx="9358381" cy="881139"/>
          </a:xfrm>
          <a:prstGeom prst="rect">
            <a:avLst/>
          </a:prstGeom>
        </p:spPr>
      </p:pic>
      <p:sp>
        <p:nvSpPr>
          <p:cNvPr id="7" name="Rectangle 6"/>
          <p:cNvSpPr/>
          <p:nvPr/>
        </p:nvSpPr>
        <p:spPr>
          <a:xfrm>
            <a:off x="506543" y="2230817"/>
            <a:ext cx="206973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Ta có phương trình: </a:t>
            </a: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332073500"/>
              </p:ext>
            </p:extLst>
          </p:nvPr>
        </p:nvGraphicFramePr>
        <p:xfrm>
          <a:off x="1056481" y="2740025"/>
          <a:ext cx="2757136" cy="418238"/>
        </p:xfrm>
        <a:graphic>
          <a:graphicData uri="http://schemas.openxmlformats.org/presentationml/2006/ole">
            <mc:AlternateContent xmlns:mc="http://schemas.openxmlformats.org/markup-compatibility/2006">
              <mc:Choice xmlns:v="urn:schemas-microsoft-com:vml" Requires="v">
                <p:oleObj spid="_x0000_s143662" name="Equation" r:id="rId4" imgW="1498320" imgH="228600" progId="Equation.DSMT4">
                  <p:embed/>
                </p:oleObj>
              </mc:Choice>
              <mc:Fallback>
                <p:oleObj name="Equation" r:id="rId4" imgW="1498320" imgH="228600" progId="Equation.DSMT4">
                  <p:embed/>
                  <p:pic>
                    <p:nvPicPr>
                      <p:cNvPr id="14" name="Object 13"/>
                      <p:cNvPicPr>
                        <a:picLocks noChangeAspect="1" noChangeArrowheads="1"/>
                      </p:cNvPicPr>
                      <p:nvPr/>
                    </p:nvPicPr>
                    <p:blipFill>
                      <a:blip r:embed="rId5"/>
                      <a:srcRect/>
                      <a:stretch>
                        <a:fillRect/>
                      </a:stretch>
                    </p:blipFill>
                    <p:spPr bwMode="auto">
                      <a:xfrm>
                        <a:off x="1056481" y="2740025"/>
                        <a:ext cx="2757136" cy="418238"/>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61911905"/>
              </p:ext>
            </p:extLst>
          </p:nvPr>
        </p:nvGraphicFramePr>
        <p:xfrm>
          <a:off x="582613" y="5761038"/>
          <a:ext cx="3828756" cy="534913"/>
        </p:xfrm>
        <a:graphic>
          <a:graphicData uri="http://schemas.openxmlformats.org/presentationml/2006/ole">
            <mc:AlternateContent xmlns:mc="http://schemas.openxmlformats.org/markup-compatibility/2006">
              <mc:Choice xmlns:v="urn:schemas-microsoft-com:vml" Requires="v">
                <p:oleObj spid="_x0000_s143663" name="Equation" r:id="rId6" imgW="1828800" imgH="253800" progId="Equation.DSMT4">
                  <p:embed/>
                </p:oleObj>
              </mc:Choice>
              <mc:Fallback>
                <p:oleObj name="Equation" r:id="rId6" imgW="1828800" imgH="253800" progId="Equation.DSMT4">
                  <p:embed/>
                  <p:pic>
                    <p:nvPicPr>
                      <p:cNvPr id="16" name="Object 15"/>
                      <p:cNvPicPr>
                        <a:picLocks noChangeAspect="1" noChangeArrowheads="1"/>
                      </p:cNvPicPr>
                      <p:nvPr/>
                    </p:nvPicPr>
                    <p:blipFill>
                      <a:blip r:embed="rId7"/>
                      <a:srcRect/>
                      <a:stretch>
                        <a:fillRect/>
                      </a:stretch>
                    </p:blipFill>
                    <p:spPr bwMode="auto">
                      <a:xfrm>
                        <a:off x="582613" y="5761038"/>
                        <a:ext cx="3828756" cy="534913"/>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4071631223"/>
              </p:ext>
            </p:extLst>
          </p:nvPr>
        </p:nvGraphicFramePr>
        <p:xfrm>
          <a:off x="908050" y="4722812"/>
          <a:ext cx="2173756" cy="838269"/>
        </p:xfrm>
        <a:graphic>
          <a:graphicData uri="http://schemas.openxmlformats.org/presentationml/2006/ole">
            <mc:AlternateContent xmlns:mc="http://schemas.openxmlformats.org/markup-compatibility/2006">
              <mc:Choice xmlns:v="urn:schemas-microsoft-com:vml" Requires="v">
                <p:oleObj spid="_x0000_s143664" name="Equation" r:id="rId8" imgW="1180800" imgH="457200" progId="Equation.DSMT4">
                  <p:embed/>
                </p:oleObj>
              </mc:Choice>
              <mc:Fallback>
                <p:oleObj name="Equation" r:id="rId8" imgW="1180800" imgH="457200" progId="Equation.DSMT4">
                  <p:embed/>
                  <p:pic>
                    <p:nvPicPr>
                      <p:cNvPr id="21" name="Object 20"/>
                      <p:cNvPicPr>
                        <a:picLocks noChangeAspect="1" noChangeArrowheads="1"/>
                      </p:cNvPicPr>
                      <p:nvPr/>
                    </p:nvPicPr>
                    <p:blipFill>
                      <a:blip r:embed="rId9"/>
                      <a:srcRect/>
                      <a:stretch>
                        <a:fillRect/>
                      </a:stretch>
                    </p:blipFill>
                    <p:spPr bwMode="auto">
                      <a:xfrm>
                        <a:off x="908050" y="4722812"/>
                        <a:ext cx="2173756" cy="838269"/>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697666968"/>
              </p:ext>
            </p:extLst>
          </p:nvPr>
        </p:nvGraphicFramePr>
        <p:xfrm>
          <a:off x="908050" y="3574080"/>
          <a:ext cx="2197090" cy="931610"/>
        </p:xfrm>
        <a:graphic>
          <a:graphicData uri="http://schemas.openxmlformats.org/presentationml/2006/ole">
            <mc:AlternateContent xmlns:mc="http://schemas.openxmlformats.org/markup-compatibility/2006">
              <mc:Choice xmlns:v="urn:schemas-microsoft-com:vml" Requires="v">
                <p:oleObj spid="_x0000_s143665" name="Equation" r:id="rId10" imgW="1193760" imgH="507960" progId="Equation.DSMT4">
                  <p:embed/>
                </p:oleObj>
              </mc:Choice>
              <mc:Fallback>
                <p:oleObj name="Equation" r:id="rId10" imgW="1193760" imgH="507960" progId="Equation.DSMT4">
                  <p:embed/>
                  <p:pic>
                    <p:nvPicPr>
                      <p:cNvPr id="22" name="Object 21"/>
                      <p:cNvPicPr>
                        <a:picLocks noChangeAspect="1" noChangeArrowheads="1"/>
                      </p:cNvPicPr>
                      <p:nvPr/>
                    </p:nvPicPr>
                    <p:blipFill>
                      <a:blip r:embed="rId11"/>
                      <a:srcRect/>
                      <a:stretch>
                        <a:fillRect/>
                      </a:stretch>
                    </p:blipFill>
                    <p:spPr bwMode="auto">
                      <a:xfrm>
                        <a:off x="908050" y="3574080"/>
                        <a:ext cx="2197090" cy="931610"/>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963002075"/>
              </p:ext>
            </p:extLst>
          </p:nvPr>
        </p:nvGraphicFramePr>
        <p:xfrm>
          <a:off x="6040437" y="2730500"/>
          <a:ext cx="2733797" cy="441572"/>
        </p:xfrm>
        <a:graphic>
          <a:graphicData uri="http://schemas.openxmlformats.org/presentationml/2006/ole">
            <mc:AlternateContent xmlns:mc="http://schemas.openxmlformats.org/markup-compatibility/2006">
              <mc:Choice xmlns:v="urn:schemas-microsoft-com:vml" Requires="v">
                <p:oleObj spid="_x0000_s143666" name="Equation" r:id="rId12" imgW="1485720" imgH="241200" progId="Equation.DSMT4">
                  <p:embed/>
                </p:oleObj>
              </mc:Choice>
              <mc:Fallback>
                <p:oleObj name="Equation" r:id="rId12" imgW="1485720" imgH="241200" progId="Equation.DSMT4">
                  <p:embed/>
                  <p:pic>
                    <p:nvPicPr>
                      <p:cNvPr id="8" name="Object 7"/>
                      <p:cNvPicPr>
                        <a:picLocks noChangeAspect="1" noChangeArrowheads="1"/>
                      </p:cNvPicPr>
                      <p:nvPr/>
                    </p:nvPicPr>
                    <p:blipFill>
                      <a:blip r:embed="rId13"/>
                      <a:srcRect/>
                      <a:stretch>
                        <a:fillRect/>
                      </a:stretch>
                    </p:blipFill>
                    <p:spPr bwMode="auto">
                      <a:xfrm>
                        <a:off x="6040437" y="2730500"/>
                        <a:ext cx="2733797" cy="441572"/>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317681577"/>
              </p:ext>
            </p:extLst>
          </p:nvPr>
        </p:nvGraphicFramePr>
        <p:xfrm>
          <a:off x="5535613" y="5629275"/>
          <a:ext cx="3747978" cy="910070"/>
        </p:xfrm>
        <a:graphic>
          <a:graphicData uri="http://schemas.openxmlformats.org/presentationml/2006/ole">
            <mc:AlternateContent xmlns:mc="http://schemas.openxmlformats.org/markup-compatibility/2006">
              <mc:Choice xmlns:v="urn:schemas-microsoft-com:vml" Requires="v">
                <p:oleObj spid="_x0000_s143667" name="Equation" r:id="rId14" imgW="1790640" imgH="431640" progId="Equation.DSMT4">
                  <p:embed/>
                </p:oleObj>
              </mc:Choice>
              <mc:Fallback>
                <p:oleObj name="Equation" r:id="rId14" imgW="1790640" imgH="431640" progId="Equation.DSMT4">
                  <p:embed/>
                  <p:pic>
                    <p:nvPicPr>
                      <p:cNvPr id="9" name="Object 8"/>
                      <p:cNvPicPr>
                        <a:picLocks noChangeAspect="1" noChangeArrowheads="1"/>
                      </p:cNvPicPr>
                      <p:nvPr/>
                    </p:nvPicPr>
                    <p:blipFill>
                      <a:blip r:embed="rId15"/>
                      <a:srcRect/>
                      <a:stretch>
                        <a:fillRect/>
                      </a:stretch>
                    </p:blipFill>
                    <p:spPr bwMode="auto">
                      <a:xfrm>
                        <a:off x="5535613" y="5629275"/>
                        <a:ext cx="3747978" cy="910070"/>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332683680"/>
              </p:ext>
            </p:extLst>
          </p:nvPr>
        </p:nvGraphicFramePr>
        <p:xfrm>
          <a:off x="5922963" y="4392613"/>
          <a:ext cx="2080414" cy="1584992"/>
        </p:xfrm>
        <a:graphic>
          <a:graphicData uri="http://schemas.openxmlformats.org/presentationml/2006/ole">
            <mc:AlternateContent xmlns:mc="http://schemas.openxmlformats.org/markup-compatibility/2006">
              <mc:Choice xmlns:v="urn:schemas-microsoft-com:vml" Requires="v">
                <p:oleObj spid="_x0000_s143668" name="Equation" r:id="rId16" imgW="1130040" imgH="863280" progId="Equation.DSMT4">
                  <p:embed/>
                </p:oleObj>
              </mc:Choice>
              <mc:Fallback>
                <p:oleObj name="Equation" r:id="rId16" imgW="1130040" imgH="863280" progId="Equation.DSMT4">
                  <p:embed/>
                  <p:pic>
                    <p:nvPicPr>
                      <p:cNvPr id="10" name="Object 9"/>
                      <p:cNvPicPr>
                        <a:picLocks noChangeAspect="1" noChangeArrowheads="1"/>
                      </p:cNvPicPr>
                      <p:nvPr/>
                    </p:nvPicPr>
                    <p:blipFill>
                      <a:blip r:embed="rId17"/>
                      <a:srcRect/>
                      <a:stretch>
                        <a:fillRect/>
                      </a:stretch>
                    </p:blipFill>
                    <p:spPr bwMode="auto">
                      <a:xfrm>
                        <a:off x="5922963" y="4392613"/>
                        <a:ext cx="2080414" cy="1584992"/>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220371114"/>
              </p:ext>
            </p:extLst>
          </p:nvPr>
        </p:nvGraphicFramePr>
        <p:xfrm>
          <a:off x="5922963" y="3355253"/>
          <a:ext cx="1940404" cy="978280"/>
        </p:xfrm>
        <a:graphic>
          <a:graphicData uri="http://schemas.openxmlformats.org/presentationml/2006/ole">
            <mc:AlternateContent xmlns:mc="http://schemas.openxmlformats.org/markup-compatibility/2006">
              <mc:Choice xmlns:v="urn:schemas-microsoft-com:vml" Requires="v">
                <p:oleObj spid="_x0000_s143669" name="Equation" r:id="rId18" imgW="1054080" imgH="533160" progId="Equation.DSMT4">
                  <p:embed/>
                </p:oleObj>
              </mc:Choice>
              <mc:Fallback>
                <p:oleObj name="Equation" r:id="rId18" imgW="1054080" imgH="533160" progId="Equation.DSMT4">
                  <p:embed/>
                  <p:pic>
                    <p:nvPicPr>
                      <p:cNvPr id="11" name="Object 10"/>
                      <p:cNvPicPr>
                        <a:picLocks noChangeAspect="1" noChangeArrowheads="1"/>
                      </p:cNvPicPr>
                      <p:nvPr/>
                    </p:nvPicPr>
                    <p:blipFill>
                      <a:blip r:embed="rId19"/>
                      <a:srcRect/>
                      <a:stretch>
                        <a:fillRect/>
                      </a:stretch>
                    </p:blipFill>
                    <p:spPr bwMode="auto">
                      <a:xfrm>
                        <a:off x="5922963" y="3355253"/>
                        <a:ext cx="1940404" cy="978280"/>
                      </a:xfrm>
                      <a:prstGeom prst="rect">
                        <a:avLst/>
                      </a:prstGeom>
                      <a:noFill/>
                    </p:spPr>
                  </p:pic>
                </p:oleObj>
              </mc:Fallback>
            </mc:AlternateContent>
          </a:graphicData>
        </a:graphic>
      </p:graphicFrame>
      <p:cxnSp>
        <p:nvCxnSpPr>
          <p:cNvPr id="16" name="Straight Connector 15"/>
          <p:cNvCxnSpPr/>
          <p:nvPr/>
        </p:nvCxnSpPr>
        <p:spPr>
          <a:xfrm flipV="1">
            <a:off x="748040" y="2155901"/>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7" name="Rectangle 7"/>
          <p:cNvSpPr>
            <a:spLocks noChangeArrowheads="1"/>
          </p:cNvSpPr>
          <p:nvPr/>
        </p:nvSpPr>
        <p:spPr bwMode="auto">
          <a:xfrm>
            <a:off x="4662086" y="2220110"/>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8" name="Oval 17"/>
          <p:cNvSpPr/>
          <p:nvPr/>
        </p:nvSpPr>
        <p:spPr>
          <a:xfrm>
            <a:off x="9094197" y="330466"/>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443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20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circle(in)">
                                      <p:cBhvr>
                                        <p:cTn id="50" dur="20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circle(in)">
                                      <p:cBhvr>
                                        <p:cTn id="5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r="289" b="25077"/>
          <a:stretch/>
        </p:blipFill>
        <p:spPr>
          <a:xfrm>
            <a:off x="616893" y="1072352"/>
            <a:ext cx="9552344" cy="1338339"/>
          </a:xfrm>
          <a:prstGeom prst="rect">
            <a:avLst/>
          </a:prstGeom>
        </p:spPr>
      </p:pic>
      <p:sp>
        <p:nvSpPr>
          <p:cNvPr id="7" name="Rectangle 6"/>
          <p:cNvSpPr/>
          <p:nvPr/>
        </p:nvSpPr>
        <p:spPr>
          <a:xfrm>
            <a:off x="608523" y="2923849"/>
            <a:ext cx="206973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Ta có phương trình: </a:t>
            </a: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666591806"/>
              </p:ext>
            </p:extLst>
          </p:nvPr>
        </p:nvGraphicFramePr>
        <p:xfrm>
          <a:off x="1225550" y="3472872"/>
          <a:ext cx="2119098" cy="374277"/>
        </p:xfrm>
        <a:graphic>
          <a:graphicData uri="http://schemas.openxmlformats.org/presentationml/2006/ole">
            <mc:AlternateContent xmlns:mc="http://schemas.openxmlformats.org/markup-compatibility/2006">
              <mc:Choice xmlns:v="urn:schemas-microsoft-com:vml" Requires="v">
                <p:oleObj spid="_x0000_s144690" name="Equation" r:id="rId4" imgW="1143000" imgH="203040" progId="Equation.DSMT4">
                  <p:embed/>
                </p:oleObj>
              </mc:Choice>
              <mc:Fallback>
                <p:oleObj name="Equation" r:id="rId4" imgW="1143000" imgH="203040" progId="Equation.DSMT4">
                  <p:embed/>
                  <p:pic>
                    <p:nvPicPr>
                      <p:cNvPr id="8" name="Object 7"/>
                      <p:cNvPicPr>
                        <a:picLocks noChangeAspect="1" noChangeArrowheads="1"/>
                      </p:cNvPicPr>
                      <p:nvPr/>
                    </p:nvPicPr>
                    <p:blipFill>
                      <a:blip r:embed="rId5"/>
                      <a:srcRect/>
                      <a:stretch>
                        <a:fillRect/>
                      </a:stretch>
                    </p:blipFill>
                    <p:spPr bwMode="auto">
                      <a:xfrm>
                        <a:off x="1225550" y="3472872"/>
                        <a:ext cx="2119098" cy="37427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810021984"/>
              </p:ext>
            </p:extLst>
          </p:nvPr>
        </p:nvGraphicFramePr>
        <p:xfrm>
          <a:off x="662677" y="5599738"/>
          <a:ext cx="3362087" cy="508580"/>
        </p:xfrm>
        <a:graphic>
          <a:graphicData uri="http://schemas.openxmlformats.org/presentationml/2006/ole">
            <mc:AlternateContent xmlns:mc="http://schemas.openxmlformats.org/markup-compatibility/2006">
              <mc:Choice xmlns:v="urn:schemas-microsoft-com:vml" Requires="v">
                <p:oleObj spid="_x0000_s144691" name="Equation" r:id="rId6" imgW="1688760" imgH="253800" progId="Equation.DSMT4">
                  <p:embed/>
                </p:oleObj>
              </mc:Choice>
              <mc:Fallback>
                <p:oleObj name="Equation" r:id="rId6" imgW="1688760" imgH="253800" progId="Equation.DSMT4">
                  <p:embed/>
                  <p:pic>
                    <p:nvPicPr>
                      <p:cNvPr id="9" name="Object 8"/>
                      <p:cNvPicPr>
                        <a:picLocks noChangeAspect="1" noChangeArrowheads="1"/>
                      </p:cNvPicPr>
                      <p:nvPr/>
                    </p:nvPicPr>
                    <p:blipFill>
                      <a:blip r:embed="rId7"/>
                      <a:srcRect/>
                      <a:stretch>
                        <a:fillRect/>
                      </a:stretch>
                    </p:blipFill>
                    <p:spPr bwMode="auto">
                      <a:xfrm>
                        <a:off x="662677" y="5599738"/>
                        <a:ext cx="3362087" cy="508580"/>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021329071"/>
              </p:ext>
            </p:extLst>
          </p:nvPr>
        </p:nvGraphicFramePr>
        <p:xfrm>
          <a:off x="885665" y="4439469"/>
          <a:ext cx="2189613" cy="1220469"/>
        </p:xfrm>
        <a:graphic>
          <a:graphicData uri="http://schemas.openxmlformats.org/presentationml/2006/ole">
            <mc:AlternateContent xmlns:mc="http://schemas.openxmlformats.org/markup-compatibility/2006">
              <mc:Choice xmlns:v="urn:schemas-microsoft-com:vml" Requires="v">
                <p:oleObj spid="_x0000_s144692" name="Equation" r:id="rId8" imgW="1180800" imgH="660240" progId="Equation.DSMT4">
                  <p:embed/>
                </p:oleObj>
              </mc:Choice>
              <mc:Fallback>
                <p:oleObj name="Equation" r:id="rId8" imgW="1180800" imgH="660240" progId="Equation.DSMT4">
                  <p:embed/>
                  <p:pic>
                    <p:nvPicPr>
                      <p:cNvPr id="10" name="Object 9"/>
                      <p:cNvPicPr>
                        <a:picLocks noChangeAspect="1" noChangeArrowheads="1"/>
                      </p:cNvPicPr>
                      <p:nvPr/>
                    </p:nvPicPr>
                    <p:blipFill>
                      <a:blip r:embed="rId9"/>
                      <a:srcRect/>
                      <a:stretch>
                        <a:fillRect/>
                      </a:stretch>
                    </p:blipFill>
                    <p:spPr bwMode="auto">
                      <a:xfrm>
                        <a:off x="885665" y="4439469"/>
                        <a:ext cx="2189613" cy="1220469"/>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965751683"/>
              </p:ext>
            </p:extLst>
          </p:nvPr>
        </p:nvGraphicFramePr>
        <p:xfrm>
          <a:off x="831849" y="3994149"/>
          <a:ext cx="2567509" cy="421289"/>
        </p:xfrm>
        <a:graphic>
          <a:graphicData uri="http://schemas.openxmlformats.org/presentationml/2006/ole">
            <mc:AlternateContent xmlns:mc="http://schemas.openxmlformats.org/markup-compatibility/2006">
              <mc:Choice xmlns:v="urn:schemas-microsoft-com:vml" Requires="v">
                <p:oleObj spid="_x0000_s144693" name="Equation" r:id="rId10" imgW="1384200" imgH="228600" progId="Equation.DSMT4">
                  <p:embed/>
                </p:oleObj>
              </mc:Choice>
              <mc:Fallback>
                <p:oleObj name="Equation" r:id="rId10" imgW="1384200" imgH="228600" progId="Equation.DSMT4">
                  <p:embed/>
                  <p:pic>
                    <p:nvPicPr>
                      <p:cNvPr id="11" name="Object 10"/>
                      <p:cNvPicPr>
                        <a:picLocks noChangeAspect="1" noChangeArrowheads="1"/>
                      </p:cNvPicPr>
                      <p:nvPr/>
                    </p:nvPicPr>
                    <p:blipFill>
                      <a:blip r:embed="rId11"/>
                      <a:srcRect/>
                      <a:stretch>
                        <a:fillRect/>
                      </a:stretch>
                    </p:blipFill>
                    <p:spPr bwMode="auto">
                      <a:xfrm>
                        <a:off x="831849" y="3994149"/>
                        <a:ext cx="2567509" cy="421289"/>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884727619"/>
              </p:ext>
            </p:extLst>
          </p:nvPr>
        </p:nvGraphicFramePr>
        <p:xfrm>
          <a:off x="6170613" y="2894013"/>
          <a:ext cx="2636215" cy="515309"/>
        </p:xfrm>
        <a:graphic>
          <a:graphicData uri="http://schemas.openxmlformats.org/presentationml/2006/ole">
            <mc:AlternateContent xmlns:mc="http://schemas.openxmlformats.org/markup-compatibility/2006">
              <mc:Choice xmlns:v="urn:schemas-microsoft-com:vml" Requires="v">
                <p:oleObj spid="_x0000_s144694" name="Equation" r:id="rId12" imgW="1422360" imgH="279360" progId="Equation.DSMT4">
                  <p:embed/>
                </p:oleObj>
              </mc:Choice>
              <mc:Fallback>
                <p:oleObj name="Equation" r:id="rId12" imgW="1422360" imgH="279360" progId="Equation.DSMT4">
                  <p:embed/>
                  <p:pic>
                    <p:nvPicPr>
                      <p:cNvPr id="12" name="Object 11"/>
                      <p:cNvPicPr>
                        <a:picLocks noChangeAspect="1" noChangeArrowheads="1"/>
                      </p:cNvPicPr>
                      <p:nvPr/>
                    </p:nvPicPr>
                    <p:blipFill>
                      <a:blip r:embed="rId13"/>
                      <a:srcRect/>
                      <a:stretch>
                        <a:fillRect/>
                      </a:stretch>
                    </p:blipFill>
                    <p:spPr bwMode="auto">
                      <a:xfrm>
                        <a:off x="6170613" y="2894013"/>
                        <a:ext cx="2636215" cy="515309"/>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92110050"/>
              </p:ext>
            </p:extLst>
          </p:nvPr>
        </p:nvGraphicFramePr>
        <p:xfrm>
          <a:off x="5524499" y="5511800"/>
          <a:ext cx="3507721" cy="916709"/>
        </p:xfrm>
        <a:graphic>
          <a:graphicData uri="http://schemas.openxmlformats.org/presentationml/2006/ole">
            <mc:AlternateContent xmlns:mc="http://schemas.openxmlformats.org/markup-compatibility/2006">
              <mc:Choice xmlns:v="urn:schemas-microsoft-com:vml" Requires="v">
                <p:oleObj spid="_x0000_s144695" name="Equation" r:id="rId14" imgW="1663560" imgH="431640" progId="Equation.DSMT4">
                  <p:embed/>
                </p:oleObj>
              </mc:Choice>
              <mc:Fallback>
                <p:oleObj name="Equation" r:id="rId14" imgW="1663560" imgH="431640" progId="Equation.DSMT4">
                  <p:embed/>
                  <p:pic>
                    <p:nvPicPr>
                      <p:cNvPr id="13" name="Object 12"/>
                      <p:cNvPicPr>
                        <a:picLocks noChangeAspect="1" noChangeArrowheads="1"/>
                      </p:cNvPicPr>
                      <p:nvPr/>
                    </p:nvPicPr>
                    <p:blipFill>
                      <a:blip r:embed="rId15"/>
                      <a:srcRect/>
                      <a:stretch>
                        <a:fillRect/>
                      </a:stretch>
                    </p:blipFill>
                    <p:spPr bwMode="auto">
                      <a:xfrm>
                        <a:off x="5524499" y="5511800"/>
                        <a:ext cx="3507721" cy="916709"/>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940429065"/>
              </p:ext>
            </p:extLst>
          </p:nvPr>
        </p:nvGraphicFramePr>
        <p:xfrm>
          <a:off x="5972175" y="4795890"/>
          <a:ext cx="1083054" cy="728666"/>
        </p:xfrm>
        <a:graphic>
          <a:graphicData uri="http://schemas.openxmlformats.org/presentationml/2006/ole">
            <mc:AlternateContent xmlns:mc="http://schemas.openxmlformats.org/markup-compatibility/2006">
              <mc:Choice xmlns:v="urn:schemas-microsoft-com:vml" Requires="v">
                <p:oleObj spid="_x0000_s144696" name="Equation" r:id="rId16" imgW="583920" imgH="393480" progId="Equation.DSMT4">
                  <p:embed/>
                </p:oleObj>
              </mc:Choice>
              <mc:Fallback>
                <p:oleObj name="Equation" r:id="rId16" imgW="583920" imgH="393480" progId="Equation.DSMT4">
                  <p:embed/>
                  <p:pic>
                    <p:nvPicPr>
                      <p:cNvPr id="14" name="Object 13"/>
                      <p:cNvPicPr>
                        <a:picLocks noChangeAspect="1" noChangeArrowheads="1"/>
                      </p:cNvPicPr>
                      <p:nvPr/>
                    </p:nvPicPr>
                    <p:blipFill>
                      <a:blip r:embed="rId17"/>
                      <a:srcRect/>
                      <a:stretch>
                        <a:fillRect/>
                      </a:stretch>
                    </p:blipFill>
                    <p:spPr bwMode="auto">
                      <a:xfrm>
                        <a:off x="5972175" y="4795890"/>
                        <a:ext cx="1083054" cy="728666"/>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4291355531"/>
              </p:ext>
            </p:extLst>
          </p:nvPr>
        </p:nvGraphicFramePr>
        <p:xfrm>
          <a:off x="5972174" y="3590925"/>
          <a:ext cx="2025077" cy="891396"/>
        </p:xfrm>
        <a:graphic>
          <a:graphicData uri="http://schemas.openxmlformats.org/presentationml/2006/ole">
            <mc:AlternateContent xmlns:mc="http://schemas.openxmlformats.org/markup-compatibility/2006">
              <mc:Choice xmlns:v="urn:schemas-microsoft-com:vml" Requires="v">
                <p:oleObj spid="_x0000_s144697" name="Equation" r:id="rId18" imgW="1091880" imgH="482400" progId="Equation.DSMT4">
                  <p:embed/>
                </p:oleObj>
              </mc:Choice>
              <mc:Fallback>
                <p:oleObj name="Equation" r:id="rId18" imgW="1091880" imgH="482400" progId="Equation.DSMT4">
                  <p:embed/>
                  <p:pic>
                    <p:nvPicPr>
                      <p:cNvPr id="15" name="Object 14"/>
                      <p:cNvPicPr>
                        <a:picLocks noChangeAspect="1" noChangeArrowheads="1"/>
                      </p:cNvPicPr>
                      <p:nvPr/>
                    </p:nvPicPr>
                    <p:blipFill>
                      <a:blip r:embed="rId19"/>
                      <a:srcRect/>
                      <a:stretch>
                        <a:fillRect/>
                      </a:stretch>
                    </p:blipFill>
                    <p:spPr bwMode="auto">
                      <a:xfrm>
                        <a:off x="5972174" y="3590925"/>
                        <a:ext cx="2025077" cy="891396"/>
                      </a:xfrm>
                      <a:prstGeom prst="rect">
                        <a:avLst/>
                      </a:prstGeom>
                      <a:noFill/>
                    </p:spPr>
                  </p:pic>
                </p:oleObj>
              </mc:Fallback>
            </mc:AlternateContent>
          </a:graphicData>
        </a:graphic>
      </p:graphicFrame>
      <p:cxnSp>
        <p:nvCxnSpPr>
          <p:cNvPr id="3" name="Straight Connector 2"/>
          <p:cNvCxnSpPr/>
          <p:nvPr/>
        </p:nvCxnSpPr>
        <p:spPr>
          <a:xfrm flipV="1">
            <a:off x="662678" y="2404763"/>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7" name="Rectangle 7"/>
          <p:cNvSpPr>
            <a:spLocks noChangeArrowheads="1"/>
          </p:cNvSpPr>
          <p:nvPr/>
        </p:nvSpPr>
        <p:spPr bwMode="auto">
          <a:xfrm>
            <a:off x="5115812" y="2424545"/>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Oval 15"/>
          <p:cNvSpPr/>
          <p:nvPr/>
        </p:nvSpPr>
        <p:spPr>
          <a:xfrm>
            <a:off x="9032220" y="245856"/>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819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20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circle(in)">
                                      <p:cBhvr>
                                        <p:cTn id="50" dur="20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circle(in)">
                                      <p:cBhvr>
                                        <p:cTn id="5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t="1" r="579" b="-1294"/>
          <a:stretch/>
        </p:blipFill>
        <p:spPr>
          <a:xfrm>
            <a:off x="616893" y="1072352"/>
            <a:ext cx="9524634" cy="1809393"/>
          </a:xfrm>
          <a:prstGeom prst="rect">
            <a:avLst/>
          </a:prstGeom>
        </p:spPr>
      </p:pic>
      <p:sp>
        <p:nvSpPr>
          <p:cNvPr id="7" name="Rectangle 6"/>
          <p:cNvSpPr/>
          <p:nvPr/>
        </p:nvSpPr>
        <p:spPr>
          <a:xfrm>
            <a:off x="286012" y="2894772"/>
            <a:ext cx="206973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Ta có phương trình: </a:t>
            </a: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681000237"/>
              </p:ext>
            </p:extLst>
          </p:nvPr>
        </p:nvGraphicFramePr>
        <p:xfrm>
          <a:off x="1504156" y="3462065"/>
          <a:ext cx="1498739" cy="425190"/>
        </p:xfrm>
        <a:graphic>
          <a:graphicData uri="http://schemas.openxmlformats.org/presentationml/2006/ole">
            <mc:AlternateContent xmlns:mc="http://schemas.openxmlformats.org/markup-compatibility/2006">
              <mc:Choice xmlns:v="urn:schemas-microsoft-com:vml" Requires="v">
                <p:oleObj spid="_x0000_s145672" name="Equation" r:id="rId4" imgW="622080" imgH="177480" progId="Equation.DSMT4">
                  <p:embed/>
                </p:oleObj>
              </mc:Choice>
              <mc:Fallback>
                <p:oleObj name="Equation" r:id="rId4" imgW="622080" imgH="177480" progId="Equation.DSMT4">
                  <p:embed/>
                  <p:pic>
                    <p:nvPicPr>
                      <p:cNvPr id="8" name="Object 7"/>
                      <p:cNvPicPr>
                        <a:picLocks noChangeAspect="1" noChangeArrowheads="1"/>
                      </p:cNvPicPr>
                      <p:nvPr/>
                    </p:nvPicPr>
                    <p:blipFill>
                      <a:blip r:embed="rId5"/>
                      <a:srcRect/>
                      <a:stretch>
                        <a:fillRect/>
                      </a:stretch>
                    </p:blipFill>
                    <p:spPr bwMode="auto">
                      <a:xfrm>
                        <a:off x="1504156" y="3462065"/>
                        <a:ext cx="1498739" cy="42519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184787612"/>
              </p:ext>
            </p:extLst>
          </p:nvPr>
        </p:nvGraphicFramePr>
        <p:xfrm>
          <a:off x="414326" y="5539949"/>
          <a:ext cx="4333195" cy="566108"/>
        </p:xfrm>
        <a:graphic>
          <a:graphicData uri="http://schemas.openxmlformats.org/presentationml/2006/ole">
            <mc:AlternateContent xmlns:mc="http://schemas.openxmlformats.org/markup-compatibility/2006">
              <mc:Choice xmlns:v="urn:schemas-microsoft-com:vml" Requires="v">
                <p:oleObj spid="_x0000_s145673" name="Equation" r:id="rId6" imgW="1955520" imgH="253800" progId="Equation.DSMT4">
                  <p:embed/>
                </p:oleObj>
              </mc:Choice>
              <mc:Fallback>
                <p:oleObj name="Equation" r:id="rId6" imgW="1955520" imgH="253800" progId="Equation.DSMT4">
                  <p:embed/>
                  <p:pic>
                    <p:nvPicPr>
                      <p:cNvPr id="9" name="Object 8"/>
                      <p:cNvPicPr>
                        <a:picLocks noChangeAspect="1" noChangeArrowheads="1"/>
                      </p:cNvPicPr>
                      <p:nvPr/>
                    </p:nvPicPr>
                    <p:blipFill>
                      <a:blip r:embed="rId7"/>
                      <a:srcRect/>
                      <a:stretch>
                        <a:fillRect/>
                      </a:stretch>
                    </p:blipFill>
                    <p:spPr bwMode="auto">
                      <a:xfrm>
                        <a:off x="414326" y="5539949"/>
                        <a:ext cx="4333195" cy="56610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187055221"/>
              </p:ext>
            </p:extLst>
          </p:nvPr>
        </p:nvGraphicFramePr>
        <p:xfrm>
          <a:off x="1504156" y="4751644"/>
          <a:ext cx="1346046" cy="427540"/>
        </p:xfrm>
        <a:graphic>
          <a:graphicData uri="http://schemas.openxmlformats.org/presentationml/2006/ole">
            <mc:AlternateContent xmlns:mc="http://schemas.openxmlformats.org/markup-compatibility/2006">
              <mc:Choice xmlns:v="urn:schemas-microsoft-com:vml" Requires="v">
                <p:oleObj spid="_x0000_s145674" name="Equation" r:id="rId8" imgW="558720" imgH="177480" progId="Equation.DSMT4">
                  <p:embed/>
                </p:oleObj>
              </mc:Choice>
              <mc:Fallback>
                <p:oleObj name="Equation" r:id="rId8" imgW="558720" imgH="177480" progId="Equation.DSMT4">
                  <p:embed/>
                  <p:pic>
                    <p:nvPicPr>
                      <p:cNvPr id="10" name="Object 9"/>
                      <p:cNvPicPr>
                        <a:picLocks noChangeAspect="1" noChangeArrowheads="1"/>
                      </p:cNvPicPr>
                      <p:nvPr/>
                    </p:nvPicPr>
                    <p:blipFill>
                      <a:blip r:embed="rId9"/>
                      <a:srcRect/>
                      <a:stretch>
                        <a:fillRect/>
                      </a:stretch>
                    </p:blipFill>
                    <p:spPr bwMode="auto">
                      <a:xfrm>
                        <a:off x="1504156" y="4751644"/>
                        <a:ext cx="1346046" cy="427540"/>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448530601"/>
              </p:ext>
            </p:extLst>
          </p:nvPr>
        </p:nvGraphicFramePr>
        <p:xfrm>
          <a:off x="1452563" y="4035425"/>
          <a:ext cx="1498740" cy="425192"/>
        </p:xfrm>
        <a:graphic>
          <a:graphicData uri="http://schemas.openxmlformats.org/presentationml/2006/ole">
            <mc:AlternateContent xmlns:mc="http://schemas.openxmlformats.org/markup-compatibility/2006">
              <mc:Choice xmlns:v="urn:schemas-microsoft-com:vml" Requires="v">
                <p:oleObj spid="_x0000_s145675" name="Equation" r:id="rId10" imgW="622080" imgH="177480" progId="Equation.DSMT4">
                  <p:embed/>
                </p:oleObj>
              </mc:Choice>
              <mc:Fallback>
                <p:oleObj name="Equation" r:id="rId10" imgW="622080" imgH="177480" progId="Equation.DSMT4">
                  <p:embed/>
                  <p:pic>
                    <p:nvPicPr>
                      <p:cNvPr id="11" name="Object 10"/>
                      <p:cNvPicPr>
                        <a:picLocks noChangeAspect="1" noChangeArrowheads="1"/>
                      </p:cNvPicPr>
                      <p:nvPr/>
                    </p:nvPicPr>
                    <p:blipFill>
                      <a:blip r:embed="rId11"/>
                      <a:srcRect/>
                      <a:stretch>
                        <a:fillRect/>
                      </a:stretch>
                    </p:blipFill>
                    <p:spPr bwMode="auto">
                      <a:xfrm>
                        <a:off x="1452563" y="4035425"/>
                        <a:ext cx="1498740" cy="425192"/>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869141956"/>
              </p:ext>
            </p:extLst>
          </p:nvPr>
        </p:nvGraphicFramePr>
        <p:xfrm>
          <a:off x="7412469" y="3343737"/>
          <a:ext cx="970126" cy="623480"/>
        </p:xfrm>
        <a:graphic>
          <a:graphicData uri="http://schemas.openxmlformats.org/presentationml/2006/ole">
            <mc:AlternateContent xmlns:mc="http://schemas.openxmlformats.org/markup-compatibility/2006">
              <mc:Choice xmlns:v="urn:schemas-microsoft-com:vml" Requires="v">
                <p:oleObj spid="_x0000_s145676" name="Equation" r:id="rId12" imgW="393480" imgH="253800" progId="Equation.DSMT4">
                  <p:embed/>
                </p:oleObj>
              </mc:Choice>
              <mc:Fallback>
                <p:oleObj name="Equation" r:id="rId12" imgW="393480" imgH="253800" progId="Equation.DSMT4">
                  <p:embed/>
                  <p:pic>
                    <p:nvPicPr>
                      <p:cNvPr id="12" name="Object 11"/>
                      <p:cNvPicPr>
                        <a:picLocks noChangeAspect="1" noChangeArrowheads="1"/>
                      </p:cNvPicPr>
                      <p:nvPr/>
                    </p:nvPicPr>
                    <p:blipFill>
                      <a:blip r:embed="rId13"/>
                      <a:srcRect/>
                      <a:stretch>
                        <a:fillRect/>
                      </a:stretch>
                    </p:blipFill>
                    <p:spPr bwMode="auto">
                      <a:xfrm>
                        <a:off x="7412469" y="3343737"/>
                        <a:ext cx="970126" cy="62348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84978312"/>
              </p:ext>
            </p:extLst>
          </p:nvPr>
        </p:nvGraphicFramePr>
        <p:xfrm>
          <a:off x="5765800" y="5511322"/>
          <a:ext cx="5200938" cy="594735"/>
        </p:xfrm>
        <a:graphic>
          <a:graphicData uri="http://schemas.openxmlformats.org/presentationml/2006/ole">
            <mc:AlternateContent xmlns:mc="http://schemas.openxmlformats.org/markup-compatibility/2006">
              <mc:Choice xmlns:v="urn:schemas-microsoft-com:vml" Requires="v">
                <p:oleObj spid="_x0000_s145677" name="Equation" r:id="rId14" imgW="2234880" imgH="253800" progId="Equation.DSMT4">
                  <p:embed/>
                </p:oleObj>
              </mc:Choice>
              <mc:Fallback>
                <p:oleObj name="Equation" r:id="rId14" imgW="2234880" imgH="253800" progId="Equation.DSMT4">
                  <p:embed/>
                  <p:pic>
                    <p:nvPicPr>
                      <p:cNvPr id="13" name="Object 12"/>
                      <p:cNvPicPr>
                        <a:picLocks noChangeAspect="1" noChangeArrowheads="1"/>
                      </p:cNvPicPr>
                      <p:nvPr/>
                    </p:nvPicPr>
                    <p:blipFill>
                      <a:blip r:embed="rId15"/>
                      <a:srcRect/>
                      <a:stretch>
                        <a:fillRect/>
                      </a:stretch>
                    </p:blipFill>
                    <p:spPr bwMode="auto">
                      <a:xfrm>
                        <a:off x="5765800" y="5511322"/>
                        <a:ext cx="5200938" cy="594735"/>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690250879"/>
              </p:ext>
            </p:extLst>
          </p:nvPr>
        </p:nvGraphicFramePr>
        <p:xfrm>
          <a:off x="6951991" y="3985883"/>
          <a:ext cx="2101536" cy="438121"/>
        </p:xfrm>
        <a:graphic>
          <a:graphicData uri="http://schemas.openxmlformats.org/presentationml/2006/ole">
            <mc:AlternateContent xmlns:mc="http://schemas.openxmlformats.org/markup-compatibility/2006">
              <mc:Choice xmlns:v="urn:schemas-microsoft-com:vml" Requires="v">
                <p:oleObj spid="_x0000_s145678" name="Equation" r:id="rId16" imgW="850680" imgH="177480" progId="Equation.DSMT4">
                  <p:embed/>
                </p:oleObj>
              </mc:Choice>
              <mc:Fallback>
                <p:oleObj name="Equation" r:id="rId16" imgW="850680" imgH="177480" progId="Equation.DSMT4">
                  <p:embed/>
                  <p:pic>
                    <p:nvPicPr>
                      <p:cNvPr id="15" name="Object 14"/>
                      <p:cNvPicPr>
                        <a:picLocks noChangeAspect="1" noChangeArrowheads="1"/>
                      </p:cNvPicPr>
                      <p:nvPr/>
                    </p:nvPicPr>
                    <p:blipFill>
                      <a:blip r:embed="rId17"/>
                      <a:srcRect/>
                      <a:stretch>
                        <a:fillRect/>
                      </a:stretch>
                    </p:blipFill>
                    <p:spPr bwMode="auto">
                      <a:xfrm>
                        <a:off x="6951991" y="3985883"/>
                        <a:ext cx="2101536" cy="438121"/>
                      </a:xfrm>
                      <a:prstGeom prst="rect">
                        <a:avLst/>
                      </a:prstGeom>
                      <a:noFill/>
                    </p:spPr>
                  </p:pic>
                </p:oleObj>
              </mc:Fallback>
            </mc:AlternateContent>
          </a:graphicData>
        </a:graphic>
      </p:graphicFrame>
      <p:cxnSp>
        <p:nvCxnSpPr>
          <p:cNvPr id="3" name="Straight Connector 2"/>
          <p:cNvCxnSpPr/>
          <p:nvPr/>
        </p:nvCxnSpPr>
        <p:spPr>
          <a:xfrm flipV="1">
            <a:off x="616893" y="2848108"/>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17" name="Rectangle 7"/>
          <p:cNvSpPr>
            <a:spLocks noChangeArrowheads="1"/>
          </p:cNvSpPr>
          <p:nvPr/>
        </p:nvSpPr>
        <p:spPr bwMode="auto">
          <a:xfrm>
            <a:off x="4747521" y="2881745"/>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Oval 15"/>
          <p:cNvSpPr/>
          <p:nvPr/>
        </p:nvSpPr>
        <p:spPr>
          <a:xfrm>
            <a:off x="9008973" y="330466"/>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33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20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circle(in)">
                                      <p:cBhvr>
                                        <p:cTn id="5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82207" y="1207660"/>
            <a:ext cx="8940719" cy="1692293"/>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94639968"/>
              </p:ext>
            </p:extLst>
          </p:nvPr>
        </p:nvGraphicFramePr>
        <p:xfrm>
          <a:off x="3282306" y="3866584"/>
          <a:ext cx="957262" cy="396875"/>
        </p:xfrm>
        <a:graphic>
          <a:graphicData uri="http://schemas.openxmlformats.org/presentationml/2006/ole">
            <mc:AlternateContent xmlns:mc="http://schemas.openxmlformats.org/markup-compatibility/2006">
              <mc:Choice xmlns:v="urn:schemas-microsoft-com:vml" Requires="v">
                <p:oleObj spid="_x0000_s146609" name="Equation" r:id="rId4" imgW="431640" imgH="177480" progId="Equation.DSMT4">
                  <p:embed/>
                </p:oleObj>
              </mc:Choice>
              <mc:Fallback>
                <p:oleObj name="Equation" r:id="rId4" imgW="431640" imgH="177480" progId="Equation.DSMT4">
                  <p:embed/>
                  <p:pic>
                    <p:nvPicPr>
                      <p:cNvPr id="9" name="Object 8"/>
                      <p:cNvPicPr>
                        <a:picLocks noChangeAspect="1" noChangeArrowheads="1"/>
                      </p:cNvPicPr>
                      <p:nvPr/>
                    </p:nvPicPr>
                    <p:blipFill>
                      <a:blip r:embed="rId5"/>
                      <a:srcRect/>
                      <a:stretch>
                        <a:fillRect/>
                      </a:stretch>
                    </p:blipFill>
                    <p:spPr bwMode="auto">
                      <a:xfrm>
                        <a:off x="3282306" y="3866584"/>
                        <a:ext cx="957262" cy="396875"/>
                      </a:xfrm>
                      <a:prstGeom prst="rect">
                        <a:avLst/>
                      </a:prstGeom>
                      <a:noFill/>
                    </p:spPr>
                  </p:pic>
                </p:oleObj>
              </mc:Fallback>
            </mc:AlternateContent>
          </a:graphicData>
        </a:graphic>
      </p:graphicFrame>
      <p:cxnSp>
        <p:nvCxnSpPr>
          <p:cNvPr id="7" name="Straight Connector 6"/>
          <p:cNvCxnSpPr/>
          <p:nvPr/>
        </p:nvCxnSpPr>
        <p:spPr>
          <a:xfrm flipV="1">
            <a:off x="682207" y="3108139"/>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8" name="Rectangle 7"/>
          <p:cNvSpPr>
            <a:spLocks noChangeArrowheads="1"/>
          </p:cNvSpPr>
          <p:nvPr/>
        </p:nvSpPr>
        <p:spPr bwMode="auto">
          <a:xfrm>
            <a:off x="4716956" y="3174087"/>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2168005008"/>
              </p:ext>
            </p:extLst>
          </p:nvPr>
        </p:nvGraphicFramePr>
        <p:xfrm>
          <a:off x="3282306" y="4552614"/>
          <a:ext cx="1603375" cy="566738"/>
        </p:xfrm>
        <a:graphic>
          <a:graphicData uri="http://schemas.openxmlformats.org/presentationml/2006/ole">
            <mc:AlternateContent xmlns:mc="http://schemas.openxmlformats.org/markup-compatibility/2006">
              <mc:Choice xmlns:v="urn:schemas-microsoft-com:vml" Requires="v">
                <p:oleObj spid="_x0000_s146610" name="Equation" r:id="rId6" imgW="723600" imgH="253800" progId="Equation.DSMT4">
                  <p:embed/>
                </p:oleObj>
              </mc:Choice>
              <mc:Fallback>
                <p:oleObj name="Equation" r:id="rId6" imgW="723600" imgH="253800" progId="Equation.DSMT4">
                  <p:embed/>
                  <p:pic>
                    <p:nvPicPr>
                      <p:cNvPr id="6" name="Object 5"/>
                      <p:cNvPicPr>
                        <a:picLocks noChangeAspect="1" noChangeArrowheads="1"/>
                      </p:cNvPicPr>
                      <p:nvPr/>
                    </p:nvPicPr>
                    <p:blipFill>
                      <a:blip r:embed="rId7"/>
                      <a:srcRect/>
                      <a:stretch>
                        <a:fillRect/>
                      </a:stretch>
                    </p:blipFill>
                    <p:spPr bwMode="auto">
                      <a:xfrm>
                        <a:off x="3282306" y="4552614"/>
                        <a:ext cx="1603375" cy="56673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469802373"/>
              </p:ext>
            </p:extLst>
          </p:nvPr>
        </p:nvGraphicFramePr>
        <p:xfrm>
          <a:off x="3282306" y="5363137"/>
          <a:ext cx="957262" cy="396875"/>
        </p:xfrm>
        <a:graphic>
          <a:graphicData uri="http://schemas.openxmlformats.org/presentationml/2006/ole">
            <mc:AlternateContent xmlns:mc="http://schemas.openxmlformats.org/markup-compatibility/2006">
              <mc:Choice xmlns:v="urn:schemas-microsoft-com:vml" Requires="v">
                <p:oleObj spid="_x0000_s146611" name="Equation" r:id="rId8" imgW="431640" imgH="177480" progId="Equation.DSMT4">
                  <p:embed/>
                </p:oleObj>
              </mc:Choice>
              <mc:Fallback>
                <p:oleObj name="Equation" r:id="rId8" imgW="431640" imgH="177480" progId="Equation.DSMT4">
                  <p:embed/>
                  <p:pic>
                    <p:nvPicPr>
                      <p:cNvPr id="6" name="Object 5"/>
                      <p:cNvPicPr>
                        <a:picLocks noChangeAspect="1" noChangeArrowheads="1"/>
                      </p:cNvPicPr>
                      <p:nvPr/>
                    </p:nvPicPr>
                    <p:blipFill>
                      <a:blip r:embed="rId9"/>
                      <a:srcRect/>
                      <a:stretch>
                        <a:fillRect/>
                      </a:stretch>
                    </p:blipFill>
                    <p:spPr bwMode="auto">
                      <a:xfrm>
                        <a:off x="3282306" y="5363137"/>
                        <a:ext cx="957262" cy="396875"/>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118164960"/>
              </p:ext>
            </p:extLst>
          </p:nvPr>
        </p:nvGraphicFramePr>
        <p:xfrm>
          <a:off x="3129252" y="6133677"/>
          <a:ext cx="1911350" cy="566738"/>
        </p:xfrm>
        <a:graphic>
          <a:graphicData uri="http://schemas.openxmlformats.org/presentationml/2006/ole">
            <mc:AlternateContent xmlns:mc="http://schemas.openxmlformats.org/markup-compatibility/2006">
              <mc:Choice xmlns:v="urn:schemas-microsoft-com:vml" Requires="v">
                <p:oleObj spid="_x0000_s146612" name="Equation" r:id="rId10" imgW="863280" imgH="253800" progId="Equation.DSMT4">
                  <p:embed/>
                </p:oleObj>
              </mc:Choice>
              <mc:Fallback>
                <p:oleObj name="Equation" r:id="rId10" imgW="863280" imgH="253800" progId="Equation.DSMT4">
                  <p:embed/>
                  <p:pic>
                    <p:nvPicPr>
                      <p:cNvPr id="9" name="Object 8"/>
                      <p:cNvPicPr>
                        <a:picLocks noChangeAspect="1" noChangeArrowheads="1"/>
                      </p:cNvPicPr>
                      <p:nvPr/>
                    </p:nvPicPr>
                    <p:blipFill>
                      <a:blip r:embed="rId11"/>
                      <a:srcRect/>
                      <a:stretch>
                        <a:fillRect/>
                      </a:stretch>
                    </p:blipFill>
                    <p:spPr bwMode="auto">
                      <a:xfrm>
                        <a:off x="3129252" y="6133677"/>
                        <a:ext cx="1911350" cy="566738"/>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02209254"/>
              </p:ext>
            </p:extLst>
          </p:nvPr>
        </p:nvGraphicFramePr>
        <p:xfrm>
          <a:off x="7055139" y="4420765"/>
          <a:ext cx="2165350" cy="396875"/>
        </p:xfrm>
        <a:graphic>
          <a:graphicData uri="http://schemas.openxmlformats.org/presentationml/2006/ole">
            <mc:AlternateContent xmlns:mc="http://schemas.openxmlformats.org/markup-compatibility/2006">
              <mc:Choice xmlns:v="urn:schemas-microsoft-com:vml" Requires="v">
                <p:oleObj spid="_x0000_s146613" name="Equation" r:id="rId12" imgW="977760" imgH="177480" progId="Equation.DSMT4">
                  <p:embed/>
                </p:oleObj>
              </mc:Choice>
              <mc:Fallback>
                <p:oleObj name="Equation" r:id="rId12" imgW="977760" imgH="177480" progId="Equation.DSMT4">
                  <p:embed/>
                  <p:pic>
                    <p:nvPicPr>
                      <p:cNvPr id="9" name="Object 8"/>
                      <p:cNvPicPr>
                        <a:picLocks noChangeAspect="1" noChangeArrowheads="1"/>
                      </p:cNvPicPr>
                      <p:nvPr/>
                    </p:nvPicPr>
                    <p:blipFill>
                      <a:blip r:embed="rId13"/>
                      <a:srcRect/>
                      <a:stretch>
                        <a:fillRect/>
                      </a:stretch>
                    </p:blipFill>
                    <p:spPr bwMode="auto">
                      <a:xfrm>
                        <a:off x="7055139" y="4420765"/>
                        <a:ext cx="2165350" cy="396875"/>
                      </a:xfrm>
                      <a:prstGeom prst="rect">
                        <a:avLst/>
                      </a:prstGeom>
                      <a:noFill/>
                    </p:spPr>
                  </p:pic>
                </p:oleObj>
              </mc:Fallback>
            </mc:AlternateContent>
          </a:graphicData>
        </a:graphic>
      </p:graphicFrame>
      <p:sp>
        <p:nvSpPr>
          <p:cNvPr id="13" name="Oval 12"/>
          <p:cNvSpPr/>
          <p:nvPr/>
        </p:nvSpPr>
        <p:spPr>
          <a:xfrm>
            <a:off x="9220489" y="408363"/>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392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r="24" b="72457"/>
          <a:stretch/>
        </p:blipFill>
        <p:spPr>
          <a:xfrm>
            <a:off x="734460" y="1157696"/>
            <a:ext cx="8852886" cy="684960"/>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3939125593"/>
              </p:ext>
            </p:extLst>
          </p:nvPr>
        </p:nvGraphicFramePr>
        <p:xfrm>
          <a:off x="971515" y="2677377"/>
          <a:ext cx="1178181" cy="494254"/>
        </p:xfrm>
        <a:graphic>
          <a:graphicData uri="http://schemas.openxmlformats.org/presentationml/2006/ole">
            <mc:AlternateContent xmlns:mc="http://schemas.openxmlformats.org/markup-compatibility/2006">
              <mc:Choice xmlns:v="urn:schemas-microsoft-com:vml" Requires="v">
                <p:oleObj spid="_x0000_s148051" name="Equation" r:id="rId4" imgW="609480" imgH="253800" progId="Equation.DSMT4">
                  <p:embed/>
                </p:oleObj>
              </mc:Choice>
              <mc:Fallback>
                <p:oleObj name="Equation" r:id="rId4" imgW="609480" imgH="253800" progId="Equation.DSMT4">
                  <p:embed/>
                  <p:pic>
                    <p:nvPicPr>
                      <p:cNvPr id="9" name="Object 8"/>
                      <p:cNvPicPr>
                        <a:picLocks noChangeAspect="1" noChangeArrowheads="1"/>
                      </p:cNvPicPr>
                      <p:nvPr/>
                    </p:nvPicPr>
                    <p:blipFill>
                      <a:blip r:embed="rId5"/>
                      <a:srcRect/>
                      <a:stretch>
                        <a:fillRect/>
                      </a:stretch>
                    </p:blipFill>
                    <p:spPr bwMode="auto">
                      <a:xfrm>
                        <a:off x="971515" y="2677377"/>
                        <a:ext cx="1178181" cy="494254"/>
                      </a:xfrm>
                      <a:prstGeom prst="rect">
                        <a:avLst/>
                      </a:prstGeom>
                      <a:noFill/>
                    </p:spPr>
                  </p:pic>
                </p:oleObj>
              </mc:Fallback>
            </mc:AlternateContent>
          </a:graphicData>
        </a:graphic>
      </p:graphicFrame>
      <p:cxnSp>
        <p:nvCxnSpPr>
          <p:cNvPr id="7" name="Straight Connector 6"/>
          <p:cNvCxnSpPr/>
          <p:nvPr/>
        </p:nvCxnSpPr>
        <p:spPr>
          <a:xfrm flipV="1">
            <a:off x="734460" y="2266217"/>
            <a:ext cx="10349845" cy="19782"/>
          </a:xfrm>
          <a:prstGeom prst="line">
            <a:avLst/>
          </a:prstGeom>
        </p:spPr>
        <p:style>
          <a:lnRef idx="1">
            <a:schemeClr val="accent2"/>
          </a:lnRef>
          <a:fillRef idx="0">
            <a:schemeClr val="accent2"/>
          </a:fillRef>
          <a:effectRef idx="0">
            <a:schemeClr val="accent2"/>
          </a:effectRef>
          <a:fontRef idx="minor">
            <a:schemeClr val="tx1"/>
          </a:fontRef>
        </p:style>
      </p:cxnSp>
      <p:sp>
        <p:nvSpPr>
          <p:cNvPr id="8" name="Rectangle 7"/>
          <p:cNvSpPr>
            <a:spLocks noChangeArrowheads="1"/>
          </p:cNvSpPr>
          <p:nvPr/>
        </p:nvSpPr>
        <p:spPr bwMode="auto">
          <a:xfrm>
            <a:off x="4865088" y="2299854"/>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946030684"/>
              </p:ext>
            </p:extLst>
          </p:nvPr>
        </p:nvGraphicFramePr>
        <p:xfrm>
          <a:off x="954742" y="3109176"/>
          <a:ext cx="1057275" cy="493713"/>
        </p:xfrm>
        <a:graphic>
          <a:graphicData uri="http://schemas.openxmlformats.org/presentationml/2006/ole">
            <mc:AlternateContent xmlns:mc="http://schemas.openxmlformats.org/markup-compatibility/2006">
              <mc:Choice xmlns:v="urn:schemas-microsoft-com:vml" Requires="v">
                <p:oleObj spid="_x0000_s148052" name="Equation" r:id="rId6" imgW="545760" imgH="253800" progId="Equation.DSMT4">
                  <p:embed/>
                </p:oleObj>
              </mc:Choice>
              <mc:Fallback>
                <p:oleObj name="Equation" r:id="rId6" imgW="545760" imgH="253800" progId="Equation.DSMT4">
                  <p:embed/>
                  <p:pic>
                    <p:nvPicPr>
                      <p:cNvPr id="6" name="Object 5"/>
                      <p:cNvPicPr>
                        <a:picLocks noChangeAspect="1" noChangeArrowheads="1"/>
                      </p:cNvPicPr>
                      <p:nvPr/>
                    </p:nvPicPr>
                    <p:blipFill>
                      <a:blip r:embed="rId7"/>
                      <a:srcRect/>
                      <a:stretch>
                        <a:fillRect/>
                      </a:stretch>
                    </p:blipFill>
                    <p:spPr bwMode="auto">
                      <a:xfrm>
                        <a:off x="954742" y="3109176"/>
                        <a:ext cx="1057275" cy="493713"/>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072240964"/>
              </p:ext>
            </p:extLst>
          </p:nvPr>
        </p:nvGraphicFramePr>
        <p:xfrm>
          <a:off x="986789" y="3553062"/>
          <a:ext cx="1008062" cy="493713"/>
        </p:xfrm>
        <a:graphic>
          <a:graphicData uri="http://schemas.openxmlformats.org/presentationml/2006/ole">
            <mc:AlternateContent xmlns:mc="http://schemas.openxmlformats.org/markup-compatibility/2006">
              <mc:Choice xmlns:v="urn:schemas-microsoft-com:vml" Requires="v">
                <p:oleObj spid="_x0000_s148053" name="Equation" r:id="rId8" imgW="520560" imgH="253800" progId="Equation.DSMT4">
                  <p:embed/>
                </p:oleObj>
              </mc:Choice>
              <mc:Fallback>
                <p:oleObj name="Equation" r:id="rId8" imgW="520560" imgH="253800" progId="Equation.DSMT4">
                  <p:embed/>
                  <p:pic>
                    <p:nvPicPr>
                      <p:cNvPr id="6" name="Object 5"/>
                      <p:cNvPicPr>
                        <a:picLocks noChangeAspect="1" noChangeArrowheads="1"/>
                      </p:cNvPicPr>
                      <p:nvPr/>
                    </p:nvPicPr>
                    <p:blipFill>
                      <a:blip r:embed="rId9"/>
                      <a:srcRect/>
                      <a:stretch>
                        <a:fillRect/>
                      </a:stretch>
                    </p:blipFill>
                    <p:spPr bwMode="auto">
                      <a:xfrm>
                        <a:off x="986789" y="3553062"/>
                        <a:ext cx="1008062" cy="493713"/>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60373915"/>
              </p:ext>
            </p:extLst>
          </p:nvPr>
        </p:nvGraphicFramePr>
        <p:xfrm>
          <a:off x="941762" y="4010857"/>
          <a:ext cx="1449388" cy="493713"/>
        </p:xfrm>
        <a:graphic>
          <a:graphicData uri="http://schemas.openxmlformats.org/presentationml/2006/ole">
            <mc:AlternateContent xmlns:mc="http://schemas.openxmlformats.org/markup-compatibility/2006">
              <mc:Choice xmlns:v="urn:schemas-microsoft-com:vml" Requires="v">
                <p:oleObj spid="_x0000_s148054" name="Equation" r:id="rId10" imgW="749160" imgH="253800" progId="Equation.DSMT4">
                  <p:embed/>
                </p:oleObj>
              </mc:Choice>
              <mc:Fallback>
                <p:oleObj name="Equation" r:id="rId10" imgW="749160" imgH="253800" progId="Equation.DSMT4">
                  <p:embed/>
                  <p:pic>
                    <p:nvPicPr>
                      <p:cNvPr id="6" name="Object 5"/>
                      <p:cNvPicPr>
                        <a:picLocks noChangeAspect="1" noChangeArrowheads="1"/>
                      </p:cNvPicPr>
                      <p:nvPr/>
                    </p:nvPicPr>
                    <p:blipFill>
                      <a:blip r:embed="rId11"/>
                      <a:srcRect/>
                      <a:stretch>
                        <a:fillRect/>
                      </a:stretch>
                    </p:blipFill>
                    <p:spPr bwMode="auto">
                      <a:xfrm>
                        <a:off x="941762" y="4010857"/>
                        <a:ext cx="1449388" cy="493713"/>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662751428"/>
              </p:ext>
            </p:extLst>
          </p:nvPr>
        </p:nvGraphicFramePr>
        <p:xfrm>
          <a:off x="954742" y="4454743"/>
          <a:ext cx="1254125" cy="493713"/>
        </p:xfrm>
        <a:graphic>
          <a:graphicData uri="http://schemas.openxmlformats.org/presentationml/2006/ole">
            <mc:AlternateContent xmlns:mc="http://schemas.openxmlformats.org/markup-compatibility/2006">
              <mc:Choice xmlns:v="urn:schemas-microsoft-com:vml" Requires="v">
                <p:oleObj spid="_x0000_s148055" name="Equation" r:id="rId12" imgW="647640" imgH="253800" progId="Equation.DSMT4">
                  <p:embed/>
                </p:oleObj>
              </mc:Choice>
              <mc:Fallback>
                <p:oleObj name="Equation" r:id="rId12" imgW="647640" imgH="253800" progId="Equation.DSMT4">
                  <p:embed/>
                  <p:pic>
                    <p:nvPicPr>
                      <p:cNvPr id="9" name="Object 8"/>
                      <p:cNvPicPr>
                        <a:picLocks noChangeAspect="1" noChangeArrowheads="1"/>
                      </p:cNvPicPr>
                      <p:nvPr/>
                    </p:nvPicPr>
                    <p:blipFill>
                      <a:blip r:embed="rId13"/>
                      <a:srcRect/>
                      <a:stretch>
                        <a:fillRect/>
                      </a:stretch>
                    </p:blipFill>
                    <p:spPr bwMode="auto">
                      <a:xfrm>
                        <a:off x="954742" y="4454743"/>
                        <a:ext cx="1254125" cy="493713"/>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374843209"/>
              </p:ext>
            </p:extLst>
          </p:nvPr>
        </p:nvGraphicFramePr>
        <p:xfrm>
          <a:off x="929349" y="4926448"/>
          <a:ext cx="1401762" cy="493713"/>
        </p:xfrm>
        <a:graphic>
          <a:graphicData uri="http://schemas.openxmlformats.org/presentationml/2006/ole">
            <mc:AlternateContent xmlns:mc="http://schemas.openxmlformats.org/markup-compatibility/2006">
              <mc:Choice xmlns:v="urn:schemas-microsoft-com:vml" Requires="v">
                <p:oleObj spid="_x0000_s148056" name="Equation" r:id="rId14" imgW="723600" imgH="253800" progId="Equation.DSMT4">
                  <p:embed/>
                </p:oleObj>
              </mc:Choice>
              <mc:Fallback>
                <p:oleObj name="Equation" r:id="rId14" imgW="723600" imgH="253800" progId="Equation.DSMT4">
                  <p:embed/>
                  <p:pic>
                    <p:nvPicPr>
                      <p:cNvPr id="10" name="Object 9"/>
                      <p:cNvPicPr>
                        <a:picLocks noChangeAspect="1" noChangeArrowheads="1"/>
                      </p:cNvPicPr>
                      <p:nvPr/>
                    </p:nvPicPr>
                    <p:blipFill>
                      <a:blip r:embed="rId15"/>
                      <a:srcRect/>
                      <a:stretch>
                        <a:fillRect/>
                      </a:stretch>
                    </p:blipFill>
                    <p:spPr bwMode="auto">
                      <a:xfrm>
                        <a:off x="929349" y="4926448"/>
                        <a:ext cx="1401762" cy="493713"/>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93314728"/>
              </p:ext>
            </p:extLst>
          </p:nvPr>
        </p:nvGraphicFramePr>
        <p:xfrm>
          <a:off x="905910" y="5420161"/>
          <a:ext cx="1644650" cy="493712"/>
        </p:xfrm>
        <a:graphic>
          <a:graphicData uri="http://schemas.openxmlformats.org/presentationml/2006/ole">
            <mc:AlternateContent xmlns:mc="http://schemas.openxmlformats.org/markup-compatibility/2006">
              <mc:Choice xmlns:v="urn:schemas-microsoft-com:vml" Requires="v">
                <p:oleObj spid="_x0000_s148057" name="Equation" r:id="rId16" imgW="850680" imgH="253800" progId="Equation.DSMT4">
                  <p:embed/>
                </p:oleObj>
              </mc:Choice>
              <mc:Fallback>
                <p:oleObj name="Equation" r:id="rId16" imgW="850680" imgH="253800" progId="Equation.DSMT4">
                  <p:embed/>
                  <p:pic>
                    <p:nvPicPr>
                      <p:cNvPr id="6" name="Object 5"/>
                      <p:cNvPicPr>
                        <a:picLocks noChangeAspect="1" noChangeArrowheads="1"/>
                      </p:cNvPicPr>
                      <p:nvPr/>
                    </p:nvPicPr>
                    <p:blipFill>
                      <a:blip r:embed="rId17"/>
                      <a:srcRect/>
                      <a:stretch>
                        <a:fillRect/>
                      </a:stretch>
                    </p:blipFill>
                    <p:spPr bwMode="auto">
                      <a:xfrm>
                        <a:off x="905910" y="5420161"/>
                        <a:ext cx="1644650" cy="493712"/>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039623881"/>
              </p:ext>
            </p:extLst>
          </p:nvPr>
        </p:nvGraphicFramePr>
        <p:xfrm>
          <a:off x="905910" y="5961857"/>
          <a:ext cx="909638" cy="442912"/>
        </p:xfrm>
        <a:graphic>
          <a:graphicData uri="http://schemas.openxmlformats.org/presentationml/2006/ole">
            <mc:AlternateContent xmlns:mc="http://schemas.openxmlformats.org/markup-compatibility/2006">
              <mc:Choice xmlns:v="urn:schemas-microsoft-com:vml" Requires="v">
                <p:oleObj spid="_x0000_s148058" name="Equation" r:id="rId18" imgW="469800" imgH="228600" progId="Equation.DSMT4">
                  <p:embed/>
                </p:oleObj>
              </mc:Choice>
              <mc:Fallback>
                <p:oleObj name="Equation" r:id="rId18" imgW="469800" imgH="228600" progId="Equation.DSMT4">
                  <p:embed/>
                  <p:pic>
                    <p:nvPicPr>
                      <p:cNvPr id="9" name="Object 8"/>
                      <p:cNvPicPr>
                        <a:picLocks noChangeAspect="1" noChangeArrowheads="1"/>
                      </p:cNvPicPr>
                      <p:nvPr/>
                    </p:nvPicPr>
                    <p:blipFill>
                      <a:blip r:embed="rId19"/>
                      <a:srcRect/>
                      <a:stretch>
                        <a:fillRect/>
                      </a:stretch>
                    </p:blipFill>
                    <p:spPr bwMode="auto">
                      <a:xfrm>
                        <a:off x="905910" y="5961857"/>
                        <a:ext cx="909638" cy="442912"/>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1944531556"/>
              </p:ext>
            </p:extLst>
          </p:nvPr>
        </p:nvGraphicFramePr>
        <p:xfrm>
          <a:off x="7719771" y="2558002"/>
          <a:ext cx="2719629" cy="551728"/>
        </p:xfrm>
        <a:graphic>
          <a:graphicData uri="http://schemas.openxmlformats.org/presentationml/2006/ole">
            <mc:AlternateContent xmlns:mc="http://schemas.openxmlformats.org/markup-compatibility/2006">
              <mc:Choice xmlns:v="urn:schemas-microsoft-com:vml" Requires="v">
                <p:oleObj spid="_x0000_s148059" name="Equation" r:id="rId20" imgW="990360" imgH="203040" progId="Equation.DSMT4">
                  <p:embed/>
                </p:oleObj>
              </mc:Choice>
              <mc:Fallback>
                <p:oleObj name="Equation" r:id="rId20" imgW="990360" imgH="203040" progId="Equation.DSMT4">
                  <p:embed/>
                  <p:pic>
                    <p:nvPicPr>
                      <p:cNvPr id="0" name="Object 3"/>
                      <p:cNvPicPr>
                        <a:picLocks noChangeAspect="1" noChangeArrowheads="1"/>
                      </p:cNvPicPr>
                      <p:nvPr/>
                    </p:nvPicPr>
                    <p:blipFill>
                      <a:blip r:embed="rId21"/>
                      <a:srcRect/>
                      <a:stretch>
                        <a:fillRect/>
                      </a:stretch>
                    </p:blipFill>
                    <p:spPr bwMode="auto">
                      <a:xfrm>
                        <a:off x="7719771" y="2558002"/>
                        <a:ext cx="2719629" cy="551728"/>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227289265"/>
              </p:ext>
            </p:extLst>
          </p:nvPr>
        </p:nvGraphicFramePr>
        <p:xfrm>
          <a:off x="7835323" y="3279762"/>
          <a:ext cx="1661968" cy="1226246"/>
        </p:xfrm>
        <a:graphic>
          <a:graphicData uri="http://schemas.openxmlformats.org/presentationml/2006/ole">
            <mc:AlternateContent xmlns:mc="http://schemas.openxmlformats.org/markup-compatibility/2006">
              <mc:Choice xmlns:v="urn:schemas-microsoft-com:vml" Requires="v">
                <p:oleObj spid="_x0000_s148060" name="Equation" r:id="rId22" imgW="685800" imgH="507960" progId="Equation.DSMT4">
                  <p:embed/>
                </p:oleObj>
              </mc:Choice>
              <mc:Fallback>
                <p:oleObj name="Equation" r:id="rId22" imgW="685800" imgH="507960" progId="Equation.DSMT4">
                  <p:embed/>
                  <p:pic>
                    <p:nvPicPr>
                      <p:cNvPr id="15" name="Object 14"/>
                      <p:cNvPicPr>
                        <a:picLocks noChangeAspect="1" noChangeArrowheads="1"/>
                      </p:cNvPicPr>
                      <p:nvPr/>
                    </p:nvPicPr>
                    <p:blipFill>
                      <a:blip r:embed="rId23"/>
                      <a:srcRect/>
                      <a:stretch>
                        <a:fillRect/>
                      </a:stretch>
                    </p:blipFill>
                    <p:spPr bwMode="auto">
                      <a:xfrm>
                        <a:off x="7835323" y="3279762"/>
                        <a:ext cx="1661968" cy="1226246"/>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399439357"/>
              </p:ext>
            </p:extLst>
          </p:nvPr>
        </p:nvGraphicFramePr>
        <p:xfrm>
          <a:off x="7835323" y="4676040"/>
          <a:ext cx="1724025" cy="1103313"/>
        </p:xfrm>
        <a:graphic>
          <a:graphicData uri="http://schemas.openxmlformats.org/presentationml/2006/ole">
            <mc:AlternateContent xmlns:mc="http://schemas.openxmlformats.org/markup-compatibility/2006">
              <mc:Choice xmlns:v="urn:schemas-microsoft-com:vml" Requires="v">
                <p:oleObj spid="_x0000_s148061" name="Equation" r:id="rId24" imgW="711000" imgH="457200" progId="Equation.DSMT4">
                  <p:embed/>
                </p:oleObj>
              </mc:Choice>
              <mc:Fallback>
                <p:oleObj name="Equation" r:id="rId24" imgW="711000" imgH="457200" progId="Equation.DSMT4">
                  <p:embed/>
                  <p:pic>
                    <p:nvPicPr>
                      <p:cNvPr id="18" name="Object 17"/>
                      <p:cNvPicPr>
                        <a:picLocks noChangeAspect="1" noChangeArrowheads="1"/>
                      </p:cNvPicPr>
                      <p:nvPr/>
                    </p:nvPicPr>
                    <p:blipFill>
                      <a:blip r:embed="rId25"/>
                      <a:srcRect/>
                      <a:stretch>
                        <a:fillRect/>
                      </a:stretch>
                    </p:blipFill>
                    <p:spPr bwMode="auto">
                      <a:xfrm>
                        <a:off x="7835323" y="4676040"/>
                        <a:ext cx="1724025" cy="1103313"/>
                      </a:xfrm>
                      <a:prstGeom prst="rect">
                        <a:avLst/>
                      </a:prstGeom>
                      <a:noFill/>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3940614348"/>
              </p:ext>
            </p:extLst>
          </p:nvPr>
        </p:nvGraphicFramePr>
        <p:xfrm>
          <a:off x="4349937" y="2839201"/>
          <a:ext cx="1081088" cy="493713"/>
        </p:xfrm>
        <a:graphic>
          <a:graphicData uri="http://schemas.openxmlformats.org/presentationml/2006/ole">
            <mc:AlternateContent xmlns:mc="http://schemas.openxmlformats.org/markup-compatibility/2006">
              <mc:Choice xmlns:v="urn:schemas-microsoft-com:vml" Requires="v">
                <p:oleObj spid="_x0000_s148062" name="Equation" r:id="rId26" imgW="558720" imgH="253800" progId="Equation.DSMT4">
                  <p:embed/>
                </p:oleObj>
              </mc:Choice>
              <mc:Fallback>
                <p:oleObj name="Equation" r:id="rId26" imgW="558720" imgH="253800" progId="Equation.DSMT4">
                  <p:embed/>
                  <p:pic>
                    <p:nvPicPr>
                      <p:cNvPr id="6" name="Object 5"/>
                      <p:cNvPicPr>
                        <a:picLocks noChangeAspect="1" noChangeArrowheads="1"/>
                      </p:cNvPicPr>
                      <p:nvPr/>
                    </p:nvPicPr>
                    <p:blipFill>
                      <a:blip r:embed="rId27"/>
                      <a:srcRect/>
                      <a:stretch>
                        <a:fillRect/>
                      </a:stretch>
                    </p:blipFill>
                    <p:spPr bwMode="auto">
                      <a:xfrm>
                        <a:off x="4349937" y="2839201"/>
                        <a:ext cx="1081088" cy="493713"/>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1659380611"/>
              </p:ext>
            </p:extLst>
          </p:nvPr>
        </p:nvGraphicFramePr>
        <p:xfrm>
          <a:off x="4349937" y="3415008"/>
          <a:ext cx="1130300" cy="493712"/>
        </p:xfrm>
        <a:graphic>
          <a:graphicData uri="http://schemas.openxmlformats.org/presentationml/2006/ole">
            <mc:AlternateContent xmlns:mc="http://schemas.openxmlformats.org/markup-compatibility/2006">
              <mc:Choice xmlns:v="urn:schemas-microsoft-com:vml" Requires="v">
                <p:oleObj spid="_x0000_s148063" name="Equation" r:id="rId28" imgW="583920" imgH="253800" progId="Equation.DSMT4">
                  <p:embed/>
                </p:oleObj>
              </mc:Choice>
              <mc:Fallback>
                <p:oleObj name="Equation" r:id="rId28" imgW="583920" imgH="253800" progId="Equation.DSMT4">
                  <p:embed/>
                  <p:pic>
                    <p:nvPicPr>
                      <p:cNvPr id="20" name="Object 19"/>
                      <p:cNvPicPr>
                        <a:picLocks noChangeAspect="1" noChangeArrowheads="1"/>
                      </p:cNvPicPr>
                      <p:nvPr/>
                    </p:nvPicPr>
                    <p:blipFill>
                      <a:blip r:embed="rId29"/>
                      <a:srcRect/>
                      <a:stretch>
                        <a:fillRect/>
                      </a:stretch>
                    </p:blipFill>
                    <p:spPr bwMode="auto">
                      <a:xfrm>
                        <a:off x="4349937" y="3415008"/>
                        <a:ext cx="1130300" cy="493712"/>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1821577687"/>
              </p:ext>
            </p:extLst>
          </p:nvPr>
        </p:nvGraphicFramePr>
        <p:xfrm>
          <a:off x="4394561" y="6073948"/>
          <a:ext cx="982662" cy="446088"/>
        </p:xfrm>
        <a:graphic>
          <a:graphicData uri="http://schemas.openxmlformats.org/presentationml/2006/ole">
            <mc:AlternateContent xmlns:mc="http://schemas.openxmlformats.org/markup-compatibility/2006">
              <mc:Choice xmlns:v="urn:schemas-microsoft-com:vml" Requires="v">
                <p:oleObj spid="_x0000_s148064" name="Equation" r:id="rId30" imgW="507960" imgH="228600" progId="Equation.DSMT4">
                  <p:embed/>
                </p:oleObj>
              </mc:Choice>
              <mc:Fallback>
                <p:oleObj name="Equation" r:id="rId30" imgW="507960" imgH="228600" progId="Equation.DSMT4">
                  <p:embed/>
                  <p:pic>
                    <p:nvPicPr>
                      <p:cNvPr id="20" name="Object 19"/>
                      <p:cNvPicPr>
                        <a:picLocks noChangeAspect="1" noChangeArrowheads="1"/>
                      </p:cNvPicPr>
                      <p:nvPr/>
                    </p:nvPicPr>
                    <p:blipFill>
                      <a:blip r:embed="rId31"/>
                      <a:srcRect/>
                      <a:stretch>
                        <a:fillRect/>
                      </a:stretch>
                    </p:blipFill>
                    <p:spPr bwMode="auto">
                      <a:xfrm>
                        <a:off x="4394561" y="6073948"/>
                        <a:ext cx="982662" cy="446088"/>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2297010336"/>
              </p:ext>
            </p:extLst>
          </p:nvPr>
        </p:nvGraphicFramePr>
        <p:xfrm>
          <a:off x="4399685" y="3956467"/>
          <a:ext cx="122238" cy="1481138"/>
        </p:xfrm>
        <a:graphic>
          <a:graphicData uri="http://schemas.openxmlformats.org/presentationml/2006/ole">
            <mc:AlternateContent xmlns:mc="http://schemas.openxmlformats.org/markup-compatibility/2006">
              <mc:Choice xmlns:v="urn:schemas-microsoft-com:vml" Requires="v">
                <p:oleObj spid="_x0000_s148065" name="Equation" r:id="rId32" imgW="63360" imgH="761760" progId="Equation.DSMT4">
                  <p:embed/>
                </p:oleObj>
              </mc:Choice>
              <mc:Fallback>
                <p:oleObj name="Equation" r:id="rId32" imgW="63360" imgH="761760" progId="Equation.DSMT4">
                  <p:embed/>
                  <p:pic>
                    <p:nvPicPr>
                      <p:cNvPr id="20" name="Object 19"/>
                      <p:cNvPicPr>
                        <a:picLocks noChangeAspect="1" noChangeArrowheads="1"/>
                      </p:cNvPicPr>
                      <p:nvPr/>
                    </p:nvPicPr>
                    <p:blipFill>
                      <a:blip r:embed="rId33"/>
                      <a:srcRect/>
                      <a:stretch>
                        <a:fillRect/>
                      </a:stretch>
                    </p:blipFill>
                    <p:spPr bwMode="auto">
                      <a:xfrm>
                        <a:off x="4399685" y="3956467"/>
                        <a:ext cx="122238" cy="1481138"/>
                      </a:xfrm>
                      <a:prstGeom prst="rect">
                        <a:avLst/>
                      </a:prstGeom>
                      <a:noFill/>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3487717316"/>
              </p:ext>
            </p:extLst>
          </p:nvPr>
        </p:nvGraphicFramePr>
        <p:xfrm>
          <a:off x="7835323" y="6020869"/>
          <a:ext cx="1990725" cy="493712"/>
        </p:xfrm>
        <a:graphic>
          <a:graphicData uri="http://schemas.openxmlformats.org/presentationml/2006/ole">
            <mc:AlternateContent xmlns:mc="http://schemas.openxmlformats.org/markup-compatibility/2006">
              <mc:Choice xmlns:v="urn:schemas-microsoft-com:vml" Requires="v">
                <p:oleObj spid="_x0000_s148066" name="Equation" r:id="rId34" imgW="1028520" imgH="253800" progId="Equation.DSMT4">
                  <p:embed/>
                </p:oleObj>
              </mc:Choice>
              <mc:Fallback>
                <p:oleObj name="Equation" r:id="rId34" imgW="1028520" imgH="253800" progId="Equation.DSMT4">
                  <p:embed/>
                  <p:pic>
                    <p:nvPicPr>
                      <p:cNvPr id="20" name="Object 19"/>
                      <p:cNvPicPr>
                        <a:picLocks noChangeAspect="1" noChangeArrowheads="1"/>
                      </p:cNvPicPr>
                      <p:nvPr/>
                    </p:nvPicPr>
                    <p:blipFill>
                      <a:blip r:embed="rId35"/>
                      <a:srcRect/>
                      <a:stretch>
                        <a:fillRect/>
                      </a:stretch>
                    </p:blipFill>
                    <p:spPr bwMode="auto">
                      <a:xfrm>
                        <a:off x="7835323" y="6020869"/>
                        <a:ext cx="1990725" cy="493712"/>
                      </a:xfrm>
                      <a:prstGeom prst="rect">
                        <a:avLst/>
                      </a:prstGeom>
                      <a:noFill/>
                    </p:spPr>
                  </p:pic>
                </p:oleObj>
              </mc:Fallback>
            </mc:AlternateContent>
          </a:graphicData>
        </a:graphic>
      </p:graphicFrame>
      <p:sp>
        <p:nvSpPr>
          <p:cNvPr id="25" name="Oval 24"/>
          <p:cNvSpPr/>
          <p:nvPr/>
        </p:nvSpPr>
        <p:spPr>
          <a:xfrm>
            <a:off x="8927943" y="451620"/>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68251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circle(in)">
                                      <p:cBhvr>
                                        <p:cTn id="32" dur="2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20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ircle(in)">
                                      <p:cBhvr>
                                        <p:cTn id="42" dur="20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circle(in)">
                                      <p:cBhvr>
                                        <p:cTn id="47" dur="20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circle(in)">
                                      <p:cBhvr>
                                        <p:cTn id="52" dur="20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circle(in)">
                                      <p:cBhvr>
                                        <p:cTn id="57" dur="2000"/>
                                        <p:tgtEl>
                                          <p:spTgt spid="23"/>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circle(in)">
                                      <p:cBhvr>
                                        <p:cTn id="62" dur="20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fade">
                                      <p:cBhvr>
                                        <p:cTn id="81" dur="1000"/>
                                        <p:tgtEl>
                                          <p:spTgt spid="19"/>
                                        </p:tgtEl>
                                      </p:cBhvr>
                                    </p:animEffect>
                                    <p:anim calcmode="lin" valueType="num">
                                      <p:cBhvr>
                                        <p:cTn id="82" dur="1000" fill="hold"/>
                                        <p:tgtEl>
                                          <p:spTgt spid="19"/>
                                        </p:tgtEl>
                                        <p:attrNameLst>
                                          <p:attrName>ppt_x</p:attrName>
                                        </p:attrNameLst>
                                      </p:cBhvr>
                                      <p:tavLst>
                                        <p:tav tm="0">
                                          <p:val>
                                            <p:strVal val="#ppt_x"/>
                                          </p:val>
                                        </p:tav>
                                        <p:tav tm="100000">
                                          <p:val>
                                            <p:strVal val="#ppt_x"/>
                                          </p:val>
                                        </p:tav>
                                      </p:tavLst>
                                    </p:anim>
                                    <p:anim calcmode="lin" valueType="num">
                                      <p:cBhvr>
                                        <p:cTn id="8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1000"/>
                                        <p:tgtEl>
                                          <p:spTgt spid="24"/>
                                        </p:tgtEl>
                                      </p:cBhvr>
                                    </p:animEffect>
                                    <p:anim calcmode="lin" valueType="num">
                                      <p:cBhvr>
                                        <p:cTn id="89" dur="1000" fill="hold"/>
                                        <p:tgtEl>
                                          <p:spTgt spid="24"/>
                                        </p:tgtEl>
                                        <p:attrNameLst>
                                          <p:attrName>ppt_x</p:attrName>
                                        </p:attrNameLst>
                                      </p:cBhvr>
                                      <p:tavLst>
                                        <p:tav tm="0">
                                          <p:val>
                                            <p:strVal val="#ppt_x"/>
                                          </p:val>
                                        </p:tav>
                                        <p:tav tm="100000">
                                          <p:val>
                                            <p:strVal val="#ppt_x"/>
                                          </p:val>
                                        </p:tav>
                                      </p:tavLst>
                                    </p:anim>
                                    <p:anim calcmode="lin" valueType="num">
                                      <p:cBhvr>
                                        <p:cTn id="9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43" y="610360"/>
            <a:ext cx="896399" cy="369332"/>
          </a:xfrm>
          <a:prstGeom prst="rect">
            <a:avLst/>
          </a:prstGeom>
        </p:spPr>
        <p:txBody>
          <a:bodyPr wrap="none">
            <a:spAutoFit/>
          </a:bodyPr>
          <a:lstStyle/>
          <a:p>
            <a:r>
              <a:rPr lang="en-US"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cxnSp>
        <p:nvCxnSpPr>
          <p:cNvPr id="6" name="Straight Connector 5"/>
          <p:cNvCxnSpPr/>
          <p:nvPr/>
        </p:nvCxnSpPr>
        <p:spPr>
          <a:xfrm>
            <a:off x="954742" y="4861365"/>
            <a:ext cx="3735021" cy="16170"/>
          </a:xfrm>
          <a:prstGeom prst="line">
            <a:avLst/>
          </a:prstGeom>
        </p:spPr>
        <p:style>
          <a:lnRef idx="1">
            <a:schemeClr val="accent2"/>
          </a:lnRef>
          <a:fillRef idx="0">
            <a:schemeClr val="accent2"/>
          </a:fillRef>
          <a:effectRef idx="0">
            <a:schemeClr val="accent2"/>
          </a:effectRef>
          <a:fontRef idx="minor">
            <a:schemeClr val="tx1"/>
          </a:fontRef>
        </p:style>
      </p:cxnSp>
      <p:sp>
        <p:nvSpPr>
          <p:cNvPr id="7" name="Rectangle 7"/>
          <p:cNvSpPr>
            <a:spLocks noChangeArrowheads="1"/>
          </p:cNvSpPr>
          <p:nvPr/>
        </p:nvSpPr>
        <p:spPr bwMode="auto">
          <a:xfrm>
            <a:off x="2339393" y="5183182"/>
            <a:ext cx="582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48482" name="Picture 2" descr="so do nhan biet cac loai tu giac hinh vuong hinh thoi hinh chu nhat 2"/>
          <p:cNvPicPr>
            <a:picLocks noChangeAspect="1" noChangeArrowheads="1"/>
          </p:cNvPicPr>
          <p:nvPr/>
        </p:nvPicPr>
        <p:blipFill rotWithShape="1">
          <a:blip r:embed="rId2">
            <a:extLst>
              <a:ext uri="{28A0092B-C50C-407E-A947-70E740481C1C}">
                <a14:useLocalDpi xmlns:a14="http://schemas.microsoft.com/office/drawing/2010/main" val="0"/>
              </a:ext>
            </a:extLst>
          </a:blip>
          <a:srcRect t="6703" r="126" b="-122"/>
          <a:stretch/>
        </p:blipFill>
        <p:spPr bwMode="auto">
          <a:xfrm>
            <a:off x="6609284" y="241028"/>
            <a:ext cx="5097808" cy="63675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rotWithShape="1">
          <a:blip r:embed="rId3"/>
          <a:srcRect r="39374" b="3009"/>
          <a:stretch/>
        </p:blipFill>
        <p:spPr>
          <a:xfrm>
            <a:off x="332999" y="1126002"/>
            <a:ext cx="5870775" cy="3085779"/>
          </a:xfrm>
          <a:prstGeom prst="rect">
            <a:avLst/>
          </a:prstGeom>
        </p:spPr>
      </p:pic>
      <p:sp>
        <p:nvSpPr>
          <p:cNvPr id="8" name="Oval 7"/>
          <p:cNvSpPr/>
          <p:nvPr/>
        </p:nvSpPr>
        <p:spPr>
          <a:xfrm>
            <a:off x="3996925" y="241028"/>
            <a:ext cx="2612359" cy="929120"/>
          </a:xfrm>
          <a:prstGeom prst="ellipse">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b="1">
                <a:solidFill>
                  <a:srgbClr val="FF0000"/>
                </a:solidFill>
                <a:latin typeface="Times New Roman" panose="02020603050405020304" pitchFamily="18" charset="0"/>
                <a:ea typeface="Times New Roman" panose="02020603050405020304" pitchFamily="18" charset="0"/>
              </a:rPr>
              <a:t>Bài 2. TẬP HỢP</a:t>
            </a:r>
            <a:endParaRPr lang="en-US" sz="3200" b="1">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741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circle(in)">
                                      <p:cBhvr>
                                        <p:cTn id="7" dur="2000"/>
                                        <p:tgtEl>
                                          <p:spTgt spid="148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241028"/>
            <a:ext cx="3743782" cy="369332"/>
          </a:xfrm>
          <a:prstGeom prst="rect">
            <a:avLst/>
          </a:prstGeom>
        </p:spPr>
        <p:txBody>
          <a:bodyPr wrap="none">
            <a:spAutoFit/>
          </a:bodyPr>
          <a:lstStyle/>
          <a:p>
            <a:pPr algn="ctr"/>
            <a:r>
              <a:rPr lang="en-US" b="1" smtClean="0">
                <a:solidFill>
                  <a:srgbClr val="FF0000"/>
                </a:solidFill>
                <a:latin typeface="Times New Roman" panose="02020603050405020304" pitchFamily="18" charset="0"/>
                <a:ea typeface="Times New Roman" panose="02020603050405020304" pitchFamily="18" charset="0"/>
              </a:rPr>
              <a:t>Bài </a:t>
            </a:r>
            <a:r>
              <a:rPr lang="en-US" b="1">
                <a:solidFill>
                  <a:srgbClr val="FF0000"/>
                </a:solidFill>
                <a:latin typeface="Times New Roman" panose="02020603050405020304" pitchFamily="18" charset="0"/>
                <a:ea typeface="Times New Roman" panose="02020603050405020304" pitchFamily="18" charset="0"/>
              </a:rPr>
              <a:t>3</a:t>
            </a:r>
            <a:r>
              <a:rPr lang="en-US" b="1" smtClean="0">
                <a:solidFill>
                  <a:srgbClr val="FF0000"/>
                </a:solidFill>
                <a:latin typeface="Times New Roman" panose="02020603050405020304" pitchFamily="18" charset="0"/>
                <a:ea typeface="Times New Roman" panose="02020603050405020304" pitchFamily="18" charset="0"/>
              </a:rPr>
              <a:t>. CÁC PHÉP TOÁN TẬP HỢP</a:t>
            </a:r>
            <a:endParaRPr lang="en-US" sz="3200" b="1">
              <a:solidFill>
                <a:srgbClr val="FF0000"/>
              </a:solidFill>
              <a:effectLst/>
              <a:latin typeface="Times New Roman" panose="02020603050405020304" pitchFamily="18" charset="0"/>
              <a:ea typeface="Times New Roman" panose="02020603050405020304" pitchFamily="18" charset="0"/>
            </a:endParaRPr>
          </a:p>
        </p:txBody>
      </p:sp>
      <p:sp>
        <p:nvSpPr>
          <p:cNvPr id="2" name="Rectangle 1"/>
          <p:cNvSpPr/>
          <p:nvPr/>
        </p:nvSpPr>
        <p:spPr>
          <a:xfrm>
            <a:off x="361642" y="911434"/>
            <a:ext cx="1358064" cy="390684"/>
          </a:xfrm>
          <a:prstGeom prst="rect">
            <a:avLst/>
          </a:prstGeom>
        </p:spPr>
        <p:txBody>
          <a:bodyPr wrap="none">
            <a:spAutoFit/>
          </a:bodyPr>
          <a:lstStyle/>
          <a:p>
            <a:pPr algn="just">
              <a:lnSpc>
                <a:spcPct val="115000"/>
              </a:lnSpc>
              <a:spcAft>
                <a:spcPts val="0"/>
              </a:spcAft>
              <a:tabLst>
                <a:tab pos="1651000" algn="l"/>
              </a:tabLs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Phép hợp</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1745354" y="983223"/>
            <a:ext cx="6736080" cy="729430"/>
          </a:xfrm>
          <a:prstGeom prst="rect">
            <a:avLst/>
          </a:prstGeom>
        </p:spPr>
        <p:txBody>
          <a:bodyPr wrap="square">
            <a:spAutoFit/>
          </a:bodyPr>
          <a:lstStyle/>
          <a:p>
            <a:pPr algn="just">
              <a:lnSpc>
                <a:spcPct val="115000"/>
              </a:lnSpc>
              <a:spcAft>
                <a:spcPts val="100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Tập hợp C gồm các phần tử thuộc A hoặc B được gọi là </a:t>
            </a:r>
            <a:r>
              <a:rPr lang="en-US" i="1">
                <a:latin typeface="Times New Roman" panose="02020603050405020304" pitchFamily="18" charset="0"/>
                <a:ea typeface="Times New Roman" panose="02020603050405020304" pitchFamily="18" charset="0"/>
                <a:cs typeface="Times New Roman" panose="02020603050405020304" pitchFamily="18" charset="0"/>
              </a:rPr>
              <a:t>hợp của A và B</a:t>
            </a:r>
            <a:r>
              <a:rPr lang="en-US">
                <a:latin typeface="Times New Roman" panose="02020603050405020304" pitchFamily="18" charset="0"/>
                <a:ea typeface="Times New Roman" panose="02020603050405020304" pitchFamily="18" charset="0"/>
                <a:cs typeface="Times New Roman" panose="02020603050405020304" pitchFamily="18" charset="0"/>
              </a:rPr>
              <a:t> (phần gạch chéo trong hình).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9500944" y="92363"/>
            <a:ext cx="2496350" cy="2028825"/>
          </a:xfrm>
          <a:prstGeom prst="rect">
            <a:avLst/>
          </a:prstGeom>
        </p:spPr>
      </p:pic>
      <p:sp>
        <p:nvSpPr>
          <p:cNvPr id="9" name="Rectangle 8"/>
          <p:cNvSpPr/>
          <p:nvPr/>
        </p:nvSpPr>
        <p:spPr>
          <a:xfrm>
            <a:off x="361642" y="2245064"/>
            <a:ext cx="1383712" cy="390684"/>
          </a:xfrm>
          <a:prstGeom prst="rect">
            <a:avLst/>
          </a:prstGeom>
        </p:spPr>
        <p:txBody>
          <a:bodyPr wrap="none">
            <a:spAutoFit/>
          </a:bodyPr>
          <a:lstStyle/>
          <a:p>
            <a:pPr algn="just">
              <a:lnSpc>
                <a:spcPct val="115000"/>
              </a:lnSpc>
              <a:spcAft>
                <a:spcPts val="0"/>
              </a:spcAft>
              <a:tabLst>
                <a:tab pos="1651000" algn="l"/>
              </a:tabLs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Phép giao</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 name="Rectangle 9"/>
          <p:cNvSpPr/>
          <p:nvPr/>
        </p:nvSpPr>
        <p:spPr>
          <a:xfrm>
            <a:off x="1642073" y="3657381"/>
            <a:ext cx="7624354" cy="729430"/>
          </a:xfrm>
          <a:prstGeom prst="rect">
            <a:avLst/>
          </a:prstGeom>
        </p:spPr>
        <p:txBody>
          <a:bodyPr wrap="square">
            <a:spAutoFit/>
          </a:bodyPr>
          <a:lstStyle/>
          <a:p>
            <a:pPr algn="just">
              <a:lnSpc>
                <a:spcPct val="115000"/>
              </a:lnSpc>
              <a:spcAft>
                <a:spcPts val="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Tập hợp C gồm các phần tử thuộc A nhưng không thuộc B gọi là </a:t>
            </a:r>
            <a:r>
              <a:rPr lang="en-US" i="1">
                <a:latin typeface="Times New Roman" panose="02020603050405020304" pitchFamily="18" charset="0"/>
                <a:ea typeface="Times New Roman" panose="02020603050405020304" pitchFamily="18" charset="0"/>
                <a:cs typeface="Times New Roman" panose="02020603050405020304" pitchFamily="18" charset="0"/>
              </a:rPr>
              <a:t>hiệu của A và B</a:t>
            </a:r>
            <a:r>
              <a:rPr lang="en-US">
                <a:latin typeface="Times New Roman" panose="02020603050405020304" pitchFamily="18" charset="0"/>
                <a:ea typeface="Times New Roman" panose="02020603050405020304" pitchFamily="18" charset="0"/>
                <a:cs typeface="Times New Roman" panose="02020603050405020304" pitchFamily="18" charset="0"/>
              </a:rPr>
              <a:t> (phần gạch chéo trong hình).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4"/>
          <a:stretch>
            <a:fillRect/>
          </a:stretch>
        </p:blipFill>
        <p:spPr>
          <a:xfrm>
            <a:off x="9525352" y="4321507"/>
            <a:ext cx="2673061" cy="2044265"/>
          </a:xfrm>
          <a:prstGeom prst="rect">
            <a:avLst/>
          </a:prstGeom>
        </p:spPr>
      </p:pic>
      <p:sp>
        <p:nvSpPr>
          <p:cNvPr id="12" name="Rectangle 11"/>
          <p:cNvSpPr/>
          <p:nvPr/>
        </p:nvSpPr>
        <p:spPr>
          <a:xfrm>
            <a:off x="1660956" y="2290887"/>
            <a:ext cx="7776040" cy="729430"/>
          </a:xfrm>
          <a:prstGeom prst="rect">
            <a:avLst/>
          </a:prstGeom>
        </p:spPr>
        <p:txBody>
          <a:bodyPr wrap="square">
            <a:spAutoFit/>
          </a:bodyPr>
          <a:lstStyle/>
          <a:p>
            <a:pPr algn="just">
              <a:lnSpc>
                <a:spcPct val="115000"/>
              </a:lnSpc>
              <a:spcAft>
                <a:spcPts val="100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Tập hợp C gồm các phần tử vừa thuộc A, vừa thuộc B được gọi là </a:t>
            </a:r>
            <a:r>
              <a:rPr lang="en-US" i="1">
                <a:latin typeface="Times New Roman" panose="02020603050405020304" pitchFamily="18" charset="0"/>
                <a:ea typeface="Times New Roman" panose="02020603050405020304" pitchFamily="18" charset="0"/>
                <a:cs typeface="Times New Roman" panose="02020603050405020304" pitchFamily="18" charset="0"/>
              </a:rPr>
              <a:t>giao của A và B</a:t>
            </a:r>
            <a:r>
              <a:rPr lang="en-US">
                <a:latin typeface="Times New Roman" panose="02020603050405020304" pitchFamily="18" charset="0"/>
                <a:ea typeface="Times New Roman" panose="02020603050405020304" pitchFamily="18" charset="0"/>
                <a:cs typeface="Times New Roman" panose="02020603050405020304" pitchFamily="18" charset="0"/>
              </a:rPr>
              <a:t> (phần gạch chéo trong hình).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2845439564"/>
              </p:ext>
            </p:extLst>
          </p:nvPr>
        </p:nvGraphicFramePr>
        <p:xfrm>
          <a:off x="2386173" y="2971150"/>
          <a:ext cx="3716887" cy="570316"/>
        </p:xfrm>
        <a:graphic>
          <a:graphicData uri="http://schemas.openxmlformats.org/presentationml/2006/ole">
            <mc:AlternateContent xmlns:mc="http://schemas.openxmlformats.org/markup-compatibility/2006">
              <mc:Choice xmlns:v="urn:schemas-microsoft-com:vml" Requires="v">
                <p:oleObj spid="_x0000_s16781" name="Equation" r:id="rId5" imgW="1803400" imgH="279400" progId="Equation.DSMT4">
                  <p:embed/>
                </p:oleObj>
              </mc:Choice>
              <mc:Fallback>
                <p:oleObj name="Equation" r:id="rId5" imgW="1803400" imgH="279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6173" y="2971150"/>
                        <a:ext cx="3716887" cy="570316"/>
                      </a:xfrm>
                      <a:prstGeom prst="rect">
                        <a:avLst/>
                      </a:prstGeom>
                      <a:noFill/>
                    </p:spPr>
                  </p:pic>
                </p:oleObj>
              </mc:Fallback>
            </mc:AlternateContent>
          </a:graphicData>
        </a:graphic>
      </p:graphicFrame>
      <p:sp>
        <p:nvSpPr>
          <p:cNvPr id="15"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extLst>
              <p:ext uri="{D42A27DB-BD31-4B8C-83A1-F6EECF244321}">
                <p14:modId xmlns:p14="http://schemas.microsoft.com/office/powerpoint/2010/main" val="921658102"/>
              </p:ext>
            </p:extLst>
          </p:nvPr>
        </p:nvGraphicFramePr>
        <p:xfrm>
          <a:off x="2382661" y="1734218"/>
          <a:ext cx="3886030" cy="572055"/>
        </p:xfrm>
        <a:graphic>
          <a:graphicData uri="http://schemas.openxmlformats.org/presentationml/2006/ole">
            <mc:AlternateContent xmlns:mc="http://schemas.openxmlformats.org/markup-compatibility/2006">
              <mc:Choice xmlns:v="urn:schemas-microsoft-com:vml" Requires="v">
                <p:oleObj spid="_x0000_s16782" name="Equation" r:id="rId7" imgW="1879600" imgH="279400" progId="Equation.DSMT4">
                  <p:embed/>
                </p:oleObj>
              </mc:Choice>
              <mc:Fallback>
                <p:oleObj name="Equation" r:id="rId7" imgW="1879600" imgH="279400" progId="Equation.DSMT4">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82661" y="1734218"/>
                        <a:ext cx="3886030" cy="572055"/>
                      </a:xfrm>
                      <a:prstGeom prst="rect">
                        <a:avLst/>
                      </a:prstGeom>
                      <a:noFill/>
                    </p:spPr>
                  </p:pic>
                </p:oleObj>
              </mc:Fallback>
            </mc:AlternateContent>
          </a:graphicData>
        </a:graphic>
      </p:graphicFrame>
      <p:pic>
        <p:nvPicPr>
          <p:cNvPr id="17" name="Picture 16"/>
          <p:cNvPicPr>
            <a:picLocks noChangeAspect="1"/>
          </p:cNvPicPr>
          <p:nvPr/>
        </p:nvPicPr>
        <p:blipFill>
          <a:blip r:embed="rId9"/>
          <a:stretch>
            <a:fillRect/>
          </a:stretch>
        </p:blipFill>
        <p:spPr>
          <a:xfrm>
            <a:off x="9523122" y="2217983"/>
            <a:ext cx="2677519" cy="1914365"/>
          </a:xfrm>
          <a:prstGeom prst="rect">
            <a:avLst/>
          </a:prstGeom>
        </p:spPr>
      </p:pic>
      <p:sp>
        <p:nvSpPr>
          <p:cNvPr id="18" name="Rectangle 17"/>
          <p:cNvSpPr/>
          <p:nvPr/>
        </p:nvSpPr>
        <p:spPr>
          <a:xfrm>
            <a:off x="361642" y="3532746"/>
            <a:ext cx="1454244" cy="390684"/>
          </a:xfrm>
          <a:prstGeom prst="rect">
            <a:avLst/>
          </a:prstGeom>
        </p:spPr>
        <p:txBody>
          <a:bodyPr wrap="none">
            <a:spAutoFit/>
          </a:bodyPr>
          <a:lstStyle/>
          <a:p>
            <a:pPr algn="just">
              <a:lnSpc>
                <a:spcPct val="115000"/>
              </a:lnSpc>
              <a:spcAft>
                <a:spcPts val="0"/>
              </a:spcAft>
              <a:tabLst>
                <a:tab pos="1651000" algn="l"/>
              </a:tabLs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Phép hiệu</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20" name="Object 19"/>
          <p:cNvGraphicFramePr>
            <a:graphicFrameLocks noChangeAspect="1"/>
          </p:cNvGraphicFramePr>
          <p:nvPr>
            <p:extLst>
              <p:ext uri="{D42A27DB-BD31-4B8C-83A1-F6EECF244321}">
                <p14:modId xmlns:p14="http://schemas.microsoft.com/office/powerpoint/2010/main" val="1719255437"/>
              </p:ext>
            </p:extLst>
          </p:nvPr>
        </p:nvGraphicFramePr>
        <p:xfrm>
          <a:off x="2582291" y="4368131"/>
          <a:ext cx="3324649" cy="526857"/>
        </p:xfrm>
        <a:graphic>
          <a:graphicData uri="http://schemas.openxmlformats.org/presentationml/2006/ole">
            <mc:AlternateContent xmlns:mc="http://schemas.openxmlformats.org/markup-compatibility/2006">
              <mc:Choice xmlns:v="urn:schemas-microsoft-com:vml" Requires="v">
                <p:oleObj spid="_x0000_s16783" name="Equation" r:id="rId10" imgW="1739900" imgH="279400" progId="Equation.DSMT4">
                  <p:embed/>
                </p:oleObj>
              </mc:Choice>
              <mc:Fallback>
                <p:oleObj name="Equation" r:id="rId10" imgW="1739900" imgH="279400" progId="Equation.DSMT4">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82291" y="4368131"/>
                        <a:ext cx="3324649" cy="526857"/>
                      </a:xfrm>
                      <a:prstGeom prst="rect">
                        <a:avLst/>
                      </a:prstGeom>
                      <a:noFill/>
                    </p:spPr>
                  </p:pic>
                </p:oleObj>
              </mc:Fallback>
            </mc:AlternateContent>
          </a:graphicData>
        </a:graphic>
      </p:graphicFrame>
      <p:sp>
        <p:nvSpPr>
          <p:cNvPr id="21" name="Rectangle 20"/>
          <p:cNvSpPr/>
          <p:nvPr/>
        </p:nvSpPr>
        <p:spPr>
          <a:xfrm>
            <a:off x="361642" y="4894988"/>
            <a:ext cx="1242648" cy="390684"/>
          </a:xfrm>
          <a:prstGeom prst="rect">
            <a:avLst/>
          </a:prstGeom>
        </p:spPr>
        <p:txBody>
          <a:bodyPr wrap="none">
            <a:spAutoFit/>
          </a:bodyPr>
          <a:lstStyle/>
          <a:p>
            <a:pPr algn="just">
              <a:lnSpc>
                <a:spcPct val="115000"/>
              </a:lnSpc>
              <a:spcAft>
                <a:spcPts val="0"/>
              </a:spcAft>
              <a:tabLst>
                <a:tab pos="1651000" algn="l"/>
              </a:tabLst>
            </a:pPr>
            <a:r>
              <a:rPr lang="it-IT"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it-IT"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Phần bù</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22" name="Object 21"/>
          <p:cNvGraphicFramePr>
            <a:graphicFrameLocks noChangeAspect="1"/>
          </p:cNvGraphicFramePr>
          <p:nvPr>
            <p:extLst>
              <p:ext uri="{D42A27DB-BD31-4B8C-83A1-F6EECF244321}">
                <p14:modId xmlns:p14="http://schemas.microsoft.com/office/powerpoint/2010/main" val="3468266533"/>
              </p:ext>
            </p:extLst>
          </p:nvPr>
        </p:nvGraphicFramePr>
        <p:xfrm>
          <a:off x="1642073" y="4970108"/>
          <a:ext cx="2494531" cy="402901"/>
        </p:xfrm>
        <a:graphic>
          <a:graphicData uri="http://schemas.openxmlformats.org/presentationml/2006/ole">
            <mc:AlternateContent xmlns:mc="http://schemas.openxmlformats.org/markup-compatibility/2006">
              <mc:Choice xmlns:v="urn:schemas-microsoft-com:vml" Requires="v">
                <p:oleObj spid="_x0000_s16784" name="Equation" r:id="rId12" imgW="1244520" imgH="203040" progId="Equation.DSMT4">
                  <p:embed/>
                </p:oleObj>
              </mc:Choice>
              <mc:Fallback>
                <p:oleObj name="Equation" r:id="rId12" imgW="1244520" imgH="203040" progId="Equation.DSMT4">
                  <p:embed/>
                  <p:pic>
                    <p:nvPicPr>
                      <p:cNvPr id="0" name="Object 8"/>
                      <p:cNvPicPr>
                        <a:picLocks noChangeAspect="1" noChangeArrowheads="1"/>
                      </p:cNvPicPr>
                      <p:nvPr/>
                    </p:nvPicPr>
                    <p:blipFill>
                      <a:blip r:embed="rId13"/>
                      <a:srcRect/>
                      <a:stretch>
                        <a:fillRect/>
                      </a:stretch>
                    </p:blipFill>
                    <p:spPr bwMode="auto">
                      <a:xfrm>
                        <a:off x="1642073" y="4970108"/>
                        <a:ext cx="2494531" cy="402901"/>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3404555643"/>
              </p:ext>
            </p:extLst>
          </p:nvPr>
        </p:nvGraphicFramePr>
        <p:xfrm>
          <a:off x="7860604" y="4894988"/>
          <a:ext cx="654284" cy="448652"/>
        </p:xfrm>
        <a:graphic>
          <a:graphicData uri="http://schemas.openxmlformats.org/presentationml/2006/ole">
            <mc:AlternateContent xmlns:mc="http://schemas.openxmlformats.org/markup-compatibility/2006">
              <mc:Choice xmlns:v="urn:schemas-microsoft-com:vml" Requires="v">
                <p:oleObj spid="_x0000_s16785" name="Equation" r:id="rId14" imgW="330200" imgH="228600" progId="Equation.DSMT4">
                  <p:embed/>
                </p:oleObj>
              </mc:Choice>
              <mc:Fallback>
                <p:oleObj name="Equation" r:id="rId14" imgW="330200" imgH="228600" progId="Equation.DSMT4">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60604" y="4894988"/>
                        <a:ext cx="654284" cy="448652"/>
                      </a:xfrm>
                      <a:prstGeom prst="rect">
                        <a:avLst/>
                      </a:prstGeom>
                      <a:noFill/>
                    </p:spPr>
                  </p:pic>
                </p:oleObj>
              </mc:Fallback>
            </mc:AlternateContent>
          </a:graphicData>
        </a:graphic>
      </p:graphicFrame>
      <p:sp>
        <p:nvSpPr>
          <p:cNvPr id="27" name="Rectangle 26"/>
          <p:cNvSpPr/>
          <p:nvPr/>
        </p:nvSpPr>
        <p:spPr>
          <a:xfrm>
            <a:off x="4174387" y="4916340"/>
            <a:ext cx="3655873" cy="369332"/>
          </a:xfrm>
          <a:prstGeom prst="rect">
            <a:avLst/>
          </a:prstGeom>
        </p:spPr>
        <p:txBody>
          <a:bodyPr wrap="none">
            <a:spAutoFit/>
          </a:bodyPr>
          <a:lstStyle/>
          <a:p>
            <a:r>
              <a:rPr lang="it-IT">
                <a:latin typeface="Times New Roman" panose="02020603050405020304" pitchFamily="18" charset="0"/>
                <a:ea typeface="Times New Roman" panose="02020603050405020304" pitchFamily="18" charset="0"/>
              </a:rPr>
              <a:t>gọi là </a:t>
            </a:r>
            <a:r>
              <a:rPr lang="it-IT" i="1">
                <a:latin typeface="Times New Roman" panose="02020603050405020304" pitchFamily="18" charset="0"/>
                <a:ea typeface="Times New Roman" panose="02020603050405020304" pitchFamily="18" charset="0"/>
              </a:rPr>
              <a:t>phần bù của B trong </a:t>
            </a:r>
            <a:r>
              <a:rPr lang="it-IT" i="1" smtClean="0">
                <a:latin typeface="Times New Roman" panose="02020603050405020304" pitchFamily="18" charset="0"/>
                <a:ea typeface="Times New Roman" panose="02020603050405020304" pitchFamily="18" charset="0"/>
              </a:rPr>
              <a:t>A : kí hiệu</a:t>
            </a:r>
            <a:endParaRPr lang="en-US"/>
          </a:p>
        </p:txBody>
      </p:sp>
      <p:pic>
        <p:nvPicPr>
          <p:cNvPr id="28" name="Picture 27"/>
          <p:cNvPicPr>
            <a:picLocks noChangeAspect="1"/>
          </p:cNvPicPr>
          <p:nvPr/>
        </p:nvPicPr>
        <p:blipFill>
          <a:blip r:embed="rId16"/>
          <a:stretch>
            <a:fillRect/>
          </a:stretch>
        </p:blipFill>
        <p:spPr>
          <a:xfrm>
            <a:off x="5834239" y="5424517"/>
            <a:ext cx="1589461" cy="1392077"/>
          </a:xfrm>
          <a:prstGeom prst="rect">
            <a:avLst/>
          </a:prstGeom>
        </p:spPr>
      </p:pic>
    </p:spTree>
    <p:extLst>
      <p:ext uri="{BB962C8B-B14F-4D97-AF65-F5344CB8AC3E}">
        <p14:creationId xmlns:p14="http://schemas.microsoft.com/office/powerpoint/2010/main" val="358807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in)">
                                      <p:cBhvr>
                                        <p:cTn id="19" dur="2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circle(in)">
                                      <p:cBhvr>
                                        <p:cTn id="24" dur="20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circle(in)">
                                      <p:cBhvr>
                                        <p:cTn id="36" dur="20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34" presetClass="emph" presetSubtype="0" fill="hold" grpId="0" nodeType="clickEffect">
                                  <p:stCondLst>
                                    <p:cond delay="0"/>
                                  </p:stCondLst>
                                  <p:iterate type="lt">
                                    <p:tmPct val="10000"/>
                                  </p:iterate>
                                  <p:childTnLst>
                                    <p:animMotion origin="layout" path="M 0.0 0.0 L 0.0 -0.07213" pathEditMode="relative" ptsTypes="">
                                      <p:cBhvr>
                                        <p:cTn id="40" dur="250" accel="50000" decel="50000" autoRev="1" fill="hold">
                                          <p:stCondLst>
                                            <p:cond delay="0"/>
                                          </p:stCondLst>
                                        </p:cTn>
                                        <p:tgtEl>
                                          <p:spTgt spid="12"/>
                                        </p:tgtEl>
                                        <p:attrNameLst>
                                          <p:attrName>ppt_x</p:attrName>
                                          <p:attrName>ppt_y</p:attrName>
                                        </p:attrNameLst>
                                      </p:cBhvr>
                                    </p:animMotion>
                                    <p:animRot by="1500000">
                                      <p:cBhvr>
                                        <p:cTn id="41" dur="125" fill="hold">
                                          <p:stCondLst>
                                            <p:cond delay="0"/>
                                          </p:stCondLst>
                                        </p:cTn>
                                        <p:tgtEl>
                                          <p:spTgt spid="12"/>
                                        </p:tgtEl>
                                        <p:attrNameLst>
                                          <p:attrName>r</p:attrName>
                                        </p:attrNameLst>
                                      </p:cBhvr>
                                    </p:animRot>
                                    <p:animRot by="-1500000">
                                      <p:cBhvr>
                                        <p:cTn id="42" dur="125" fill="hold">
                                          <p:stCondLst>
                                            <p:cond delay="125"/>
                                          </p:stCondLst>
                                        </p:cTn>
                                        <p:tgtEl>
                                          <p:spTgt spid="12"/>
                                        </p:tgtEl>
                                        <p:attrNameLst>
                                          <p:attrName>r</p:attrName>
                                        </p:attrNameLst>
                                      </p:cBhvr>
                                    </p:animRot>
                                    <p:animRot by="-1500000">
                                      <p:cBhvr>
                                        <p:cTn id="43" dur="125" fill="hold">
                                          <p:stCondLst>
                                            <p:cond delay="250"/>
                                          </p:stCondLst>
                                        </p:cTn>
                                        <p:tgtEl>
                                          <p:spTgt spid="12"/>
                                        </p:tgtEl>
                                        <p:attrNameLst>
                                          <p:attrName>r</p:attrName>
                                        </p:attrNameLst>
                                      </p:cBhvr>
                                    </p:animRot>
                                    <p:animRot by="1500000">
                                      <p:cBhvr>
                                        <p:cTn id="44" dur="125" fill="hold">
                                          <p:stCondLst>
                                            <p:cond delay="375"/>
                                          </p:stCondLst>
                                        </p:cTn>
                                        <p:tgtEl>
                                          <p:spTgt spid="12"/>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32" presetClass="emph" presetSubtype="0" fill="hold" nodeType="clickEffect">
                                  <p:stCondLst>
                                    <p:cond delay="0"/>
                                  </p:stCondLst>
                                  <p:childTnLst>
                                    <p:animRot by="120000">
                                      <p:cBhvr>
                                        <p:cTn id="48" dur="100" fill="hold">
                                          <p:stCondLst>
                                            <p:cond delay="0"/>
                                          </p:stCondLst>
                                        </p:cTn>
                                        <p:tgtEl>
                                          <p:spTgt spid="14"/>
                                        </p:tgtEl>
                                        <p:attrNameLst>
                                          <p:attrName>r</p:attrName>
                                        </p:attrNameLst>
                                      </p:cBhvr>
                                    </p:animRot>
                                    <p:animRot by="-240000">
                                      <p:cBhvr>
                                        <p:cTn id="49" dur="200" fill="hold">
                                          <p:stCondLst>
                                            <p:cond delay="200"/>
                                          </p:stCondLst>
                                        </p:cTn>
                                        <p:tgtEl>
                                          <p:spTgt spid="14"/>
                                        </p:tgtEl>
                                        <p:attrNameLst>
                                          <p:attrName>r</p:attrName>
                                        </p:attrNameLst>
                                      </p:cBhvr>
                                    </p:animRot>
                                    <p:animRot by="240000">
                                      <p:cBhvr>
                                        <p:cTn id="50" dur="200" fill="hold">
                                          <p:stCondLst>
                                            <p:cond delay="400"/>
                                          </p:stCondLst>
                                        </p:cTn>
                                        <p:tgtEl>
                                          <p:spTgt spid="14"/>
                                        </p:tgtEl>
                                        <p:attrNameLst>
                                          <p:attrName>r</p:attrName>
                                        </p:attrNameLst>
                                      </p:cBhvr>
                                    </p:animRot>
                                    <p:animRot by="-240000">
                                      <p:cBhvr>
                                        <p:cTn id="51" dur="200" fill="hold">
                                          <p:stCondLst>
                                            <p:cond delay="600"/>
                                          </p:stCondLst>
                                        </p:cTn>
                                        <p:tgtEl>
                                          <p:spTgt spid="14"/>
                                        </p:tgtEl>
                                        <p:attrNameLst>
                                          <p:attrName>r</p:attrName>
                                        </p:attrNameLst>
                                      </p:cBhvr>
                                    </p:animRot>
                                    <p:animRot by="120000">
                                      <p:cBhvr>
                                        <p:cTn id="52" dur="200" fill="hold">
                                          <p:stCondLst>
                                            <p:cond delay="800"/>
                                          </p:stCondLst>
                                        </p:cTn>
                                        <p:tgtEl>
                                          <p:spTgt spid="14"/>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circle(in)">
                                      <p:cBhvr>
                                        <p:cTn id="64" dur="20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15" presetClass="emph" presetSubtype="0" grpId="0" nodeType="clickEffect">
                                  <p:stCondLst>
                                    <p:cond delay="0"/>
                                  </p:stCondLst>
                                  <p:iterate type="lt">
                                    <p:tmAbs val="25"/>
                                  </p:iterate>
                                  <p:childTnLst>
                                    <p:set>
                                      <p:cBhvr override="childStyle">
                                        <p:cTn id="68" dur="indefinite"/>
                                        <p:tgtEl>
                                          <p:spTgt spid="10"/>
                                        </p:tgtEl>
                                        <p:attrNameLst>
                                          <p:attrName>style.fontWeight</p:attrName>
                                        </p:attrNameLst>
                                      </p:cBhvr>
                                      <p:to>
                                        <p:strVal val="bold"/>
                                      </p:to>
                                    </p:set>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circle(in)">
                                      <p:cBhvr>
                                        <p:cTn id="73" dur="2000"/>
                                        <p:tgtEl>
                                          <p:spTgt spid="20"/>
                                        </p:tgtEl>
                                      </p:cBhvr>
                                    </p:animEffect>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6" presetClass="entr" presetSubtype="16" fill="hold"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circle(in)">
                                      <p:cBhvr>
                                        <p:cTn id="85" dur="2000"/>
                                        <p:tgtEl>
                                          <p:spTgt spid="22"/>
                                        </p:tgtEl>
                                      </p:cBhvr>
                                    </p:animEffect>
                                  </p:childTnLst>
                                </p:cTn>
                              </p:par>
                            </p:childTnLst>
                          </p:cTn>
                        </p:par>
                      </p:childTnLst>
                    </p:cTn>
                  </p:par>
                  <p:par>
                    <p:cTn id="86" fill="hold">
                      <p:stCondLst>
                        <p:cond delay="indefinite"/>
                      </p:stCondLst>
                      <p:childTnLst>
                        <p:par>
                          <p:cTn id="87" fill="hold">
                            <p:stCondLst>
                              <p:cond delay="0"/>
                            </p:stCondLst>
                            <p:childTnLst>
                              <p:par>
                                <p:cTn id="88" presetID="6" presetClass="entr" presetSubtype="16" fill="hold" grpId="0" nodeType="click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circle(in)">
                                      <p:cBhvr>
                                        <p:cTn id="90" dur="20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6" presetClass="entr" presetSubtype="16" fill="hold" nodeType="click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circle(in)">
                                      <p:cBhvr>
                                        <p:cTn id="95" dur="2000"/>
                                        <p:tgtEl>
                                          <p:spTgt spid="23"/>
                                        </p:tgtEl>
                                      </p:cBhvr>
                                    </p:animEffect>
                                  </p:childTnLst>
                                </p:cTn>
                              </p:par>
                            </p:childTnLst>
                          </p:cTn>
                        </p:par>
                      </p:childTnLst>
                    </p:cTn>
                  </p:par>
                  <p:par>
                    <p:cTn id="96" fill="hold">
                      <p:stCondLst>
                        <p:cond delay="indefinite"/>
                      </p:stCondLst>
                      <p:childTnLst>
                        <p:par>
                          <p:cTn id="97" fill="hold">
                            <p:stCondLst>
                              <p:cond delay="0"/>
                            </p:stCondLst>
                            <p:childTnLst>
                              <p:par>
                                <p:cTn id="98" presetID="6" presetClass="entr" presetSubtype="16" fill="hold" nodeType="click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circle(in)">
                                      <p:cBhvr>
                                        <p:cTn id="100"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0" grpId="0"/>
      <p:bldP spid="12" grpId="0"/>
      <p:bldP spid="18" grpId="0"/>
      <p:bldP spid="21" grpId="0"/>
      <p:bldP spid="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329464" y="704489"/>
            <a:ext cx="1037465"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Áp dụng</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691043" y="1266443"/>
            <a:ext cx="9435027" cy="1059898"/>
          </a:xfrm>
          <a:prstGeom prst="rect">
            <a:avLst/>
          </a:prstGeom>
        </p:spPr>
      </p:pic>
      <p:graphicFrame>
        <p:nvGraphicFramePr>
          <p:cNvPr id="7" name="Object 6"/>
          <p:cNvGraphicFramePr>
            <a:graphicFrameLocks noChangeAspect="1"/>
          </p:cNvGraphicFramePr>
          <p:nvPr>
            <p:extLst>
              <p:ext uri="{D42A27DB-BD31-4B8C-83A1-F6EECF244321}">
                <p14:modId xmlns:p14="http://schemas.microsoft.com/office/powerpoint/2010/main" val="2147866332"/>
              </p:ext>
            </p:extLst>
          </p:nvPr>
        </p:nvGraphicFramePr>
        <p:xfrm>
          <a:off x="1075062" y="3391131"/>
          <a:ext cx="2066244" cy="557886"/>
        </p:xfrm>
        <a:graphic>
          <a:graphicData uri="http://schemas.openxmlformats.org/presentationml/2006/ole">
            <mc:AlternateContent xmlns:mc="http://schemas.openxmlformats.org/markup-compatibility/2006">
              <mc:Choice xmlns:v="urn:schemas-microsoft-com:vml" Requires="v">
                <p:oleObj spid="_x0000_s20790" name="Equation" r:id="rId4" imgW="952087" imgH="253890" progId="Equation.DSMT4">
                  <p:embed/>
                </p:oleObj>
              </mc:Choice>
              <mc:Fallback>
                <p:oleObj name="Equation" r:id="rId4" imgW="952087" imgH="25389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62" y="3391131"/>
                        <a:ext cx="2066244" cy="557886"/>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601716042"/>
              </p:ext>
            </p:extLst>
          </p:nvPr>
        </p:nvGraphicFramePr>
        <p:xfrm>
          <a:off x="1075062" y="2709629"/>
          <a:ext cx="6000750" cy="514350"/>
        </p:xfrm>
        <a:graphic>
          <a:graphicData uri="http://schemas.openxmlformats.org/presentationml/2006/ole">
            <mc:AlternateContent xmlns:mc="http://schemas.openxmlformats.org/markup-compatibility/2006">
              <mc:Choice xmlns:v="urn:schemas-microsoft-com:vml" Requires="v">
                <p:oleObj spid="_x0000_s20791" name="Equation" r:id="rId6" imgW="2997200" imgH="254000" progId="Equation.DSMT4">
                  <p:embed/>
                </p:oleObj>
              </mc:Choice>
              <mc:Fallback>
                <p:oleObj name="Equation" r:id="rId6" imgW="2997200" imgH="2540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62" y="2709629"/>
                        <a:ext cx="6000750" cy="51435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075710442"/>
              </p:ext>
            </p:extLst>
          </p:nvPr>
        </p:nvGraphicFramePr>
        <p:xfrm>
          <a:off x="1075061" y="4060388"/>
          <a:ext cx="4181359" cy="597337"/>
        </p:xfrm>
        <a:graphic>
          <a:graphicData uri="http://schemas.openxmlformats.org/presentationml/2006/ole">
            <mc:AlternateContent xmlns:mc="http://schemas.openxmlformats.org/markup-compatibility/2006">
              <mc:Choice xmlns:v="urn:schemas-microsoft-com:vml" Requires="v">
                <p:oleObj spid="_x0000_s20792" name="Equation" r:id="rId8" imgW="1803400" imgH="254000" progId="Equation.DSMT4">
                  <p:embed/>
                </p:oleObj>
              </mc:Choice>
              <mc:Fallback>
                <p:oleObj name="Equation" r:id="rId8" imgW="1803400" imgH="254000"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5061" y="4060388"/>
                        <a:ext cx="4181359" cy="597337"/>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52060393"/>
              </p:ext>
            </p:extLst>
          </p:nvPr>
        </p:nvGraphicFramePr>
        <p:xfrm>
          <a:off x="1123543" y="4789460"/>
          <a:ext cx="3182127" cy="592534"/>
        </p:xfrm>
        <a:graphic>
          <a:graphicData uri="http://schemas.openxmlformats.org/presentationml/2006/ole">
            <mc:AlternateContent xmlns:mc="http://schemas.openxmlformats.org/markup-compatibility/2006">
              <mc:Choice xmlns:v="urn:schemas-microsoft-com:vml" Requires="v">
                <p:oleObj spid="_x0000_s20793" name="Equation" r:id="rId10" imgW="1384300" imgH="254000" progId="Equation.DSMT4">
                  <p:embed/>
                </p:oleObj>
              </mc:Choice>
              <mc:Fallback>
                <p:oleObj name="Equation" r:id="rId10" imgW="1384300" imgH="254000"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23543" y="4789460"/>
                        <a:ext cx="3182127" cy="592534"/>
                      </a:xfrm>
                      <a:prstGeom prst="rect">
                        <a:avLst/>
                      </a:prstGeom>
                      <a:noFill/>
                    </p:spPr>
                  </p:pic>
                </p:oleObj>
              </mc:Fallback>
            </mc:AlternateContent>
          </a:graphicData>
        </a:graphic>
      </p:graphicFrame>
      <p:sp>
        <p:nvSpPr>
          <p:cNvPr id="11" name="Rectangle 5"/>
          <p:cNvSpPr>
            <a:spLocks noChangeArrowheads="1"/>
          </p:cNvSpPr>
          <p:nvPr/>
        </p:nvSpPr>
        <p:spPr bwMode="auto">
          <a:xfrm>
            <a:off x="1075062" y="192293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7"/>
          <p:cNvSpPr>
            <a:spLocks noChangeArrowheads="1"/>
          </p:cNvSpPr>
          <p:nvPr/>
        </p:nvSpPr>
        <p:spPr bwMode="auto">
          <a:xfrm>
            <a:off x="1075062" y="289448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9"/>
          <p:cNvSpPr>
            <a:spLocks noChangeArrowheads="1"/>
          </p:cNvSpPr>
          <p:nvPr/>
        </p:nvSpPr>
        <p:spPr bwMode="auto">
          <a:xfrm>
            <a:off x="1075062" y="386603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6" name="Picture 15"/>
          <p:cNvPicPr>
            <a:picLocks noChangeAspect="1"/>
          </p:cNvPicPr>
          <p:nvPr/>
        </p:nvPicPr>
        <p:blipFill>
          <a:blip r:embed="rId12"/>
          <a:stretch>
            <a:fillRect/>
          </a:stretch>
        </p:blipFill>
        <p:spPr>
          <a:xfrm>
            <a:off x="8807271" y="519823"/>
            <a:ext cx="3024053" cy="6027783"/>
          </a:xfrm>
          <a:prstGeom prst="rect">
            <a:avLst/>
          </a:prstGeom>
        </p:spPr>
      </p:pic>
      <p:cxnSp>
        <p:nvCxnSpPr>
          <p:cNvPr id="14" name="Straight Connector 13"/>
          <p:cNvCxnSpPr/>
          <p:nvPr/>
        </p:nvCxnSpPr>
        <p:spPr>
          <a:xfrm>
            <a:off x="691043" y="2370260"/>
            <a:ext cx="8052353" cy="40342"/>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427154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3696" y="659924"/>
            <a:ext cx="896399"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61896" y="1102556"/>
            <a:ext cx="11158292" cy="1737133"/>
          </a:xfrm>
          <a:prstGeom prst="rect">
            <a:avLst/>
          </a:prstGeom>
        </p:spPr>
      </p:pic>
      <p:graphicFrame>
        <p:nvGraphicFramePr>
          <p:cNvPr id="7" name="Object 6"/>
          <p:cNvGraphicFramePr>
            <a:graphicFrameLocks noChangeAspect="1"/>
          </p:cNvGraphicFramePr>
          <p:nvPr>
            <p:extLst>
              <p:ext uri="{D42A27DB-BD31-4B8C-83A1-F6EECF244321}">
                <p14:modId xmlns:p14="http://schemas.microsoft.com/office/powerpoint/2010/main" val="2589189316"/>
              </p:ext>
            </p:extLst>
          </p:nvPr>
        </p:nvGraphicFramePr>
        <p:xfrm>
          <a:off x="408748" y="4502045"/>
          <a:ext cx="3387725" cy="558800"/>
        </p:xfrm>
        <a:graphic>
          <a:graphicData uri="http://schemas.openxmlformats.org/presentationml/2006/ole">
            <mc:AlternateContent xmlns:mc="http://schemas.openxmlformats.org/markup-compatibility/2006">
              <mc:Choice xmlns:v="urn:schemas-microsoft-com:vml" Requires="v">
                <p:oleObj spid="_x0000_s149816" name="Equation" r:id="rId4" imgW="1562040" imgH="253800" progId="Equation.DSMT4">
                  <p:embed/>
                </p:oleObj>
              </mc:Choice>
              <mc:Fallback>
                <p:oleObj name="Equation" r:id="rId4" imgW="1562040" imgH="253800" progId="Equation.DSMT4">
                  <p:embed/>
                  <p:pic>
                    <p:nvPicPr>
                      <p:cNvPr id="7" name="Object 6"/>
                      <p:cNvPicPr>
                        <a:picLocks noChangeAspect="1" noChangeArrowheads="1"/>
                      </p:cNvPicPr>
                      <p:nvPr/>
                    </p:nvPicPr>
                    <p:blipFill>
                      <a:blip r:embed="rId5"/>
                      <a:srcRect/>
                      <a:stretch>
                        <a:fillRect/>
                      </a:stretch>
                    </p:blipFill>
                    <p:spPr bwMode="auto">
                      <a:xfrm>
                        <a:off x="408748" y="4502045"/>
                        <a:ext cx="3387725" cy="55880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740885080"/>
              </p:ext>
            </p:extLst>
          </p:nvPr>
        </p:nvGraphicFramePr>
        <p:xfrm>
          <a:off x="461896" y="3841094"/>
          <a:ext cx="2058988" cy="514350"/>
        </p:xfrm>
        <a:graphic>
          <a:graphicData uri="http://schemas.openxmlformats.org/presentationml/2006/ole">
            <mc:AlternateContent xmlns:mc="http://schemas.openxmlformats.org/markup-compatibility/2006">
              <mc:Choice xmlns:v="urn:schemas-microsoft-com:vml" Requires="v">
                <p:oleObj spid="_x0000_s149817" name="Equation" r:id="rId6" imgW="1028520" imgH="253800" progId="Equation.DSMT4">
                  <p:embed/>
                </p:oleObj>
              </mc:Choice>
              <mc:Fallback>
                <p:oleObj name="Equation" r:id="rId6" imgW="1028520" imgH="253800" progId="Equation.DSMT4">
                  <p:embed/>
                  <p:pic>
                    <p:nvPicPr>
                      <p:cNvPr id="8" name="Object 7"/>
                      <p:cNvPicPr>
                        <a:picLocks noChangeAspect="1" noChangeArrowheads="1"/>
                      </p:cNvPicPr>
                      <p:nvPr/>
                    </p:nvPicPr>
                    <p:blipFill>
                      <a:blip r:embed="rId7"/>
                      <a:srcRect/>
                      <a:stretch>
                        <a:fillRect/>
                      </a:stretch>
                    </p:blipFill>
                    <p:spPr bwMode="auto">
                      <a:xfrm>
                        <a:off x="461896" y="3841094"/>
                        <a:ext cx="2058988" cy="51435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786354926"/>
              </p:ext>
            </p:extLst>
          </p:nvPr>
        </p:nvGraphicFramePr>
        <p:xfrm>
          <a:off x="408748" y="5201725"/>
          <a:ext cx="2032000" cy="598488"/>
        </p:xfrm>
        <a:graphic>
          <a:graphicData uri="http://schemas.openxmlformats.org/presentationml/2006/ole">
            <mc:AlternateContent xmlns:mc="http://schemas.openxmlformats.org/markup-compatibility/2006">
              <mc:Choice xmlns:v="urn:schemas-microsoft-com:vml" Requires="v">
                <p:oleObj spid="_x0000_s149818" name="Equation" r:id="rId8" imgW="876240" imgH="253800" progId="Equation.DSMT4">
                  <p:embed/>
                </p:oleObj>
              </mc:Choice>
              <mc:Fallback>
                <p:oleObj name="Equation" r:id="rId8" imgW="876240" imgH="253800" progId="Equation.DSMT4">
                  <p:embed/>
                  <p:pic>
                    <p:nvPicPr>
                      <p:cNvPr id="9" name="Object 8"/>
                      <p:cNvPicPr>
                        <a:picLocks noChangeAspect="1" noChangeArrowheads="1"/>
                      </p:cNvPicPr>
                      <p:nvPr/>
                    </p:nvPicPr>
                    <p:blipFill>
                      <a:blip r:embed="rId9"/>
                      <a:srcRect/>
                      <a:stretch>
                        <a:fillRect/>
                      </a:stretch>
                    </p:blipFill>
                    <p:spPr bwMode="auto">
                      <a:xfrm>
                        <a:off x="408748" y="5201725"/>
                        <a:ext cx="2032000" cy="59848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546953579"/>
              </p:ext>
            </p:extLst>
          </p:nvPr>
        </p:nvGraphicFramePr>
        <p:xfrm>
          <a:off x="4637467" y="3767679"/>
          <a:ext cx="1870075" cy="593725"/>
        </p:xfrm>
        <a:graphic>
          <a:graphicData uri="http://schemas.openxmlformats.org/presentationml/2006/ole">
            <mc:AlternateContent xmlns:mc="http://schemas.openxmlformats.org/markup-compatibility/2006">
              <mc:Choice xmlns:v="urn:schemas-microsoft-com:vml" Requires="v">
                <p:oleObj spid="_x0000_s149819" name="Equation" r:id="rId10" imgW="812520" imgH="253800" progId="Equation.DSMT4">
                  <p:embed/>
                </p:oleObj>
              </mc:Choice>
              <mc:Fallback>
                <p:oleObj name="Equation" r:id="rId10" imgW="812520" imgH="253800" progId="Equation.DSMT4">
                  <p:embed/>
                  <p:pic>
                    <p:nvPicPr>
                      <p:cNvPr id="10" name="Object 9"/>
                      <p:cNvPicPr>
                        <a:picLocks noChangeAspect="1" noChangeArrowheads="1"/>
                      </p:cNvPicPr>
                      <p:nvPr/>
                    </p:nvPicPr>
                    <p:blipFill>
                      <a:blip r:embed="rId11"/>
                      <a:srcRect/>
                      <a:stretch>
                        <a:fillRect/>
                      </a:stretch>
                    </p:blipFill>
                    <p:spPr bwMode="auto">
                      <a:xfrm>
                        <a:off x="4637467" y="3767679"/>
                        <a:ext cx="1870075" cy="593725"/>
                      </a:xfrm>
                      <a:prstGeom prst="rect">
                        <a:avLst/>
                      </a:prstGeom>
                      <a:noFill/>
                    </p:spPr>
                  </p:pic>
                </p:oleObj>
              </mc:Fallback>
            </mc:AlternateContent>
          </a:graphicData>
        </a:graphic>
      </p:graphicFrame>
      <p:cxnSp>
        <p:nvCxnSpPr>
          <p:cNvPr id="11" name="Straight Connector 10"/>
          <p:cNvCxnSpPr/>
          <p:nvPr/>
        </p:nvCxnSpPr>
        <p:spPr>
          <a:xfrm flipV="1">
            <a:off x="381760" y="2986290"/>
            <a:ext cx="10349845" cy="19782"/>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12" name="Object 11"/>
          <p:cNvGraphicFramePr>
            <a:graphicFrameLocks noChangeAspect="1"/>
          </p:cNvGraphicFramePr>
          <p:nvPr>
            <p:extLst>
              <p:ext uri="{D42A27DB-BD31-4B8C-83A1-F6EECF244321}">
                <p14:modId xmlns:p14="http://schemas.microsoft.com/office/powerpoint/2010/main" val="77526810"/>
              </p:ext>
            </p:extLst>
          </p:nvPr>
        </p:nvGraphicFramePr>
        <p:xfrm>
          <a:off x="4637467" y="4499705"/>
          <a:ext cx="2132013" cy="593725"/>
        </p:xfrm>
        <a:graphic>
          <a:graphicData uri="http://schemas.openxmlformats.org/presentationml/2006/ole">
            <mc:AlternateContent xmlns:mc="http://schemas.openxmlformats.org/markup-compatibility/2006">
              <mc:Choice xmlns:v="urn:schemas-microsoft-com:vml" Requires="v">
                <p:oleObj spid="_x0000_s149820" name="Equation" r:id="rId12" imgW="927000" imgH="253800" progId="Equation.DSMT4">
                  <p:embed/>
                </p:oleObj>
              </mc:Choice>
              <mc:Fallback>
                <p:oleObj name="Equation" r:id="rId12" imgW="927000" imgH="253800" progId="Equation.DSMT4">
                  <p:embed/>
                  <p:pic>
                    <p:nvPicPr>
                      <p:cNvPr id="10" name="Object 9"/>
                      <p:cNvPicPr>
                        <a:picLocks noChangeAspect="1" noChangeArrowheads="1"/>
                      </p:cNvPicPr>
                      <p:nvPr/>
                    </p:nvPicPr>
                    <p:blipFill>
                      <a:blip r:embed="rId13"/>
                      <a:srcRect/>
                      <a:stretch>
                        <a:fillRect/>
                      </a:stretch>
                    </p:blipFill>
                    <p:spPr bwMode="auto">
                      <a:xfrm>
                        <a:off x="4637467" y="4499705"/>
                        <a:ext cx="2132013" cy="593725"/>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159639263"/>
              </p:ext>
            </p:extLst>
          </p:nvPr>
        </p:nvGraphicFramePr>
        <p:xfrm>
          <a:off x="4637467" y="5190468"/>
          <a:ext cx="2627312" cy="593725"/>
        </p:xfrm>
        <a:graphic>
          <a:graphicData uri="http://schemas.openxmlformats.org/presentationml/2006/ole">
            <mc:AlternateContent xmlns:mc="http://schemas.openxmlformats.org/markup-compatibility/2006">
              <mc:Choice xmlns:v="urn:schemas-microsoft-com:vml" Requires="v">
                <p:oleObj spid="_x0000_s149821" name="Equation" r:id="rId14" imgW="1143000" imgH="253800" progId="Equation.DSMT4">
                  <p:embed/>
                </p:oleObj>
              </mc:Choice>
              <mc:Fallback>
                <p:oleObj name="Equation" r:id="rId14" imgW="1143000" imgH="253800" progId="Equation.DSMT4">
                  <p:embed/>
                  <p:pic>
                    <p:nvPicPr>
                      <p:cNvPr id="12" name="Object 11"/>
                      <p:cNvPicPr>
                        <a:picLocks noChangeAspect="1" noChangeArrowheads="1"/>
                      </p:cNvPicPr>
                      <p:nvPr/>
                    </p:nvPicPr>
                    <p:blipFill>
                      <a:blip r:embed="rId15"/>
                      <a:srcRect/>
                      <a:stretch>
                        <a:fillRect/>
                      </a:stretch>
                    </p:blipFill>
                    <p:spPr bwMode="auto">
                      <a:xfrm>
                        <a:off x="4637467" y="5190468"/>
                        <a:ext cx="2627312" cy="593725"/>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4083273822"/>
              </p:ext>
            </p:extLst>
          </p:nvPr>
        </p:nvGraphicFramePr>
        <p:xfrm>
          <a:off x="7637463" y="3767678"/>
          <a:ext cx="3706813" cy="593725"/>
        </p:xfrm>
        <a:graphic>
          <a:graphicData uri="http://schemas.openxmlformats.org/presentationml/2006/ole">
            <mc:AlternateContent xmlns:mc="http://schemas.openxmlformats.org/markup-compatibility/2006">
              <mc:Choice xmlns:v="urn:schemas-microsoft-com:vml" Requires="v">
                <p:oleObj spid="_x0000_s149822" name="Equation" r:id="rId16" imgW="1612800" imgH="253800" progId="Equation.DSMT4">
                  <p:embed/>
                </p:oleObj>
              </mc:Choice>
              <mc:Fallback>
                <p:oleObj name="Equation" r:id="rId16" imgW="1612800" imgH="253800" progId="Equation.DSMT4">
                  <p:embed/>
                  <p:pic>
                    <p:nvPicPr>
                      <p:cNvPr id="13" name="Object 12"/>
                      <p:cNvPicPr>
                        <a:picLocks noChangeAspect="1" noChangeArrowheads="1"/>
                      </p:cNvPicPr>
                      <p:nvPr/>
                    </p:nvPicPr>
                    <p:blipFill>
                      <a:blip r:embed="rId17"/>
                      <a:srcRect/>
                      <a:stretch>
                        <a:fillRect/>
                      </a:stretch>
                    </p:blipFill>
                    <p:spPr bwMode="auto">
                      <a:xfrm>
                        <a:off x="7637463" y="3767678"/>
                        <a:ext cx="3706813" cy="593725"/>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432142168"/>
              </p:ext>
            </p:extLst>
          </p:nvPr>
        </p:nvGraphicFramePr>
        <p:xfrm>
          <a:off x="7637463" y="4529284"/>
          <a:ext cx="4289425" cy="593725"/>
        </p:xfrm>
        <a:graphic>
          <a:graphicData uri="http://schemas.openxmlformats.org/presentationml/2006/ole">
            <mc:AlternateContent xmlns:mc="http://schemas.openxmlformats.org/markup-compatibility/2006">
              <mc:Choice xmlns:v="urn:schemas-microsoft-com:vml" Requires="v">
                <p:oleObj spid="_x0000_s149823" name="Equation" r:id="rId18" imgW="1866600" imgH="253800" progId="Equation.DSMT4">
                  <p:embed/>
                </p:oleObj>
              </mc:Choice>
              <mc:Fallback>
                <p:oleObj name="Equation" r:id="rId18" imgW="1866600" imgH="253800" progId="Equation.DSMT4">
                  <p:embed/>
                  <p:pic>
                    <p:nvPicPr>
                      <p:cNvPr id="14" name="Object 13"/>
                      <p:cNvPicPr>
                        <a:picLocks noChangeAspect="1" noChangeArrowheads="1"/>
                      </p:cNvPicPr>
                      <p:nvPr/>
                    </p:nvPicPr>
                    <p:blipFill>
                      <a:blip r:embed="rId19"/>
                      <a:srcRect/>
                      <a:stretch>
                        <a:fillRect/>
                      </a:stretch>
                    </p:blipFill>
                    <p:spPr bwMode="auto">
                      <a:xfrm>
                        <a:off x="7637463" y="4529284"/>
                        <a:ext cx="4289425" cy="593725"/>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688138507"/>
              </p:ext>
            </p:extLst>
          </p:nvPr>
        </p:nvGraphicFramePr>
        <p:xfrm>
          <a:off x="7637463" y="5190467"/>
          <a:ext cx="2420937" cy="593725"/>
        </p:xfrm>
        <a:graphic>
          <a:graphicData uri="http://schemas.openxmlformats.org/presentationml/2006/ole">
            <mc:AlternateContent xmlns:mc="http://schemas.openxmlformats.org/markup-compatibility/2006">
              <mc:Choice xmlns:v="urn:schemas-microsoft-com:vml" Requires="v">
                <p:oleObj spid="_x0000_s149824" name="Equation" r:id="rId20" imgW="1054080" imgH="253800" progId="Equation.DSMT4">
                  <p:embed/>
                </p:oleObj>
              </mc:Choice>
              <mc:Fallback>
                <p:oleObj name="Equation" r:id="rId20" imgW="1054080" imgH="253800" progId="Equation.DSMT4">
                  <p:embed/>
                  <p:pic>
                    <p:nvPicPr>
                      <p:cNvPr id="15" name="Object 14"/>
                      <p:cNvPicPr>
                        <a:picLocks noChangeAspect="1" noChangeArrowheads="1"/>
                      </p:cNvPicPr>
                      <p:nvPr/>
                    </p:nvPicPr>
                    <p:blipFill>
                      <a:blip r:embed="rId21"/>
                      <a:srcRect/>
                      <a:stretch>
                        <a:fillRect/>
                      </a:stretch>
                    </p:blipFill>
                    <p:spPr bwMode="auto">
                      <a:xfrm>
                        <a:off x="7637463" y="5190467"/>
                        <a:ext cx="2420937" cy="593725"/>
                      </a:xfrm>
                      <a:prstGeom prst="rect">
                        <a:avLst/>
                      </a:prstGeom>
                      <a:noFill/>
                    </p:spPr>
                  </p:pic>
                </p:oleObj>
              </mc:Fallback>
            </mc:AlternateContent>
          </a:graphicData>
        </a:graphic>
      </p:graphicFrame>
    </p:spTree>
    <p:extLst>
      <p:ext uri="{BB962C8B-B14F-4D97-AF65-F5344CB8AC3E}">
        <p14:creationId xmlns:p14="http://schemas.microsoft.com/office/powerpoint/2010/main" val="82321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circle(in)">
                                      <p:cBhvr>
                                        <p:cTn id="32" dur="2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20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ircle(in)">
                                      <p:cBhvr>
                                        <p:cTn id="42" dur="20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circle(in)">
                                      <p:cBhvr>
                                        <p:cTn id="4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694543457"/>
              </p:ext>
            </p:extLst>
          </p:nvPr>
        </p:nvGraphicFramePr>
        <p:xfrm>
          <a:off x="98153" y="3005392"/>
          <a:ext cx="5105703" cy="650534"/>
        </p:xfrm>
        <a:graphic>
          <a:graphicData uri="http://schemas.openxmlformats.org/presentationml/2006/ole">
            <mc:AlternateContent xmlns:mc="http://schemas.openxmlformats.org/markup-compatibility/2006">
              <mc:Choice xmlns:v="urn:schemas-microsoft-com:vml" Requires="v">
                <p:oleObj spid="_x0000_s182346" name="Equation" r:id="rId3" imgW="2463800" imgH="304800" progId="Equation.DSMT4">
                  <p:embed/>
                </p:oleObj>
              </mc:Choice>
              <mc:Fallback>
                <p:oleObj name="Equation" r:id="rId3" imgW="2463800" imgH="304800" progId="Equation.DSMT4">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53" y="3005392"/>
                        <a:ext cx="5105703" cy="650534"/>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1612594905"/>
              </p:ext>
            </p:extLst>
          </p:nvPr>
        </p:nvGraphicFramePr>
        <p:xfrm>
          <a:off x="659928" y="4044172"/>
          <a:ext cx="3449799" cy="571681"/>
        </p:xfrm>
        <a:graphic>
          <a:graphicData uri="http://schemas.openxmlformats.org/presentationml/2006/ole">
            <mc:AlternateContent xmlns:mc="http://schemas.openxmlformats.org/markup-compatibility/2006">
              <mc:Choice xmlns:v="urn:schemas-microsoft-com:vml" Requires="v">
                <p:oleObj spid="_x0000_s182347" name="Equation" r:id="rId5" imgW="1676160" imgH="279360" progId="Equation.DSMT4">
                  <p:embed/>
                </p:oleObj>
              </mc:Choice>
              <mc:Fallback>
                <p:oleObj name="Equation" r:id="rId5" imgW="1676160" imgH="279360" progId="Equation.DSMT4">
                  <p:embed/>
                  <p:pic>
                    <p:nvPicPr>
                      <p:cNvPr id="0" name="Object 7"/>
                      <p:cNvPicPr>
                        <a:picLocks noChangeAspect="1" noChangeArrowheads="1"/>
                      </p:cNvPicPr>
                      <p:nvPr/>
                    </p:nvPicPr>
                    <p:blipFill>
                      <a:blip r:embed="rId6"/>
                      <a:srcRect/>
                      <a:stretch>
                        <a:fillRect/>
                      </a:stretch>
                    </p:blipFill>
                    <p:spPr bwMode="auto">
                      <a:xfrm>
                        <a:off x="659928" y="4044172"/>
                        <a:ext cx="3449799" cy="571681"/>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435125302"/>
              </p:ext>
            </p:extLst>
          </p:nvPr>
        </p:nvGraphicFramePr>
        <p:xfrm>
          <a:off x="4229364" y="3812534"/>
          <a:ext cx="2602134" cy="1064509"/>
        </p:xfrm>
        <a:graphic>
          <a:graphicData uri="http://schemas.openxmlformats.org/presentationml/2006/ole">
            <mc:AlternateContent xmlns:mc="http://schemas.openxmlformats.org/markup-compatibility/2006">
              <mc:Choice xmlns:v="urn:schemas-microsoft-com:vml" Requires="v">
                <p:oleObj spid="_x0000_s182348" name="Equation" r:id="rId7" imgW="1257300" imgH="508000" progId="Equation.DSMT4">
                  <p:embed/>
                </p:oleObj>
              </mc:Choice>
              <mc:Fallback>
                <p:oleObj name="Equation" r:id="rId7" imgW="1257300" imgH="508000" progId="Equation.DSMT4">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29364" y="3812534"/>
                        <a:ext cx="2602134" cy="1064509"/>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614505801"/>
              </p:ext>
            </p:extLst>
          </p:nvPr>
        </p:nvGraphicFramePr>
        <p:xfrm>
          <a:off x="6909033" y="3418270"/>
          <a:ext cx="1537625" cy="1853035"/>
        </p:xfrm>
        <a:graphic>
          <a:graphicData uri="http://schemas.openxmlformats.org/presentationml/2006/ole">
            <mc:AlternateContent xmlns:mc="http://schemas.openxmlformats.org/markup-compatibility/2006">
              <mc:Choice xmlns:v="urn:schemas-microsoft-com:vml" Requires="v">
                <p:oleObj spid="_x0000_s182349" name="Equation" r:id="rId9" imgW="749300" imgH="889000" progId="Equation.DSMT4">
                  <p:embed/>
                </p:oleObj>
              </mc:Choice>
              <mc:Fallback>
                <p:oleObj name="Equation" r:id="rId9" imgW="749300" imgH="889000" progId="Equation.DSMT4">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09033" y="3418270"/>
                        <a:ext cx="1537625" cy="1853035"/>
                      </a:xfrm>
                      <a:prstGeom prst="rect">
                        <a:avLst/>
                      </a:prstGeom>
                      <a:noFill/>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4042649095"/>
              </p:ext>
            </p:extLst>
          </p:nvPr>
        </p:nvGraphicFramePr>
        <p:xfrm>
          <a:off x="9598046" y="2877257"/>
          <a:ext cx="2286724" cy="906804"/>
        </p:xfrm>
        <a:graphic>
          <a:graphicData uri="http://schemas.openxmlformats.org/presentationml/2006/ole">
            <mc:AlternateContent xmlns:mc="http://schemas.openxmlformats.org/markup-compatibility/2006">
              <mc:Choice xmlns:v="urn:schemas-microsoft-com:vml" Requires="v">
                <p:oleObj spid="_x0000_s182350" name="Equation" r:id="rId11" imgW="1104900" imgH="431800" progId="Equation.DSMT4">
                  <p:embed/>
                </p:oleObj>
              </mc:Choice>
              <mc:Fallback>
                <p:oleObj name="Equation" r:id="rId11" imgW="1104900" imgH="431800" progId="Equation.DSMT4">
                  <p:embed/>
                  <p:pic>
                    <p:nvPicPr>
                      <p:cNvPr id="0" name="Object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598046" y="2877257"/>
                        <a:ext cx="2286724" cy="906804"/>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3674995711"/>
              </p:ext>
            </p:extLst>
          </p:nvPr>
        </p:nvGraphicFramePr>
        <p:xfrm>
          <a:off x="124996" y="5114900"/>
          <a:ext cx="3094963" cy="571681"/>
        </p:xfrm>
        <a:graphic>
          <a:graphicData uri="http://schemas.openxmlformats.org/presentationml/2006/ole">
            <mc:AlternateContent xmlns:mc="http://schemas.openxmlformats.org/markup-compatibility/2006">
              <mc:Choice xmlns:v="urn:schemas-microsoft-com:vml" Requires="v">
                <p:oleObj spid="_x0000_s182351" name="Equation" r:id="rId13" imgW="1498600" imgH="279400" progId="Equation.DSMT4">
                  <p:embed/>
                </p:oleObj>
              </mc:Choice>
              <mc:Fallback>
                <p:oleObj name="Equation" r:id="rId13" imgW="1498600" imgH="279400" progId="Equation.DSMT4">
                  <p:embed/>
                  <p:pic>
                    <p:nvPicPr>
                      <p:cNvPr id="0" name="Object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4996" y="5114900"/>
                        <a:ext cx="3094963" cy="571681"/>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3693967645"/>
              </p:ext>
            </p:extLst>
          </p:nvPr>
        </p:nvGraphicFramePr>
        <p:xfrm>
          <a:off x="9844807" y="5048200"/>
          <a:ext cx="2173288" cy="512762"/>
        </p:xfrm>
        <a:graphic>
          <a:graphicData uri="http://schemas.openxmlformats.org/presentationml/2006/ole">
            <mc:AlternateContent xmlns:mc="http://schemas.openxmlformats.org/markup-compatibility/2006">
              <mc:Choice xmlns:v="urn:schemas-microsoft-com:vml" Requires="v">
                <p:oleObj spid="_x0000_s182352" name="Equation" r:id="rId15" imgW="1054080" imgH="241200" progId="Equation.DSMT4">
                  <p:embed/>
                </p:oleObj>
              </mc:Choice>
              <mc:Fallback>
                <p:oleObj name="Equation" r:id="rId15" imgW="1054080" imgH="241200" progId="Equation.DSMT4">
                  <p:embed/>
                  <p:pic>
                    <p:nvPicPr>
                      <p:cNvPr id="0" name="Object 2"/>
                      <p:cNvPicPr>
                        <a:picLocks noChangeAspect="1" noChangeArrowheads="1"/>
                      </p:cNvPicPr>
                      <p:nvPr/>
                    </p:nvPicPr>
                    <p:blipFill>
                      <a:blip r:embed="rId16"/>
                      <a:srcRect/>
                      <a:stretch>
                        <a:fillRect/>
                      </a:stretch>
                    </p:blipFill>
                    <p:spPr bwMode="auto">
                      <a:xfrm>
                        <a:off x="9844807" y="5048200"/>
                        <a:ext cx="2173288" cy="512762"/>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3923046256"/>
              </p:ext>
            </p:extLst>
          </p:nvPr>
        </p:nvGraphicFramePr>
        <p:xfrm>
          <a:off x="10152782" y="6111286"/>
          <a:ext cx="1557338" cy="532255"/>
        </p:xfrm>
        <a:graphic>
          <a:graphicData uri="http://schemas.openxmlformats.org/presentationml/2006/ole">
            <mc:AlternateContent xmlns:mc="http://schemas.openxmlformats.org/markup-compatibility/2006">
              <mc:Choice xmlns:v="urn:schemas-microsoft-com:vml" Requires="v">
                <p:oleObj spid="_x0000_s182353" name="Equation" r:id="rId17" imgW="761669" imgH="253890" progId="Equation.DSMT4">
                  <p:embed/>
                </p:oleObj>
              </mc:Choice>
              <mc:Fallback>
                <p:oleObj name="Equation" r:id="rId17" imgW="761669" imgH="253890" progId="Equation.DSMT4">
                  <p:embed/>
                  <p:pic>
                    <p:nvPicPr>
                      <p:cNvPr id="0" name="Object 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152782" y="6111286"/>
                        <a:ext cx="1557338" cy="532255"/>
                      </a:xfrm>
                      <a:prstGeom prst="rect">
                        <a:avLst/>
                      </a:prstGeom>
                      <a:noFill/>
                    </p:spPr>
                  </p:pic>
                </p:oleObj>
              </mc:Fallback>
            </mc:AlternateContent>
          </a:graphicData>
        </a:graphic>
      </p:graphicFrame>
      <p:pic>
        <p:nvPicPr>
          <p:cNvPr id="33" name="Picture 32"/>
          <p:cNvPicPr>
            <a:picLocks noChangeAspect="1"/>
          </p:cNvPicPr>
          <p:nvPr/>
        </p:nvPicPr>
        <p:blipFill>
          <a:blip r:embed="rId19"/>
          <a:stretch>
            <a:fillRect/>
          </a:stretch>
        </p:blipFill>
        <p:spPr>
          <a:xfrm>
            <a:off x="739461" y="1110702"/>
            <a:ext cx="10340116" cy="1522680"/>
          </a:xfrm>
          <a:prstGeom prst="rect">
            <a:avLst/>
          </a:prstGeom>
          <a:ln>
            <a:solidFill>
              <a:srgbClr val="00B0F0"/>
            </a:solidFill>
          </a:ln>
        </p:spPr>
      </p:pic>
      <p:sp>
        <p:nvSpPr>
          <p:cNvPr id="34" name="Rectangle 33"/>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2633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1000"/>
                                        <p:tgtEl>
                                          <p:spTgt spid="21"/>
                                        </p:tgtEl>
                                      </p:cBhvr>
                                    </p:animEffect>
                                    <p:anim calcmode="lin" valueType="num">
                                      <p:cBhvr>
                                        <p:cTn id="50" dur="1000" fill="hold"/>
                                        <p:tgtEl>
                                          <p:spTgt spid="21"/>
                                        </p:tgtEl>
                                        <p:attrNameLst>
                                          <p:attrName>ppt_x</p:attrName>
                                        </p:attrNameLst>
                                      </p:cBhvr>
                                      <p:tavLst>
                                        <p:tav tm="0">
                                          <p:val>
                                            <p:strVal val="#ppt_x"/>
                                          </p:val>
                                        </p:tav>
                                        <p:tav tm="100000">
                                          <p:val>
                                            <p:strVal val="#ppt_x"/>
                                          </p:val>
                                        </p:tav>
                                      </p:tavLst>
                                    </p:anim>
                                    <p:anim calcmode="lin" valueType="num">
                                      <p:cBhvr>
                                        <p:cTn id="5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1000"/>
                                        <p:tgtEl>
                                          <p:spTgt spid="22"/>
                                        </p:tgtEl>
                                      </p:cBhvr>
                                    </p:animEffect>
                                    <p:anim calcmode="lin" valueType="num">
                                      <p:cBhvr>
                                        <p:cTn id="57" dur="1000" fill="hold"/>
                                        <p:tgtEl>
                                          <p:spTgt spid="22"/>
                                        </p:tgtEl>
                                        <p:attrNameLst>
                                          <p:attrName>ppt_x</p:attrName>
                                        </p:attrNameLst>
                                      </p:cBhvr>
                                      <p:tavLst>
                                        <p:tav tm="0">
                                          <p:val>
                                            <p:strVal val="#ppt_x"/>
                                          </p:val>
                                        </p:tav>
                                        <p:tav tm="100000">
                                          <p:val>
                                            <p:strVal val="#ppt_x"/>
                                          </p:val>
                                        </p:tav>
                                      </p:tavLst>
                                    </p:anim>
                                    <p:anim calcmode="lin" valueType="num">
                                      <p:cBhvr>
                                        <p:cTn id="5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76820" y="146960"/>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76761" y="850046"/>
            <a:ext cx="11781890" cy="1388550"/>
          </a:xfrm>
          <a:prstGeom prst="rect">
            <a:avLst/>
          </a:prstGeom>
          <a:ln>
            <a:solidFill>
              <a:srgbClr val="00B0F0"/>
            </a:solidFill>
          </a:ln>
        </p:spPr>
      </p:pic>
      <p:graphicFrame>
        <p:nvGraphicFramePr>
          <p:cNvPr id="7" name="Object 6"/>
          <p:cNvGraphicFramePr>
            <a:graphicFrameLocks noChangeAspect="1"/>
          </p:cNvGraphicFramePr>
          <p:nvPr>
            <p:extLst>
              <p:ext uri="{D42A27DB-BD31-4B8C-83A1-F6EECF244321}">
                <p14:modId xmlns:p14="http://schemas.microsoft.com/office/powerpoint/2010/main" val="4002921049"/>
              </p:ext>
            </p:extLst>
          </p:nvPr>
        </p:nvGraphicFramePr>
        <p:xfrm>
          <a:off x="4798881" y="2383741"/>
          <a:ext cx="1699660" cy="480712"/>
        </p:xfrm>
        <a:graphic>
          <a:graphicData uri="http://schemas.openxmlformats.org/presentationml/2006/ole">
            <mc:AlternateContent xmlns:mc="http://schemas.openxmlformats.org/markup-compatibility/2006">
              <mc:Choice xmlns:v="urn:schemas-microsoft-com:vml" Requires="v">
                <p:oleObj spid="_x0000_s183315" name="Equation" r:id="rId4" imgW="952087" imgH="253890" progId="Equation.DSMT4">
                  <p:embed/>
                </p:oleObj>
              </mc:Choice>
              <mc:Fallback>
                <p:oleObj name="Equation" r:id="rId4" imgW="952087" imgH="253890" progId="Equation.DSMT4">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8881" y="2383741"/>
                        <a:ext cx="1699660" cy="480712"/>
                      </a:xfrm>
                      <a:prstGeom prst="rect">
                        <a:avLst/>
                      </a:prstGeom>
                      <a:noFill/>
                    </p:spPr>
                  </p:pic>
                </p:oleObj>
              </mc:Fallback>
            </mc:AlternateContent>
          </a:graphicData>
        </a:graphic>
      </p:graphicFrame>
      <p:pic>
        <p:nvPicPr>
          <p:cNvPr id="8" name="Picture 7"/>
          <p:cNvPicPr>
            <a:picLocks noChangeAspect="1"/>
          </p:cNvPicPr>
          <p:nvPr/>
        </p:nvPicPr>
        <p:blipFill>
          <a:blip r:embed="rId6"/>
          <a:stretch>
            <a:fillRect/>
          </a:stretch>
        </p:blipFill>
        <p:spPr>
          <a:xfrm>
            <a:off x="276761" y="3009599"/>
            <a:ext cx="11781890" cy="1529900"/>
          </a:xfrm>
          <a:prstGeom prst="rect">
            <a:avLst/>
          </a:prstGeom>
          <a:ln>
            <a:solidFill>
              <a:srgbClr val="00B0F0"/>
            </a:solidFill>
          </a:ln>
        </p:spPr>
      </p:pic>
      <p:pic>
        <p:nvPicPr>
          <p:cNvPr id="9" name="Picture 8"/>
          <p:cNvPicPr>
            <a:picLocks noChangeAspect="1"/>
          </p:cNvPicPr>
          <p:nvPr/>
        </p:nvPicPr>
        <p:blipFill>
          <a:blip r:embed="rId7"/>
          <a:stretch>
            <a:fillRect/>
          </a:stretch>
        </p:blipFill>
        <p:spPr>
          <a:xfrm>
            <a:off x="1047685" y="4833490"/>
            <a:ext cx="11521466" cy="477012"/>
          </a:xfrm>
          <a:prstGeom prst="rect">
            <a:avLst/>
          </a:prstGeom>
        </p:spPr>
      </p:pic>
      <p:sp>
        <p:nvSpPr>
          <p:cNvPr id="24" name="Rectangle 23"/>
          <p:cNvSpPr/>
          <p:nvPr/>
        </p:nvSpPr>
        <p:spPr>
          <a:xfrm>
            <a:off x="276761" y="335157"/>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76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85265" y="1100137"/>
            <a:ext cx="11337422" cy="1800226"/>
          </a:xfrm>
          <a:prstGeom prst="rect">
            <a:avLst/>
          </a:prstGeom>
          <a:ln>
            <a:solidFill>
              <a:srgbClr val="00B0F0"/>
            </a:solidFill>
          </a:ln>
        </p:spPr>
      </p:pic>
      <p:graphicFrame>
        <p:nvGraphicFramePr>
          <p:cNvPr id="6" name="Object 5"/>
          <p:cNvGraphicFramePr>
            <a:graphicFrameLocks noChangeAspect="1"/>
          </p:cNvGraphicFramePr>
          <p:nvPr>
            <p:extLst>
              <p:ext uri="{D42A27DB-BD31-4B8C-83A1-F6EECF244321}">
                <p14:modId xmlns:p14="http://schemas.microsoft.com/office/powerpoint/2010/main" val="1836919893"/>
              </p:ext>
            </p:extLst>
          </p:nvPr>
        </p:nvGraphicFramePr>
        <p:xfrm>
          <a:off x="3565714" y="3341192"/>
          <a:ext cx="3605348" cy="480713"/>
        </p:xfrm>
        <a:graphic>
          <a:graphicData uri="http://schemas.openxmlformats.org/presentationml/2006/ole">
            <mc:AlternateContent xmlns:mc="http://schemas.openxmlformats.org/markup-compatibility/2006">
              <mc:Choice xmlns:v="urn:schemas-microsoft-com:vml" Requires="v">
                <p:oleObj spid="_x0000_s184339" name="Equation" r:id="rId4" imgW="1993900" imgH="254000" progId="Equation.DSMT4">
                  <p:embed/>
                </p:oleObj>
              </mc:Choice>
              <mc:Fallback>
                <p:oleObj name="Equation" r:id="rId4" imgW="1993900" imgH="254000" progId="Equation.DSMT4">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5714" y="3341192"/>
                        <a:ext cx="3605348" cy="480713"/>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920614556"/>
              </p:ext>
            </p:extLst>
          </p:nvPr>
        </p:nvGraphicFramePr>
        <p:xfrm>
          <a:off x="3565714" y="4397085"/>
          <a:ext cx="2609591" cy="480714"/>
        </p:xfrm>
        <a:graphic>
          <a:graphicData uri="http://schemas.openxmlformats.org/presentationml/2006/ole">
            <mc:AlternateContent xmlns:mc="http://schemas.openxmlformats.org/markup-compatibility/2006">
              <mc:Choice xmlns:v="urn:schemas-microsoft-com:vml" Requires="v">
                <p:oleObj spid="_x0000_s184340" name="Equation" r:id="rId6" imgW="1447172" imgH="253890" progId="Equation.DSMT4">
                  <p:embed/>
                </p:oleObj>
              </mc:Choice>
              <mc:Fallback>
                <p:oleObj name="Equation" r:id="rId6" imgW="1447172" imgH="25389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65714" y="4397085"/>
                        <a:ext cx="2609591" cy="480714"/>
                      </a:xfrm>
                      <a:prstGeom prst="rect">
                        <a:avLst/>
                      </a:prstGeom>
                      <a:noFill/>
                    </p:spPr>
                  </p:pic>
                </p:oleObj>
              </mc:Fallback>
            </mc:AlternateContent>
          </a:graphicData>
        </a:graphic>
      </p:graphicFrame>
      <p:sp>
        <p:nvSpPr>
          <p:cNvPr id="9" name="Rectangle 8"/>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0697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81755" y="704489"/>
            <a:ext cx="896399"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16" name="Picture 15"/>
          <p:cNvPicPr>
            <a:picLocks noChangeAspect="1"/>
          </p:cNvPicPr>
          <p:nvPr/>
        </p:nvPicPr>
        <p:blipFill>
          <a:blip r:embed="rId3"/>
          <a:stretch>
            <a:fillRect/>
          </a:stretch>
        </p:blipFill>
        <p:spPr>
          <a:xfrm>
            <a:off x="1734690" y="838769"/>
            <a:ext cx="10457309" cy="1869388"/>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960080498"/>
              </p:ext>
            </p:extLst>
          </p:nvPr>
        </p:nvGraphicFramePr>
        <p:xfrm>
          <a:off x="598334" y="3585739"/>
          <a:ext cx="1350963" cy="493712"/>
        </p:xfrm>
        <a:graphic>
          <a:graphicData uri="http://schemas.openxmlformats.org/presentationml/2006/ole">
            <mc:AlternateContent xmlns:mc="http://schemas.openxmlformats.org/markup-compatibility/2006">
              <mc:Choice xmlns:v="urn:schemas-microsoft-com:vml" Requires="v">
                <p:oleObj spid="_x0000_s150837" name="Equation" r:id="rId4" imgW="698400" imgH="253800" progId="Equation.DSMT4">
                  <p:embed/>
                </p:oleObj>
              </mc:Choice>
              <mc:Fallback>
                <p:oleObj name="Equation" r:id="rId4" imgW="698400" imgH="253800" progId="Equation.DSMT4">
                  <p:embed/>
                  <p:pic>
                    <p:nvPicPr>
                      <p:cNvPr id="6" name="Object 5"/>
                      <p:cNvPicPr>
                        <a:picLocks noChangeAspect="1" noChangeArrowheads="1"/>
                      </p:cNvPicPr>
                      <p:nvPr/>
                    </p:nvPicPr>
                    <p:blipFill>
                      <a:blip r:embed="rId5"/>
                      <a:srcRect/>
                      <a:stretch>
                        <a:fillRect/>
                      </a:stretch>
                    </p:blipFill>
                    <p:spPr bwMode="auto">
                      <a:xfrm>
                        <a:off x="598334" y="3585739"/>
                        <a:ext cx="1350963" cy="493712"/>
                      </a:xfrm>
                      <a:prstGeom prst="rect">
                        <a:avLst/>
                      </a:prstGeom>
                      <a:noFill/>
                    </p:spPr>
                  </p:pic>
                </p:oleObj>
              </mc:Fallback>
            </mc:AlternateContent>
          </a:graphicData>
        </a:graphic>
      </p:graphicFrame>
      <p:cxnSp>
        <p:nvCxnSpPr>
          <p:cNvPr id="7" name="Straight Connector 6"/>
          <p:cNvCxnSpPr/>
          <p:nvPr/>
        </p:nvCxnSpPr>
        <p:spPr>
          <a:xfrm flipV="1">
            <a:off x="437178" y="2751556"/>
            <a:ext cx="10349845" cy="19782"/>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8" name="Object 7"/>
          <p:cNvGraphicFramePr>
            <a:graphicFrameLocks noChangeAspect="1"/>
          </p:cNvGraphicFramePr>
          <p:nvPr>
            <p:extLst>
              <p:ext uri="{D42A27DB-BD31-4B8C-83A1-F6EECF244321}">
                <p14:modId xmlns:p14="http://schemas.microsoft.com/office/powerpoint/2010/main" val="683577557"/>
              </p:ext>
            </p:extLst>
          </p:nvPr>
        </p:nvGraphicFramePr>
        <p:xfrm>
          <a:off x="2289919" y="3560381"/>
          <a:ext cx="2997200" cy="493713"/>
        </p:xfrm>
        <a:graphic>
          <a:graphicData uri="http://schemas.openxmlformats.org/presentationml/2006/ole">
            <mc:AlternateContent xmlns:mc="http://schemas.openxmlformats.org/markup-compatibility/2006">
              <mc:Choice xmlns:v="urn:schemas-microsoft-com:vml" Requires="v">
                <p:oleObj spid="_x0000_s150838" name="Equation" r:id="rId6" imgW="1549080" imgH="253800" progId="Equation.DSMT4">
                  <p:embed/>
                </p:oleObj>
              </mc:Choice>
              <mc:Fallback>
                <p:oleObj name="Equation" r:id="rId6" imgW="1549080" imgH="253800" progId="Equation.DSMT4">
                  <p:embed/>
                  <p:pic>
                    <p:nvPicPr>
                      <p:cNvPr id="6" name="Object 5"/>
                      <p:cNvPicPr>
                        <a:picLocks noChangeAspect="1" noChangeArrowheads="1"/>
                      </p:cNvPicPr>
                      <p:nvPr/>
                    </p:nvPicPr>
                    <p:blipFill>
                      <a:blip r:embed="rId7"/>
                      <a:srcRect/>
                      <a:stretch>
                        <a:fillRect/>
                      </a:stretch>
                    </p:blipFill>
                    <p:spPr bwMode="auto">
                      <a:xfrm>
                        <a:off x="2289919" y="3560381"/>
                        <a:ext cx="2997200" cy="493713"/>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881424343"/>
              </p:ext>
            </p:extLst>
          </p:nvPr>
        </p:nvGraphicFramePr>
        <p:xfrm>
          <a:off x="629954" y="5132624"/>
          <a:ext cx="1547812" cy="839788"/>
        </p:xfrm>
        <a:graphic>
          <a:graphicData uri="http://schemas.openxmlformats.org/presentationml/2006/ole">
            <mc:AlternateContent xmlns:mc="http://schemas.openxmlformats.org/markup-compatibility/2006">
              <mc:Choice xmlns:v="urn:schemas-microsoft-com:vml" Requires="v">
                <p:oleObj spid="_x0000_s150839" name="Equation" r:id="rId8" imgW="799920" imgH="431640" progId="Equation.DSMT4">
                  <p:embed/>
                </p:oleObj>
              </mc:Choice>
              <mc:Fallback>
                <p:oleObj name="Equation" r:id="rId8" imgW="799920" imgH="431640" progId="Equation.DSMT4">
                  <p:embed/>
                  <p:pic>
                    <p:nvPicPr>
                      <p:cNvPr id="6" name="Object 5"/>
                      <p:cNvPicPr>
                        <a:picLocks noChangeAspect="1" noChangeArrowheads="1"/>
                      </p:cNvPicPr>
                      <p:nvPr/>
                    </p:nvPicPr>
                    <p:blipFill>
                      <a:blip r:embed="rId9"/>
                      <a:srcRect/>
                      <a:stretch>
                        <a:fillRect/>
                      </a:stretch>
                    </p:blipFill>
                    <p:spPr bwMode="auto">
                      <a:xfrm>
                        <a:off x="629954" y="5132624"/>
                        <a:ext cx="1547812" cy="83978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67468908"/>
              </p:ext>
            </p:extLst>
          </p:nvPr>
        </p:nvGraphicFramePr>
        <p:xfrm>
          <a:off x="2462956" y="5093325"/>
          <a:ext cx="2824163" cy="839788"/>
        </p:xfrm>
        <a:graphic>
          <a:graphicData uri="http://schemas.openxmlformats.org/presentationml/2006/ole">
            <mc:AlternateContent xmlns:mc="http://schemas.openxmlformats.org/markup-compatibility/2006">
              <mc:Choice xmlns:v="urn:schemas-microsoft-com:vml" Requires="v">
                <p:oleObj spid="_x0000_s150840" name="Equation" r:id="rId10" imgW="1460160" imgH="431640" progId="Equation.DSMT4">
                  <p:embed/>
                </p:oleObj>
              </mc:Choice>
              <mc:Fallback>
                <p:oleObj name="Equation" r:id="rId10" imgW="1460160" imgH="431640" progId="Equation.DSMT4">
                  <p:embed/>
                  <p:pic>
                    <p:nvPicPr>
                      <p:cNvPr id="8" name="Object 7"/>
                      <p:cNvPicPr>
                        <a:picLocks noChangeAspect="1" noChangeArrowheads="1"/>
                      </p:cNvPicPr>
                      <p:nvPr/>
                    </p:nvPicPr>
                    <p:blipFill>
                      <a:blip r:embed="rId11"/>
                      <a:srcRect/>
                      <a:stretch>
                        <a:fillRect/>
                      </a:stretch>
                    </p:blipFill>
                    <p:spPr bwMode="auto">
                      <a:xfrm>
                        <a:off x="2462956" y="5093325"/>
                        <a:ext cx="2824163" cy="83978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708877404"/>
              </p:ext>
            </p:extLst>
          </p:nvPr>
        </p:nvGraphicFramePr>
        <p:xfrm>
          <a:off x="5807373" y="3595035"/>
          <a:ext cx="2288702" cy="459059"/>
        </p:xfrm>
        <a:graphic>
          <a:graphicData uri="http://schemas.openxmlformats.org/presentationml/2006/ole">
            <mc:AlternateContent xmlns:mc="http://schemas.openxmlformats.org/markup-compatibility/2006">
              <mc:Choice xmlns:v="urn:schemas-microsoft-com:vml" Requires="v">
                <p:oleObj spid="_x0000_s150841" name="Equation" r:id="rId12" imgW="1002960" imgH="203040" progId="Equation.DSMT4">
                  <p:embed/>
                </p:oleObj>
              </mc:Choice>
              <mc:Fallback>
                <p:oleObj name="Equation" r:id="rId12" imgW="1002960" imgH="203040" progId="Equation.DSMT4">
                  <p:embed/>
                  <p:pic>
                    <p:nvPicPr>
                      <p:cNvPr id="17" name="Object 16"/>
                      <p:cNvPicPr>
                        <a:picLocks noChangeAspect="1" noChangeArrowheads="1"/>
                      </p:cNvPicPr>
                      <p:nvPr/>
                    </p:nvPicPr>
                    <p:blipFill>
                      <a:blip r:embed="rId13"/>
                      <a:srcRect/>
                      <a:stretch>
                        <a:fillRect/>
                      </a:stretch>
                    </p:blipFill>
                    <p:spPr bwMode="auto">
                      <a:xfrm>
                        <a:off x="5807373" y="3595035"/>
                        <a:ext cx="2288702" cy="459059"/>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835854009"/>
              </p:ext>
            </p:extLst>
          </p:nvPr>
        </p:nvGraphicFramePr>
        <p:xfrm>
          <a:off x="8154975" y="3175296"/>
          <a:ext cx="1370813" cy="1366730"/>
        </p:xfrm>
        <a:graphic>
          <a:graphicData uri="http://schemas.openxmlformats.org/presentationml/2006/ole">
            <mc:AlternateContent xmlns:mc="http://schemas.openxmlformats.org/markup-compatibility/2006">
              <mc:Choice xmlns:v="urn:schemas-microsoft-com:vml" Requires="v">
                <p:oleObj spid="_x0000_s150842" name="Equation" r:id="rId14" imgW="660240" imgH="660240" progId="Equation.DSMT4">
                  <p:embed/>
                </p:oleObj>
              </mc:Choice>
              <mc:Fallback>
                <p:oleObj name="Equation" r:id="rId14" imgW="660240" imgH="660240" progId="Equation.DSMT4">
                  <p:embed/>
                  <p:pic>
                    <p:nvPicPr>
                      <p:cNvPr id="18" name="Object 17"/>
                      <p:cNvPicPr>
                        <a:picLocks noChangeAspect="1" noChangeArrowheads="1"/>
                      </p:cNvPicPr>
                      <p:nvPr/>
                    </p:nvPicPr>
                    <p:blipFill>
                      <a:blip r:embed="rId15"/>
                      <a:srcRect/>
                      <a:stretch>
                        <a:fillRect/>
                      </a:stretch>
                    </p:blipFill>
                    <p:spPr bwMode="auto">
                      <a:xfrm>
                        <a:off x="8154975" y="3175296"/>
                        <a:ext cx="1370813" cy="136673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875778481"/>
              </p:ext>
            </p:extLst>
          </p:nvPr>
        </p:nvGraphicFramePr>
        <p:xfrm>
          <a:off x="10138007" y="3443105"/>
          <a:ext cx="1770063" cy="839788"/>
        </p:xfrm>
        <a:graphic>
          <a:graphicData uri="http://schemas.openxmlformats.org/presentationml/2006/ole">
            <mc:AlternateContent xmlns:mc="http://schemas.openxmlformats.org/markup-compatibility/2006">
              <mc:Choice xmlns:v="urn:schemas-microsoft-com:vml" Requires="v">
                <p:oleObj spid="_x0000_s150843" name="Equation" r:id="rId16" imgW="914400" imgH="431640" progId="Equation.DSMT4">
                  <p:embed/>
                </p:oleObj>
              </mc:Choice>
              <mc:Fallback>
                <p:oleObj name="Equation" r:id="rId16" imgW="914400" imgH="431640" progId="Equation.DSMT4">
                  <p:embed/>
                  <p:pic>
                    <p:nvPicPr>
                      <p:cNvPr id="24" name="Object 23"/>
                      <p:cNvPicPr>
                        <a:picLocks noChangeAspect="1" noChangeArrowheads="1"/>
                      </p:cNvPicPr>
                      <p:nvPr/>
                    </p:nvPicPr>
                    <p:blipFill>
                      <a:blip r:embed="rId17"/>
                      <a:srcRect/>
                      <a:stretch>
                        <a:fillRect/>
                      </a:stretch>
                    </p:blipFill>
                    <p:spPr bwMode="auto">
                      <a:xfrm>
                        <a:off x="10138007" y="3443105"/>
                        <a:ext cx="1770063" cy="839788"/>
                      </a:xfrm>
                      <a:prstGeom prst="rect">
                        <a:avLst/>
                      </a:prstGeom>
                      <a:noFill/>
                    </p:spPr>
                  </p:pic>
                </p:oleObj>
              </mc:Fallback>
            </mc:AlternateContent>
          </a:graphicData>
        </a:graphic>
      </p:graphicFrame>
      <p:cxnSp>
        <p:nvCxnSpPr>
          <p:cNvPr id="3" name="Straight Connector 2"/>
          <p:cNvCxnSpPr/>
          <p:nvPr/>
        </p:nvCxnSpPr>
        <p:spPr>
          <a:xfrm>
            <a:off x="5617461" y="3175296"/>
            <a:ext cx="29683" cy="3267018"/>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15" name="Object 14"/>
          <p:cNvGraphicFramePr>
            <a:graphicFrameLocks noChangeAspect="1"/>
          </p:cNvGraphicFramePr>
          <p:nvPr>
            <p:extLst>
              <p:ext uri="{D42A27DB-BD31-4B8C-83A1-F6EECF244321}">
                <p14:modId xmlns:p14="http://schemas.microsoft.com/office/powerpoint/2010/main" val="3235322964"/>
              </p:ext>
            </p:extLst>
          </p:nvPr>
        </p:nvGraphicFramePr>
        <p:xfrm>
          <a:off x="5807373" y="5630094"/>
          <a:ext cx="2116137" cy="458788"/>
        </p:xfrm>
        <a:graphic>
          <a:graphicData uri="http://schemas.openxmlformats.org/presentationml/2006/ole">
            <mc:AlternateContent xmlns:mc="http://schemas.openxmlformats.org/markup-compatibility/2006">
              <mc:Choice xmlns:v="urn:schemas-microsoft-com:vml" Requires="v">
                <p:oleObj spid="_x0000_s150844" name="Equation" r:id="rId18" imgW="927000" imgH="203040" progId="Equation.DSMT4">
                  <p:embed/>
                </p:oleObj>
              </mc:Choice>
              <mc:Fallback>
                <p:oleObj name="Equation" r:id="rId18" imgW="927000" imgH="203040" progId="Equation.DSMT4">
                  <p:embed/>
                  <p:pic>
                    <p:nvPicPr>
                      <p:cNvPr id="11" name="Object 10"/>
                      <p:cNvPicPr>
                        <a:picLocks noChangeAspect="1" noChangeArrowheads="1"/>
                      </p:cNvPicPr>
                      <p:nvPr/>
                    </p:nvPicPr>
                    <p:blipFill>
                      <a:blip r:embed="rId19"/>
                      <a:srcRect/>
                      <a:stretch>
                        <a:fillRect/>
                      </a:stretch>
                    </p:blipFill>
                    <p:spPr bwMode="auto">
                      <a:xfrm>
                        <a:off x="5807373" y="5630094"/>
                        <a:ext cx="2116137" cy="458788"/>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2773986596"/>
              </p:ext>
            </p:extLst>
          </p:nvPr>
        </p:nvGraphicFramePr>
        <p:xfrm>
          <a:off x="7844367" y="5463214"/>
          <a:ext cx="1290638" cy="946150"/>
        </p:xfrm>
        <a:graphic>
          <a:graphicData uri="http://schemas.openxmlformats.org/presentationml/2006/ole">
            <mc:AlternateContent xmlns:mc="http://schemas.openxmlformats.org/markup-compatibility/2006">
              <mc:Choice xmlns:v="urn:schemas-microsoft-com:vml" Requires="v">
                <p:oleObj spid="_x0000_s150845" name="Equation" r:id="rId20" imgW="622080" imgH="457200" progId="Equation.DSMT4">
                  <p:embed/>
                </p:oleObj>
              </mc:Choice>
              <mc:Fallback>
                <p:oleObj name="Equation" r:id="rId20" imgW="622080" imgH="457200" progId="Equation.DSMT4">
                  <p:embed/>
                  <p:pic>
                    <p:nvPicPr>
                      <p:cNvPr id="12" name="Object 11"/>
                      <p:cNvPicPr>
                        <a:picLocks noChangeAspect="1" noChangeArrowheads="1"/>
                      </p:cNvPicPr>
                      <p:nvPr/>
                    </p:nvPicPr>
                    <p:blipFill>
                      <a:blip r:embed="rId21"/>
                      <a:srcRect/>
                      <a:stretch>
                        <a:fillRect/>
                      </a:stretch>
                    </p:blipFill>
                    <p:spPr bwMode="auto">
                      <a:xfrm>
                        <a:off x="7844367" y="5463214"/>
                        <a:ext cx="1290638" cy="946150"/>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1282122319"/>
              </p:ext>
            </p:extLst>
          </p:nvPr>
        </p:nvGraphicFramePr>
        <p:xfrm>
          <a:off x="9718908" y="5686257"/>
          <a:ext cx="2189162" cy="493713"/>
        </p:xfrm>
        <a:graphic>
          <a:graphicData uri="http://schemas.openxmlformats.org/presentationml/2006/ole">
            <mc:AlternateContent xmlns:mc="http://schemas.openxmlformats.org/markup-compatibility/2006">
              <mc:Choice xmlns:v="urn:schemas-microsoft-com:vml" Requires="v">
                <p:oleObj spid="_x0000_s150846" name="Equation" r:id="rId22" imgW="1130040" imgH="253800" progId="Equation.DSMT4">
                  <p:embed/>
                </p:oleObj>
              </mc:Choice>
              <mc:Fallback>
                <p:oleObj name="Equation" r:id="rId22" imgW="1130040" imgH="253800" progId="Equation.DSMT4">
                  <p:embed/>
                  <p:pic>
                    <p:nvPicPr>
                      <p:cNvPr id="13" name="Object 12"/>
                      <p:cNvPicPr>
                        <a:picLocks noChangeAspect="1" noChangeArrowheads="1"/>
                      </p:cNvPicPr>
                      <p:nvPr/>
                    </p:nvPicPr>
                    <p:blipFill>
                      <a:blip r:embed="rId23"/>
                      <a:srcRect/>
                      <a:stretch>
                        <a:fillRect/>
                      </a:stretch>
                    </p:blipFill>
                    <p:spPr bwMode="auto">
                      <a:xfrm>
                        <a:off x="9718908" y="5686257"/>
                        <a:ext cx="2189162" cy="493713"/>
                      </a:xfrm>
                      <a:prstGeom prst="rect">
                        <a:avLst/>
                      </a:prstGeom>
                      <a:noFill/>
                    </p:spPr>
                  </p:pic>
                </p:oleObj>
              </mc:Fallback>
            </mc:AlternateContent>
          </a:graphicData>
        </a:graphic>
      </p:graphicFrame>
    </p:spTree>
    <p:extLst>
      <p:ext uri="{BB962C8B-B14F-4D97-AF65-F5344CB8AC3E}">
        <p14:creationId xmlns:p14="http://schemas.microsoft.com/office/powerpoint/2010/main" val="2333370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circle(in)">
                                      <p:cBhvr>
                                        <p:cTn id="27" dur="2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1000"/>
                                        <p:tgtEl>
                                          <p:spTgt spid="18"/>
                                        </p:tgtEl>
                                      </p:cBhvr>
                                    </p:animEffect>
                                    <p:anim calcmode="lin" valueType="num">
                                      <p:cBhvr>
                                        <p:cTn id="68" dur="1000" fill="hold"/>
                                        <p:tgtEl>
                                          <p:spTgt spid="18"/>
                                        </p:tgtEl>
                                        <p:attrNameLst>
                                          <p:attrName>ppt_x</p:attrName>
                                        </p:attrNameLst>
                                      </p:cBhvr>
                                      <p:tavLst>
                                        <p:tav tm="0">
                                          <p:val>
                                            <p:strVal val="#ppt_x"/>
                                          </p:val>
                                        </p:tav>
                                        <p:tav tm="100000">
                                          <p:val>
                                            <p:strVal val="#ppt_x"/>
                                          </p:val>
                                        </p:tav>
                                      </p:tavLst>
                                    </p:anim>
                                    <p:anim calcmode="lin" valueType="num">
                                      <p:cBhvr>
                                        <p:cTn id="6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7280" y="335157"/>
            <a:ext cx="3743782"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a:t>
            </a:r>
            <a:r>
              <a:rPr lang="en-US" b="1">
                <a:solidFill>
                  <a:srgbClr val="00B0F0"/>
                </a:solidFill>
                <a:latin typeface="Times New Roman" panose="02020603050405020304" pitchFamily="18" charset="0"/>
                <a:ea typeface="Times New Roman" panose="02020603050405020304" pitchFamily="18" charset="0"/>
              </a:rPr>
              <a:t>3</a:t>
            </a:r>
            <a:r>
              <a:rPr lang="en-US" b="1" smtClean="0">
                <a:solidFill>
                  <a:srgbClr val="00B0F0"/>
                </a:solidFill>
                <a:latin typeface="Times New Roman" panose="02020603050405020304" pitchFamily="18" charset="0"/>
                <a:ea typeface="Times New Roman" panose="02020603050405020304" pitchFamily="18" charset="0"/>
              </a:rPr>
              <a:t>. CÁC PHÉP TOÁN TẬP HỢP</a:t>
            </a:r>
            <a:endParaRPr lang="en-US" sz="3200" b="1">
              <a:solidFill>
                <a:srgbClr val="00B0F0"/>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81755" y="704489"/>
            <a:ext cx="896399" cy="369332"/>
          </a:xfrm>
          <a:prstGeom prst="rect">
            <a:avLst/>
          </a:prstGeom>
        </p:spPr>
        <p:txBody>
          <a:bodyPr wrap="none">
            <a:spAutoFit/>
          </a:bodyPr>
          <a:lstStyle/>
          <a:p>
            <a:pPr algn="ctr"/>
            <a:r>
              <a:rPr lang="en-US" b="1" smtClean="0">
                <a:solidFill>
                  <a:srgbClr val="00B0F0"/>
                </a:solidFill>
                <a:latin typeface="Times New Roman" panose="02020603050405020304" pitchFamily="18" charset="0"/>
                <a:ea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29954" y="1299972"/>
            <a:ext cx="8788364" cy="1970000"/>
          </a:xfrm>
          <a:prstGeom prst="rect">
            <a:avLst/>
          </a:prstGeom>
        </p:spPr>
      </p:pic>
      <p:sp>
        <p:nvSpPr>
          <p:cNvPr id="7" name="Oval 6"/>
          <p:cNvSpPr/>
          <p:nvPr/>
        </p:nvSpPr>
        <p:spPr>
          <a:xfrm>
            <a:off x="2125232" y="3291492"/>
            <a:ext cx="1376692" cy="1230592"/>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atin typeface="Times New Roman" panose="02020603050405020304" pitchFamily="18" charset="0"/>
                <a:cs typeface="Times New Roman" panose="02020603050405020304" pitchFamily="18" charset="0"/>
              </a:rPr>
              <a:t>15 </a:t>
            </a:r>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giỏi</a:t>
            </a:r>
          </a:p>
        </p:txBody>
      </p:sp>
      <p:sp>
        <p:nvSpPr>
          <p:cNvPr id="8" name="Oval 7"/>
          <p:cNvSpPr/>
          <p:nvPr/>
        </p:nvSpPr>
        <p:spPr>
          <a:xfrm>
            <a:off x="7995900" y="3265686"/>
            <a:ext cx="1375760" cy="1256398"/>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mtClean="0">
                <a:latin typeface="Times New Roman" panose="02020603050405020304" pitchFamily="18" charset="0"/>
                <a:cs typeface="Times New Roman" panose="02020603050405020304" pitchFamily="18" charset="0"/>
              </a:rPr>
              <a:t>20  tốt</a:t>
            </a:r>
            <a:endParaRPr lang="en-US">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25" name="Ink 24"/>
              <p14:cNvContentPartPr/>
              <p14:nvPr/>
            </p14:nvContentPartPr>
            <p14:xfrm>
              <a:off x="10129680" y="3557565"/>
              <a:ext cx="360" cy="360"/>
            </p14:xfrm>
          </p:contentPart>
        </mc:Choice>
        <mc:Fallback xmlns="">
          <p:pic>
            <p:nvPicPr>
              <p:cNvPr id="25" name="Ink 24"/>
              <p:cNvPicPr/>
              <p:nvPr/>
            </p:nvPicPr>
            <p:blipFill>
              <a:blip r:embed="rId4"/>
              <a:stretch>
                <a:fillRect/>
              </a:stretch>
            </p:blipFill>
            <p:spPr>
              <a:xfrm>
                <a:off x="10117800" y="3545685"/>
                <a:ext cx="24120" cy="241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7" name="Ink 26"/>
              <p14:cNvContentPartPr/>
              <p14:nvPr/>
            </p14:nvContentPartPr>
            <p14:xfrm>
              <a:off x="2243160" y="4543605"/>
              <a:ext cx="14760" cy="360"/>
            </p14:xfrm>
          </p:contentPart>
        </mc:Choice>
        <mc:Fallback xmlns="">
          <p:pic>
            <p:nvPicPr>
              <p:cNvPr id="27" name="Ink 26"/>
              <p:cNvPicPr/>
              <p:nvPr/>
            </p:nvPicPr>
            <p:blipFill>
              <a:blip r:embed="rId6"/>
              <a:stretch>
                <a:fillRect/>
              </a:stretch>
            </p:blipFill>
            <p:spPr>
              <a:xfrm>
                <a:off x="2231280" y="4531725"/>
                <a:ext cx="38520" cy="24120"/>
              </a:xfrm>
              <a:prstGeom prst="rect">
                <a:avLst/>
              </a:prstGeom>
            </p:spPr>
          </p:pic>
        </mc:Fallback>
      </mc:AlternateContent>
      <p:pic>
        <p:nvPicPr>
          <p:cNvPr id="30" name="Picture 29"/>
          <p:cNvPicPr>
            <a:picLocks noChangeAspect="1"/>
          </p:cNvPicPr>
          <p:nvPr/>
        </p:nvPicPr>
        <p:blipFill rotWithShape="1">
          <a:blip r:embed="rId7"/>
          <a:srcRect l="21153" t="21449" r="20584" b="28377"/>
          <a:stretch/>
        </p:blipFill>
        <p:spPr>
          <a:xfrm>
            <a:off x="4028736" y="4213730"/>
            <a:ext cx="3572108" cy="2157412"/>
          </a:xfrm>
          <a:prstGeom prst="rect">
            <a:avLst/>
          </a:prstGeom>
          <a:solidFill>
            <a:schemeClr val="accent2"/>
          </a:solidFill>
          <a:ln w="38100" cap="sq">
            <a:solidFill>
              <a:srgbClr val="000000"/>
            </a:solidFill>
            <a:prstDash val="solid"/>
            <a:miter lim="800000"/>
          </a:ln>
          <a:effectLst>
            <a:outerShdw blurRad="50800" dist="38100" dir="2700000" algn="tl" rotWithShape="0">
              <a:srgbClr val="000000">
                <a:alpha val="43000"/>
              </a:srgbClr>
            </a:outerShdw>
          </a:effectLst>
        </p:spPr>
      </p:pic>
      <p:sp>
        <p:nvSpPr>
          <p:cNvPr id="31" name="TextBox 30"/>
          <p:cNvSpPr txBox="1"/>
          <p:nvPr/>
        </p:nvSpPr>
        <p:spPr>
          <a:xfrm>
            <a:off x="5694218" y="5292436"/>
            <a:ext cx="554182" cy="369332"/>
          </a:xfrm>
          <a:prstGeom prst="rect">
            <a:avLst/>
          </a:prstGeom>
          <a:noFill/>
        </p:spPr>
        <p:txBody>
          <a:bodyPr wrap="square" rtlCol="0">
            <a:spAutoFit/>
          </a:bodyPr>
          <a:lstStyle/>
          <a:p>
            <a:r>
              <a:rPr lang="en-US" smtClean="0">
                <a:latin typeface="Times New Roman" panose="02020603050405020304" pitchFamily="18" charset="0"/>
                <a:cs typeface="Times New Roman" panose="02020603050405020304" pitchFamily="18" charset="0"/>
              </a:rPr>
              <a:t>10</a:t>
            </a:r>
            <a:endParaRPr lang="en-US">
              <a:latin typeface="Times New Roman" panose="02020603050405020304" pitchFamily="18" charset="0"/>
              <a:cs typeface="Times New Roman" panose="02020603050405020304" pitchFamily="18" charset="0"/>
            </a:endParaRPr>
          </a:p>
        </p:txBody>
      </p:sp>
      <p:sp>
        <p:nvSpPr>
          <p:cNvPr id="32" name="TextBox 31"/>
          <p:cNvSpPr txBox="1"/>
          <p:nvPr/>
        </p:nvSpPr>
        <p:spPr>
          <a:xfrm>
            <a:off x="4724400" y="5292436"/>
            <a:ext cx="299736" cy="369332"/>
          </a:xfrm>
          <a:prstGeom prst="rect">
            <a:avLst/>
          </a:prstGeom>
          <a:noFill/>
        </p:spPr>
        <p:txBody>
          <a:bodyPr wrap="square" rtlCol="0">
            <a:spAutoFit/>
          </a:bodyPr>
          <a:lstStyle/>
          <a:p>
            <a:r>
              <a:rPr lang="en-US" smtClean="0"/>
              <a:t>5</a:t>
            </a:r>
            <a:endParaRPr lang="en-US"/>
          </a:p>
        </p:txBody>
      </p:sp>
      <p:sp>
        <p:nvSpPr>
          <p:cNvPr id="33" name="TextBox 32"/>
          <p:cNvSpPr txBox="1"/>
          <p:nvPr/>
        </p:nvSpPr>
        <p:spPr>
          <a:xfrm>
            <a:off x="6511636" y="5292436"/>
            <a:ext cx="443346" cy="369332"/>
          </a:xfrm>
          <a:prstGeom prst="rect">
            <a:avLst/>
          </a:prstGeom>
          <a:noFill/>
        </p:spPr>
        <p:txBody>
          <a:bodyPr wrap="square" rtlCol="0">
            <a:spAutoFit/>
          </a:bodyPr>
          <a:lstStyle/>
          <a:p>
            <a:r>
              <a:rPr lang="en-US" smtClean="0"/>
              <a:t>10</a:t>
            </a:r>
            <a:endParaRPr lang="en-US"/>
          </a:p>
        </p:txBody>
      </p:sp>
    </p:spTree>
    <p:extLst>
      <p:ext uri="{BB962C8B-B14F-4D97-AF65-F5344CB8AC3E}">
        <p14:creationId xmlns:p14="http://schemas.microsoft.com/office/powerpoint/2010/main" val="50245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circle(in)">
                                      <p:cBhvr>
                                        <p:cTn id="17" dur="20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circle(in)">
                                      <p:cBhvr>
                                        <p:cTn id="22" dur="20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circle(in)">
                                      <p:cBhvr>
                                        <p:cTn id="27"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2" grpId="0"/>
      <p:bldP spid="3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513277" y="1293983"/>
            <a:ext cx="291842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180975"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 Tập các số tự nhiên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Rectangle 3"/>
          <p:cNvSpPr>
            <a:spLocks noChangeArrowheads="1"/>
          </p:cNvSpPr>
          <p:nvPr/>
        </p:nvSpPr>
        <p:spPr bwMode="auto">
          <a:xfrm>
            <a:off x="574766" y="199671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80975" algn="l"/>
              </a:tabLst>
            </a:pPr>
            <a:r>
              <a:rPr kumimoji="0" lang="en-US" altLang="en-US" sz="1300" b="1"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5"/>
          <p:cNvSpPr>
            <a:spLocks noChangeArrowheads="1"/>
          </p:cNvSpPr>
          <p:nvPr/>
        </p:nvSpPr>
        <p:spPr bwMode="auto">
          <a:xfrm>
            <a:off x="1972491" y="131934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451911928"/>
              </p:ext>
            </p:extLst>
          </p:nvPr>
        </p:nvGraphicFramePr>
        <p:xfrm>
          <a:off x="5055868" y="1168406"/>
          <a:ext cx="2217994" cy="581416"/>
        </p:xfrm>
        <a:graphic>
          <a:graphicData uri="http://schemas.openxmlformats.org/presentationml/2006/ole">
            <mc:AlternateContent xmlns:mc="http://schemas.openxmlformats.org/markup-compatibility/2006">
              <mc:Choice xmlns:v="urn:schemas-microsoft-com:vml" Requires="v">
                <p:oleObj spid="_x0000_s26126" name="Equation" r:id="rId3" imgW="977476" imgH="253890" progId="Equation.DSMT4">
                  <p:embed/>
                </p:oleObj>
              </mc:Choice>
              <mc:Fallback>
                <p:oleObj name="Equation" r:id="rId3" imgW="977476" imgH="25389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5868" y="1168406"/>
                        <a:ext cx="2217994" cy="581416"/>
                      </a:xfrm>
                      <a:prstGeom prst="rect">
                        <a:avLst/>
                      </a:prstGeom>
                      <a:noFill/>
                    </p:spPr>
                  </p:pic>
                </p:oleObj>
              </mc:Fallback>
            </mc:AlternateContent>
          </a:graphicData>
        </a:graphic>
      </p:graphicFrame>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55199028"/>
              </p:ext>
            </p:extLst>
          </p:nvPr>
        </p:nvGraphicFramePr>
        <p:xfrm>
          <a:off x="7584381" y="1220249"/>
          <a:ext cx="1760424" cy="500331"/>
        </p:xfrm>
        <a:graphic>
          <a:graphicData uri="http://schemas.openxmlformats.org/presentationml/2006/ole">
            <mc:AlternateContent xmlns:mc="http://schemas.openxmlformats.org/markup-compatibility/2006">
              <mc:Choice xmlns:v="urn:schemas-microsoft-com:vml" Requires="v">
                <p:oleObj spid="_x0000_s26127" name="Equation" r:id="rId5" imgW="902092" imgH="254110" progId="Equation.DSMT4">
                  <p:embed/>
                </p:oleObj>
              </mc:Choice>
              <mc:Fallback>
                <p:oleObj name="Equation" r:id="rId5" imgW="902092" imgH="254110" progId="Equation.DSMT4">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4381" y="1220249"/>
                        <a:ext cx="1760424" cy="500331"/>
                      </a:xfrm>
                      <a:prstGeom prst="rect">
                        <a:avLst/>
                      </a:prstGeom>
                      <a:noFill/>
                    </p:spPr>
                  </p:pic>
                </p:oleObj>
              </mc:Fallback>
            </mc:AlternateContent>
          </a:graphicData>
        </a:graphic>
      </p:graphicFrame>
      <p:sp>
        <p:nvSpPr>
          <p:cNvPr id="11" name="Rectangle 10"/>
          <p:cNvSpPr/>
          <p:nvPr/>
        </p:nvSpPr>
        <p:spPr>
          <a:xfrm>
            <a:off x="844258" y="2056459"/>
            <a:ext cx="2456763"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rPr>
              <a:t>1.2. Tập các số nguyên </a:t>
            </a:r>
            <a:endParaRPr lang="en-US"/>
          </a:p>
        </p:txBody>
      </p:sp>
      <p:sp>
        <p:nvSpPr>
          <p:cNvPr id="12" name="Rectangle 9"/>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1805302704"/>
              </p:ext>
            </p:extLst>
          </p:nvPr>
        </p:nvGraphicFramePr>
        <p:xfrm>
          <a:off x="3431705" y="1993585"/>
          <a:ext cx="3969714" cy="558241"/>
        </p:xfrm>
        <a:graphic>
          <a:graphicData uri="http://schemas.openxmlformats.org/presentationml/2006/ole">
            <mc:AlternateContent xmlns:mc="http://schemas.openxmlformats.org/markup-compatibility/2006">
              <mc:Choice xmlns:v="urn:schemas-microsoft-com:vml" Requires="v">
                <p:oleObj spid="_x0000_s26128" name="Equation" r:id="rId7" imgW="1828800" imgH="254000" progId="Equation.DSMT4">
                  <p:embed/>
                </p:oleObj>
              </mc:Choice>
              <mc:Fallback>
                <p:oleObj name="Equation" r:id="rId7" imgW="1828800" imgH="254000" progId="Equation.DSMT4">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31705" y="1993585"/>
                        <a:ext cx="3969714" cy="558241"/>
                      </a:xfrm>
                      <a:prstGeom prst="rect">
                        <a:avLst/>
                      </a:prstGeom>
                      <a:noFill/>
                    </p:spPr>
                  </p:pic>
                </p:oleObj>
              </mc:Fallback>
            </mc:AlternateContent>
          </a:graphicData>
        </a:graphic>
      </p:graphicFrame>
      <p:sp>
        <p:nvSpPr>
          <p:cNvPr id="14" name="Rectangle 13"/>
          <p:cNvSpPr/>
          <p:nvPr/>
        </p:nvSpPr>
        <p:spPr>
          <a:xfrm>
            <a:off x="1125285" y="2725635"/>
            <a:ext cx="10079160" cy="410882"/>
          </a:xfrm>
          <a:prstGeom prst="rect">
            <a:avLst/>
          </a:prstGeom>
        </p:spPr>
        <p:txBody>
          <a:bodyPr wrap="square">
            <a:spAutoFit/>
          </a:bodyPr>
          <a:lstStyle/>
          <a:p>
            <a:pPr marL="457200" indent="180340" algn="just">
              <a:lnSpc>
                <a:spcPct val="115000"/>
              </a:lnSpc>
              <a:spcAft>
                <a:spcPts val="0"/>
              </a:spcAft>
              <a:tabLst>
                <a:tab pos="18034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Các số -1, -2, -3, ... là các số nguyên </a:t>
            </a:r>
            <a:r>
              <a:rPr lang="en-US" smtClean="0">
                <a:latin typeface="Times New Roman" panose="02020603050405020304" pitchFamily="18" charset="0"/>
                <a:ea typeface="Times New Roman" panose="02020603050405020304" pitchFamily="18" charset="0"/>
                <a:cs typeface="Times New Roman" panose="02020603050405020304" pitchFamily="18" charset="0"/>
              </a:rPr>
              <a:t>âm.</a:t>
            </a:r>
            <a:r>
              <a:rPr lang="en-US" sz="1400" smtClean="0">
                <a:latin typeface="Calibri" panose="020F0502020204030204" pitchFamily="34"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Vậy </a:t>
            </a:r>
            <a:r>
              <a:rPr lang="en-US">
                <a:latin typeface="Times New Roman" panose="02020603050405020304" pitchFamily="18" charset="0"/>
                <a:ea typeface="Times New Roman" panose="02020603050405020304" pitchFamily="18" charset="0"/>
                <a:cs typeface="Times New Roman" panose="02020603050405020304" pitchFamily="18" charset="0"/>
              </a:rPr>
              <a:t>Z gồm các số tự nhiên và các số nguyên âm.</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869964" y="3359859"/>
            <a:ext cx="2331729"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rPr>
              <a:t>1.3. Tập các số hữu tỉ </a:t>
            </a:r>
            <a:endParaRPr lang="en-US"/>
          </a:p>
        </p:txBody>
      </p:sp>
      <p:graphicFrame>
        <p:nvGraphicFramePr>
          <p:cNvPr id="17" name="Object 16"/>
          <p:cNvGraphicFramePr>
            <a:graphicFrameLocks noChangeAspect="1"/>
          </p:cNvGraphicFramePr>
          <p:nvPr>
            <p:extLst>
              <p:ext uri="{D42A27DB-BD31-4B8C-83A1-F6EECF244321}">
                <p14:modId xmlns:p14="http://schemas.microsoft.com/office/powerpoint/2010/main" val="483241381"/>
              </p:ext>
            </p:extLst>
          </p:nvPr>
        </p:nvGraphicFramePr>
        <p:xfrm>
          <a:off x="3359846" y="3177586"/>
          <a:ext cx="2805019" cy="788912"/>
        </p:xfrm>
        <a:graphic>
          <a:graphicData uri="http://schemas.openxmlformats.org/presentationml/2006/ole">
            <mc:AlternateContent xmlns:mc="http://schemas.openxmlformats.org/markup-compatibility/2006">
              <mc:Choice xmlns:v="urn:schemas-microsoft-com:vml" Requires="v">
                <p:oleObj spid="_x0000_s26129" name="Equation" r:id="rId9" imgW="1524000" imgH="431800" progId="Equation.DSMT4">
                  <p:embed/>
                </p:oleObj>
              </mc:Choice>
              <mc:Fallback>
                <p:oleObj name="Equation" r:id="rId9" imgW="1524000" imgH="431800" progId="Equation.DSMT4">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59846" y="3177586"/>
                        <a:ext cx="2805019" cy="788912"/>
                      </a:xfrm>
                      <a:prstGeom prst="rect">
                        <a:avLst/>
                      </a:prstGeom>
                      <a:noFill/>
                    </p:spPr>
                  </p:pic>
                </p:oleObj>
              </mc:Fallback>
            </mc:AlternateContent>
          </a:graphicData>
        </a:graphic>
      </p:graphicFrame>
      <p:sp>
        <p:nvSpPr>
          <p:cNvPr id="18" name="Rectangle 17"/>
          <p:cNvSpPr/>
          <p:nvPr/>
        </p:nvSpPr>
        <p:spPr>
          <a:xfrm>
            <a:off x="1330722" y="3868442"/>
            <a:ext cx="9204451" cy="410882"/>
          </a:xfrm>
          <a:prstGeom prst="rect">
            <a:avLst/>
          </a:prstGeom>
        </p:spPr>
        <p:txBody>
          <a:bodyPr wrap="square">
            <a:spAutoFit/>
          </a:bodyPr>
          <a:lstStyle/>
          <a:p>
            <a:pPr marL="457200" algn="just">
              <a:lnSpc>
                <a:spcPct val="115000"/>
              </a:lnSpc>
              <a:spcAft>
                <a:spcPts val="0"/>
              </a:spcAft>
            </a:pPr>
            <a:r>
              <a:rPr lang="en-US" i="1">
                <a:latin typeface="Times New Roman" panose="02020603050405020304" pitchFamily="18" charset="0"/>
                <a:ea typeface="Times New Roman" panose="02020603050405020304" pitchFamily="18" charset="0"/>
                <a:cs typeface="Times New Roman" panose="02020603050405020304" pitchFamily="18" charset="0"/>
              </a:rPr>
              <a:t>Số hữu tỉ</a:t>
            </a:r>
            <a:r>
              <a:rPr lang="en-US">
                <a:latin typeface="Times New Roman" panose="02020603050405020304" pitchFamily="18" charset="0"/>
                <a:ea typeface="Times New Roman" panose="02020603050405020304" pitchFamily="18" charset="0"/>
                <a:cs typeface="Times New Roman" panose="02020603050405020304" pitchFamily="18" charset="0"/>
              </a:rPr>
              <a:t> còn biểu diễn được dưới dạng số thập phân hữu hạn hoặc vô hạn tuần hoàn.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9" name="Rectangle 13"/>
          <p:cNvSpPr>
            <a:spLocks noChangeArrowheads="1"/>
          </p:cNvSpPr>
          <p:nvPr/>
        </p:nvSpPr>
        <p:spPr bwMode="auto">
          <a:xfrm>
            <a:off x="10086077" y="3979102"/>
            <a:ext cx="792205"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 dụ 1</a:t>
            </a:r>
            <a:r>
              <a:rPr kumimoji="0" lang="en-US" altLang="en-US" sz="13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0" name="Object 19"/>
          <p:cNvGraphicFramePr>
            <a:graphicFrameLocks noChangeAspect="1"/>
          </p:cNvGraphicFramePr>
          <p:nvPr>
            <p:extLst>
              <p:ext uri="{D42A27DB-BD31-4B8C-83A1-F6EECF244321}">
                <p14:modId xmlns:p14="http://schemas.microsoft.com/office/powerpoint/2010/main" val="2191994541"/>
              </p:ext>
            </p:extLst>
          </p:nvPr>
        </p:nvGraphicFramePr>
        <p:xfrm>
          <a:off x="10880461" y="3729191"/>
          <a:ext cx="1101366" cy="792211"/>
        </p:xfrm>
        <a:graphic>
          <a:graphicData uri="http://schemas.openxmlformats.org/presentationml/2006/ole">
            <mc:AlternateContent xmlns:mc="http://schemas.openxmlformats.org/markup-compatibility/2006">
              <mc:Choice xmlns:v="urn:schemas-microsoft-com:vml" Requires="v">
                <p:oleObj spid="_x0000_s26130" name="Equation" r:id="rId11" imgW="545863" imgH="393529" progId="Equation.DSMT4">
                  <p:embed/>
                </p:oleObj>
              </mc:Choice>
              <mc:Fallback>
                <p:oleObj name="Equation" r:id="rId11" imgW="545863" imgH="393529" progId="Equation.DSMT4">
                  <p:embed/>
                  <p:pic>
                    <p:nvPicPr>
                      <p:cNvPr id="0" name="Object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880461" y="3729191"/>
                        <a:ext cx="1101366" cy="792211"/>
                      </a:xfrm>
                      <a:prstGeom prst="rect">
                        <a:avLst/>
                      </a:prstGeom>
                      <a:noFill/>
                    </p:spPr>
                  </p:pic>
                </p:oleObj>
              </mc:Fallback>
            </mc:AlternateContent>
          </a:graphicData>
        </a:graphic>
      </p:graphicFrame>
      <p:sp>
        <p:nvSpPr>
          <p:cNvPr id="21" name="Rectangle 14"/>
          <p:cNvSpPr>
            <a:spLocks noChangeArrowheads="1"/>
          </p:cNvSpPr>
          <p:nvPr/>
        </p:nvSpPr>
        <p:spPr bwMode="auto">
          <a:xfrm>
            <a:off x="1763366" y="4308242"/>
            <a:ext cx="5081427" cy="590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US" altLang="en-US"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 thập phân vô hạn không tuầ hoàn gọi là </a:t>
            </a:r>
            <a:r>
              <a:rPr kumimoji="0" lang="en-US" altLang="en-US" b="0" i="1"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 vô tỉ</a:t>
            </a:r>
            <a:r>
              <a:rPr kumimoji="0" lang="en-US" altLang="en-US" sz="13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2" name="Rectangle 21"/>
          <p:cNvSpPr/>
          <p:nvPr/>
        </p:nvSpPr>
        <p:spPr>
          <a:xfrm>
            <a:off x="991409" y="5030075"/>
            <a:ext cx="2626681"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rPr>
              <a:t>1.4. Tập hợp các số thực </a:t>
            </a:r>
            <a:endParaRPr lang="en-US"/>
          </a:p>
        </p:txBody>
      </p:sp>
      <p:sp>
        <p:nvSpPr>
          <p:cNvPr id="23" name="Rectangle 22"/>
          <p:cNvSpPr/>
          <p:nvPr/>
        </p:nvSpPr>
        <p:spPr>
          <a:xfrm>
            <a:off x="1345194" y="5551413"/>
            <a:ext cx="7961778" cy="410882"/>
          </a:xfrm>
          <a:prstGeom prst="rect">
            <a:avLst/>
          </a:prstGeom>
        </p:spPr>
        <p:txBody>
          <a:bodyPr wrap="square">
            <a:spAutoFit/>
          </a:bodyPr>
          <a:lstStyle/>
          <a:p>
            <a:pPr marL="457200"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Gồm các số thập phân hữu hạn, vô hạn tuần hoàn và vô hạn không tuần hoàn.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4" name="Rectangle 2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5" name="Object 24"/>
          <p:cNvGraphicFramePr>
            <a:graphicFrameLocks noChangeAspect="1"/>
          </p:cNvGraphicFramePr>
          <p:nvPr>
            <p:extLst>
              <p:ext uri="{D42A27DB-BD31-4B8C-83A1-F6EECF244321}">
                <p14:modId xmlns:p14="http://schemas.microsoft.com/office/powerpoint/2010/main" val="955496663"/>
              </p:ext>
            </p:extLst>
          </p:nvPr>
        </p:nvGraphicFramePr>
        <p:xfrm>
          <a:off x="3836013" y="4964210"/>
          <a:ext cx="496228" cy="435197"/>
        </p:xfrm>
        <a:graphic>
          <a:graphicData uri="http://schemas.openxmlformats.org/presentationml/2006/ole">
            <mc:AlternateContent xmlns:mc="http://schemas.openxmlformats.org/markup-compatibility/2006">
              <mc:Choice xmlns:v="urn:schemas-microsoft-com:vml" Requires="v">
                <p:oleObj spid="_x0000_s26131" name="Equation" r:id="rId13" imgW="165243" imgH="165243" progId="Equation.DSMT4">
                  <p:embed/>
                </p:oleObj>
              </mc:Choice>
              <mc:Fallback>
                <p:oleObj name="Equation" r:id="rId13" imgW="165243" imgH="165243" progId="Equation.DSMT4">
                  <p:embed/>
                  <p:pic>
                    <p:nvPicPr>
                      <p:cNvPr id="0" name="Object 2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36013" y="4964210"/>
                        <a:ext cx="496228" cy="435197"/>
                      </a:xfrm>
                      <a:prstGeom prst="rect">
                        <a:avLst/>
                      </a:prstGeom>
                      <a:noFill/>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708836662"/>
              </p:ext>
            </p:extLst>
          </p:nvPr>
        </p:nvGraphicFramePr>
        <p:xfrm>
          <a:off x="3359846" y="6150158"/>
          <a:ext cx="2609931" cy="426111"/>
        </p:xfrm>
        <a:graphic>
          <a:graphicData uri="http://schemas.openxmlformats.org/presentationml/2006/ole">
            <mc:AlternateContent xmlns:mc="http://schemas.openxmlformats.org/markup-compatibility/2006">
              <mc:Choice xmlns:v="urn:schemas-microsoft-com:vml" Requires="v">
                <p:oleObj spid="_x0000_s26132" name="Equation" r:id="rId15" imgW="1397000" imgH="228600" progId="Equation.DSMT4">
                  <p:embed/>
                </p:oleObj>
              </mc:Choice>
              <mc:Fallback>
                <p:oleObj name="Equation" r:id="rId15" imgW="1397000" imgH="228600" progId="Equation.DSMT4">
                  <p:embed/>
                  <p:pic>
                    <p:nvPicPr>
                      <p:cNvPr id="0" name="Object 2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59846" y="6150158"/>
                        <a:ext cx="2609931" cy="426111"/>
                      </a:xfrm>
                      <a:prstGeom prst="rect">
                        <a:avLst/>
                      </a:prstGeom>
                      <a:noFill/>
                    </p:spPr>
                  </p:pic>
                </p:oleObj>
              </mc:Fallback>
            </mc:AlternateContent>
          </a:graphicData>
        </a:graphic>
      </p:graphicFrame>
      <p:sp>
        <p:nvSpPr>
          <p:cNvPr id="29" name="Rectangle 28"/>
          <p:cNvSpPr/>
          <p:nvPr/>
        </p:nvSpPr>
        <p:spPr>
          <a:xfrm>
            <a:off x="256661" y="652714"/>
            <a:ext cx="2646879" cy="369332"/>
          </a:xfrm>
          <a:prstGeom prst="rect">
            <a:avLst/>
          </a:prstGeom>
        </p:spPr>
        <p:txBody>
          <a:bodyPr wrap="none">
            <a:spAutoFit/>
          </a:bodyPr>
          <a:lstStyle/>
          <a:p>
            <a:pPr algn="ctr"/>
            <a:r>
              <a:rPr lang="en-US" b="1">
                <a:solidFill>
                  <a:srgbClr val="FF0000"/>
                </a:solidFill>
                <a:latin typeface="Times New Roman" panose="02020603050405020304" pitchFamily="18" charset="0"/>
                <a:cs typeface="Times New Roman" panose="02020603050405020304" pitchFamily="18" charset="0"/>
              </a:rPr>
              <a:t>1. </a:t>
            </a:r>
            <a:r>
              <a:rPr lang="en-US" b="1" u="sng">
                <a:solidFill>
                  <a:srgbClr val="FF0000"/>
                </a:solidFill>
                <a:latin typeface="Times New Roman" panose="02020603050405020304" pitchFamily="18" charset="0"/>
                <a:cs typeface="Times New Roman" panose="02020603050405020304" pitchFamily="18" charset="0"/>
              </a:rPr>
              <a:t>Các tập hợp số đã học</a:t>
            </a:r>
            <a:r>
              <a:rPr lang="en-US" b="1">
                <a:solidFill>
                  <a:srgbClr val="FF0000"/>
                </a:solidFill>
                <a:latin typeface="Times New Roman" panose="02020603050405020304" pitchFamily="18" charset="0"/>
                <a:cs typeface="Times New Roman" panose="02020603050405020304" pitchFamily="18" charset="0"/>
              </a:rPr>
              <a:t> </a:t>
            </a:r>
            <a:endParaRPr lang="en-US" sz="3200" b="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ounded Rectangle 2"/>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598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circle(in)">
                                      <p:cBhvr>
                                        <p:cTn id="38" dur="20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circle(in)">
                                      <p:cBhvr>
                                        <p:cTn id="43" dur="20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circle(in)">
                                      <p:cBhvr>
                                        <p:cTn id="55" dur="20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barn(inVertical)">
                                      <p:cBhvr>
                                        <p:cTn id="60" dur="500"/>
                                        <p:tgtEl>
                                          <p:spTgt spid="18"/>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grpId="0" nodeType="click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circle(in)">
                                      <p:cBhvr>
                                        <p:cTn id="65" dur="2000"/>
                                        <p:tgtEl>
                                          <p:spTgt spid="19"/>
                                        </p:tgtEl>
                                      </p:cBhvr>
                                    </p:animEffect>
                                  </p:childTnLst>
                                </p:cTn>
                              </p:par>
                              <p:par>
                                <p:cTn id="66" presetID="6" presetClass="entr" presetSubtype="16" fill="hold"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circle(in)">
                                      <p:cBhvr>
                                        <p:cTn id="68" dur="200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circle(in)">
                                      <p:cBhvr>
                                        <p:cTn id="73" dur="20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1000"/>
                                        <p:tgtEl>
                                          <p:spTgt spid="22"/>
                                        </p:tgtEl>
                                      </p:cBhvr>
                                    </p:animEffect>
                                    <p:anim calcmode="lin" valueType="num">
                                      <p:cBhvr>
                                        <p:cTn id="79" dur="1000" fill="hold"/>
                                        <p:tgtEl>
                                          <p:spTgt spid="22"/>
                                        </p:tgtEl>
                                        <p:attrNameLst>
                                          <p:attrName>ppt_x</p:attrName>
                                        </p:attrNameLst>
                                      </p:cBhvr>
                                      <p:tavLst>
                                        <p:tav tm="0">
                                          <p:val>
                                            <p:strVal val="#ppt_x"/>
                                          </p:val>
                                        </p:tav>
                                        <p:tav tm="100000">
                                          <p:val>
                                            <p:strVal val="#ppt_x"/>
                                          </p:val>
                                        </p:tav>
                                      </p:tavLst>
                                    </p:anim>
                                    <p:anim calcmode="lin" valueType="num">
                                      <p:cBhvr>
                                        <p:cTn id="8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nodeType="click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down)">
                                      <p:cBhvr>
                                        <p:cTn id="85" dur="580">
                                          <p:stCondLst>
                                            <p:cond delay="0"/>
                                          </p:stCondLst>
                                        </p:cTn>
                                        <p:tgtEl>
                                          <p:spTgt spid="25"/>
                                        </p:tgtEl>
                                      </p:cBhvr>
                                    </p:animEffect>
                                    <p:anim calcmode="lin" valueType="num">
                                      <p:cBhvr>
                                        <p:cTn id="86"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91" dur="26">
                                          <p:stCondLst>
                                            <p:cond delay="650"/>
                                          </p:stCondLst>
                                        </p:cTn>
                                        <p:tgtEl>
                                          <p:spTgt spid="25"/>
                                        </p:tgtEl>
                                      </p:cBhvr>
                                      <p:to x="100000" y="60000"/>
                                    </p:animScale>
                                    <p:animScale>
                                      <p:cBhvr>
                                        <p:cTn id="92" dur="166" decel="50000">
                                          <p:stCondLst>
                                            <p:cond delay="676"/>
                                          </p:stCondLst>
                                        </p:cTn>
                                        <p:tgtEl>
                                          <p:spTgt spid="25"/>
                                        </p:tgtEl>
                                      </p:cBhvr>
                                      <p:to x="100000" y="100000"/>
                                    </p:animScale>
                                    <p:animScale>
                                      <p:cBhvr>
                                        <p:cTn id="93" dur="26">
                                          <p:stCondLst>
                                            <p:cond delay="1312"/>
                                          </p:stCondLst>
                                        </p:cTn>
                                        <p:tgtEl>
                                          <p:spTgt spid="25"/>
                                        </p:tgtEl>
                                      </p:cBhvr>
                                      <p:to x="100000" y="80000"/>
                                    </p:animScale>
                                    <p:animScale>
                                      <p:cBhvr>
                                        <p:cTn id="94" dur="166" decel="50000">
                                          <p:stCondLst>
                                            <p:cond delay="1338"/>
                                          </p:stCondLst>
                                        </p:cTn>
                                        <p:tgtEl>
                                          <p:spTgt spid="25"/>
                                        </p:tgtEl>
                                      </p:cBhvr>
                                      <p:to x="100000" y="100000"/>
                                    </p:animScale>
                                    <p:animScale>
                                      <p:cBhvr>
                                        <p:cTn id="95" dur="26">
                                          <p:stCondLst>
                                            <p:cond delay="1642"/>
                                          </p:stCondLst>
                                        </p:cTn>
                                        <p:tgtEl>
                                          <p:spTgt spid="25"/>
                                        </p:tgtEl>
                                      </p:cBhvr>
                                      <p:to x="100000" y="90000"/>
                                    </p:animScale>
                                    <p:animScale>
                                      <p:cBhvr>
                                        <p:cTn id="96" dur="166" decel="50000">
                                          <p:stCondLst>
                                            <p:cond delay="1668"/>
                                          </p:stCondLst>
                                        </p:cTn>
                                        <p:tgtEl>
                                          <p:spTgt spid="25"/>
                                        </p:tgtEl>
                                      </p:cBhvr>
                                      <p:to x="100000" y="100000"/>
                                    </p:animScale>
                                    <p:animScale>
                                      <p:cBhvr>
                                        <p:cTn id="97" dur="26">
                                          <p:stCondLst>
                                            <p:cond delay="1808"/>
                                          </p:stCondLst>
                                        </p:cTn>
                                        <p:tgtEl>
                                          <p:spTgt spid="25"/>
                                        </p:tgtEl>
                                      </p:cBhvr>
                                      <p:to x="100000" y="95000"/>
                                    </p:animScale>
                                    <p:animScale>
                                      <p:cBhvr>
                                        <p:cTn id="98" dur="166" decel="50000">
                                          <p:stCondLst>
                                            <p:cond delay="1834"/>
                                          </p:stCondLst>
                                        </p:cTn>
                                        <p:tgtEl>
                                          <p:spTgt spid="25"/>
                                        </p:tgtEl>
                                      </p:cBhvr>
                                      <p:to x="100000" y="100000"/>
                                    </p:animScale>
                                  </p:childTnLst>
                                </p:cTn>
                              </p:par>
                            </p:childTnLst>
                          </p:cTn>
                        </p:par>
                      </p:childTnLst>
                    </p:cTn>
                  </p:par>
                  <p:par>
                    <p:cTn id="99" fill="hold">
                      <p:stCondLst>
                        <p:cond delay="indefinite"/>
                      </p:stCondLst>
                      <p:childTnLst>
                        <p:par>
                          <p:cTn id="100" fill="hold">
                            <p:stCondLst>
                              <p:cond delay="0"/>
                            </p:stCondLst>
                            <p:childTnLst>
                              <p:par>
                                <p:cTn id="101" presetID="21" presetClass="entr" presetSubtype="1" fill="hold" grpId="0" nodeType="click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wheel(1)">
                                      <p:cBhvr>
                                        <p:cTn id="103" dur="2000"/>
                                        <p:tgtEl>
                                          <p:spTgt spid="23"/>
                                        </p:tgtEl>
                                      </p:cBhvr>
                                    </p:animEffect>
                                  </p:childTnLst>
                                </p:cTn>
                              </p:par>
                            </p:childTnLst>
                          </p:cTn>
                        </p:par>
                      </p:childTnLst>
                    </p:cTn>
                  </p:par>
                  <p:par>
                    <p:cTn id="104" fill="hold">
                      <p:stCondLst>
                        <p:cond delay="indefinite"/>
                      </p:stCondLst>
                      <p:childTnLst>
                        <p:par>
                          <p:cTn id="105" fill="hold">
                            <p:stCondLst>
                              <p:cond delay="0"/>
                            </p:stCondLst>
                            <p:childTnLst>
                              <p:par>
                                <p:cTn id="106" presetID="6" presetClass="emph" presetSubtype="0" fill="hold" nodeType="clickEffect">
                                  <p:stCondLst>
                                    <p:cond delay="0"/>
                                  </p:stCondLst>
                                  <p:childTnLst>
                                    <p:animScale>
                                      <p:cBhvr>
                                        <p:cTn id="107" dur="2000" fill="hold"/>
                                        <p:tgtEl>
                                          <p:spTgt spid="2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4" grpId="0"/>
      <p:bldP spid="15" grpId="0"/>
      <p:bldP spid="18" grpId="0"/>
      <p:bldP spid="19" grpId="0"/>
      <p:bldP spid="21" grpId="0"/>
      <p:bldP spid="22" grpId="0"/>
      <p:bldP spid="23" grpId="0"/>
      <p:bldP spid="2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490843"/>
            <a:ext cx="3668568" cy="369332"/>
          </a:xfrm>
          <a:prstGeom prst="rect">
            <a:avLst/>
          </a:prstGeom>
        </p:spPr>
        <p:txBody>
          <a:bodyPr wrap="none">
            <a:spAutoFit/>
          </a:bodyPr>
          <a:lstStyle/>
          <a:p>
            <a:pPr algn="ctr"/>
            <a:r>
              <a:rPr lang="en-US">
                <a:solidFill>
                  <a:srgbClr val="FF0000"/>
                </a:solidFill>
                <a:latin typeface="Times New Roman" panose="02020603050405020304" pitchFamily="18" charset="0"/>
                <a:cs typeface="Times New Roman" panose="02020603050405020304" pitchFamily="18" charset="0"/>
              </a:rPr>
              <a:t>2. </a:t>
            </a:r>
            <a:r>
              <a:rPr lang="en-US" u="sng">
                <a:solidFill>
                  <a:srgbClr val="FF0000"/>
                </a:solidFill>
                <a:latin typeface="Times New Roman" panose="02020603050405020304" pitchFamily="18" charset="0"/>
                <a:cs typeface="Times New Roman" panose="02020603050405020304" pitchFamily="18" charset="0"/>
              </a:rPr>
              <a:t>Các tập hợp con thường dùng của</a:t>
            </a:r>
            <a:r>
              <a:rPr lang="en-US">
                <a:solidFill>
                  <a:srgbClr val="FF0000"/>
                </a:solidFill>
                <a:latin typeface="Times New Roman" panose="02020603050405020304" pitchFamily="18" charset="0"/>
                <a:cs typeface="Times New Roman" panose="02020603050405020304" pitchFamily="18" charset="0"/>
              </a:rPr>
              <a:t> </a:t>
            </a:r>
            <a:endParaRPr lang="en-US" sz="3200" b="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603163768"/>
              </p:ext>
            </p:extLst>
          </p:nvPr>
        </p:nvGraphicFramePr>
        <p:xfrm>
          <a:off x="3578087" y="522390"/>
          <a:ext cx="448777" cy="393582"/>
        </p:xfrm>
        <a:graphic>
          <a:graphicData uri="http://schemas.openxmlformats.org/presentationml/2006/ole">
            <mc:AlternateContent xmlns:mc="http://schemas.openxmlformats.org/markup-compatibility/2006">
              <mc:Choice xmlns:v="urn:schemas-microsoft-com:vml" Requires="v">
                <p:oleObj spid="_x0000_s26699" name="Equation" r:id="rId3" imgW="165243" imgH="165243" progId="Equation.DSMT4">
                  <p:embed/>
                </p:oleObj>
              </mc:Choice>
              <mc:Fallback>
                <p:oleObj name="Equation" r:id="rId3" imgW="165243" imgH="165243" progId="Equation.DSMT4">
                  <p:embed/>
                  <p:pic>
                    <p:nvPicPr>
                      <p:cNvPr id="25" name="Object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8087" y="522390"/>
                        <a:ext cx="448777" cy="393582"/>
                      </a:xfrm>
                      <a:prstGeom prst="rect">
                        <a:avLst/>
                      </a:prstGeom>
                      <a:noFill/>
                    </p:spPr>
                  </p:pic>
                </p:oleObj>
              </mc:Fallback>
            </mc:AlternateContent>
          </a:graphicData>
        </a:graphic>
      </p:graphicFrame>
      <p:sp>
        <p:nvSpPr>
          <p:cNvPr id="7" name="Rectangle 6"/>
          <p:cNvSpPr/>
          <p:nvPr/>
        </p:nvSpPr>
        <p:spPr>
          <a:xfrm>
            <a:off x="695539" y="2129232"/>
            <a:ext cx="1574470" cy="584775"/>
          </a:xfrm>
          <a:prstGeom prst="rect">
            <a:avLst/>
          </a:prstGeom>
        </p:spPr>
        <p:txBody>
          <a:bodyPr wrap="none">
            <a:spAutoFit/>
          </a:bodyPr>
          <a:lstStyle/>
          <a:p>
            <a:pPr algn="ctr"/>
            <a:r>
              <a:rPr lang="vi-VN" sz="3200" b="1" smtClean="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rPr>
              <a:t>Khoảng</a:t>
            </a:r>
            <a:endParaRPr lang="en-US" sz="3200" b="1">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912797" y="3390012"/>
            <a:ext cx="1119217" cy="584775"/>
          </a:xfrm>
          <a:prstGeom prst="rect">
            <a:avLst/>
          </a:prstGeom>
        </p:spPr>
        <p:txBody>
          <a:bodyPr wrap="none">
            <a:spAutoFit/>
          </a:bodyPr>
          <a:lstStyle/>
          <a:p>
            <a:pPr algn="ctr"/>
            <a:r>
              <a:rPr lang="vi-VN" sz="3200" b="1" smtClean="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rPr>
              <a:t>Đoạn</a:t>
            </a:r>
            <a:endParaRPr lang="en-US" sz="3200" b="1">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67137" y="4670744"/>
            <a:ext cx="2334293" cy="584775"/>
          </a:xfrm>
          <a:prstGeom prst="rect">
            <a:avLst/>
          </a:prstGeom>
        </p:spPr>
        <p:txBody>
          <a:bodyPr wrap="none">
            <a:spAutoFit/>
          </a:bodyPr>
          <a:lstStyle/>
          <a:p>
            <a:pPr algn="ctr"/>
            <a:r>
              <a:rPr lang="vi-VN" sz="3200" b="1" smtClean="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rPr>
              <a:t>Nữa khoảng</a:t>
            </a:r>
            <a:endParaRPr lang="en-US" sz="3200" b="1">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rotWithShape="1">
          <a:blip r:embed="rId5"/>
          <a:srcRect t="44528" r="-819" b="41050"/>
          <a:stretch/>
        </p:blipFill>
        <p:spPr>
          <a:xfrm>
            <a:off x="3433995" y="3342491"/>
            <a:ext cx="8336008" cy="873169"/>
          </a:xfrm>
          <a:prstGeom prst="rect">
            <a:avLst/>
          </a:prstGeom>
        </p:spPr>
      </p:pic>
      <p:pic>
        <p:nvPicPr>
          <p:cNvPr id="15" name="Picture 14"/>
          <p:cNvPicPr>
            <a:picLocks noChangeAspect="1"/>
          </p:cNvPicPr>
          <p:nvPr/>
        </p:nvPicPr>
        <p:blipFill rotWithShape="1">
          <a:blip r:embed="rId5"/>
          <a:srcRect r="-1893" b="59488"/>
          <a:stretch/>
        </p:blipFill>
        <p:spPr>
          <a:xfrm>
            <a:off x="3433995" y="906317"/>
            <a:ext cx="8660628" cy="2521560"/>
          </a:xfrm>
          <a:prstGeom prst="rect">
            <a:avLst/>
          </a:prstGeom>
        </p:spPr>
      </p:pic>
      <p:pic>
        <p:nvPicPr>
          <p:cNvPr id="16" name="Picture 15"/>
          <p:cNvPicPr>
            <a:picLocks noChangeAspect="1"/>
          </p:cNvPicPr>
          <p:nvPr/>
        </p:nvPicPr>
        <p:blipFill rotWithShape="1">
          <a:blip r:embed="rId5"/>
          <a:srcRect l="777" t="56495" r="-1"/>
          <a:stretch/>
        </p:blipFill>
        <p:spPr>
          <a:xfrm>
            <a:off x="3578087" y="4089072"/>
            <a:ext cx="7853492" cy="2521560"/>
          </a:xfrm>
          <a:prstGeom prst="rect">
            <a:avLst/>
          </a:prstGeom>
        </p:spPr>
      </p:pic>
      <p:sp>
        <p:nvSpPr>
          <p:cNvPr id="11" name="Rounded Rectangle 10"/>
          <p:cNvSpPr/>
          <p:nvPr/>
        </p:nvSpPr>
        <p:spPr>
          <a:xfrm>
            <a:off x="4408157" y="324608"/>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199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ircle(in)">
                                      <p:cBhvr>
                                        <p:cTn id="18" dur="20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circle(in)">
                                      <p:cBhvr>
                                        <p:cTn id="23" dur="2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circle(in)">
                                      <p:cBhvr>
                                        <p:cTn id="2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19181"/>
            <a:ext cx="3668568" cy="369332"/>
          </a:xfrm>
          <a:prstGeom prst="rect">
            <a:avLst/>
          </a:prstGeom>
        </p:spPr>
        <p:txBody>
          <a:bodyPr wrap="none">
            <a:spAutoFit/>
          </a:bodyPr>
          <a:lstStyle/>
          <a:p>
            <a:pPr algn="ctr"/>
            <a:r>
              <a:rPr lang="en-US">
                <a:solidFill>
                  <a:srgbClr val="FF0000"/>
                </a:solidFill>
                <a:latin typeface="Times New Roman" panose="02020603050405020304" pitchFamily="18" charset="0"/>
                <a:cs typeface="Times New Roman" panose="02020603050405020304" pitchFamily="18" charset="0"/>
              </a:rPr>
              <a:t>2. </a:t>
            </a:r>
            <a:r>
              <a:rPr lang="en-US" u="sng">
                <a:solidFill>
                  <a:srgbClr val="FF0000"/>
                </a:solidFill>
                <a:latin typeface="Times New Roman" panose="02020603050405020304" pitchFamily="18" charset="0"/>
                <a:cs typeface="Times New Roman" panose="02020603050405020304" pitchFamily="18" charset="0"/>
              </a:rPr>
              <a:t>Các tập hợp con thường dùng của</a:t>
            </a:r>
            <a:r>
              <a:rPr lang="en-US">
                <a:solidFill>
                  <a:srgbClr val="FF0000"/>
                </a:solidFill>
                <a:latin typeface="Times New Roman" panose="02020603050405020304" pitchFamily="18" charset="0"/>
                <a:cs typeface="Times New Roman" panose="02020603050405020304" pitchFamily="18" charset="0"/>
              </a:rPr>
              <a:t> </a:t>
            </a:r>
            <a:endParaRPr lang="en-US" sz="3200" b="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288498" y="1548830"/>
            <a:ext cx="5795203" cy="4675743"/>
          </a:xfrm>
          <a:prstGeom prst="rect">
            <a:avLst/>
          </a:prstGeom>
        </p:spPr>
      </p:pic>
      <p:pic>
        <p:nvPicPr>
          <p:cNvPr id="20" name="Picture 19"/>
          <p:cNvPicPr>
            <a:picLocks noChangeAspect="1"/>
          </p:cNvPicPr>
          <p:nvPr/>
        </p:nvPicPr>
        <p:blipFill rotWithShape="1">
          <a:blip r:embed="rId4"/>
          <a:srcRect r="35198" b="-10646"/>
          <a:stretch/>
        </p:blipFill>
        <p:spPr>
          <a:xfrm>
            <a:off x="5807911" y="916336"/>
            <a:ext cx="6855060" cy="534854"/>
          </a:xfrm>
          <a:prstGeom prst="rect">
            <a:avLst/>
          </a:prstGeom>
        </p:spPr>
      </p:pic>
      <p:sp>
        <p:nvSpPr>
          <p:cNvPr id="21" name="Rectangle 20"/>
          <p:cNvSpPr/>
          <p:nvPr/>
        </p:nvSpPr>
        <p:spPr>
          <a:xfrm>
            <a:off x="6725565" y="1843717"/>
            <a:ext cx="3693958" cy="646331"/>
          </a:xfrm>
          <a:prstGeom prst="rect">
            <a:avLst/>
          </a:prstGeom>
        </p:spPr>
        <p:txBody>
          <a:bodyPr wrap="square">
            <a:spAutoFit/>
          </a:bodyPr>
          <a:lstStyle/>
          <a:p>
            <a:r>
              <a:rPr lang="en-US" smtClean="0">
                <a:latin typeface="Times New Roman" panose="02020603050405020304" pitchFamily="18" charset="0"/>
                <a:ea typeface="Times New Roman" panose="02020603050405020304" pitchFamily="18" charset="0"/>
              </a:rPr>
              <a:t>Là </a:t>
            </a:r>
            <a:r>
              <a:rPr lang="en-US">
                <a:latin typeface="Times New Roman" panose="02020603050405020304" pitchFamily="18" charset="0"/>
                <a:ea typeface="Times New Roman" panose="02020603050405020304" pitchFamily="18" charset="0"/>
              </a:rPr>
              <a:t>tập hợp rời chỉ chứa hai phần tử là </a:t>
            </a:r>
            <a:endParaRPr lang="vi-VN" smtClean="0">
              <a:latin typeface="Times New Roman" panose="02020603050405020304" pitchFamily="18" charset="0"/>
              <a:ea typeface="Times New Roman" panose="02020603050405020304" pitchFamily="18" charset="0"/>
            </a:endParaRPr>
          </a:p>
          <a:p>
            <a:r>
              <a:rPr lang="vi-VN">
                <a:latin typeface="Times New Roman" panose="02020603050405020304" pitchFamily="18" charset="0"/>
                <a:ea typeface="Times New Roman" panose="02020603050405020304" pitchFamily="18" charset="0"/>
              </a:rPr>
              <a:t> </a:t>
            </a:r>
            <a:r>
              <a:rPr lang="vi-VN" smtClean="0">
                <a:latin typeface="Times New Roman" panose="02020603050405020304" pitchFamily="18" charset="0"/>
                <a:ea typeface="Times New Roman" panose="02020603050405020304" pitchFamily="18" charset="0"/>
              </a:rPr>
              <a:t>                     </a:t>
            </a:r>
            <a:r>
              <a:rPr lang="en-US" smtClean="0">
                <a:latin typeface="Times New Roman" panose="02020603050405020304" pitchFamily="18" charset="0"/>
                <a:ea typeface="Times New Roman" panose="02020603050405020304" pitchFamily="18" charset="0"/>
              </a:rPr>
              <a:t>1 </a:t>
            </a:r>
            <a:r>
              <a:rPr lang="en-US">
                <a:latin typeface="Times New Roman" panose="02020603050405020304" pitchFamily="18" charset="0"/>
                <a:ea typeface="Times New Roman" panose="02020603050405020304" pitchFamily="18" charset="0"/>
              </a:rPr>
              <a:t>và 2.</a:t>
            </a:r>
            <a:endParaRPr lang="en-US"/>
          </a:p>
        </p:txBody>
      </p:sp>
      <p:sp>
        <p:nvSpPr>
          <p:cNvPr id="22" name="Rectangle 21"/>
          <p:cNvSpPr/>
          <p:nvPr/>
        </p:nvSpPr>
        <p:spPr>
          <a:xfrm>
            <a:off x="6768595" y="2677802"/>
            <a:ext cx="4045131" cy="646331"/>
          </a:xfrm>
          <a:prstGeom prst="rect">
            <a:avLst/>
          </a:prstGeom>
        </p:spPr>
        <p:txBody>
          <a:bodyPr wrap="square">
            <a:spAutoFit/>
          </a:bodyPr>
          <a:lstStyle/>
          <a:p>
            <a:r>
              <a:rPr lang="en-US" smtClean="0">
                <a:latin typeface="Times New Roman" panose="02020603050405020304" pitchFamily="18" charset="0"/>
                <a:ea typeface="Times New Roman" panose="02020603050405020304" pitchFamily="18" charset="0"/>
              </a:rPr>
              <a:t>Là </a:t>
            </a:r>
            <a:r>
              <a:rPr lang="en-US">
                <a:latin typeface="Times New Roman" panose="02020603050405020304" pitchFamily="18" charset="0"/>
                <a:ea typeface="Times New Roman" panose="02020603050405020304" pitchFamily="18" charset="0"/>
              </a:rPr>
              <a:t>một khoảng  chứa vô số phần tử là </a:t>
            </a:r>
            <a:r>
              <a:rPr lang="en-US" smtClean="0">
                <a:latin typeface="Times New Roman" panose="02020603050405020304" pitchFamily="18" charset="0"/>
                <a:ea typeface="Times New Roman" panose="02020603050405020304" pitchFamily="18" charset="0"/>
              </a:rPr>
              <a:t>các </a:t>
            </a:r>
            <a:r>
              <a:rPr lang="en-US">
                <a:latin typeface="Times New Roman" panose="02020603050405020304" pitchFamily="18" charset="0"/>
                <a:ea typeface="Times New Roman" panose="02020603050405020304" pitchFamily="18" charset="0"/>
              </a:rPr>
              <a:t>số lớn hơn 1 và bé hơn 2.</a:t>
            </a:r>
            <a:endParaRPr lang="en-US"/>
          </a:p>
        </p:txBody>
      </p:sp>
      <p:sp>
        <p:nvSpPr>
          <p:cNvPr id="23" name="Rectangle 22"/>
          <p:cNvSpPr/>
          <p:nvPr/>
        </p:nvSpPr>
        <p:spPr>
          <a:xfrm>
            <a:off x="6596744" y="3897565"/>
            <a:ext cx="5277394" cy="729430"/>
          </a:xfrm>
          <a:prstGeom prst="rect">
            <a:avLst/>
          </a:prstGeom>
        </p:spPr>
        <p:txBody>
          <a:bodyPr wrap="square">
            <a:spAutoFit/>
          </a:bodyPr>
          <a:lstStyle/>
          <a:p>
            <a:pPr indent="90170">
              <a:lnSpc>
                <a:spcPct val="115000"/>
              </a:lnSpc>
              <a:spcAft>
                <a:spcPts val="0"/>
              </a:spcAft>
              <a:tabLst>
                <a:tab pos="16510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Là </a:t>
            </a:r>
            <a:r>
              <a:rPr lang="en-US">
                <a:latin typeface="Times New Roman" panose="02020603050405020304" pitchFamily="18" charset="0"/>
                <a:ea typeface="Times New Roman" panose="02020603050405020304" pitchFamily="18" charset="0"/>
                <a:cs typeface="Times New Roman" panose="02020603050405020304" pitchFamily="18" charset="0"/>
              </a:rPr>
              <a:t>một đoạn chứa vô số phần tử gồm 1 ; 2  và tất cả những số lớn hơn hoặc bằng 1 và bé hơn hoặc bằng 2.</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25" name="Object 24"/>
          <p:cNvGraphicFramePr>
            <a:graphicFrameLocks noChangeAspect="1"/>
          </p:cNvGraphicFramePr>
          <p:nvPr>
            <p:extLst>
              <p:ext uri="{D42A27DB-BD31-4B8C-83A1-F6EECF244321}">
                <p14:modId xmlns:p14="http://schemas.microsoft.com/office/powerpoint/2010/main" val="1749808759"/>
              </p:ext>
            </p:extLst>
          </p:nvPr>
        </p:nvGraphicFramePr>
        <p:xfrm>
          <a:off x="7537269" y="5200427"/>
          <a:ext cx="2135886" cy="468853"/>
        </p:xfrm>
        <a:graphic>
          <a:graphicData uri="http://schemas.openxmlformats.org/presentationml/2006/ole">
            <mc:AlternateContent xmlns:mc="http://schemas.openxmlformats.org/markup-compatibility/2006">
              <mc:Choice xmlns:v="urn:schemas-microsoft-com:vml" Requires="v">
                <p:oleObj spid="_x0000_s27779" name="Equation" r:id="rId5" imgW="1168907" imgH="254110" progId="Equation.DSMT4">
                  <p:embed/>
                </p:oleObj>
              </mc:Choice>
              <mc:Fallback>
                <p:oleObj name="Equation" r:id="rId5" imgW="1168907" imgH="254110" progId="Equation.DSMT4">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37269" y="5200427"/>
                        <a:ext cx="2135886" cy="468853"/>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995948410"/>
              </p:ext>
            </p:extLst>
          </p:nvPr>
        </p:nvGraphicFramePr>
        <p:xfrm>
          <a:off x="3668568" y="719545"/>
          <a:ext cx="448777" cy="393582"/>
        </p:xfrm>
        <a:graphic>
          <a:graphicData uri="http://schemas.openxmlformats.org/presentationml/2006/ole">
            <mc:AlternateContent xmlns:mc="http://schemas.openxmlformats.org/markup-compatibility/2006">
              <mc:Choice xmlns:v="urn:schemas-microsoft-com:vml" Requires="v">
                <p:oleObj spid="_x0000_s27780" name="Equation" r:id="rId7" imgW="165243" imgH="165243" progId="Equation.DSMT4">
                  <p:embed/>
                </p:oleObj>
              </mc:Choice>
              <mc:Fallback>
                <p:oleObj name="Equation" r:id="rId7" imgW="165243" imgH="165243" progId="Equation.DSMT4">
                  <p:embed/>
                  <p:pic>
                    <p:nvPicPr>
                      <p:cNvPr id="6"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68568" y="719545"/>
                        <a:ext cx="448777" cy="393582"/>
                      </a:xfrm>
                      <a:prstGeom prst="rect">
                        <a:avLst/>
                      </a:prstGeom>
                      <a:noFill/>
                    </p:spPr>
                  </p:pic>
                </p:oleObj>
              </mc:Fallback>
            </mc:AlternateContent>
          </a:graphicData>
        </a:graphic>
      </p:graphicFrame>
      <p:cxnSp>
        <p:nvCxnSpPr>
          <p:cNvPr id="3" name="Straight Arrow Connector 2"/>
          <p:cNvCxnSpPr/>
          <p:nvPr/>
        </p:nvCxnSpPr>
        <p:spPr>
          <a:xfrm flipH="1">
            <a:off x="9777658" y="1304288"/>
            <a:ext cx="1" cy="539352"/>
          </a:xfrm>
          <a:prstGeom prst="straightConnector1">
            <a:avLst/>
          </a:prstGeom>
          <a:ln w="9525"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2" name="Elbow Connector 11"/>
          <p:cNvCxnSpPr/>
          <p:nvPr/>
        </p:nvCxnSpPr>
        <p:spPr>
          <a:xfrm rot="5400000">
            <a:off x="10252365" y="2562547"/>
            <a:ext cx="2446375" cy="223661"/>
          </a:xfrm>
          <a:prstGeom prst="bentConnector3">
            <a:avLst>
              <a:gd name="adj1" fmla="val 50000"/>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9" name="Curved Connector 18"/>
          <p:cNvCxnSpPr/>
          <p:nvPr/>
        </p:nvCxnSpPr>
        <p:spPr>
          <a:xfrm rot="5400000">
            <a:off x="9895725" y="2167139"/>
            <a:ext cx="1660330" cy="423712"/>
          </a:xfrm>
          <a:prstGeom prst="curvedConnector3">
            <a:avLst>
              <a:gd name="adj1" fmla="val 12775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ounded Rectangle 13"/>
          <p:cNvSpPr/>
          <p:nvPr/>
        </p:nvSpPr>
        <p:spPr>
          <a:xfrm>
            <a:off x="4129977" y="316473"/>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54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ircle(in)">
                                      <p:cBhvr>
                                        <p:cTn id="19" dur="20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heel(1)">
                                      <p:cBhvr>
                                        <p:cTn id="24" dur="20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circle(in)">
                                      <p:cBhvr>
                                        <p:cTn id="29" dur="2000"/>
                                        <p:tgtEl>
                                          <p:spTgt spid="22"/>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heel(1)">
                                      <p:cBhvr>
                                        <p:cTn id="34" dur="20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23">
                                            <p:txEl>
                                              <p:pRg st="0" end="0"/>
                                            </p:txEl>
                                          </p:spTgt>
                                        </p:tgtEl>
                                        <p:attrNameLst>
                                          <p:attrName>style.visibility</p:attrName>
                                        </p:attrNameLst>
                                      </p:cBhvr>
                                      <p:to>
                                        <p:strVal val="visible"/>
                                      </p:to>
                                    </p:set>
                                    <p:animEffect transition="in" filter="circle(in)">
                                      <p:cBhvr>
                                        <p:cTn id="39" dur="2000"/>
                                        <p:tgtEl>
                                          <p:spTgt spid="23">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ntr" presetSubtype="0" fill="hold"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80">
                                          <p:stCondLst>
                                            <p:cond delay="0"/>
                                          </p:stCondLst>
                                        </p:cTn>
                                        <p:tgtEl>
                                          <p:spTgt spid="25"/>
                                        </p:tgtEl>
                                      </p:cBhvr>
                                    </p:animEffect>
                                    <p:anim calcmode="lin" valueType="num">
                                      <p:cBhvr>
                                        <p:cTn id="45"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50" dur="26">
                                          <p:stCondLst>
                                            <p:cond delay="650"/>
                                          </p:stCondLst>
                                        </p:cTn>
                                        <p:tgtEl>
                                          <p:spTgt spid="25"/>
                                        </p:tgtEl>
                                      </p:cBhvr>
                                      <p:to x="100000" y="60000"/>
                                    </p:animScale>
                                    <p:animScale>
                                      <p:cBhvr>
                                        <p:cTn id="51" dur="166" decel="50000">
                                          <p:stCondLst>
                                            <p:cond delay="676"/>
                                          </p:stCondLst>
                                        </p:cTn>
                                        <p:tgtEl>
                                          <p:spTgt spid="25"/>
                                        </p:tgtEl>
                                      </p:cBhvr>
                                      <p:to x="100000" y="100000"/>
                                    </p:animScale>
                                    <p:animScale>
                                      <p:cBhvr>
                                        <p:cTn id="52" dur="26">
                                          <p:stCondLst>
                                            <p:cond delay="1312"/>
                                          </p:stCondLst>
                                        </p:cTn>
                                        <p:tgtEl>
                                          <p:spTgt spid="25"/>
                                        </p:tgtEl>
                                      </p:cBhvr>
                                      <p:to x="100000" y="80000"/>
                                    </p:animScale>
                                    <p:animScale>
                                      <p:cBhvr>
                                        <p:cTn id="53" dur="166" decel="50000">
                                          <p:stCondLst>
                                            <p:cond delay="1338"/>
                                          </p:stCondLst>
                                        </p:cTn>
                                        <p:tgtEl>
                                          <p:spTgt spid="25"/>
                                        </p:tgtEl>
                                      </p:cBhvr>
                                      <p:to x="100000" y="100000"/>
                                    </p:animScale>
                                    <p:animScale>
                                      <p:cBhvr>
                                        <p:cTn id="54" dur="26">
                                          <p:stCondLst>
                                            <p:cond delay="1642"/>
                                          </p:stCondLst>
                                        </p:cTn>
                                        <p:tgtEl>
                                          <p:spTgt spid="25"/>
                                        </p:tgtEl>
                                      </p:cBhvr>
                                      <p:to x="100000" y="90000"/>
                                    </p:animScale>
                                    <p:animScale>
                                      <p:cBhvr>
                                        <p:cTn id="55" dur="166" decel="50000">
                                          <p:stCondLst>
                                            <p:cond delay="1668"/>
                                          </p:stCondLst>
                                        </p:cTn>
                                        <p:tgtEl>
                                          <p:spTgt spid="25"/>
                                        </p:tgtEl>
                                      </p:cBhvr>
                                      <p:to x="100000" y="100000"/>
                                    </p:animScale>
                                    <p:animScale>
                                      <p:cBhvr>
                                        <p:cTn id="56" dur="26">
                                          <p:stCondLst>
                                            <p:cond delay="1808"/>
                                          </p:stCondLst>
                                        </p:cTn>
                                        <p:tgtEl>
                                          <p:spTgt spid="25"/>
                                        </p:tgtEl>
                                      </p:cBhvr>
                                      <p:to x="100000" y="95000"/>
                                    </p:animScale>
                                    <p:animScale>
                                      <p:cBhvr>
                                        <p:cTn id="57" dur="166" decel="50000">
                                          <p:stCondLst>
                                            <p:cond delay="1834"/>
                                          </p:stCondLst>
                                        </p:cTn>
                                        <p:tgtEl>
                                          <p:spTgt spid="2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7320" y="636039"/>
            <a:ext cx="986168"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Áp dụng</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094195" y="2015819"/>
            <a:ext cx="582211" cy="410882"/>
          </a:xfrm>
          <a:prstGeom prst="rect">
            <a:avLst/>
          </a:prstGeom>
        </p:spPr>
        <p:txBody>
          <a:bodyPr wrap="none">
            <a:spAutoFit/>
          </a:bodyPr>
          <a:lstStyle/>
          <a:p>
            <a:pPr algn="just">
              <a:lnSpc>
                <a:spcPct val="115000"/>
              </a:lnSpc>
              <a:spcAft>
                <a:spcPts val="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3182864144"/>
              </p:ext>
            </p:extLst>
          </p:nvPr>
        </p:nvGraphicFramePr>
        <p:xfrm>
          <a:off x="2131133" y="2502746"/>
          <a:ext cx="1546225" cy="407988"/>
        </p:xfrm>
        <a:graphic>
          <a:graphicData uri="http://schemas.openxmlformats.org/presentationml/2006/ole">
            <mc:AlternateContent xmlns:mc="http://schemas.openxmlformats.org/markup-compatibility/2006">
              <mc:Choice xmlns:v="urn:schemas-microsoft-com:vml" Requires="v">
                <p:oleObj spid="_x0000_s29075" name="Equation" r:id="rId3" imgW="685800" imgH="177480" progId="Equation.DSMT4">
                  <p:embed/>
                </p:oleObj>
              </mc:Choice>
              <mc:Fallback>
                <p:oleObj name="Equation" r:id="rId3" imgW="685800" imgH="177480" progId="Equation.DSMT4">
                  <p:embed/>
                  <p:pic>
                    <p:nvPicPr>
                      <p:cNvPr id="0" name="Object 1"/>
                      <p:cNvPicPr>
                        <a:picLocks noChangeAspect="1" noChangeArrowheads="1"/>
                      </p:cNvPicPr>
                      <p:nvPr/>
                    </p:nvPicPr>
                    <p:blipFill>
                      <a:blip r:embed="rId4"/>
                      <a:srcRect/>
                      <a:stretch>
                        <a:fillRect/>
                      </a:stretch>
                    </p:blipFill>
                    <p:spPr bwMode="auto">
                      <a:xfrm>
                        <a:off x="2131133" y="2502746"/>
                        <a:ext cx="1546225" cy="407988"/>
                      </a:xfrm>
                      <a:prstGeom prst="rect">
                        <a:avLst/>
                      </a:prstGeom>
                      <a:noFill/>
                    </p:spPr>
                  </p:pic>
                </p:oleObj>
              </mc:Fallback>
            </mc:AlternateContent>
          </a:graphicData>
        </a:graphic>
      </p:graphicFrame>
      <p:sp>
        <p:nvSpPr>
          <p:cNvPr id="8" name="Rectangle 7"/>
          <p:cNvSpPr/>
          <p:nvPr/>
        </p:nvSpPr>
        <p:spPr>
          <a:xfrm>
            <a:off x="1183322" y="2508339"/>
            <a:ext cx="809773"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Ta có: </a:t>
            </a:r>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34143041"/>
              </p:ext>
            </p:extLst>
          </p:nvPr>
        </p:nvGraphicFramePr>
        <p:xfrm>
          <a:off x="1588208" y="2978637"/>
          <a:ext cx="1889125" cy="466725"/>
        </p:xfrm>
        <a:graphic>
          <a:graphicData uri="http://schemas.openxmlformats.org/presentationml/2006/ole">
            <mc:AlternateContent xmlns:mc="http://schemas.openxmlformats.org/markup-compatibility/2006">
              <mc:Choice xmlns:v="urn:schemas-microsoft-com:vml" Requires="v">
                <p:oleObj spid="_x0000_s29076" name="Equation" r:id="rId5" imgW="838080" imgH="203040" progId="Equation.DSMT4">
                  <p:embed/>
                </p:oleObj>
              </mc:Choice>
              <mc:Fallback>
                <p:oleObj name="Equation" r:id="rId5" imgW="838080" imgH="203040" progId="Equation.DSMT4">
                  <p:embed/>
                  <p:pic>
                    <p:nvPicPr>
                      <p:cNvPr id="7" name="Object 6"/>
                      <p:cNvPicPr>
                        <a:picLocks noChangeAspect="1" noChangeArrowheads="1"/>
                      </p:cNvPicPr>
                      <p:nvPr/>
                    </p:nvPicPr>
                    <p:blipFill>
                      <a:blip r:embed="rId6"/>
                      <a:srcRect/>
                      <a:stretch>
                        <a:fillRect/>
                      </a:stretch>
                    </p:blipFill>
                    <p:spPr bwMode="auto">
                      <a:xfrm>
                        <a:off x="1588208" y="2978637"/>
                        <a:ext cx="1889125" cy="466725"/>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649693521"/>
              </p:ext>
            </p:extLst>
          </p:nvPr>
        </p:nvGraphicFramePr>
        <p:xfrm>
          <a:off x="1588208" y="3560680"/>
          <a:ext cx="2089150" cy="466725"/>
        </p:xfrm>
        <a:graphic>
          <a:graphicData uri="http://schemas.openxmlformats.org/presentationml/2006/ole">
            <mc:AlternateContent xmlns:mc="http://schemas.openxmlformats.org/markup-compatibility/2006">
              <mc:Choice xmlns:v="urn:schemas-microsoft-com:vml" Requires="v">
                <p:oleObj spid="_x0000_s29077" name="Equation" r:id="rId7" imgW="927000" imgH="203040" progId="Equation.DSMT4">
                  <p:embed/>
                </p:oleObj>
              </mc:Choice>
              <mc:Fallback>
                <p:oleObj name="Equation" r:id="rId7" imgW="927000" imgH="203040" progId="Equation.DSMT4">
                  <p:embed/>
                  <p:pic>
                    <p:nvPicPr>
                      <p:cNvPr id="7" name="Object 6"/>
                      <p:cNvPicPr>
                        <a:picLocks noChangeAspect="1" noChangeArrowheads="1"/>
                      </p:cNvPicPr>
                      <p:nvPr/>
                    </p:nvPicPr>
                    <p:blipFill>
                      <a:blip r:embed="rId8"/>
                      <a:srcRect/>
                      <a:stretch>
                        <a:fillRect/>
                      </a:stretch>
                    </p:blipFill>
                    <p:spPr bwMode="auto">
                      <a:xfrm>
                        <a:off x="1588208" y="3560680"/>
                        <a:ext cx="2089150" cy="466725"/>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477983633"/>
              </p:ext>
            </p:extLst>
          </p:nvPr>
        </p:nvGraphicFramePr>
        <p:xfrm>
          <a:off x="1527012" y="4304371"/>
          <a:ext cx="1982437" cy="590358"/>
        </p:xfrm>
        <a:graphic>
          <a:graphicData uri="http://schemas.openxmlformats.org/presentationml/2006/ole">
            <mc:AlternateContent xmlns:mc="http://schemas.openxmlformats.org/markup-compatibility/2006">
              <mc:Choice xmlns:v="urn:schemas-microsoft-com:vml" Requires="v">
                <p:oleObj spid="_x0000_s29078" name="Equation" r:id="rId9" imgW="863280" imgH="253800" progId="Equation.DSMT4">
                  <p:embed/>
                </p:oleObj>
              </mc:Choice>
              <mc:Fallback>
                <p:oleObj name="Equation" r:id="rId9" imgW="863280" imgH="253800" progId="Equation.DSMT4">
                  <p:embed/>
                  <p:pic>
                    <p:nvPicPr>
                      <p:cNvPr id="0" name="Object 3"/>
                      <p:cNvPicPr>
                        <a:picLocks noChangeAspect="1" noChangeArrowheads="1"/>
                      </p:cNvPicPr>
                      <p:nvPr/>
                    </p:nvPicPr>
                    <p:blipFill>
                      <a:blip r:embed="rId10"/>
                      <a:srcRect/>
                      <a:stretch>
                        <a:fillRect/>
                      </a:stretch>
                    </p:blipFill>
                    <p:spPr bwMode="auto">
                      <a:xfrm>
                        <a:off x="1527012" y="4304371"/>
                        <a:ext cx="1982437" cy="590358"/>
                      </a:xfrm>
                      <a:prstGeom prst="rect">
                        <a:avLst/>
                      </a:prstGeom>
                      <a:noFill/>
                    </p:spPr>
                  </p:pic>
                </p:oleObj>
              </mc:Fallback>
            </mc:AlternateContent>
          </a:graphicData>
        </a:graphic>
      </p:graphicFrame>
      <p:pic>
        <p:nvPicPr>
          <p:cNvPr id="13" name="Picture 12"/>
          <p:cNvPicPr>
            <a:picLocks noChangeAspect="1"/>
          </p:cNvPicPr>
          <p:nvPr/>
        </p:nvPicPr>
        <p:blipFill rotWithShape="1">
          <a:blip r:embed="rId11"/>
          <a:srcRect r="38367" b="1053"/>
          <a:stretch/>
        </p:blipFill>
        <p:spPr>
          <a:xfrm>
            <a:off x="6056420" y="1265896"/>
            <a:ext cx="5400473" cy="716011"/>
          </a:xfrm>
          <a:prstGeom prst="rect">
            <a:avLst/>
          </a:prstGeom>
          <a:ln>
            <a:solidFill>
              <a:srgbClr val="00B0F0"/>
            </a:solidFill>
          </a:ln>
        </p:spPr>
      </p:pic>
      <p:pic>
        <p:nvPicPr>
          <p:cNvPr id="14" name="Picture 13"/>
          <p:cNvPicPr>
            <a:picLocks noChangeAspect="1"/>
          </p:cNvPicPr>
          <p:nvPr/>
        </p:nvPicPr>
        <p:blipFill rotWithShape="1">
          <a:blip r:embed="rId12"/>
          <a:srcRect r="43892" b="-474"/>
          <a:stretch/>
        </p:blipFill>
        <p:spPr>
          <a:xfrm>
            <a:off x="302108" y="1297383"/>
            <a:ext cx="4997063" cy="704581"/>
          </a:xfrm>
          <a:prstGeom prst="rect">
            <a:avLst/>
          </a:prstGeom>
          <a:ln>
            <a:solidFill>
              <a:srgbClr val="00B0F0"/>
            </a:solidFill>
          </a:ln>
        </p:spPr>
      </p:pic>
      <p:pic>
        <p:nvPicPr>
          <p:cNvPr id="16" name="Picture 15"/>
          <p:cNvPicPr>
            <a:picLocks noChangeAspect="1"/>
          </p:cNvPicPr>
          <p:nvPr/>
        </p:nvPicPr>
        <p:blipFill rotWithShape="1">
          <a:blip r:embed="rId13"/>
          <a:srcRect t="1" r="38119" b="-472"/>
          <a:stretch/>
        </p:blipFill>
        <p:spPr>
          <a:xfrm>
            <a:off x="5747137" y="2338428"/>
            <a:ext cx="5440815" cy="709153"/>
          </a:xfrm>
          <a:prstGeom prst="rect">
            <a:avLst/>
          </a:prstGeom>
        </p:spPr>
      </p:pic>
      <p:pic>
        <p:nvPicPr>
          <p:cNvPr id="17" name="Picture 16"/>
          <p:cNvPicPr>
            <a:picLocks noChangeAspect="1"/>
          </p:cNvPicPr>
          <p:nvPr/>
        </p:nvPicPr>
        <p:blipFill rotWithShape="1">
          <a:blip r:embed="rId14"/>
          <a:srcRect r="30279" b="4209"/>
          <a:stretch/>
        </p:blipFill>
        <p:spPr>
          <a:xfrm>
            <a:off x="5706795" y="3414755"/>
            <a:ext cx="6099721" cy="541649"/>
          </a:xfrm>
          <a:prstGeom prst="rect">
            <a:avLst/>
          </a:prstGeom>
        </p:spPr>
      </p:pic>
      <p:sp>
        <p:nvSpPr>
          <p:cNvPr id="20" name="Rectangle 12"/>
          <p:cNvSpPr>
            <a:spLocks noChangeArrowheads="1"/>
          </p:cNvSpPr>
          <p:nvPr/>
        </p:nvSpPr>
        <p:spPr bwMode="auto">
          <a:xfrm>
            <a:off x="1676406" y="80008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ounded Rectangle 17"/>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V="1">
            <a:off x="596165" y="5753738"/>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21" name="Object 20"/>
          <p:cNvGraphicFramePr>
            <a:graphicFrameLocks noChangeAspect="1"/>
          </p:cNvGraphicFramePr>
          <p:nvPr>
            <p:extLst>
              <p:ext uri="{D42A27DB-BD31-4B8C-83A1-F6EECF244321}">
                <p14:modId xmlns:p14="http://schemas.microsoft.com/office/powerpoint/2010/main" val="1673694397"/>
              </p:ext>
            </p:extLst>
          </p:nvPr>
        </p:nvGraphicFramePr>
        <p:xfrm>
          <a:off x="3204649" y="5552054"/>
          <a:ext cx="304800" cy="458788"/>
        </p:xfrm>
        <a:graphic>
          <a:graphicData uri="http://schemas.openxmlformats.org/presentationml/2006/ole">
            <mc:AlternateContent xmlns:mc="http://schemas.openxmlformats.org/markup-compatibility/2006">
              <mc:Choice xmlns:v="urn:schemas-microsoft-com:vml" Requires="v">
                <p:oleObj spid="_x0000_s29079" name="Equation" r:id="rId15" imgW="88560" imgH="203040" progId="Equation.DSMT4">
                  <p:embed/>
                </p:oleObj>
              </mc:Choice>
              <mc:Fallback>
                <p:oleObj name="Equation" r:id="rId15" imgW="88560" imgH="203040" progId="Equation.DSMT4">
                  <p:embed/>
                  <p:pic>
                    <p:nvPicPr>
                      <p:cNvPr id="38" name="Object 37"/>
                      <p:cNvPicPr>
                        <a:picLocks noChangeAspect="1" noChangeArrowheads="1"/>
                      </p:cNvPicPr>
                      <p:nvPr/>
                    </p:nvPicPr>
                    <p:blipFill>
                      <a:blip r:embed="rId16"/>
                      <a:srcRect/>
                      <a:stretch>
                        <a:fillRect/>
                      </a:stretch>
                    </p:blipFill>
                    <p:spPr bwMode="auto">
                      <a:xfrm>
                        <a:off x="3204649" y="5552054"/>
                        <a:ext cx="304800" cy="458788"/>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4072836102"/>
              </p:ext>
            </p:extLst>
          </p:nvPr>
        </p:nvGraphicFramePr>
        <p:xfrm>
          <a:off x="3139561" y="5036860"/>
          <a:ext cx="434975" cy="373063"/>
        </p:xfrm>
        <a:graphic>
          <a:graphicData uri="http://schemas.openxmlformats.org/presentationml/2006/ole">
            <mc:AlternateContent xmlns:mc="http://schemas.openxmlformats.org/markup-compatibility/2006">
              <mc:Choice xmlns:v="urn:schemas-microsoft-com:vml" Requires="v">
                <p:oleObj spid="_x0000_s29080" name="Equation" r:id="rId17" imgW="126720" imgH="164880" progId="Equation.DSMT4">
                  <p:embed/>
                </p:oleObj>
              </mc:Choice>
              <mc:Fallback>
                <p:oleObj name="Equation" r:id="rId17" imgW="126720" imgH="164880" progId="Equation.DSMT4">
                  <p:embed/>
                  <p:pic>
                    <p:nvPicPr>
                      <p:cNvPr id="21" name="Object 20"/>
                      <p:cNvPicPr>
                        <a:picLocks noChangeAspect="1" noChangeArrowheads="1"/>
                      </p:cNvPicPr>
                      <p:nvPr/>
                    </p:nvPicPr>
                    <p:blipFill>
                      <a:blip r:embed="rId18"/>
                      <a:srcRect/>
                      <a:stretch>
                        <a:fillRect/>
                      </a:stretch>
                    </p:blipFill>
                    <p:spPr bwMode="auto">
                      <a:xfrm>
                        <a:off x="3139561" y="5036860"/>
                        <a:ext cx="434975" cy="373063"/>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3575111534"/>
              </p:ext>
            </p:extLst>
          </p:nvPr>
        </p:nvGraphicFramePr>
        <p:xfrm>
          <a:off x="347663" y="5191125"/>
          <a:ext cx="825500" cy="285750"/>
        </p:xfrm>
        <a:graphic>
          <a:graphicData uri="http://schemas.openxmlformats.org/presentationml/2006/ole">
            <mc:AlternateContent xmlns:mc="http://schemas.openxmlformats.org/markup-compatibility/2006">
              <mc:Choice xmlns:v="urn:schemas-microsoft-com:vml" Requires="v">
                <p:oleObj spid="_x0000_s29081" name="Equation" r:id="rId19" imgW="241200" imgH="126720" progId="Equation.DSMT4">
                  <p:embed/>
                </p:oleObj>
              </mc:Choice>
              <mc:Fallback>
                <p:oleObj name="Equation" r:id="rId19" imgW="241200" imgH="126720" progId="Equation.DSMT4">
                  <p:embed/>
                  <p:pic>
                    <p:nvPicPr>
                      <p:cNvPr id="22" name="Object 21"/>
                      <p:cNvPicPr>
                        <a:picLocks noChangeAspect="1" noChangeArrowheads="1"/>
                      </p:cNvPicPr>
                      <p:nvPr/>
                    </p:nvPicPr>
                    <p:blipFill>
                      <a:blip r:embed="rId20"/>
                      <a:srcRect/>
                      <a:stretch>
                        <a:fillRect/>
                      </a:stretch>
                    </p:blipFill>
                    <p:spPr bwMode="auto">
                      <a:xfrm>
                        <a:off x="347663" y="5191125"/>
                        <a:ext cx="825500" cy="285750"/>
                      </a:xfrm>
                      <a:prstGeom prst="rect">
                        <a:avLst/>
                      </a:prstGeom>
                      <a:noFill/>
                    </p:spPr>
                  </p:pic>
                </p:oleObj>
              </mc:Fallback>
            </mc:AlternateContent>
          </a:graphicData>
        </a:graphic>
      </p:graphicFrame>
      <p:grpSp>
        <p:nvGrpSpPr>
          <p:cNvPr id="19" name="Group 18"/>
          <p:cNvGrpSpPr/>
          <p:nvPr/>
        </p:nvGrpSpPr>
        <p:grpSpPr>
          <a:xfrm>
            <a:off x="3357048" y="5528419"/>
            <a:ext cx="1270370" cy="371435"/>
            <a:chOff x="0" y="0"/>
            <a:chExt cx="1600200" cy="228600"/>
          </a:xfrm>
        </p:grpSpPr>
        <p:cxnSp>
          <p:nvCxnSpPr>
            <p:cNvPr id="24"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5"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6"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7"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8"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9"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0"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1"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2"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3"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4"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5"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6"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7"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extLst>
      <p:ext uri="{BB962C8B-B14F-4D97-AF65-F5344CB8AC3E}">
        <p14:creationId xmlns:p14="http://schemas.microsoft.com/office/powerpoint/2010/main" val="1746769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circle(in)">
                                      <p:cBhvr>
                                        <p:cTn id="20" dur="20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20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circle(in)">
                                      <p:cBhvr>
                                        <p:cTn id="30" dur="2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circle(in)">
                                      <p:cBhvr>
                                        <p:cTn id="35" dur="20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circle(in)">
                                      <p:cBhvr>
                                        <p:cTn id="40" dur="20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randombar(horizontal)">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circle(in)">
                                      <p:cBhvr>
                                        <p:cTn id="62" dur="20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circle(in)">
                                      <p:cBhvr>
                                        <p:cTn id="6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7743" y="739802"/>
            <a:ext cx="986168"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Áp dụng</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rotWithShape="1">
          <a:blip r:embed="rId3"/>
          <a:srcRect r="38367" b="1053"/>
          <a:stretch/>
        </p:blipFill>
        <p:spPr>
          <a:xfrm>
            <a:off x="1368076" y="751129"/>
            <a:ext cx="5400473" cy="716011"/>
          </a:xfrm>
          <a:prstGeom prst="rect">
            <a:avLst/>
          </a:prstGeom>
          <a:ln>
            <a:solidFill>
              <a:srgbClr val="00B0F0"/>
            </a:solidFill>
          </a:ln>
        </p:spPr>
      </p:pic>
      <p:pic>
        <p:nvPicPr>
          <p:cNvPr id="16" name="Picture 15"/>
          <p:cNvPicPr>
            <a:picLocks noChangeAspect="1"/>
          </p:cNvPicPr>
          <p:nvPr/>
        </p:nvPicPr>
        <p:blipFill rotWithShape="1">
          <a:blip r:embed="rId4"/>
          <a:srcRect t="1" r="38119" b="-472"/>
          <a:stretch/>
        </p:blipFill>
        <p:spPr>
          <a:xfrm>
            <a:off x="4133628" y="1565086"/>
            <a:ext cx="5440815" cy="709153"/>
          </a:xfrm>
          <a:prstGeom prst="rect">
            <a:avLst/>
          </a:prstGeom>
        </p:spPr>
      </p:pic>
      <p:pic>
        <p:nvPicPr>
          <p:cNvPr id="17" name="Picture 16"/>
          <p:cNvPicPr>
            <a:picLocks noChangeAspect="1"/>
          </p:cNvPicPr>
          <p:nvPr/>
        </p:nvPicPr>
        <p:blipFill rotWithShape="1">
          <a:blip r:embed="rId5"/>
          <a:srcRect r="30279" b="4209"/>
          <a:stretch/>
        </p:blipFill>
        <p:spPr>
          <a:xfrm>
            <a:off x="4145125" y="2524884"/>
            <a:ext cx="6099721" cy="541649"/>
          </a:xfrm>
          <a:prstGeom prst="rect">
            <a:avLst/>
          </a:prstGeom>
        </p:spPr>
      </p:pic>
      <p:graphicFrame>
        <p:nvGraphicFramePr>
          <p:cNvPr id="19" name="Object 18"/>
          <p:cNvGraphicFramePr>
            <a:graphicFrameLocks noChangeAspect="1"/>
          </p:cNvGraphicFramePr>
          <p:nvPr>
            <p:extLst>
              <p:ext uri="{D42A27DB-BD31-4B8C-83A1-F6EECF244321}">
                <p14:modId xmlns:p14="http://schemas.microsoft.com/office/powerpoint/2010/main" val="272514154"/>
              </p:ext>
            </p:extLst>
          </p:nvPr>
        </p:nvGraphicFramePr>
        <p:xfrm>
          <a:off x="760404" y="3348238"/>
          <a:ext cx="2061343" cy="573776"/>
        </p:xfrm>
        <a:graphic>
          <a:graphicData uri="http://schemas.openxmlformats.org/presentationml/2006/ole">
            <mc:AlternateContent xmlns:mc="http://schemas.openxmlformats.org/markup-compatibility/2006">
              <mc:Choice xmlns:v="urn:schemas-microsoft-com:vml" Requires="v">
                <p:oleObj spid="_x0000_s31204" name="Equation" r:id="rId6" imgW="927000" imgH="253800" progId="Equation.DSMT4">
                  <p:embed/>
                </p:oleObj>
              </mc:Choice>
              <mc:Fallback>
                <p:oleObj name="Equation" r:id="rId6" imgW="927000" imgH="253800" progId="Equation.DSMT4">
                  <p:embed/>
                  <p:pic>
                    <p:nvPicPr>
                      <p:cNvPr id="19" name="Object 18"/>
                      <p:cNvPicPr>
                        <a:picLocks noChangeAspect="1" noChangeArrowheads="1"/>
                      </p:cNvPicPr>
                      <p:nvPr/>
                    </p:nvPicPr>
                    <p:blipFill>
                      <a:blip r:embed="rId7"/>
                      <a:srcRect/>
                      <a:stretch>
                        <a:fillRect/>
                      </a:stretch>
                    </p:blipFill>
                    <p:spPr bwMode="auto">
                      <a:xfrm>
                        <a:off x="760404" y="3348238"/>
                        <a:ext cx="2061343" cy="573776"/>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3764955237"/>
              </p:ext>
            </p:extLst>
          </p:nvPr>
        </p:nvGraphicFramePr>
        <p:xfrm>
          <a:off x="760404" y="3989977"/>
          <a:ext cx="2366346" cy="608489"/>
        </p:xfrm>
        <a:graphic>
          <a:graphicData uri="http://schemas.openxmlformats.org/presentationml/2006/ole">
            <mc:AlternateContent xmlns:mc="http://schemas.openxmlformats.org/markup-compatibility/2006">
              <mc:Choice xmlns:v="urn:schemas-microsoft-com:vml" Requires="v">
                <p:oleObj spid="_x0000_s31205" name="Equation" r:id="rId8" imgW="1002865" imgH="253890" progId="Equation.DSMT4">
                  <p:embed/>
                </p:oleObj>
              </mc:Choice>
              <mc:Fallback>
                <p:oleObj name="Equation" r:id="rId8" imgW="1002865" imgH="253890" progId="Equation.DSMT4">
                  <p:embed/>
                  <p:pic>
                    <p:nvPicPr>
                      <p:cNvPr id="21" name="Object 2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404" y="3989977"/>
                        <a:ext cx="2366346" cy="608489"/>
                      </a:xfrm>
                      <a:prstGeom prst="rect">
                        <a:avLst/>
                      </a:prstGeom>
                      <a:no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191966420"/>
              </p:ext>
            </p:extLst>
          </p:nvPr>
        </p:nvGraphicFramePr>
        <p:xfrm>
          <a:off x="733697" y="4673091"/>
          <a:ext cx="1885418" cy="613329"/>
        </p:xfrm>
        <a:graphic>
          <a:graphicData uri="http://schemas.openxmlformats.org/presentationml/2006/ole">
            <mc:AlternateContent xmlns:mc="http://schemas.openxmlformats.org/markup-compatibility/2006">
              <mc:Choice xmlns:v="urn:schemas-microsoft-com:vml" Requires="v">
                <p:oleObj spid="_x0000_s31206" name="Equation" r:id="rId10" imgW="787058" imgH="253890" progId="Equation.DSMT4">
                  <p:embed/>
                </p:oleObj>
              </mc:Choice>
              <mc:Fallback>
                <p:oleObj name="Equation" r:id="rId10" imgW="787058" imgH="253890" progId="Equation.DSMT4">
                  <p:embed/>
                  <p:pic>
                    <p:nvPicPr>
                      <p:cNvPr id="23" name="Object 2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3697" y="4673091"/>
                        <a:ext cx="1885418" cy="613329"/>
                      </a:xfrm>
                      <a:prstGeom prst="rect">
                        <a:avLst/>
                      </a:prstGeom>
                      <a:noFill/>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2593224777"/>
              </p:ext>
            </p:extLst>
          </p:nvPr>
        </p:nvGraphicFramePr>
        <p:xfrm>
          <a:off x="743971" y="5430752"/>
          <a:ext cx="2065780" cy="516445"/>
        </p:xfrm>
        <a:graphic>
          <a:graphicData uri="http://schemas.openxmlformats.org/presentationml/2006/ole">
            <mc:AlternateContent xmlns:mc="http://schemas.openxmlformats.org/markup-compatibility/2006">
              <mc:Choice xmlns:v="urn:schemas-microsoft-com:vml" Requires="v">
                <p:oleObj spid="_x0000_s31207" name="Equation" r:id="rId12" imgW="1028254" imgH="253890" progId="Equation.DSMT4">
                  <p:embed/>
                </p:oleObj>
              </mc:Choice>
              <mc:Fallback>
                <p:oleObj name="Equation" r:id="rId12" imgW="1028254" imgH="253890" progId="Equation.DSMT4">
                  <p:embed/>
                  <p:pic>
                    <p:nvPicPr>
                      <p:cNvPr id="25" name="Object 2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43971" y="5430752"/>
                        <a:ext cx="2065780" cy="516445"/>
                      </a:xfrm>
                      <a:prstGeom prst="rect">
                        <a:avLst/>
                      </a:prstGeom>
                      <a:noFill/>
                    </p:spPr>
                  </p:pic>
                </p:oleObj>
              </mc:Fallback>
            </mc:AlternateContent>
          </a:graphicData>
        </a:graphic>
      </p:graphicFrame>
      <p:sp>
        <p:nvSpPr>
          <p:cNvPr id="26" name="Rectangle 18"/>
          <p:cNvSpPr>
            <a:spLocks noChangeArrowheads="1"/>
          </p:cNvSpPr>
          <p:nvPr/>
        </p:nvSpPr>
        <p:spPr bwMode="auto">
          <a:xfrm>
            <a:off x="1531132" y="46200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7" name="Object 26"/>
          <p:cNvGraphicFramePr>
            <a:graphicFrameLocks noChangeAspect="1"/>
          </p:cNvGraphicFramePr>
          <p:nvPr>
            <p:extLst>
              <p:ext uri="{D42A27DB-BD31-4B8C-83A1-F6EECF244321}">
                <p14:modId xmlns:p14="http://schemas.microsoft.com/office/powerpoint/2010/main" val="1299781057"/>
              </p:ext>
            </p:extLst>
          </p:nvPr>
        </p:nvGraphicFramePr>
        <p:xfrm>
          <a:off x="760404" y="6091529"/>
          <a:ext cx="2025648" cy="563840"/>
        </p:xfrm>
        <a:graphic>
          <a:graphicData uri="http://schemas.openxmlformats.org/presentationml/2006/ole">
            <mc:AlternateContent xmlns:mc="http://schemas.openxmlformats.org/markup-compatibility/2006">
              <mc:Choice xmlns:v="urn:schemas-microsoft-com:vml" Requires="v">
                <p:oleObj spid="_x0000_s31208" name="Equation" r:id="rId14" imgW="926698" imgH="253890" progId="Equation.DSMT4">
                  <p:embed/>
                </p:oleObj>
              </mc:Choice>
              <mc:Fallback>
                <p:oleObj name="Equation" r:id="rId14" imgW="926698" imgH="253890" progId="Equation.DSMT4">
                  <p:embed/>
                  <p:pic>
                    <p:nvPicPr>
                      <p:cNvPr id="27" name="Object 2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60404" y="6091529"/>
                        <a:ext cx="2025648" cy="563840"/>
                      </a:xfrm>
                      <a:prstGeom prst="rect">
                        <a:avLst/>
                      </a:prstGeom>
                      <a:noFill/>
                    </p:spPr>
                  </p:pic>
                </p:oleObj>
              </mc:Fallback>
            </mc:AlternateContent>
          </a:graphicData>
        </a:graphic>
      </p:graphicFrame>
      <p:cxnSp>
        <p:nvCxnSpPr>
          <p:cNvPr id="28" name="Line 87"/>
          <p:cNvCxnSpPr/>
          <p:nvPr/>
        </p:nvCxnSpPr>
        <p:spPr bwMode="auto">
          <a:xfrm>
            <a:off x="4772109" y="3693328"/>
            <a:ext cx="5638988" cy="12241"/>
          </a:xfrm>
          <a:prstGeom prst="line">
            <a:avLst/>
          </a:prstGeom>
          <a:noFill/>
          <a:ln w="19050">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2" name="Line 87"/>
          <p:cNvCxnSpPr/>
          <p:nvPr/>
        </p:nvCxnSpPr>
        <p:spPr bwMode="auto">
          <a:xfrm>
            <a:off x="4785377" y="4279884"/>
            <a:ext cx="5638988" cy="0"/>
          </a:xfrm>
          <a:prstGeom prst="line">
            <a:avLst/>
          </a:prstGeom>
          <a:noFill/>
          <a:ln w="19050">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 name="Line 87"/>
          <p:cNvCxnSpPr/>
          <p:nvPr/>
        </p:nvCxnSpPr>
        <p:spPr bwMode="auto">
          <a:xfrm>
            <a:off x="4731532" y="4979755"/>
            <a:ext cx="5849382" cy="0"/>
          </a:xfrm>
          <a:prstGeom prst="line">
            <a:avLst/>
          </a:prstGeom>
          <a:noFill/>
          <a:ln w="19050">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9" name="Line 87"/>
          <p:cNvCxnSpPr/>
          <p:nvPr/>
        </p:nvCxnSpPr>
        <p:spPr bwMode="auto">
          <a:xfrm flipV="1">
            <a:off x="4795463" y="5526627"/>
            <a:ext cx="5953885" cy="11517"/>
          </a:xfrm>
          <a:prstGeom prst="line">
            <a:avLst/>
          </a:prstGeom>
          <a:noFill/>
          <a:ln w="19050">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0" name="Line 87"/>
          <p:cNvCxnSpPr/>
          <p:nvPr/>
        </p:nvCxnSpPr>
        <p:spPr bwMode="auto">
          <a:xfrm flipV="1">
            <a:off x="4779429" y="6202419"/>
            <a:ext cx="5801485" cy="63765"/>
          </a:xfrm>
          <a:prstGeom prst="line">
            <a:avLst/>
          </a:prstGeom>
          <a:noFill/>
          <a:ln w="19050">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aphicFrame>
        <p:nvGraphicFramePr>
          <p:cNvPr id="34" name="Object 33"/>
          <p:cNvGraphicFramePr>
            <a:graphicFrameLocks noChangeAspect="1"/>
          </p:cNvGraphicFramePr>
          <p:nvPr>
            <p:extLst>
              <p:ext uri="{D42A27DB-BD31-4B8C-83A1-F6EECF244321}">
                <p14:modId xmlns:p14="http://schemas.microsoft.com/office/powerpoint/2010/main" val="357736291"/>
              </p:ext>
            </p:extLst>
          </p:nvPr>
        </p:nvGraphicFramePr>
        <p:xfrm>
          <a:off x="5695597" y="3308372"/>
          <a:ext cx="423863" cy="373063"/>
        </p:xfrm>
        <a:graphic>
          <a:graphicData uri="http://schemas.openxmlformats.org/presentationml/2006/ole">
            <mc:AlternateContent xmlns:mc="http://schemas.openxmlformats.org/markup-compatibility/2006">
              <mc:Choice xmlns:v="urn:schemas-microsoft-com:vml" Requires="v">
                <p:oleObj spid="_x0000_s31209" name="Equation" r:id="rId16" imgW="190440" imgH="164880" progId="Equation.DSMT4">
                  <p:embed/>
                </p:oleObj>
              </mc:Choice>
              <mc:Fallback>
                <p:oleObj name="Equation" r:id="rId16" imgW="190440" imgH="164880" progId="Equation.DSMT4">
                  <p:embed/>
                  <p:pic>
                    <p:nvPicPr>
                      <p:cNvPr id="19" name="Object 18"/>
                      <p:cNvPicPr>
                        <a:picLocks noChangeAspect="1" noChangeArrowheads="1"/>
                      </p:cNvPicPr>
                      <p:nvPr/>
                    </p:nvPicPr>
                    <p:blipFill>
                      <a:blip r:embed="rId17"/>
                      <a:srcRect/>
                      <a:stretch>
                        <a:fillRect/>
                      </a:stretch>
                    </p:blipFill>
                    <p:spPr bwMode="auto">
                      <a:xfrm>
                        <a:off x="5695597" y="3308372"/>
                        <a:ext cx="423863" cy="373063"/>
                      </a:xfrm>
                      <a:prstGeom prst="rect">
                        <a:avLst/>
                      </a:prstGeom>
                      <a:noFill/>
                    </p:spPr>
                  </p:pic>
                </p:oleObj>
              </mc:Fallback>
            </mc:AlternateContent>
          </a:graphicData>
        </a:graphic>
      </p:graphicFrame>
      <p:graphicFrame>
        <p:nvGraphicFramePr>
          <p:cNvPr id="35" name="Object 34"/>
          <p:cNvGraphicFramePr>
            <a:graphicFrameLocks noChangeAspect="1"/>
          </p:cNvGraphicFramePr>
          <p:nvPr>
            <p:extLst>
              <p:ext uri="{D42A27DB-BD31-4B8C-83A1-F6EECF244321}">
                <p14:modId xmlns:p14="http://schemas.microsoft.com/office/powerpoint/2010/main" val="2736595582"/>
              </p:ext>
            </p:extLst>
          </p:nvPr>
        </p:nvGraphicFramePr>
        <p:xfrm>
          <a:off x="7239099" y="3214020"/>
          <a:ext cx="304074" cy="373063"/>
        </p:xfrm>
        <a:graphic>
          <a:graphicData uri="http://schemas.openxmlformats.org/presentationml/2006/ole">
            <mc:AlternateContent xmlns:mc="http://schemas.openxmlformats.org/markup-compatibility/2006">
              <mc:Choice xmlns:v="urn:schemas-microsoft-com:vml" Requires="v">
                <p:oleObj spid="_x0000_s31210" name="Equation" r:id="rId18" imgW="88560" imgH="164880" progId="Equation.DSMT4">
                  <p:embed/>
                </p:oleObj>
              </mc:Choice>
              <mc:Fallback>
                <p:oleObj name="Equation" r:id="rId18" imgW="88560" imgH="164880" progId="Equation.DSMT4">
                  <p:embed/>
                  <p:pic>
                    <p:nvPicPr>
                      <p:cNvPr id="34" name="Object 33"/>
                      <p:cNvPicPr>
                        <a:picLocks noChangeAspect="1" noChangeArrowheads="1"/>
                      </p:cNvPicPr>
                      <p:nvPr/>
                    </p:nvPicPr>
                    <p:blipFill>
                      <a:blip r:embed="rId19"/>
                      <a:srcRect/>
                      <a:stretch>
                        <a:fillRect/>
                      </a:stretch>
                    </p:blipFill>
                    <p:spPr bwMode="auto">
                      <a:xfrm>
                        <a:off x="7239099" y="3214020"/>
                        <a:ext cx="304074" cy="373063"/>
                      </a:xfrm>
                      <a:prstGeom prst="rect">
                        <a:avLst/>
                      </a:prstGeom>
                      <a:noFill/>
                    </p:spPr>
                  </p:pic>
                </p:oleObj>
              </mc:Fallback>
            </mc:AlternateContent>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val="721162670"/>
              </p:ext>
            </p:extLst>
          </p:nvPr>
        </p:nvGraphicFramePr>
        <p:xfrm>
          <a:off x="8270699" y="3208876"/>
          <a:ext cx="392113" cy="401638"/>
        </p:xfrm>
        <a:graphic>
          <a:graphicData uri="http://schemas.openxmlformats.org/presentationml/2006/ole">
            <mc:AlternateContent xmlns:mc="http://schemas.openxmlformats.org/markup-compatibility/2006">
              <mc:Choice xmlns:v="urn:schemas-microsoft-com:vml" Requires="v">
                <p:oleObj spid="_x0000_s31211" name="Equation" r:id="rId20" imgW="114120" imgH="177480" progId="Equation.DSMT4">
                  <p:embed/>
                </p:oleObj>
              </mc:Choice>
              <mc:Fallback>
                <p:oleObj name="Equation" r:id="rId20" imgW="114120" imgH="177480" progId="Equation.DSMT4">
                  <p:embed/>
                  <p:pic>
                    <p:nvPicPr>
                      <p:cNvPr id="35" name="Object 34"/>
                      <p:cNvPicPr>
                        <a:picLocks noChangeAspect="1" noChangeArrowheads="1"/>
                      </p:cNvPicPr>
                      <p:nvPr/>
                    </p:nvPicPr>
                    <p:blipFill>
                      <a:blip r:embed="rId21"/>
                      <a:srcRect/>
                      <a:stretch>
                        <a:fillRect/>
                      </a:stretch>
                    </p:blipFill>
                    <p:spPr bwMode="auto">
                      <a:xfrm>
                        <a:off x="8270699" y="3208876"/>
                        <a:ext cx="392113" cy="401638"/>
                      </a:xfrm>
                      <a:prstGeom prst="rect">
                        <a:avLst/>
                      </a:prstGeom>
                      <a:noFill/>
                    </p:spPr>
                  </p:pic>
                </p:oleObj>
              </mc:Fallback>
            </mc:AlternateContent>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val="1186740662"/>
              </p:ext>
            </p:extLst>
          </p:nvPr>
        </p:nvGraphicFramePr>
        <p:xfrm>
          <a:off x="6032038" y="3461640"/>
          <a:ext cx="304800" cy="458788"/>
        </p:xfrm>
        <a:graphic>
          <a:graphicData uri="http://schemas.openxmlformats.org/presentationml/2006/ole">
            <mc:AlternateContent xmlns:mc="http://schemas.openxmlformats.org/markup-compatibility/2006">
              <mc:Choice xmlns:v="urn:schemas-microsoft-com:vml" Requires="v">
                <p:oleObj spid="_x0000_s31212" name="Equation" r:id="rId22" imgW="88560" imgH="203040" progId="Equation.DSMT4">
                  <p:embed/>
                </p:oleObj>
              </mc:Choice>
              <mc:Fallback>
                <p:oleObj name="Equation" r:id="rId22" imgW="88560" imgH="203040" progId="Equation.DSMT4">
                  <p:embed/>
                  <p:pic>
                    <p:nvPicPr>
                      <p:cNvPr id="36" name="Object 35"/>
                      <p:cNvPicPr>
                        <a:picLocks noChangeAspect="1" noChangeArrowheads="1"/>
                      </p:cNvPicPr>
                      <p:nvPr/>
                    </p:nvPicPr>
                    <p:blipFill>
                      <a:blip r:embed="rId23"/>
                      <a:srcRect/>
                      <a:stretch>
                        <a:fillRect/>
                      </a:stretch>
                    </p:blipFill>
                    <p:spPr bwMode="auto">
                      <a:xfrm>
                        <a:off x="6032038" y="3461640"/>
                        <a:ext cx="304800" cy="458788"/>
                      </a:xfrm>
                      <a:prstGeom prst="rect">
                        <a:avLst/>
                      </a:prstGeom>
                      <a:noFill/>
                    </p:spPr>
                  </p:pic>
                </p:oleObj>
              </mc:Fallback>
            </mc:AlternateContent>
          </a:graphicData>
        </a:graphic>
      </p:graphicFrame>
      <p:graphicFrame>
        <p:nvGraphicFramePr>
          <p:cNvPr id="39" name="Object 38"/>
          <p:cNvGraphicFramePr>
            <a:graphicFrameLocks noChangeAspect="1"/>
          </p:cNvGraphicFramePr>
          <p:nvPr>
            <p:extLst>
              <p:ext uri="{D42A27DB-BD31-4B8C-83A1-F6EECF244321}">
                <p14:modId xmlns:p14="http://schemas.microsoft.com/office/powerpoint/2010/main" val="3069987667"/>
              </p:ext>
            </p:extLst>
          </p:nvPr>
        </p:nvGraphicFramePr>
        <p:xfrm>
          <a:off x="6032038" y="4095220"/>
          <a:ext cx="304800" cy="458788"/>
        </p:xfrm>
        <a:graphic>
          <a:graphicData uri="http://schemas.openxmlformats.org/presentationml/2006/ole">
            <mc:AlternateContent xmlns:mc="http://schemas.openxmlformats.org/markup-compatibility/2006">
              <mc:Choice xmlns:v="urn:schemas-microsoft-com:vml" Requires="v">
                <p:oleObj spid="_x0000_s31213" name="Equation" r:id="rId24" imgW="88560" imgH="203040" progId="Equation.DSMT4">
                  <p:embed/>
                </p:oleObj>
              </mc:Choice>
              <mc:Fallback>
                <p:oleObj name="Equation" r:id="rId24" imgW="88560" imgH="203040" progId="Equation.DSMT4">
                  <p:embed/>
                  <p:pic>
                    <p:nvPicPr>
                      <p:cNvPr id="38" name="Object 37"/>
                      <p:cNvPicPr>
                        <a:picLocks noChangeAspect="1" noChangeArrowheads="1"/>
                      </p:cNvPicPr>
                      <p:nvPr/>
                    </p:nvPicPr>
                    <p:blipFill>
                      <a:blip r:embed="rId25"/>
                      <a:srcRect/>
                      <a:stretch>
                        <a:fillRect/>
                      </a:stretch>
                    </p:blipFill>
                    <p:spPr bwMode="auto">
                      <a:xfrm>
                        <a:off x="6032038" y="4095220"/>
                        <a:ext cx="304800" cy="458788"/>
                      </a:xfrm>
                      <a:prstGeom prst="rect">
                        <a:avLst/>
                      </a:prstGeom>
                      <a:noFill/>
                    </p:spPr>
                  </p:pic>
                </p:oleObj>
              </mc:Fallback>
            </mc:AlternateContent>
          </a:graphicData>
        </a:graphic>
      </p:graphicFrame>
      <p:graphicFrame>
        <p:nvGraphicFramePr>
          <p:cNvPr id="40" name="Object 39"/>
          <p:cNvGraphicFramePr>
            <a:graphicFrameLocks noChangeAspect="1"/>
          </p:cNvGraphicFramePr>
          <p:nvPr>
            <p:extLst>
              <p:ext uri="{D42A27DB-BD31-4B8C-83A1-F6EECF244321}">
                <p14:modId xmlns:p14="http://schemas.microsoft.com/office/powerpoint/2010/main" val="3874584480"/>
              </p:ext>
            </p:extLst>
          </p:nvPr>
        </p:nvGraphicFramePr>
        <p:xfrm>
          <a:off x="6033390" y="4698407"/>
          <a:ext cx="304800" cy="458788"/>
        </p:xfrm>
        <a:graphic>
          <a:graphicData uri="http://schemas.openxmlformats.org/presentationml/2006/ole">
            <mc:AlternateContent xmlns:mc="http://schemas.openxmlformats.org/markup-compatibility/2006">
              <mc:Choice xmlns:v="urn:schemas-microsoft-com:vml" Requires="v">
                <p:oleObj spid="_x0000_s31214" name="Equation" r:id="rId26" imgW="88560" imgH="203040" progId="Equation.DSMT4">
                  <p:embed/>
                </p:oleObj>
              </mc:Choice>
              <mc:Fallback>
                <p:oleObj name="Equation" r:id="rId26" imgW="88560" imgH="203040" progId="Equation.DSMT4">
                  <p:embed/>
                  <p:pic>
                    <p:nvPicPr>
                      <p:cNvPr id="38" name="Object 37"/>
                      <p:cNvPicPr>
                        <a:picLocks noChangeAspect="1" noChangeArrowheads="1"/>
                      </p:cNvPicPr>
                      <p:nvPr/>
                    </p:nvPicPr>
                    <p:blipFill>
                      <a:blip r:embed="rId25"/>
                      <a:srcRect/>
                      <a:stretch>
                        <a:fillRect/>
                      </a:stretch>
                    </p:blipFill>
                    <p:spPr bwMode="auto">
                      <a:xfrm>
                        <a:off x="6033390" y="4698407"/>
                        <a:ext cx="304800" cy="458788"/>
                      </a:xfrm>
                      <a:prstGeom prst="rect">
                        <a:avLst/>
                      </a:prstGeom>
                      <a:noFill/>
                    </p:spPr>
                  </p:pic>
                </p:oleObj>
              </mc:Fallback>
            </mc:AlternateContent>
          </a:graphicData>
        </a:graphic>
      </p:graphicFrame>
      <p:graphicFrame>
        <p:nvGraphicFramePr>
          <p:cNvPr id="41" name="Object 40"/>
          <p:cNvGraphicFramePr>
            <a:graphicFrameLocks noChangeAspect="1"/>
          </p:cNvGraphicFramePr>
          <p:nvPr>
            <p:extLst>
              <p:ext uri="{D42A27DB-BD31-4B8C-83A1-F6EECF244321}">
                <p14:modId xmlns:p14="http://schemas.microsoft.com/office/powerpoint/2010/main" val="1722776021"/>
              </p:ext>
            </p:extLst>
          </p:nvPr>
        </p:nvGraphicFramePr>
        <p:xfrm>
          <a:off x="6032038" y="5331986"/>
          <a:ext cx="304800" cy="458788"/>
        </p:xfrm>
        <a:graphic>
          <a:graphicData uri="http://schemas.openxmlformats.org/presentationml/2006/ole">
            <mc:AlternateContent xmlns:mc="http://schemas.openxmlformats.org/markup-compatibility/2006">
              <mc:Choice xmlns:v="urn:schemas-microsoft-com:vml" Requires="v">
                <p:oleObj spid="_x0000_s31215" name="Equation" r:id="rId27" imgW="88560" imgH="203040" progId="Equation.DSMT4">
                  <p:embed/>
                </p:oleObj>
              </mc:Choice>
              <mc:Fallback>
                <p:oleObj name="Equation" r:id="rId27" imgW="88560" imgH="203040" progId="Equation.DSMT4">
                  <p:embed/>
                  <p:pic>
                    <p:nvPicPr>
                      <p:cNvPr id="38" name="Object 37"/>
                      <p:cNvPicPr>
                        <a:picLocks noChangeAspect="1" noChangeArrowheads="1"/>
                      </p:cNvPicPr>
                      <p:nvPr/>
                    </p:nvPicPr>
                    <p:blipFill>
                      <a:blip r:embed="rId25"/>
                      <a:srcRect/>
                      <a:stretch>
                        <a:fillRect/>
                      </a:stretch>
                    </p:blipFill>
                    <p:spPr bwMode="auto">
                      <a:xfrm>
                        <a:off x="6032038" y="5331986"/>
                        <a:ext cx="304800" cy="458788"/>
                      </a:xfrm>
                      <a:prstGeom prst="rect">
                        <a:avLst/>
                      </a:prstGeom>
                      <a:noFill/>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3557377312"/>
              </p:ext>
            </p:extLst>
          </p:nvPr>
        </p:nvGraphicFramePr>
        <p:xfrm>
          <a:off x="6073105" y="6036790"/>
          <a:ext cx="304800" cy="458788"/>
        </p:xfrm>
        <a:graphic>
          <a:graphicData uri="http://schemas.openxmlformats.org/presentationml/2006/ole">
            <mc:AlternateContent xmlns:mc="http://schemas.openxmlformats.org/markup-compatibility/2006">
              <mc:Choice xmlns:v="urn:schemas-microsoft-com:vml" Requires="v">
                <p:oleObj spid="_x0000_s31216" name="Equation" r:id="rId28" imgW="88560" imgH="203040" progId="Equation.DSMT4">
                  <p:embed/>
                </p:oleObj>
              </mc:Choice>
              <mc:Fallback>
                <p:oleObj name="Equation" r:id="rId28" imgW="88560" imgH="203040" progId="Equation.DSMT4">
                  <p:embed/>
                  <p:pic>
                    <p:nvPicPr>
                      <p:cNvPr id="38" name="Object 37"/>
                      <p:cNvPicPr>
                        <a:picLocks noChangeAspect="1" noChangeArrowheads="1"/>
                      </p:cNvPicPr>
                      <p:nvPr/>
                    </p:nvPicPr>
                    <p:blipFill>
                      <a:blip r:embed="rId25"/>
                      <a:srcRect/>
                      <a:stretch>
                        <a:fillRect/>
                      </a:stretch>
                    </p:blipFill>
                    <p:spPr bwMode="auto">
                      <a:xfrm>
                        <a:off x="6073105" y="6036790"/>
                        <a:ext cx="304800" cy="458788"/>
                      </a:xfrm>
                      <a:prstGeom prst="rect">
                        <a:avLst/>
                      </a:prstGeom>
                      <a:noFill/>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2808329394"/>
              </p:ext>
            </p:extLst>
          </p:nvPr>
        </p:nvGraphicFramePr>
        <p:xfrm>
          <a:off x="7120893" y="3463414"/>
          <a:ext cx="349250" cy="458788"/>
        </p:xfrm>
        <a:graphic>
          <a:graphicData uri="http://schemas.openxmlformats.org/presentationml/2006/ole">
            <mc:AlternateContent xmlns:mc="http://schemas.openxmlformats.org/markup-compatibility/2006">
              <mc:Choice xmlns:v="urn:schemas-microsoft-com:vml" Requires="v">
                <p:oleObj spid="_x0000_s31217" name="Equation" r:id="rId29" imgW="101520" imgH="203040" progId="Equation.DSMT4">
                  <p:embed/>
                </p:oleObj>
              </mc:Choice>
              <mc:Fallback>
                <p:oleObj name="Equation" r:id="rId29" imgW="101520" imgH="203040" progId="Equation.DSMT4">
                  <p:embed/>
                  <p:pic>
                    <p:nvPicPr>
                      <p:cNvPr id="38" name="Object 37"/>
                      <p:cNvPicPr>
                        <a:picLocks noChangeAspect="1" noChangeArrowheads="1"/>
                      </p:cNvPicPr>
                      <p:nvPr/>
                    </p:nvPicPr>
                    <p:blipFill>
                      <a:blip r:embed="rId30"/>
                      <a:srcRect/>
                      <a:stretch>
                        <a:fillRect/>
                      </a:stretch>
                    </p:blipFill>
                    <p:spPr bwMode="auto">
                      <a:xfrm>
                        <a:off x="7120893" y="3463414"/>
                        <a:ext cx="349250" cy="458788"/>
                      </a:xfrm>
                      <a:prstGeom prst="rect">
                        <a:avLst/>
                      </a:prstGeom>
                      <a:noFill/>
                    </p:spPr>
                  </p:pic>
                </p:oleObj>
              </mc:Fallback>
            </mc:AlternateContent>
          </a:graphicData>
        </a:graphic>
      </p:graphicFrame>
      <p:graphicFrame>
        <p:nvGraphicFramePr>
          <p:cNvPr id="45" name="Object 44"/>
          <p:cNvGraphicFramePr>
            <a:graphicFrameLocks noChangeAspect="1"/>
          </p:cNvGraphicFramePr>
          <p:nvPr>
            <p:extLst>
              <p:ext uri="{D42A27DB-BD31-4B8C-83A1-F6EECF244321}">
                <p14:modId xmlns:p14="http://schemas.microsoft.com/office/powerpoint/2010/main" val="1639572856"/>
              </p:ext>
            </p:extLst>
          </p:nvPr>
        </p:nvGraphicFramePr>
        <p:xfrm>
          <a:off x="8242205" y="3460795"/>
          <a:ext cx="349250" cy="458788"/>
        </p:xfrm>
        <a:graphic>
          <a:graphicData uri="http://schemas.openxmlformats.org/presentationml/2006/ole">
            <mc:AlternateContent xmlns:mc="http://schemas.openxmlformats.org/markup-compatibility/2006">
              <mc:Choice xmlns:v="urn:schemas-microsoft-com:vml" Requires="v">
                <p:oleObj spid="_x0000_s31218" name="Equation" r:id="rId31" imgW="101520" imgH="203040" progId="Equation.DSMT4">
                  <p:embed/>
                </p:oleObj>
              </mc:Choice>
              <mc:Fallback>
                <p:oleObj name="Equation" r:id="rId31" imgW="101520" imgH="203040" progId="Equation.DSMT4">
                  <p:embed/>
                  <p:pic>
                    <p:nvPicPr>
                      <p:cNvPr id="43" name="Object 42"/>
                      <p:cNvPicPr>
                        <a:picLocks noChangeAspect="1" noChangeArrowheads="1"/>
                      </p:cNvPicPr>
                      <p:nvPr/>
                    </p:nvPicPr>
                    <p:blipFill>
                      <a:blip r:embed="rId32"/>
                      <a:srcRect/>
                      <a:stretch>
                        <a:fillRect/>
                      </a:stretch>
                    </p:blipFill>
                    <p:spPr bwMode="auto">
                      <a:xfrm>
                        <a:off x="8242205" y="3460795"/>
                        <a:ext cx="349250" cy="458788"/>
                      </a:xfrm>
                      <a:prstGeom prst="rect">
                        <a:avLst/>
                      </a:prstGeom>
                      <a:noFill/>
                    </p:spPr>
                  </p:pic>
                </p:oleObj>
              </mc:Fallback>
            </mc:AlternateContent>
          </a:graphicData>
        </a:graphic>
      </p:graphicFrame>
      <p:graphicFrame>
        <p:nvGraphicFramePr>
          <p:cNvPr id="46" name="Object 45"/>
          <p:cNvGraphicFramePr>
            <a:graphicFrameLocks noChangeAspect="1"/>
          </p:cNvGraphicFramePr>
          <p:nvPr>
            <p:extLst>
              <p:ext uri="{D42A27DB-BD31-4B8C-83A1-F6EECF244321}">
                <p14:modId xmlns:p14="http://schemas.microsoft.com/office/powerpoint/2010/main" val="3086410789"/>
              </p:ext>
            </p:extLst>
          </p:nvPr>
        </p:nvGraphicFramePr>
        <p:xfrm>
          <a:off x="7104000" y="4046208"/>
          <a:ext cx="349250" cy="458788"/>
        </p:xfrm>
        <a:graphic>
          <a:graphicData uri="http://schemas.openxmlformats.org/presentationml/2006/ole">
            <mc:AlternateContent xmlns:mc="http://schemas.openxmlformats.org/markup-compatibility/2006">
              <mc:Choice xmlns:v="urn:schemas-microsoft-com:vml" Requires="v">
                <p:oleObj spid="_x0000_s31219" name="Equation" r:id="rId33" imgW="101520" imgH="203040" progId="Equation.DSMT4">
                  <p:embed/>
                </p:oleObj>
              </mc:Choice>
              <mc:Fallback>
                <p:oleObj name="Equation" r:id="rId33" imgW="101520" imgH="203040" progId="Equation.DSMT4">
                  <p:embed/>
                  <p:pic>
                    <p:nvPicPr>
                      <p:cNvPr id="43" name="Object 42"/>
                      <p:cNvPicPr>
                        <a:picLocks noChangeAspect="1" noChangeArrowheads="1"/>
                      </p:cNvPicPr>
                      <p:nvPr/>
                    </p:nvPicPr>
                    <p:blipFill>
                      <a:blip r:embed="rId32"/>
                      <a:srcRect/>
                      <a:stretch>
                        <a:fillRect/>
                      </a:stretch>
                    </p:blipFill>
                    <p:spPr bwMode="auto">
                      <a:xfrm>
                        <a:off x="7104000" y="4046208"/>
                        <a:ext cx="349250" cy="458788"/>
                      </a:xfrm>
                      <a:prstGeom prst="rect">
                        <a:avLst/>
                      </a:prstGeom>
                      <a:noFill/>
                    </p:spPr>
                  </p:pic>
                </p:oleObj>
              </mc:Fallback>
            </mc:AlternateContent>
          </a:graphicData>
        </a:graphic>
      </p:graphicFrame>
      <p:graphicFrame>
        <p:nvGraphicFramePr>
          <p:cNvPr id="47" name="Object 46"/>
          <p:cNvGraphicFramePr>
            <a:graphicFrameLocks noChangeAspect="1"/>
          </p:cNvGraphicFramePr>
          <p:nvPr>
            <p:extLst>
              <p:ext uri="{D42A27DB-BD31-4B8C-83A1-F6EECF244321}">
                <p14:modId xmlns:p14="http://schemas.microsoft.com/office/powerpoint/2010/main" val="2899387430"/>
              </p:ext>
            </p:extLst>
          </p:nvPr>
        </p:nvGraphicFramePr>
        <p:xfrm>
          <a:off x="8223639" y="4032799"/>
          <a:ext cx="349250" cy="458788"/>
        </p:xfrm>
        <a:graphic>
          <a:graphicData uri="http://schemas.openxmlformats.org/presentationml/2006/ole">
            <mc:AlternateContent xmlns:mc="http://schemas.openxmlformats.org/markup-compatibility/2006">
              <mc:Choice xmlns:v="urn:schemas-microsoft-com:vml" Requires="v">
                <p:oleObj spid="_x0000_s31220" name="Equation" r:id="rId34" imgW="101520" imgH="203040" progId="Equation.DSMT4">
                  <p:embed/>
                </p:oleObj>
              </mc:Choice>
              <mc:Fallback>
                <p:oleObj name="Equation" r:id="rId34" imgW="101520" imgH="203040" progId="Equation.DSMT4">
                  <p:embed/>
                  <p:pic>
                    <p:nvPicPr>
                      <p:cNvPr id="45" name="Object 44"/>
                      <p:cNvPicPr>
                        <a:picLocks noChangeAspect="1" noChangeArrowheads="1"/>
                      </p:cNvPicPr>
                      <p:nvPr/>
                    </p:nvPicPr>
                    <p:blipFill>
                      <a:blip r:embed="rId32"/>
                      <a:srcRect/>
                      <a:stretch>
                        <a:fillRect/>
                      </a:stretch>
                    </p:blipFill>
                    <p:spPr bwMode="auto">
                      <a:xfrm>
                        <a:off x="8223639" y="4032799"/>
                        <a:ext cx="349250" cy="458788"/>
                      </a:xfrm>
                      <a:prstGeom prst="rect">
                        <a:avLst/>
                      </a:prstGeom>
                      <a:noFill/>
                    </p:spPr>
                  </p:pic>
                </p:oleObj>
              </mc:Fallback>
            </mc:AlternateContent>
          </a:graphicData>
        </a:graphic>
      </p:graphicFrame>
      <p:graphicFrame>
        <p:nvGraphicFramePr>
          <p:cNvPr id="48" name="Object 47"/>
          <p:cNvGraphicFramePr>
            <a:graphicFrameLocks noChangeAspect="1"/>
          </p:cNvGraphicFramePr>
          <p:nvPr>
            <p:extLst>
              <p:ext uri="{D42A27DB-BD31-4B8C-83A1-F6EECF244321}">
                <p14:modId xmlns:p14="http://schemas.microsoft.com/office/powerpoint/2010/main" val="1948459799"/>
              </p:ext>
            </p:extLst>
          </p:nvPr>
        </p:nvGraphicFramePr>
        <p:xfrm>
          <a:off x="7116613" y="4793566"/>
          <a:ext cx="349250" cy="458788"/>
        </p:xfrm>
        <a:graphic>
          <a:graphicData uri="http://schemas.openxmlformats.org/presentationml/2006/ole">
            <mc:AlternateContent xmlns:mc="http://schemas.openxmlformats.org/markup-compatibility/2006">
              <mc:Choice xmlns:v="urn:schemas-microsoft-com:vml" Requires="v">
                <p:oleObj spid="_x0000_s31221" name="Equation" r:id="rId35" imgW="101520" imgH="203040" progId="Equation.DSMT4">
                  <p:embed/>
                </p:oleObj>
              </mc:Choice>
              <mc:Fallback>
                <p:oleObj name="Equation" r:id="rId35" imgW="101520" imgH="203040" progId="Equation.DSMT4">
                  <p:embed/>
                  <p:pic>
                    <p:nvPicPr>
                      <p:cNvPr id="43" name="Object 42"/>
                      <p:cNvPicPr>
                        <a:picLocks noChangeAspect="1" noChangeArrowheads="1"/>
                      </p:cNvPicPr>
                      <p:nvPr/>
                    </p:nvPicPr>
                    <p:blipFill>
                      <a:blip r:embed="rId32"/>
                      <a:srcRect/>
                      <a:stretch>
                        <a:fillRect/>
                      </a:stretch>
                    </p:blipFill>
                    <p:spPr bwMode="auto">
                      <a:xfrm>
                        <a:off x="7116613" y="4793566"/>
                        <a:ext cx="349250" cy="458788"/>
                      </a:xfrm>
                      <a:prstGeom prst="rect">
                        <a:avLst/>
                      </a:prstGeom>
                      <a:noFill/>
                    </p:spPr>
                  </p:pic>
                </p:oleObj>
              </mc:Fallback>
            </mc:AlternateContent>
          </a:graphicData>
        </a:graphic>
      </p:graphicFrame>
      <p:graphicFrame>
        <p:nvGraphicFramePr>
          <p:cNvPr id="49" name="Object 48"/>
          <p:cNvGraphicFramePr>
            <a:graphicFrameLocks noChangeAspect="1"/>
          </p:cNvGraphicFramePr>
          <p:nvPr>
            <p:extLst>
              <p:ext uri="{D42A27DB-BD31-4B8C-83A1-F6EECF244321}">
                <p14:modId xmlns:p14="http://schemas.microsoft.com/office/powerpoint/2010/main" val="2241158871"/>
              </p:ext>
            </p:extLst>
          </p:nvPr>
        </p:nvGraphicFramePr>
        <p:xfrm>
          <a:off x="8218833" y="4776074"/>
          <a:ext cx="349250" cy="458788"/>
        </p:xfrm>
        <a:graphic>
          <a:graphicData uri="http://schemas.openxmlformats.org/presentationml/2006/ole">
            <mc:AlternateContent xmlns:mc="http://schemas.openxmlformats.org/markup-compatibility/2006">
              <mc:Choice xmlns:v="urn:schemas-microsoft-com:vml" Requires="v">
                <p:oleObj spid="_x0000_s31222" name="Equation" r:id="rId36" imgW="101520" imgH="203040" progId="Equation.DSMT4">
                  <p:embed/>
                </p:oleObj>
              </mc:Choice>
              <mc:Fallback>
                <p:oleObj name="Equation" r:id="rId36" imgW="101520" imgH="203040" progId="Equation.DSMT4">
                  <p:embed/>
                  <p:pic>
                    <p:nvPicPr>
                      <p:cNvPr id="45" name="Object 44"/>
                      <p:cNvPicPr>
                        <a:picLocks noChangeAspect="1" noChangeArrowheads="1"/>
                      </p:cNvPicPr>
                      <p:nvPr/>
                    </p:nvPicPr>
                    <p:blipFill>
                      <a:blip r:embed="rId32"/>
                      <a:srcRect/>
                      <a:stretch>
                        <a:fillRect/>
                      </a:stretch>
                    </p:blipFill>
                    <p:spPr bwMode="auto">
                      <a:xfrm>
                        <a:off x="8218833" y="4776074"/>
                        <a:ext cx="349250" cy="458788"/>
                      </a:xfrm>
                      <a:prstGeom prst="rect">
                        <a:avLst/>
                      </a:prstGeom>
                      <a:noFill/>
                    </p:spPr>
                  </p:pic>
                </p:oleObj>
              </mc:Fallback>
            </mc:AlternateContent>
          </a:graphicData>
        </a:graphic>
      </p:graphicFrame>
      <p:graphicFrame>
        <p:nvGraphicFramePr>
          <p:cNvPr id="50" name="Object 49"/>
          <p:cNvGraphicFramePr>
            <a:graphicFrameLocks noChangeAspect="1"/>
          </p:cNvGraphicFramePr>
          <p:nvPr>
            <p:extLst>
              <p:ext uri="{D42A27DB-BD31-4B8C-83A1-F6EECF244321}">
                <p14:modId xmlns:p14="http://schemas.microsoft.com/office/powerpoint/2010/main" val="584271727"/>
              </p:ext>
            </p:extLst>
          </p:nvPr>
        </p:nvGraphicFramePr>
        <p:xfrm>
          <a:off x="7099194" y="5298667"/>
          <a:ext cx="349250" cy="458788"/>
        </p:xfrm>
        <a:graphic>
          <a:graphicData uri="http://schemas.openxmlformats.org/presentationml/2006/ole">
            <mc:AlternateContent xmlns:mc="http://schemas.openxmlformats.org/markup-compatibility/2006">
              <mc:Choice xmlns:v="urn:schemas-microsoft-com:vml" Requires="v">
                <p:oleObj spid="_x0000_s31223" name="Equation" r:id="rId37" imgW="101520" imgH="203040" progId="Equation.DSMT4">
                  <p:embed/>
                </p:oleObj>
              </mc:Choice>
              <mc:Fallback>
                <p:oleObj name="Equation" r:id="rId37" imgW="101520" imgH="203040" progId="Equation.DSMT4">
                  <p:embed/>
                  <p:pic>
                    <p:nvPicPr>
                      <p:cNvPr id="46" name="Object 45"/>
                      <p:cNvPicPr>
                        <a:picLocks noChangeAspect="1" noChangeArrowheads="1"/>
                      </p:cNvPicPr>
                      <p:nvPr/>
                    </p:nvPicPr>
                    <p:blipFill>
                      <a:blip r:embed="rId32"/>
                      <a:srcRect/>
                      <a:stretch>
                        <a:fillRect/>
                      </a:stretch>
                    </p:blipFill>
                    <p:spPr bwMode="auto">
                      <a:xfrm>
                        <a:off x="7099194" y="5298667"/>
                        <a:ext cx="349250" cy="458788"/>
                      </a:xfrm>
                      <a:prstGeom prst="rect">
                        <a:avLst/>
                      </a:prstGeom>
                      <a:noFill/>
                    </p:spPr>
                  </p:pic>
                </p:oleObj>
              </mc:Fallback>
            </mc:AlternateContent>
          </a:graphicData>
        </a:graphic>
      </p:graphicFrame>
      <p:graphicFrame>
        <p:nvGraphicFramePr>
          <p:cNvPr id="51" name="Object 50"/>
          <p:cNvGraphicFramePr>
            <a:graphicFrameLocks noChangeAspect="1"/>
          </p:cNvGraphicFramePr>
          <p:nvPr>
            <p:extLst>
              <p:ext uri="{D42A27DB-BD31-4B8C-83A1-F6EECF244321}">
                <p14:modId xmlns:p14="http://schemas.microsoft.com/office/powerpoint/2010/main" val="2745933601"/>
              </p:ext>
            </p:extLst>
          </p:nvPr>
        </p:nvGraphicFramePr>
        <p:xfrm>
          <a:off x="8218833" y="5285258"/>
          <a:ext cx="349250" cy="458788"/>
        </p:xfrm>
        <a:graphic>
          <a:graphicData uri="http://schemas.openxmlformats.org/presentationml/2006/ole">
            <mc:AlternateContent xmlns:mc="http://schemas.openxmlformats.org/markup-compatibility/2006">
              <mc:Choice xmlns:v="urn:schemas-microsoft-com:vml" Requires="v">
                <p:oleObj spid="_x0000_s31224" name="Equation" r:id="rId38" imgW="101520" imgH="203040" progId="Equation.DSMT4">
                  <p:embed/>
                </p:oleObj>
              </mc:Choice>
              <mc:Fallback>
                <p:oleObj name="Equation" r:id="rId38" imgW="101520" imgH="203040" progId="Equation.DSMT4">
                  <p:embed/>
                  <p:pic>
                    <p:nvPicPr>
                      <p:cNvPr id="47" name="Object 46"/>
                      <p:cNvPicPr>
                        <a:picLocks noChangeAspect="1" noChangeArrowheads="1"/>
                      </p:cNvPicPr>
                      <p:nvPr/>
                    </p:nvPicPr>
                    <p:blipFill>
                      <a:blip r:embed="rId32"/>
                      <a:srcRect/>
                      <a:stretch>
                        <a:fillRect/>
                      </a:stretch>
                    </p:blipFill>
                    <p:spPr bwMode="auto">
                      <a:xfrm>
                        <a:off x="8218833" y="5285258"/>
                        <a:ext cx="349250" cy="458788"/>
                      </a:xfrm>
                      <a:prstGeom prst="rect">
                        <a:avLst/>
                      </a:prstGeom>
                      <a:noFill/>
                    </p:spPr>
                  </p:pic>
                </p:oleObj>
              </mc:Fallback>
            </mc:AlternateContent>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val="1339059000"/>
              </p:ext>
            </p:extLst>
          </p:nvPr>
        </p:nvGraphicFramePr>
        <p:xfrm>
          <a:off x="7115462" y="6037957"/>
          <a:ext cx="349250" cy="458788"/>
        </p:xfrm>
        <a:graphic>
          <a:graphicData uri="http://schemas.openxmlformats.org/presentationml/2006/ole">
            <mc:AlternateContent xmlns:mc="http://schemas.openxmlformats.org/markup-compatibility/2006">
              <mc:Choice xmlns:v="urn:schemas-microsoft-com:vml" Requires="v">
                <p:oleObj spid="_x0000_s31225" name="Equation" r:id="rId39" imgW="101520" imgH="203040" progId="Equation.DSMT4">
                  <p:embed/>
                </p:oleObj>
              </mc:Choice>
              <mc:Fallback>
                <p:oleObj name="Equation" r:id="rId39" imgW="101520" imgH="203040" progId="Equation.DSMT4">
                  <p:embed/>
                  <p:pic>
                    <p:nvPicPr>
                      <p:cNvPr id="50" name="Object 49"/>
                      <p:cNvPicPr>
                        <a:picLocks noChangeAspect="1" noChangeArrowheads="1"/>
                      </p:cNvPicPr>
                      <p:nvPr/>
                    </p:nvPicPr>
                    <p:blipFill>
                      <a:blip r:embed="rId32"/>
                      <a:srcRect/>
                      <a:stretch>
                        <a:fillRect/>
                      </a:stretch>
                    </p:blipFill>
                    <p:spPr bwMode="auto">
                      <a:xfrm>
                        <a:off x="7115462" y="6037957"/>
                        <a:ext cx="349250" cy="458788"/>
                      </a:xfrm>
                      <a:prstGeom prst="rect">
                        <a:avLst/>
                      </a:prstGeom>
                      <a:noFill/>
                    </p:spPr>
                  </p:pic>
                </p:oleObj>
              </mc:Fallback>
            </mc:AlternateContent>
          </a:graphicData>
        </a:graphic>
      </p:graphicFrame>
      <p:graphicFrame>
        <p:nvGraphicFramePr>
          <p:cNvPr id="53" name="Object 52"/>
          <p:cNvGraphicFramePr>
            <a:graphicFrameLocks noChangeAspect="1"/>
          </p:cNvGraphicFramePr>
          <p:nvPr>
            <p:extLst>
              <p:ext uri="{D42A27DB-BD31-4B8C-83A1-F6EECF244321}">
                <p14:modId xmlns:p14="http://schemas.microsoft.com/office/powerpoint/2010/main" val="2637554116"/>
              </p:ext>
            </p:extLst>
          </p:nvPr>
        </p:nvGraphicFramePr>
        <p:xfrm>
          <a:off x="8235101" y="6024548"/>
          <a:ext cx="349250" cy="458788"/>
        </p:xfrm>
        <a:graphic>
          <a:graphicData uri="http://schemas.openxmlformats.org/presentationml/2006/ole">
            <mc:AlternateContent xmlns:mc="http://schemas.openxmlformats.org/markup-compatibility/2006">
              <mc:Choice xmlns:v="urn:schemas-microsoft-com:vml" Requires="v">
                <p:oleObj spid="_x0000_s31226" name="Equation" r:id="rId40" imgW="101520" imgH="203040" progId="Equation.DSMT4">
                  <p:embed/>
                </p:oleObj>
              </mc:Choice>
              <mc:Fallback>
                <p:oleObj name="Equation" r:id="rId40" imgW="101520" imgH="203040" progId="Equation.DSMT4">
                  <p:embed/>
                  <p:pic>
                    <p:nvPicPr>
                      <p:cNvPr id="51" name="Object 50"/>
                      <p:cNvPicPr>
                        <a:picLocks noChangeAspect="1" noChangeArrowheads="1"/>
                      </p:cNvPicPr>
                      <p:nvPr/>
                    </p:nvPicPr>
                    <p:blipFill>
                      <a:blip r:embed="rId32"/>
                      <a:srcRect/>
                      <a:stretch>
                        <a:fillRect/>
                      </a:stretch>
                    </p:blipFill>
                    <p:spPr bwMode="auto">
                      <a:xfrm>
                        <a:off x="8235101" y="6024548"/>
                        <a:ext cx="349250" cy="458788"/>
                      </a:xfrm>
                      <a:prstGeom prst="rect">
                        <a:avLst/>
                      </a:prstGeom>
                      <a:noFill/>
                    </p:spPr>
                  </p:pic>
                </p:oleObj>
              </mc:Fallback>
            </mc:AlternateContent>
          </a:graphicData>
        </a:graphic>
      </p:graphicFrame>
      <p:grpSp>
        <p:nvGrpSpPr>
          <p:cNvPr id="37" name="Group 36"/>
          <p:cNvGrpSpPr/>
          <p:nvPr/>
        </p:nvGrpSpPr>
        <p:grpSpPr>
          <a:xfrm>
            <a:off x="8474003" y="3498730"/>
            <a:ext cx="1754459" cy="371435"/>
            <a:chOff x="0" y="0"/>
            <a:chExt cx="1600200" cy="228600"/>
          </a:xfrm>
        </p:grpSpPr>
        <p:cxnSp>
          <p:nvCxnSpPr>
            <p:cNvPr id="44"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4"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5"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6"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7"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8"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9"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0"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2"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3"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4"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5"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6"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67" name="Group 66"/>
          <p:cNvGrpSpPr/>
          <p:nvPr/>
        </p:nvGrpSpPr>
        <p:grpSpPr>
          <a:xfrm>
            <a:off x="4346191" y="3517962"/>
            <a:ext cx="1754459" cy="371435"/>
            <a:chOff x="0" y="0"/>
            <a:chExt cx="1600200" cy="228600"/>
          </a:xfrm>
        </p:grpSpPr>
        <p:cxnSp>
          <p:nvCxnSpPr>
            <p:cNvPr id="68"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9"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0"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1"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2"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3"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4"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5"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6"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7"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8"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9"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0"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1"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82" name="Group 81"/>
          <p:cNvGrpSpPr/>
          <p:nvPr/>
        </p:nvGrpSpPr>
        <p:grpSpPr>
          <a:xfrm>
            <a:off x="7270773" y="3478944"/>
            <a:ext cx="1754459" cy="371435"/>
            <a:chOff x="0" y="0"/>
            <a:chExt cx="1600200" cy="228600"/>
          </a:xfrm>
        </p:grpSpPr>
        <p:cxnSp>
          <p:nvCxnSpPr>
            <p:cNvPr id="83"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4"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5"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6"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7"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8"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9"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0"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1"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2"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3"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4"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5"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6"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97" name="Group 96"/>
          <p:cNvGrpSpPr/>
          <p:nvPr/>
        </p:nvGrpSpPr>
        <p:grpSpPr>
          <a:xfrm>
            <a:off x="6105245" y="4074901"/>
            <a:ext cx="2181655" cy="371435"/>
            <a:chOff x="0" y="0"/>
            <a:chExt cx="1600200" cy="228600"/>
          </a:xfrm>
        </p:grpSpPr>
        <p:cxnSp>
          <p:nvCxnSpPr>
            <p:cNvPr id="98" name="Line 89"/>
            <p:cNvCxnSpPr/>
            <p:nvPr/>
          </p:nvCxnSpPr>
          <p:spPr bwMode="auto">
            <a:xfrm flipH="1">
              <a:off x="1143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99" name="Line 90"/>
            <p:cNvCxnSpPr/>
            <p:nvPr/>
          </p:nvCxnSpPr>
          <p:spPr bwMode="auto">
            <a:xfrm flipH="1">
              <a:off x="2286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0" name="Line 91"/>
            <p:cNvCxnSpPr/>
            <p:nvPr/>
          </p:nvCxnSpPr>
          <p:spPr bwMode="auto">
            <a:xfrm flipH="1">
              <a:off x="3429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1" name="Line 92"/>
            <p:cNvCxnSpPr/>
            <p:nvPr/>
          </p:nvCxnSpPr>
          <p:spPr bwMode="auto">
            <a:xfrm flipH="1">
              <a:off x="4572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2" name="Line 93"/>
            <p:cNvCxnSpPr/>
            <p:nvPr/>
          </p:nvCxnSpPr>
          <p:spPr bwMode="auto">
            <a:xfrm flipH="1">
              <a:off x="5715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3" name="Line 94"/>
            <p:cNvCxnSpPr/>
            <p:nvPr/>
          </p:nvCxnSpPr>
          <p:spPr bwMode="auto">
            <a:xfrm flipH="1">
              <a:off x="6858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4" name="Line 95"/>
            <p:cNvCxnSpPr/>
            <p:nvPr/>
          </p:nvCxnSpPr>
          <p:spPr bwMode="auto">
            <a:xfrm flipH="1">
              <a:off x="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5" name="Line 96"/>
            <p:cNvCxnSpPr/>
            <p:nvPr/>
          </p:nvCxnSpPr>
          <p:spPr bwMode="auto">
            <a:xfrm flipH="1">
              <a:off x="9144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6" name="Line 97"/>
            <p:cNvCxnSpPr/>
            <p:nvPr/>
          </p:nvCxnSpPr>
          <p:spPr bwMode="auto">
            <a:xfrm flipH="1">
              <a:off x="10287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7" name="Line 98"/>
            <p:cNvCxnSpPr/>
            <p:nvPr/>
          </p:nvCxnSpPr>
          <p:spPr bwMode="auto">
            <a:xfrm flipH="1">
              <a:off x="11430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8" name="Line 99"/>
            <p:cNvCxnSpPr/>
            <p:nvPr/>
          </p:nvCxnSpPr>
          <p:spPr bwMode="auto">
            <a:xfrm flipH="1">
              <a:off x="12573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09" name="Line 100"/>
            <p:cNvCxnSpPr/>
            <p:nvPr/>
          </p:nvCxnSpPr>
          <p:spPr bwMode="auto">
            <a:xfrm flipH="1">
              <a:off x="8001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10" name="Line 101"/>
            <p:cNvCxnSpPr/>
            <p:nvPr/>
          </p:nvCxnSpPr>
          <p:spPr bwMode="auto">
            <a:xfrm flipH="1">
              <a:off x="14859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cxnSp>
          <p:nvCxnSpPr>
            <p:cNvPr id="111" name="Line 102"/>
            <p:cNvCxnSpPr/>
            <p:nvPr/>
          </p:nvCxnSpPr>
          <p:spPr bwMode="auto">
            <a:xfrm flipH="1">
              <a:off x="1371600" y="0"/>
              <a:ext cx="114300" cy="228600"/>
            </a:xfrm>
            <a:prstGeom prst="line">
              <a:avLst/>
            </a:prstGeom>
            <a:ln>
              <a:headEnd/>
              <a:tailEnd/>
            </a:ln>
            <a:extLst/>
          </p:spPr>
          <p:style>
            <a:lnRef idx="2">
              <a:schemeClr val="accent3"/>
            </a:lnRef>
            <a:fillRef idx="0">
              <a:schemeClr val="accent3"/>
            </a:fillRef>
            <a:effectRef idx="1">
              <a:schemeClr val="accent3"/>
            </a:effectRef>
            <a:fontRef idx="minor">
              <a:schemeClr val="tx1"/>
            </a:fontRef>
          </p:style>
        </p:cxnSp>
      </p:grpSp>
      <p:grpSp>
        <p:nvGrpSpPr>
          <p:cNvPr id="112" name="Group 111"/>
          <p:cNvGrpSpPr/>
          <p:nvPr/>
        </p:nvGrpSpPr>
        <p:grpSpPr>
          <a:xfrm>
            <a:off x="4596828" y="4085390"/>
            <a:ext cx="2636679" cy="371435"/>
            <a:chOff x="0" y="0"/>
            <a:chExt cx="1600200" cy="228600"/>
          </a:xfrm>
        </p:grpSpPr>
        <p:cxnSp>
          <p:nvCxnSpPr>
            <p:cNvPr id="113"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4"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5"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6"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7"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8"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19"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0"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1"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2"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3"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4"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5"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26"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127" name="Group 126"/>
          <p:cNvGrpSpPr/>
          <p:nvPr/>
        </p:nvGrpSpPr>
        <p:grpSpPr>
          <a:xfrm>
            <a:off x="8392140" y="4736553"/>
            <a:ext cx="2188774" cy="371435"/>
            <a:chOff x="0" y="0"/>
            <a:chExt cx="1600200" cy="228600"/>
          </a:xfrm>
        </p:grpSpPr>
        <p:cxnSp>
          <p:nvCxnSpPr>
            <p:cNvPr id="128"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9"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0"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1"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2"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3"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4"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5"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6"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7"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8"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9"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0"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1"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142" name="Group 141"/>
          <p:cNvGrpSpPr/>
          <p:nvPr/>
        </p:nvGrpSpPr>
        <p:grpSpPr>
          <a:xfrm>
            <a:off x="4673065" y="4729444"/>
            <a:ext cx="1464840" cy="371435"/>
            <a:chOff x="0" y="0"/>
            <a:chExt cx="1600200" cy="228600"/>
          </a:xfrm>
        </p:grpSpPr>
        <p:cxnSp>
          <p:nvCxnSpPr>
            <p:cNvPr id="143"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4"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5"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6"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7"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8"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9"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0"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1"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2"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3"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4"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5"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6"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157" name="Group 156"/>
          <p:cNvGrpSpPr/>
          <p:nvPr/>
        </p:nvGrpSpPr>
        <p:grpSpPr>
          <a:xfrm>
            <a:off x="4471510" y="4770230"/>
            <a:ext cx="2774467" cy="371435"/>
            <a:chOff x="0" y="0"/>
            <a:chExt cx="1600200" cy="228600"/>
          </a:xfrm>
        </p:grpSpPr>
        <p:cxnSp>
          <p:nvCxnSpPr>
            <p:cNvPr id="158"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9"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0"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1"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2"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3"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4"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5"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6"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7"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8"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9"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70"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71"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172" name="Group 171"/>
          <p:cNvGrpSpPr/>
          <p:nvPr/>
        </p:nvGrpSpPr>
        <p:grpSpPr>
          <a:xfrm>
            <a:off x="7297752" y="5286499"/>
            <a:ext cx="3451595" cy="371435"/>
            <a:chOff x="0" y="0"/>
            <a:chExt cx="1600200" cy="228600"/>
          </a:xfrm>
        </p:grpSpPr>
        <p:cxnSp>
          <p:nvCxnSpPr>
            <p:cNvPr id="173"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5"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6"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7"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8"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9"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0"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1"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2"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3"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4"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5"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6"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187" name="Group 186"/>
          <p:cNvGrpSpPr/>
          <p:nvPr/>
        </p:nvGrpSpPr>
        <p:grpSpPr>
          <a:xfrm>
            <a:off x="6137905" y="5373222"/>
            <a:ext cx="2254235" cy="371435"/>
            <a:chOff x="0" y="0"/>
            <a:chExt cx="1600200" cy="228600"/>
          </a:xfrm>
        </p:grpSpPr>
        <p:cxnSp>
          <p:nvCxnSpPr>
            <p:cNvPr id="188" name="Line 89"/>
            <p:cNvCxnSpPr/>
            <p:nvPr/>
          </p:nvCxnSpPr>
          <p:spPr bwMode="auto">
            <a:xfrm flipH="1">
              <a:off x="1143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89" name="Line 90"/>
            <p:cNvCxnSpPr/>
            <p:nvPr/>
          </p:nvCxnSpPr>
          <p:spPr bwMode="auto">
            <a:xfrm flipH="1">
              <a:off x="2286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0" name="Line 91"/>
            <p:cNvCxnSpPr/>
            <p:nvPr/>
          </p:nvCxnSpPr>
          <p:spPr bwMode="auto">
            <a:xfrm flipH="1">
              <a:off x="3429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1" name="Line 92"/>
            <p:cNvCxnSpPr/>
            <p:nvPr/>
          </p:nvCxnSpPr>
          <p:spPr bwMode="auto">
            <a:xfrm flipH="1">
              <a:off x="4572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2" name="Line 93"/>
            <p:cNvCxnSpPr/>
            <p:nvPr/>
          </p:nvCxnSpPr>
          <p:spPr bwMode="auto">
            <a:xfrm flipH="1">
              <a:off x="5715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3" name="Line 94"/>
            <p:cNvCxnSpPr/>
            <p:nvPr/>
          </p:nvCxnSpPr>
          <p:spPr bwMode="auto">
            <a:xfrm flipH="1">
              <a:off x="6858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4" name="Line 95"/>
            <p:cNvCxnSpPr/>
            <p:nvPr/>
          </p:nvCxnSpPr>
          <p:spPr bwMode="auto">
            <a:xfrm flipH="1">
              <a:off x="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5" name="Line 96"/>
            <p:cNvCxnSpPr/>
            <p:nvPr/>
          </p:nvCxnSpPr>
          <p:spPr bwMode="auto">
            <a:xfrm flipH="1">
              <a:off x="9144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6" name="Line 97"/>
            <p:cNvCxnSpPr/>
            <p:nvPr/>
          </p:nvCxnSpPr>
          <p:spPr bwMode="auto">
            <a:xfrm flipH="1">
              <a:off x="10287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7" name="Line 98"/>
            <p:cNvCxnSpPr/>
            <p:nvPr/>
          </p:nvCxnSpPr>
          <p:spPr bwMode="auto">
            <a:xfrm flipH="1">
              <a:off x="11430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8" name="Line 99"/>
            <p:cNvCxnSpPr/>
            <p:nvPr/>
          </p:nvCxnSpPr>
          <p:spPr bwMode="auto">
            <a:xfrm flipH="1">
              <a:off x="12573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199" name="Line 100"/>
            <p:cNvCxnSpPr/>
            <p:nvPr/>
          </p:nvCxnSpPr>
          <p:spPr bwMode="auto">
            <a:xfrm flipH="1">
              <a:off x="8001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200" name="Line 101"/>
            <p:cNvCxnSpPr/>
            <p:nvPr/>
          </p:nvCxnSpPr>
          <p:spPr bwMode="auto">
            <a:xfrm flipH="1">
              <a:off x="14859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cxnSp>
          <p:nvCxnSpPr>
            <p:cNvPr id="201" name="Line 102"/>
            <p:cNvCxnSpPr/>
            <p:nvPr/>
          </p:nvCxnSpPr>
          <p:spPr bwMode="auto">
            <a:xfrm flipH="1">
              <a:off x="1371600" y="0"/>
              <a:ext cx="114300" cy="228600"/>
            </a:xfrm>
            <a:prstGeom prst="line">
              <a:avLst/>
            </a:prstGeom>
            <a:ln>
              <a:headEnd/>
              <a:tailEnd/>
            </a:ln>
            <a:extLst/>
          </p:spPr>
          <p:style>
            <a:lnRef idx="1">
              <a:schemeClr val="accent3"/>
            </a:lnRef>
            <a:fillRef idx="0">
              <a:schemeClr val="accent3"/>
            </a:fillRef>
            <a:effectRef idx="0">
              <a:schemeClr val="accent3"/>
            </a:effectRef>
            <a:fontRef idx="minor">
              <a:schemeClr val="tx1"/>
            </a:fontRef>
          </p:style>
        </p:cxnSp>
      </p:grpSp>
      <p:grpSp>
        <p:nvGrpSpPr>
          <p:cNvPr id="202" name="Group 201"/>
          <p:cNvGrpSpPr/>
          <p:nvPr/>
        </p:nvGrpSpPr>
        <p:grpSpPr>
          <a:xfrm>
            <a:off x="4471510" y="6066626"/>
            <a:ext cx="2773831" cy="371435"/>
            <a:chOff x="0" y="0"/>
            <a:chExt cx="1600200" cy="228600"/>
          </a:xfrm>
        </p:grpSpPr>
        <p:cxnSp>
          <p:nvCxnSpPr>
            <p:cNvPr id="203"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4"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5"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6"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7"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8"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09"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0"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1"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2"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3"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4"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5"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6"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sp>
        <p:nvSpPr>
          <p:cNvPr id="217" name="Rounded Rectangle 216"/>
          <p:cNvSpPr/>
          <p:nvPr/>
        </p:nvSpPr>
        <p:spPr>
          <a:xfrm>
            <a:off x="7506547" y="422245"/>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86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arn(inVertical)">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circle(in)">
                                      <p:cBhvr>
                                        <p:cTn id="12" dur="20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circle(in)">
                                      <p:cBhvr>
                                        <p:cTn id="17" dur="20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barn(inVertical)">
                                      <p:cBhvr>
                                        <p:cTn id="22" dur="500"/>
                                        <p:tgtEl>
                                          <p:spTgt spid="4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down)">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arn(inVertical)">
                                      <p:cBhvr>
                                        <p:cTn id="37" dur="500"/>
                                        <p:tgtEl>
                                          <p:spTgt spid="3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randombar(horizontal)">
                                      <p:cBhvr>
                                        <p:cTn id="42" dur="500"/>
                                        <p:tgtEl>
                                          <p:spTgt spid="37"/>
                                        </p:tgtEl>
                                      </p:cBhvr>
                                    </p:animEffect>
                                  </p:childTnLst>
                                </p:cTn>
                              </p:par>
                              <p:par>
                                <p:cTn id="43" presetID="14" presetClass="entr" presetSubtype="10" fill="hold" nodeType="withEffect">
                                  <p:stCondLst>
                                    <p:cond delay="0"/>
                                  </p:stCondLst>
                                  <p:childTnLst>
                                    <p:set>
                                      <p:cBhvr>
                                        <p:cTn id="44" dur="1" fill="hold">
                                          <p:stCondLst>
                                            <p:cond delay="0"/>
                                          </p:stCondLst>
                                        </p:cTn>
                                        <p:tgtEl>
                                          <p:spTgt spid="67"/>
                                        </p:tgtEl>
                                        <p:attrNameLst>
                                          <p:attrName>style.visibility</p:attrName>
                                        </p:attrNameLst>
                                      </p:cBhvr>
                                      <p:to>
                                        <p:strVal val="visible"/>
                                      </p:to>
                                    </p:set>
                                    <p:animEffect transition="in" filter="randombar(horizontal)">
                                      <p:cBhvr>
                                        <p:cTn id="45" dur="500"/>
                                        <p:tgtEl>
                                          <p:spTgt spid="67"/>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82"/>
                                        </p:tgtEl>
                                        <p:attrNameLst>
                                          <p:attrName>style.visibility</p:attrName>
                                        </p:attrNameLst>
                                      </p:cBhvr>
                                      <p:to>
                                        <p:strVal val="visible"/>
                                      </p:to>
                                    </p:set>
                                    <p:animEffect transition="in" filter="randombar(horizontal)">
                                      <p:cBhvr>
                                        <p:cTn id="50" dur="500"/>
                                        <p:tgtEl>
                                          <p:spTgt spid="82"/>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circle(in)">
                                      <p:cBhvr>
                                        <p:cTn id="62" dur="2000"/>
                                        <p:tgtEl>
                                          <p:spTgt spid="22"/>
                                        </p:tgtEl>
                                      </p:cBhvr>
                                    </p:animEffect>
                                  </p:childTnLst>
                                </p:cTn>
                              </p:par>
                              <p:par>
                                <p:cTn id="63" presetID="6" presetClass="entr" presetSubtype="16"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circle(in)">
                                      <p:cBhvr>
                                        <p:cTn id="65" dur="2000"/>
                                        <p:tgtEl>
                                          <p:spTgt spid="47"/>
                                        </p:tgtEl>
                                      </p:cBhvr>
                                    </p:animEffect>
                                  </p:childTnLst>
                                </p:cTn>
                              </p:par>
                              <p:par>
                                <p:cTn id="66" presetID="6" presetClass="entr" presetSubtype="16" fill="hold"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circle(in)">
                                      <p:cBhvr>
                                        <p:cTn id="68" dur="2000"/>
                                        <p:tgtEl>
                                          <p:spTgt spid="46"/>
                                        </p:tgtEl>
                                      </p:cBhvr>
                                    </p:animEffect>
                                  </p:childTnLst>
                                </p:cTn>
                              </p:par>
                              <p:par>
                                <p:cTn id="69" presetID="6" presetClass="entr" presetSubtype="16"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circle(in)">
                                      <p:cBhvr>
                                        <p:cTn id="71" dur="2000"/>
                                        <p:tgtEl>
                                          <p:spTgt spid="39"/>
                                        </p:tgtEl>
                                      </p:cBhvr>
                                    </p:animEffect>
                                  </p:childTnLst>
                                </p:cTn>
                              </p:par>
                            </p:childTnLst>
                          </p:cTn>
                        </p:par>
                      </p:childTnLst>
                    </p:cTn>
                  </p:par>
                  <p:par>
                    <p:cTn id="72" fill="hold">
                      <p:stCondLst>
                        <p:cond delay="indefinite"/>
                      </p:stCondLst>
                      <p:childTnLst>
                        <p:par>
                          <p:cTn id="73" fill="hold">
                            <p:stCondLst>
                              <p:cond delay="0"/>
                            </p:stCondLst>
                            <p:childTnLst>
                              <p:par>
                                <p:cTn id="74" presetID="14" presetClass="entr" presetSubtype="10" fill="hold" nodeType="clickEffect">
                                  <p:stCondLst>
                                    <p:cond delay="0"/>
                                  </p:stCondLst>
                                  <p:childTnLst>
                                    <p:set>
                                      <p:cBhvr>
                                        <p:cTn id="75" dur="1" fill="hold">
                                          <p:stCondLst>
                                            <p:cond delay="0"/>
                                          </p:stCondLst>
                                        </p:cTn>
                                        <p:tgtEl>
                                          <p:spTgt spid="97"/>
                                        </p:tgtEl>
                                        <p:attrNameLst>
                                          <p:attrName>style.visibility</p:attrName>
                                        </p:attrNameLst>
                                      </p:cBhvr>
                                      <p:to>
                                        <p:strVal val="visible"/>
                                      </p:to>
                                    </p:set>
                                    <p:animEffect transition="in" filter="randombar(horizontal)">
                                      <p:cBhvr>
                                        <p:cTn id="76" dur="500"/>
                                        <p:tgtEl>
                                          <p:spTgt spid="97"/>
                                        </p:tgtEl>
                                      </p:cBhvr>
                                    </p:animEffect>
                                  </p:childTnLst>
                                </p:cTn>
                              </p:par>
                            </p:childTnLst>
                          </p:cTn>
                        </p:par>
                      </p:childTnLst>
                    </p:cTn>
                  </p:par>
                  <p:par>
                    <p:cTn id="77" fill="hold">
                      <p:stCondLst>
                        <p:cond delay="indefinite"/>
                      </p:stCondLst>
                      <p:childTnLst>
                        <p:par>
                          <p:cTn id="78" fill="hold">
                            <p:stCondLst>
                              <p:cond delay="0"/>
                            </p:stCondLst>
                            <p:childTnLst>
                              <p:par>
                                <p:cTn id="79" presetID="14" presetClass="entr" presetSubtype="10" fill="hold" nodeType="click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randombar(horizontal)">
                                      <p:cBhvr>
                                        <p:cTn id="81" dur="500"/>
                                        <p:tgtEl>
                                          <p:spTgt spid="112"/>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nodeType="click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14" presetClass="entr" presetSubtype="10" fill="hold" nodeType="clickEffect">
                                  <p:stCondLst>
                                    <p:cond delay="0"/>
                                  </p:stCondLst>
                                  <p:childTnLst>
                                    <p:set>
                                      <p:cBhvr>
                                        <p:cTn id="92" dur="1" fill="hold">
                                          <p:stCondLst>
                                            <p:cond delay="0"/>
                                          </p:stCondLst>
                                        </p:cTn>
                                        <p:tgtEl>
                                          <p:spTgt spid="127"/>
                                        </p:tgtEl>
                                        <p:attrNameLst>
                                          <p:attrName>style.visibility</p:attrName>
                                        </p:attrNameLst>
                                      </p:cBhvr>
                                      <p:to>
                                        <p:strVal val="visible"/>
                                      </p:to>
                                    </p:set>
                                    <p:animEffect transition="in" filter="randombar(horizontal)">
                                      <p:cBhvr>
                                        <p:cTn id="93" dur="500"/>
                                        <p:tgtEl>
                                          <p:spTgt spid="127"/>
                                        </p:tgtEl>
                                      </p:cBhvr>
                                    </p:animEffect>
                                  </p:childTnLst>
                                </p:cTn>
                              </p:par>
                            </p:childTnLst>
                          </p:cTn>
                        </p:par>
                      </p:childTnLst>
                    </p:cTn>
                  </p:par>
                  <p:par>
                    <p:cTn id="94" fill="hold">
                      <p:stCondLst>
                        <p:cond delay="indefinite"/>
                      </p:stCondLst>
                      <p:childTnLst>
                        <p:par>
                          <p:cTn id="95" fill="hold">
                            <p:stCondLst>
                              <p:cond delay="0"/>
                            </p:stCondLst>
                            <p:childTnLst>
                              <p:par>
                                <p:cTn id="96" presetID="14" presetClass="entr" presetSubtype="10" fill="hold" nodeType="clickEffect">
                                  <p:stCondLst>
                                    <p:cond delay="0"/>
                                  </p:stCondLst>
                                  <p:childTnLst>
                                    <p:set>
                                      <p:cBhvr>
                                        <p:cTn id="97" dur="1" fill="hold">
                                          <p:stCondLst>
                                            <p:cond delay="0"/>
                                          </p:stCondLst>
                                        </p:cTn>
                                        <p:tgtEl>
                                          <p:spTgt spid="142"/>
                                        </p:tgtEl>
                                        <p:attrNameLst>
                                          <p:attrName>style.visibility</p:attrName>
                                        </p:attrNameLst>
                                      </p:cBhvr>
                                      <p:to>
                                        <p:strVal val="visible"/>
                                      </p:to>
                                    </p:set>
                                    <p:animEffect transition="in" filter="randombar(horizontal)">
                                      <p:cBhvr>
                                        <p:cTn id="98" dur="500"/>
                                        <p:tgtEl>
                                          <p:spTgt spid="142"/>
                                        </p:tgtEl>
                                      </p:cBhvr>
                                    </p:animEffect>
                                  </p:childTnLst>
                                </p:cTn>
                              </p:par>
                            </p:childTnLst>
                          </p:cTn>
                        </p:par>
                      </p:childTnLst>
                    </p:cTn>
                  </p:par>
                  <p:par>
                    <p:cTn id="99" fill="hold">
                      <p:stCondLst>
                        <p:cond delay="indefinite"/>
                      </p:stCondLst>
                      <p:childTnLst>
                        <p:par>
                          <p:cTn id="100" fill="hold">
                            <p:stCondLst>
                              <p:cond delay="0"/>
                            </p:stCondLst>
                            <p:childTnLst>
                              <p:par>
                                <p:cTn id="101" presetID="14" presetClass="entr" presetSubtype="10" fill="hold" nodeType="clickEffect">
                                  <p:stCondLst>
                                    <p:cond delay="0"/>
                                  </p:stCondLst>
                                  <p:childTnLst>
                                    <p:set>
                                      <p:cBhvr>
                                        <p:cTn id="102" dur="1" fill="hold">
                                          <p:stCondLst>
                                            <p:cond delay="0"/>
                                          </p:stCondLst>
                                        </p:cTn>
                                        <p:tgtEl>
                                          <p:spTgt spid="157"/>
                                        </p:tgtEl>
                                        <p:attrNameLst>
                                          <p:attrName>style.visibility</p:attrName>
                                        </p:attrNameLst>
                                      </p:cBhvr>
                                      <p:to>
                                        <p:strVal val="visible"/>
                                      </p:to>
                                    </p:set>
                                    <p:animEffect transition="in" filter="randombar(horizontal)">
                                      <p:cBhvr>
                                        <p:cTn id="103" dur="500"/>
                                        <p:tgtEl>
                                          <p:spTgt spid="157"/>
                                        </p:tgtEl>
                                      </p:cBhvr>
                                    </p:animEffect>
                                  </p:childTnLst>
                                </p:cTn>
                              </p:par>
                            </p:childTnLst>
                          </p:cTn>
                        </p:par>
                      </p:childTnLst>
                    </p:cTn>
                  </p:par>
                  <p:par>
                    <p:cTn id="104" fill="hold">
                      <p:stCondLst>
                        <p:cond delay="indefinite"/>
                      </p:stCondLst>
                      <p:childTnLst>
                        <p:par>
                          <p:cTn id="105" fill="hold">
                            <p:stCondLst>
                              <p:cond delay="0"/>
                            </p:stCondLst>
                            <p:childTnLst>
                              <p:par>
                                <p:cTn id="106" presetID="42" presetClass="entr" presetSubtype="0" fill="hold" nodeType="click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fade">
                                      <p:cBhvr>
                                        <p:cTn id="108" dur="1000"/>
                                        <p:tgtEl>
                                          <p:spTgt spid="23"/>
                                        </p:tgtEl>
                                      </p:cBhvr>
                                    </p:animEffect>
                                    <p:anim calcmode="lin" valueType="num">
                                      <p:cBhvr>
                                        <p:cTn id="109" dur="1000" fill="hold"/>
                                        <p:tgtEl>
                                          <p:spTgt spid="23"/>
                                        </p:tgtEl>
                                        <p:attrNameLst>
                                          <p:attrName>ppt_x</p:attrName>
                                        </p:attrNameLst>
                                      </p:cBhvr>
                                      <p:tavLst>
                                        <p:tav tm="0">
                                          <p:val>
                                            <p:strVal val="#ppt_x"/>
                                          </p:val>
                                        </p:tav>
                                        <p:tav tm="100000">
                                          <p:val>
                                            <p:strVal val="#ppt_x"/>
                                          </p:val>
                                        </p:tav>
                                      </p:tavLst>
                                    </p:anim>
                                    <p:anim calcmode="lin" valueType="num">
                                      <p:cBhvr>
                                        <p:cTn id="11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6" presetClass="entr" presetSubtype="16" fill="hold" nodeType="click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circle(in)">
                                      <p:cBhvr>
                                        <p:cTn id="115" dur="2000"/>
                                        <p:tgtEl>
                                          <p:spTgt spid="29"/>
                                        </p:tgtEl>
                                      </p:cBhvr>
                                    </p:animEffect>
                                  </p:childTnLst>
                                </p:cTn>
                              </p:par>
                            </p:childTnLst>
                          </p:cTn>
                        </p:par>
                      </p:childTnLst>
                    </p:cTn>
                  </p:par>
                  <p:par>
                    <p:cTn id="116" fill="hold">
                      <p:stCondLst>
                        <p:cond delay="indefinite"/>
                      </p:stCondLst>
                      <p:childTnLst>
                        <p:par>
                          <p:cTn id="117" fill="hold">
                            <p:stCondLst>
                              <p:cond delay="0"/>
                            </p:stCondLst>
                            <p:childTnLst>
                              <p:par>
                                <p:cTn id="118" presetID="14" presetClass="entr" presetSubtype="10" fill="hold" nodeType="clickEffect">
                                  <p:stCondLst>
                                    <p:cond delay="0"/>
                                  </p:stCondLst>
                                  <p:childTnLst>
                                    <p:set>
                                      <p:cBhvr>
                                        <p:cTn id="119" dur="1" fill="hold">
                                          <p:stCondLst>
                                            <p:cond delay="0"/>
                                          </p:stCondLst>
                                        </p:cTn>
                                        <p:tgtEl>
                                          <p:spTgt spid="172"/>
                                        </p:tgtEl>
                                        <p:attrNameLst>
                                          <p:attrName>style.visibility</p:attrName>
                                        </p:attrNameLst>
                                      </p:cBhvr>
                                      <p:to>
                                        <p:strVal val="visible"/>
                                      </p:to>
                                    </p:set>
                                    <p:animEffect transition="in" filter="randombar(horizontal)">
                                      <p:cBhvr>
                                        <p:cTn id="120" dur="500"/>
                                        <p:tgtEl>
                                          <p:spTgt spid="172"/>
                                        </p:tgtEl>
                                      </p:cBhvr>
                                    </p:animEffect>
                                  </p:childTnLst>
                                </p:cTn>
                              </p:par>
                            </p:childTnLst>
                          </p:cTn>
                        </p:par>
                      </p:childTnLst>
                    </p:cTn>
                  </p:par>
                  <p:par>
                    <p:cTn id="121" fill="hold">
                      <p:stCondLst>
                        <p:cond delay="indefinite"/>
                      </p:stCondLst>
                      <p:childTnLst>
                        <p:par>
                          <p:cTn id="122" fill="hold">
                            <p:stCondLst>
                              <p:cond delay="0"/>
                            </p:stCondLst>
                            <p:childTnLst>
                              <p:par>
                                <p:cTn id="123" presetID="14" presetClass="entr" presetSubtype="10" fill="hold" nodeType="clickEffect">
                                  <p:stCondLst>
                                    <p:cond delay="0"/>
                                  </p:stCondLst>
                                  <p:childTnLst>
                                    <p:set>
                                      <p:cBhvr>
                                        <p:cTn id="124" dur="1" fill="hold">
                                          <p:stCondLst>
                                            <p:cond delay="0"/>
                                          </p:stCondLst>
                                        </p:cTn>
                                        <p:tgtEl>
                                          <p:spTgt spid="187"/>
                                        </p:tgtEl>
                                        <p:attrNameLst>
                                          <p:attrName>style.visibility</p:attrName>
                                        </p:attrNameLst>
                                      </p:cBhvr>
                                      <p:to>
                                        <p:strVal val="visible"/>
                                      </p:to>
                                    </p:set>
                                    <p:animEffect transition="in" filter="randombar(horizontal)">
                                      <p:cBhvr>
                                        <p:cTn id="125" dur="500"/>
                                        <p:tgtEl>
                                          <p:spTgt spid="187"/>
                                        </p:tgtEl>
                                      </p:cBhvr>
                                    </p:animEffect>
                                  </p:childTnLst>
                                </p:cTn>
                              </p:par>
                            </p:childTnLst>
                          </p:cTn>
                        </p:par>
                      </p:childTnLst>
                    </p:cTn>
                  </p:par>
                  <p:par>
                    <p:cTn id="126" fill="hold">
                      <p:stCondLst>
                        <p:cond delay="indefinite"/>
                      </p:stCondLst>
                      <p:childTnLst>
                        <p:par>
                          <p:cTn id="127" fill="hold">
                            <p:stCondLst>
                              <p:cond delay="0"/>
                            </p:stCondLst>
                            <p:childTnLst>
                              <p:par>
                                <p:cTn id="128" presetID="42" presetClass="entr" presetSubtype="0" fill="hold" nodeType="clickEffect">
                                  <p:stCondLst>
                                    <p:cond delay="0"/>
                                  </p:stCondLst>
                                  <p:childTnLst>
                                    <p:set>
                                      <p:cBhvr>
                                        <p:cTn id="129" dur="1" fill="hold">
                                          <p:stCondLst>
                                            <p:cond delay="0"/>
                                          </p:stCondLst>
                                        </p:cTn>
                                        <p:tgtEl>
                                          <p:spTgt spid="25"/>
                                        </p:tgtEl>
                                        <p:attrNameLst>
                                          <p:attrName>style.visibility</p:attrName>
                                        </p:attrNameLst>
                                      </p:cBhvr>
                                      <p:to>
                                        <p:strVal val="visible"/>
                                      </p:to>
                                    </p:set>
                                    <p:animEffect transition="in" filter="fade">
                                      <p:cBhvr>
                                        <p:cTn id="130" dur="1000"/>
                                        <p:tgtEl>
                                          <p:spTgt spid="25"/>
                                        </p:tgtEl>
                                      </p:cBhvr>
                                    </p:animEffect>
                                    <p:anim calcmode="lin" valueType="num">
                                      <p:cBhvr>
                                        <p:cTn id="131" dur="1000" fill="hold"/>
                                        <p:tgtEl>
                                          <p:spTgt spid="25"/>
                                        </p:tgtEl>
                                        <p:attrNameLst>
                                          <p:attrName>ppt_x</p:attrName>
                                        </p:attrNameLst>
                                      </p:cBhvr>
                                      <p:tavLst>
                                        <p:tav tm="0">
                                          <p:val>
                                            <p:strVal val="#ppt_x"/>
                                          </p:val>
                                        </p:tav>
                                        <p:tav tm="100000">
                                          <p:val>
                                            <p:strVal val="#ppt_x"/>
                                          </p:val>
                                        </p:tav>
                                      </p:tavLst>
                                    </p:anim>
                                    <p:anim calcmode="lin" valueType="num">
                                      <p:cBhvr>
                                        <p:cTn id="13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6" presetClass="entr" presetSubtype="16" fill="hold" nodeType="clickEffect">
                                  <p:stCondLst>
                                    <p:cond delay="0"/>
                                  </p:stCondLst>
                                  <p:childTnLst>
                                    <p:set>
                                      <p:cBhvr>
                                        <p:cTn id="136" dur="1" fill="hold">
                                          <p:stCondLst>
                                            <p:cond delay="0"/>
                                          </p:stCondLst>
                                        </p:cTn>
                                        <p:tgtEl>
                                          <p:spTgt spid="30"/>
                                        </p:tgtEl>
                                        <p:attrNameLst>
                                          <p:attrName>style.visibility</p:attrName>
                                        </p:attrNameLst>
                                      </p:cBhvr>
                                      <p:to>
                                        <p:strVal val="visible"/>
                                      </p:to>
                                    </p:set>
                                    <p:animEffect transition="in" filter="circle(in)">
                                      <p:cBhvr>
                                        <p:cTn id="137" dur="2000"/>
                                        <p:tgtEl>
                                          <p:spTgt spid="30"/>
                                        </p:tgtEl>
                                      </p:cBhvr>
                                    </p:animEffect>
                                  </p:childTnLst>
                                </p:cTn>
                              </p:par>
                            </p:childTnLst>
                          </p:cTn>
                        </p:par>
                      </p:childTnLst>
                    </p:cTn>
                  </p:par>
                  <p:par>
                    <p:cTn id="138" fill="hold">
                      <p:stCondLst>
                        <p:cond delay="indefinite"/>
                      </p:stCondLst>
                      <p:childTnLst>
                        <p:par>
                          <p:cTn id="139" fill="hold">
                            <p:stCondLst>
                              <p:cond delay="0"/>
                            </p:stCondLst>
                            <p:childTnLst>
                              <p:par>
                                <p:cTn id="140" presetID="14" presetClass="entr" presetSubtype="10" fill="hold" nodeType="clickEffect">
                                  <p:stCondLst>
                                    <p:cond delay="0"/>
                                  </p:stCondLst>
                                  <p:childTnLst>
                                    <p:set>
                                      <p:cBhvr>
                                        <p:cTn id="141" dur="1" fill="hold">
                                          <p:stCondLst>
                                            <p:cond delay="0"/>
                                          </p:stCondLst>
                                        </p:cTn>
                                        <p:tgtEl>
                                          <p:spTgt spid="202"/>
                                        </p:tgtEl>
                                        <p:attrNameLst>
                                          <p:attrName>style.visibility</p:attrName>
                                        </p:attrNameLst>
                                      </p:cBhvr>
                                      <p:to>
                                        <p:strVal val="visible"/>
                                      </p:to>
                                    </p:set>
                                    <p:animEffect transition="in" filter="randombar(horizontal)">
                                      <p:cBhvr>
                                        <p:cTn id="142" dur="500"/>
                                        <p:tgtEl>
                                          <p:spTgt spid="202"/>
                                        </p:tgtEl>
                                      </p:cBhvr>
                                    </p:animEffect>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nodeType="clickEffect">
                                  <p:stCondLst>
                                    <p:cond delay="0"/>
                                  </p:stCondLst>
                                  <p:childTnLst>
                                    <p:set>
                                      <p:cBhvr>
                                        <p:cTn id="146" dur="1" fill="hold">
                                          <p:stCondLst>
                                            <p:cond delay="0"/>
                                          </p:stCondLst>
                                        </p:cTn>
                                        <p:tgtEl>
                                          <p:spTgt spid="27"/>
                                        </p:tgtEl>
                                        <p:attrNameLst>
                                          <p:attrName>style.visibility</p:attrName>
                                        </p:attrNameLst>
                                      </p:cBhvr>
                                      <p:to>
                                        <p:strVal val="visible"/>
                                      </p:to>
                                    </p:set>
                                    <p:animEffect transition="in" filter="fade">
                                      <p:cBhvr>
                                        <p:cTn id="147" dur="1000"/>
                                        <p:tgtEl>
                                          <p:spTgt spid="27"/>
                                        </p:tgtEl>
                                      </p:cBhvr>
                                    </p:animEffect>
                                    <p:anim calcmode="lin" valueType="num">
                                      <p:cBhvr>
                                        <p:cTn id="148" dur="1000" fill="hold"/>
                                        <p:tgtEl>
                                          <p:spTgt spid="27"/>
                                        </p:tgtEl>
                                        <p:attrNameLst>
                                          <p:attrName>ppt_x</p:attrName>
                                        </p:attrNameLst>
                                      </p:cBhvr>
                                      <p:tavLst>
                                        <p:tav tm="0">
                                          <p:val>
                                            <p:strVal val="#ppt_x"/>
                                          </p:val>
                                        </p:tav>
                                        <p:tav tm="100000">
                                          <p:val>
                                            <p:strVal val="#ppt_x"/>
                                          </p:val>
                                        </p:tav>
                                      </p:tavLst>
                                    </p:anim>
                                    <p:anim calcmode="lin" valueType="num">
                                      <p:cBhvr>
                                        <p:cTn id="14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2876993481"/>
              </p:ext>
            </p:extLst>
          </p:nvPr>
        </p:nvGraphicFramePr>
        <p:xfrm>
          <a:off x="1432097" y="4171889"/>
          <a:ext cx="1579925" cy="411213"/>
        </p:xfrm>
        <a:graphic>
          <a:graphicData uri="http://schemas.openxmlformats.org/presentationml/2006/ole">
            <mc:AlternateContent xmlns:mc="http://schemas.openxmlformats.org/markup-compatibility/2006">
              <mc:Choice xmlns:v="urn:schemas-microsoft-com:vml" Requires="v">
                <p:oleObj spid="_x0000_s29970" name="Equation" r:id="rId3" imgW="698400" imgH="177480" progId="Equation.DSMT4">
                  <p:embed/>
                </p:oleObj>
              </mc:Choice>
              <mc:Fallback>
                <p:oleObj name="Equation" r:id="rId3" imgW="698400" imgH="177480" progId="Equation.DSMT4">
                  <p:embed/>
                  <p:pic>
                    <p:nvPicPr>
                      <p:cNvPr id="0" name="Object 8"/>
                      <p:cNvPicPr>
                        <a:picLocks noChangeAspect="1" noChangeArrowheads="1"/>
                      </p:cNvPicPr>
                      <p:nvPr/>
                    </p:nvPicPr>
                    <p:blipFill>
                      <a:blip r:embed="rId4"/>
                      <a:srcRect/>
                      <a:stretch>
                        <a:fillRect/>
                      </a:stretch>
                    </p:blipFill>
                    <p:spPr bwMode="auto">
                      <a:xfrm>
                        <a:off x="1432097" y="4171889"/>
                        <a:ext cx="1579925" cy="411213"/>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90250985"/>
              </p:ext>
            </p:extLst>
          </p:nvPr>
        </p:nvGraphicFramePr>
        <p:xfrm>
          <a:off x="4406956" y="4791396"/>
          <a:ext cx="671805" cy="359183"/>
        </p:xfrm>
        <a:graphic>
          <a:graphicData uri="http://schemas.openxmlformats.org/presentationml/2006/ole">
            <mc:AlternateContent xmlns:mc="http://schemas.openxmlformats.org/markup-compatibility/2006">
              <mc:Choice xmlns:v="urn:schemas-microsoft-com:vml" Requires="v">
                <p:oleObj spid="_x0000_s29971" name="Equation" r:id="rId5" imgW="482400" imgH="253800" progId="Equation.DSMT4">
                  <p:embed/>
                </p:oleObj>
              </mc:Choice>
              <mc:Fallback>
                <p:oleObj name="Equation" r:id="rId5" imgW="482400" imgH="253800" progId="Equation.DSMT4">
                  <p:embed/>
                  <p:pic>
                    <p:nvPicPr>
                      <p:cNvPr id="0" name="Object 7"/>
                      <p:cNvPicPr>
                        <a:picLocks noChangeAspect="1" noChangeArrowheads="1"/>
                      </p:cNvPicPr>
                      <p:nvPr/>
                    </p:nvPicPr>
                    <p:blipFill>
                      <a:blip r:embed="rId6"/>
                      <a:srcRect/>
                      <a:stretch>
                        <a:fillRect/>
                      </a:stretch>
                    </p:blipFill>
                    <p:spPr bwMode="auto">
                      <a:xfrm>
                        <a:off x="4406956" y="4791396"/>
                        <a:ext cx="671805" cy="359183"/>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51857348"/>
              </p:ext>
            </p:extLst>
          </p:nvPr>
        </p:nvGraphicFramePr>
        <p:xfrm>
          <a:off x="1561071" y="3580908"/>
          <a:ext cx="1321978" cy="364023"/>
        </p:xfrm>
        <a:graphic>
          <a:graphicData uri="http://schemas.openxmlformats.org/presentationml/2006/ole">
            <mc:AlternateContent xmlns:mc="http://schemas.openxmlformats.org/markup-compatibility/2006">
              <mc:Choice xmlns:v="urn:schemas-microsoft-com:vml" Requires="v">
                <p:oleObj spid="_x0000_s29972" name="Equation" r:id="rId7" imgW="660240" imgH="177480" progId="Equation.DSMT4">
                  <p:embed/>
                </p:oleObj>
              </mc:Choice>
              <mc:Fallback>
                <p:oleObj name="Equation" r:id="rId7" imgW="660240" imgH="177480" progId="Equation.DSMT4">
                  <p:embed/>
                  <p:pic>
                    <p:nvPicPr>
                      <p:cNvPr id="0" name="Object 6"/>
                      <p:cNvPicPr>
                        <a:picLocks noChangeAspect="1" noChangeArrowheads="1"/>
                      </p:cNvPicPr>
                      <p:nvPr/>
                    </p:nvPicPr>
                    <p:blipFill>
                      <a:blip r:embed="rId8"/>
                      <a:srcRect/>
                      <a:stretch>
                        <a:fillRect/>
                      </a:stretch>
                    </p:blipFill>
                    <p:spPr bwMode="auto">
                      <a:xfrm>
                        <a:off x="1561071" y="3580908"/>
                        <a:ext cx="1321978" cy="364023"/>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400759458"/>
              </p:ext>
            </p:extLst>
          </p:nvPr>
        </p:nvGraphicFramePr>
        <p:xfrm>
          <a:off x="4406956" y="2854191"/>
          <a:ext cx="846232" cy="492022"/>
        </p:xfrm>
        <a:graphic>
          <a:graphicData uri="http://schemas.openxmlformats.org/presentationml/2006/ole">
            <mc:AlternateContent xmlns:mc="http://schemas.openxmlformats.org/markup-compatibility/2006">
              <mc:Choice xmlns:v="urn:schemas-microsoft-com:vml" Requires="v">
                <p:oleObj spid="_x0000_s29973" name="Equation" r:id="rId9" imgW="444240" imgH="253800" progId="Equation.DSMT4">
                  <p:embed/>
                </p:oleObj>
              </mc:Choice>
              <mc:Fallback>
                <p:oleObj name="Equation" r:id="rId9" imgW="444240" imgH="253800" progId="Equation.DSMT4">
                  <p:embed/>
                  <p:pic>
                    <p:nvPicPr>
                      <p:cNvPr id="0" name="Object 3"/>
                      <p:cNvPicPr>
                        <a:picLocks noChangeAspect="1" noChangeArrowheads="1"/>
                      </p:cNvPicPr>
                      <p:nvPr/>
                    </p:nvPicPr>
                    <p:blipFill>
                      <a:blip r:embed="rId10"/>
                      <a:srcRect/>
                      <a:stretch>
                        <a:fillRect/>
                      </a:stretch>
                    </p:blipFill>
                    <p:spPr bwMode="auto">
                      <a:xfrm>
                        <a:off x="4406956" y="2854191"/>
                        <a:ext cx="846232" cy="492022"/>
                      </a:xfrm>
                      <a:prstGeom prst="rect">
                        <a:avLst/>
                      </a:prstGeom>
                      <a:noFill/>
                    </p:spPr>
                  </p:pic>
                </p:oleObj>
              </mc:Fallback>
            </mc:AlternateContent>
          </a:graphicData>
        </a:graphic>
      </p:graphicFrame>
      <p:sp>
        <p:nvSpPr>
          <p:cNvPr id="13" name="Rectangle 9"/>
          <p:cNvSpPr>
            <a:spLocks noChangeArrowheads="1"/>
          </p:cNvSpPr>
          <p:nvPr/>
        </p:nvSpPr>
        <p:spPr bwMode="auto">
          <a:xfrm>
            <a:off x="892272" y="1528845"/>
            <a:ext cx="53944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pt-B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Bài 1. Điền vào chỗ còn trống (…) trong bảng dưới đây:</a:t>
            </a:r>
            <a:endParaRPr kumimoji="0" lang="pt-B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rotWithShape="1">
          <a:blip r:embed="rId11"/>
          <a:srcRect r="44180" b="3339"/>
          <a:stretch/>
        </p:blipFill>
        <p:spPr>
          <a:xfrm>
            <a:off x="-434286" y="2321893"/>
            <a:ext cx="7438354" cy="3699992"/>
          </a:xfrm>
          <a:prstGeom prst="rect">
            <a:avLst/>
          </a:prstGeom>
        </p:spPr>
      </p:pic>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Rounded Rectangle 10"/>
          <p:cNvSpPr/>
          <p:nvPr/>
        </p:nvSpPr>
        <p:spPr>
          <a:xfrm>
            <a:off x="4742858" y="304030"/>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247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34012" y="1128847"/>
            <a:ext cx="11300787" cy="1941915"/>
          </a:xfrm>
          <a:prstGeom prst="rect">
            <a:avLst/>
          </a:prstGeom>
          <a:ln>
            <a:solidFill>
              <a:srgbClr val="00B050"/>
            </a:solidFill>
          </a:ln>
        </p:spPr>
      </p:pic>
      <p:sp>
        <p:nvSpPr>
          <p:cNvPr id="5" name="Rounded Rectangle 4"/>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V="1">
            <a:off x="337853" y="3636585"/>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4222201584"/>
              </p:ext>
            </p:extLst>
          </p:nvPr>
        </p:nvGraphicFramePr>
        <p:xfrm>
          <a:off x="8777288" y="3013075"/>
          <a:ext cx="392112" cy="401638"/>
        </p:xfrm>
        <a:graphic>
          <a:graphicData uri="http://schemas.openxmlformats.org/presentationml/2006/ole">
            <mc:AlternateContent xmlns:mc="http://schemas.openxmlformats.org/markup-compatibility/2006">
              <mc:Choice xmlns:v="urn:schemas-microsoft-com:vml" Requires="v">
                <p:oleObj spid="_x0000_s154271" name="Equation" r:id="rId4" imgW="114120" imgH="177480" progId="Equation.DSMT4">
                  <p:embed/>
                </p:oleObj>
              </mc:Choice>
              <mc:Fallback>
                <p:oleObj name="Equation" r:id="rId4" imgW="114120" imgH="177480" progId="Equation.DSMT4">
                  <p:embed/>
                  <p:pic>
                    <p:nvPicPr>
                      <p:cNvPr id="22" name="Object 21"/>
                      <p:cNvPicPr>
                        <a:picLocks noChangeAspect="1" noChangeArrowheads="1"/>
                      </p:cNvPicPr>
                      <p:nvPr/>
                    </p:nvPicPr>
                    <p:blipFill>
                      <a:blip r:embed="rId5"/>
                      <a:srcRect/>
                      <a:stretch>
                        <a:fillRect/>
                      </a:stretch>
                    </p:blipFill>
                    <p:spPr bwMode="auto">
                      <a:xfrm>
                        <a:off x="8777288" y="3013075"/>
                        <a:ext cx="392112" cy="401638"/>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192199887"/>
              </p:ext>
            </p:extLst>
          </p:nvPr>
        </p:nvGraphicFramePr>
        <p:xfrm>
          <a:off x="3587750" y="4346575"/>
          <a:ext cx="825500" cy="314325"/>
        </p:xfrm>
        <a:graphic>
          <a:graphicData uri="http://schemas.openxmlformats.org/presentationml/2006/ole">
            <mc:AlternateContent xmlns:mc="http://schemas.openxmlformats.org/markup-compatibility/2006">
              <mc:Choice xmlns:v="urn:schemas-microsoft-com:vml" Requires="v">
                <p:oleObj spid="_x0000_s154272" name="Equation" r:id="rId6" imgW="241200" imgH="139680" progId="Equation.DSMT4">
                  <p:embed/>
                </p:oleObj>
              </mc:Choice>
              <mc:Fallback>
                <p:oleObj name="Equation" r:id="rId6" imgW="241200" imgH="139680" progId="Equation.DSMT4">
                  <p:embed/>
                  <p:pic>
                    <p:nvPicPr>
                      <p:cNvPr id="23" name="Object 22"/>
                      <p:cNvPicPr>
                        <a:picLocks noChangeAspect="1" noChangeArrowheads="1"/>
                      </p:cNvPicPr>
                      <p:nvPr/>
                    </p:nvPicPr>
                    <p:blipFill>
                      <a:blip r:embed="rId7"/>
                      <a:srcRect/>
                      <a:stretch>
                        <a:fillRect/>
                      </a:stretch>
                    </p:blipFill>
                    <p:spPr bwMode="auto">
                      <a:xfrm>
                        <a:off x="3587750" y="4346575"/>
                        <a:ext cx="825500" cy="314325"/>
                      </a:xfrm>
                      <a:prstGeom prst="rect">
                        <a:avLst/>
                      </a:prstGeom>
                      <a:noFill/>
                    </p:spPr>
                  </p:pic>
                </p:oleObj>
              </mc:Fallback>
            </mc:AlternateContent>
          </a:graphicData>
        </a:graphic>
      </p:graphicFrame>
      <p:grpSp>
        <p:nvGrpSpPr>
          <p:cNvPr id="9" name="Group 8"/>
          <p:cNvGrpSpPr/>
          <p:nvPr/>
        </p:nvGrpSpPr>
        <p:grpSpPr>
          <a:xfrm>
            <a:off x="8936506" y="4503737"/>
            <a:ext cx="1270370" cy="371435"/>
            <a:chOff x="0" y="0"/>
            <a:chExt cx="1600200" cy="228600"/>
          </a:xfrm>
        </p:grpSpPr>
        <p:cxnSp>
          <p:nvCxnSpPr>
            <p:cNvPr id="10"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1"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2"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3"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cxnSp>
        <p:nvCxnSpPr>
          <p:cNvPr id="26" name="Straight Arrow Connector 25"/>
          <p:cNvCxnSpPr/>
          <p:nvPr/>
        </p:nvCxnSpPr>
        <p:spPr>
          <a:xfrm flipV="1">
            <a:off x="337853" y="4755596"/>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p:cNvCxnSpPr/>
          <p:nvPr/>
        </p:nvCxnSpPr>
        <p:spPr>
          <a:xfrm flipV="1">
            <a:off x="337854" y="5874607"/>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flipV="1">
            <a:off x="6229944" y="4726071"/>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flipV="1">
            <a:off x="6084405" y="3594452"/>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p:cNvCxnSpPr/>
          <p:nvPr/>
        </p:nvCxnSpPr>
        <p:spPr>
          <a:xfrm flipV="1">
            <a:off x="6275315" y="5857691"/>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32" name="Object 31"/>
          <p:cNvGraphicFramePr>
            <a:graphicFrameLocks noChangeAspect="1"/>
          </p:cNvGraphicFramePr>
          <p:nvPr>
            <p:extLst>
              <p:ext uri="{D42A27DB-BD31-4B8C-83A1-F6EECF244321}">
                <p14:modId xmlns:p14="http://schemas.microsoft.com/office/powerpoint/2010/main" val="823166239"/>
              </p:ext>
            </p:extLst>
          </p:nvPr>
        </p:nvGraphicFramePr>
        <p:xfrm>
          <a:off x="8756388" y="3373226"/>
          <a:ext cx="453704" cy="533927"/>
        </p:xfrm>
        <a:graphic>
          <a:graphicData uri="http://schemas.openxmlformats.org/presentationml/2006/ole">
            <mc:AlternateContent xmlns:mc="http://schemas.openxmlformats.org/markup-compatibility/2006">
              <mc:Choice xmlns:v="urn:schemas-microsoft-com:vml" Requires="v">
                <p:oleObj spid="_x0000_s154273" name="Equation" r:id="rId8" imgW="88560" imgH="203040" progId="Equation.DSMT4">
                  <p:embed/>
                </p:oleObj>
              </mc:Choice>
              <mc:Fallback>
                <p:oleObj name="Equation" r:id="rId8" imgW="88560" imgH="203040" progId="Equation.DSMT4">
                  <p:embed/>
                  <p:pic>
                    <p:nvPicPr>
                      <p:cNvPr id="21" name="Object 20"/>
                      <p:cNvPicPr>
                        <a:picLocks noChangeAspect="1" noChangeArrowheads="1"/>
                      </p:cNvPicPr>
                      <p:nvPr/>
                    </p:nvPicPr>
                    <p:blipFill>
                      <a:blip r:embed="rId9"/>
                      <a:srcRect/>
                      <a:stretch>
                        <a:fillRect/>
                      </a:stretch>
                    </p:blipFill>
                    <p:spPr bwMode="auto">
                      <a:xfrm>
                        <a:off x="8756388" y="3373226"/>
                        <a:ext cx="453704" cy="533927"/>
                      </a:xfrm>
                      <a:prstGeom prst="rect">
                        <a:avLst/>
                      </a:prstGeom>
                      <a:noFill/>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579778182"/>
              </p:ext>
            </p:extLst>
          </p:nvPr>
        </p:nvGraphicFramePr>
        <p:xfrm>
          <a:off x="3052275" y="3409055"/>
          <a:ext cx="453704" cy="533927"/>
        </p:xfrm>
        <a:graphic>
          <a:graphicData uri="http://schemas.openxmlformats.org/presentationml/2006/ole">
            <mc:AlternateContent xmlns:mc="http://schemas.openxmlformats.org/markup-compatibility/2006">
              <mc:Choice xmlns:v="urn:schemas-microsoft-com:vml" Requires="v">
                <p:oleObj spid="_x0000_s154274" name="Equation" r:id="rId8" imgW="88560" imgH="203040" progId="Equation.DSMT4">
                  <p:embed/>
                </p:oleObj>
              </mc:Choice>
              <mc:Fallback>
                <p:oleObj name="Equation" r:id="rId8" imgW="88560" imgH="203040" progId="Equation.DSMT4">
                  <p:embed/>
                  <p:pic>
                    <p:nvPicPr>
                      <p:cNvPr id="32" name="Object 31"/>
                      <p:cNvPicPr>
                        <a:picLocks noChangeAspect="1" noChangeArrowheads="1"/>
                      </p:cNvPicPr>
                      <p:nvPr/>
                    </p:nvPicPr>
                    <p:blipFill>
                      <a:blip r:embed="rId9"/>
                      <a:srcRect/>
                      <a:stretch>
                        <a:fillRect/>
                      </a:stretch>
                    </p:blipFill>
                    <p:spPr bwMode="auto">
                      <a:xfrm>
                        <a:off x="3052275" y="3409055"/>
                        <a:ext cx="453704" cy="533927"/>
                      </a:xfrm>
                      <a:prstGeom prst="rect">
                        <a:avLst/>
                      </a:prstGeom>
                      <a:noFill/>
                    </p:spPr>
                  </p:pic>
                </p:oleObj>
              </mc:Fallback>
            </mc:AlternateContent>
          </a:graphicData>
        </a:graphic>
      </p:graphicFrame>
      <p:graphicFrame>
        <p:nvGraphicFramePr>
          <p:cNvPr id="34" name="Object 33"/>
          <p:cNvGraphicFramePr>
            <a:graphicFrameLocks noChangeAspect="1"/>
          </p:cNvGraphicFramePr>
          <p:nvPr>
            <p:extLst>
              <p:ext uri="{D42A27DB-BD31-4B8C-83A1-F6EECF244321}">
                <p14:modId xmlns:p14="http://schemas.microsoft.com/office/powerpoint/2010/main" val="4047026690"/>
              </p:ext>
            </p:extLst>
          </p:nvPr>
        </p:nvGraphicFramePr>
        <p:xfrm>
          <a:off x="3092450" y="3048000"/>
          <a:ext cx="390525" cy="401638"/>
        </p:xfrm>
        <a:graphic>
          <a:graphicData uri="http://schemas.openxmlformats.org/presentationml/2006/ole">
            <mc:AlternateContent xmlns:mc="http://schemas.openxmlformats.org/markup-compatibility/2006">
              <mc:Choice xmlns:v="urn:schemas-microsoft-com:vml" Requires="v">
                <p:oleObj spid="_x0000_s154275" name="Equation" r:id="rId10" imgW="114120" imgH="177480" progId="Equation.DSMT4">
                  <p:embed/>
                </p:oleObj>
              </mc:Choice>
              <mc:Fallback>
                <p:oleObj name="Equation" r:id="rId10" imgW="114120" imgH="177480" progId="Equation.DSMT4">
                  <p:embed/>
                  <p:pic>
                    <p:nvPicPr>
                      <p:cNvPr id="7" name="Object 6"/>
                      <p:cNvPicPr>
                        <a:picLocks noChangeAspect="1" noChangeArrowheads="1"/>
                      </p:cNvPicPr>
                      <p:nvPr/>
                    </p:nvPicPr>
                    <p:blipFill>
                      <a:blip r:embed="rId11"/>
                      <a:srcRect/>
                      <a:stretch>
                        <a:fillRect/>
                      </a:stretch>
                    </p:blipFill>
                    <p:spPr bwMode="auto">
                      <a:xfrm>
                        <a:off x="3092450" y="3048000"/>
                        <a:ext cx="390525" cy="401638"/>
                      </a:xfrm>
                      <a:prstGeom prst="rect">
                        <a:avLst/>
                      </a:prstGeom>
                      <a:noFill/>
                    </p:spPr>
                  </p:pic>
                </p:oleObj>
              </mc:Fallback>
            </mc:AlternateContent>
          </a:graphicData>
        </a:graphic>
      </p:graphicFrame>
      <p:grpSp>
        <p:nvGrpSpPr>
          <p:cNvPr id="35" name="Group 34"/>
          <p:cNvGrpSpPr/>
          <p:nvPr/>
        </p:nvGrpSpPr>
        <p:grpSpPr>
          <a:xfrm>
            <a:off x="3279127" y="3437409"/>
            <a:ext cx="1270370" cy="371435"/>
            <a:chOff x="0" y="0"/>
            <a:chExt cx="1600200" cy="228600"/>
          </a:xfrm>
        </p:grpSpPr>
        <p:cxnSp>
          <p:nvCxnSpPr>
            <p:cNvPr id="36"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7"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8"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9"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0"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1"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2"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3"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4"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5"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6"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7"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8"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9"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50" name="Object 49"/>
          <p:cNvGraphicFramePr>
            <a:graphicFrameLocks noChangeAspect="1"/>
          </p:cNvGraphicFramePr>
          <p:nvPr>
            <p:extLst>
              <p:ext uri="{D42A27DB-BD31-4B8C-83A1-F6EECF244321}">
                <p14:modId xmlns:p14="http://schemas.microsoft.com/office/powerpoint/2010/main" val="2472094132"/>
              </p:ext>
            </p:extLst>
          </p:nvPr>
        </p:nvGraphicFramePr>
        <p:xfrm>
          <a:off x="989348" y="3738592"/>
          <a:ext cx="1859235" cy="511938"/>
        </p:xfrm>
        <a:graphic>
          <a:graphicData uri="http://schemas.openxmlformats.org/presentationml/2006/ole">
            <mc:AlternateContent xmlns:mc="http://schemas.openxmlformats.org/markup-compatibility/2006">
              <mc:Choice xmlns:v="urn:schemas-microsoft-com:vml" Requires="v">
                <p:oleObj spid="_x0000_s154276" name="Equation" r:id="rId12" imgW="736560" imgH="253800" progId="Equation.DSMT4">
                  <p:embed/>
                </p:oleObj>
              </mc:Choice>
              <mc:Fallback>
                <p:oleObj name="Equation" r:id="rId12" imgW="736560" imgH="253800" progId="Equation.DSMT4">
                  <p:embed/>
                  <p:pic>
                    <p:nvPicPr>
                      <p:cNvPr id="32" name="Object 31"/>
                      <p:cNvPicPr>
                        <a:picLocks noChangeAspect="1" noChangeArrowheads="1"/>
                      </p:cNvPicPr>
                      <p:nvPr/>
                    </p:nvPicPr>
                    <p:blipFill>
                      <a:blip r:embed="rId13"/>
                      <a:srcRect/>
                      <a:stretch>
                        <a:fillRect/>
                      </a:stretch>
                    </p:blipFill>
                    <p:spPr bwMode="auto">
                      <a:xfrm>
                        <a:off x="989348" y="3738592"/>
                        <a:ext cx="1859235" cy="511938"/>
                      </a:xfrm>
                      <a:prstGeom prst="rect">
                        <a:avLst/>
                      </a:prstGeom>
                      <a:noFill/>
                    </p:spPr>
                  </p:pic>
                </p:oleObj>
              </mc:Fallback>
            </mc:AlternateContent>
          </a:graphicData>
        </a:graphic>
      </p:graphicFrame>
      <p:graphicFrame>
        <p:nvGraphicFramePr>
          <p:cNvPr id="51" name="Object 50"/>
          <p:cNvGraphicFramePr>
            <a:graphicFrameLocks noChangeAspect="1"/>
          </p:cNvGraphicFramePr>
          <p:nvPr>
            <p:extLst>
              <p:ext uri="{D42A27DB-BD31-4B8C-83A1-F6EECF244321}">
                <p14:modId xmlns:p14="http://schemas.microsoft.com/office/powerpoint/2010/main" val="675675012"/>
              </p:ext>
            </p:extLst>
          </p:nvPr>
        </p:nvGraphicFramePr>
        <p:xfrm>
          <a:off x="330856" y="3202340"/>
          <a:ext cx="825500" cy="285750"/>
        </p:xfrm>
        <a:graphic>
          <a:graphicData uri="http://schemas.openxmlformats.org/presentationml/2006/ole">
            <mc:AlternateContent xmlns:mc="http://schemas.openxmlformats.org/markup-compatibility/2006">
              <mc:Choice xmlns:v="urn:schemas-microsoft-com:vml" Requires="v">
                <p:oleObj spid="_x0000_s154277" name="Equation" r:id="rId14" imgW="241200" imgH="126720" progId="Equation.DSMT4">
                  <p:embed/>
                </p:oleObj>
              </mc:Choice>
              <mc:Fallback>
                <p:oleObj name="Equation" r:id="rId14" imgW="241200" imgH="126720" progId="Equation.DSMT4">
                  <p:embed/>
                  <p:pic>
                    <p:nvPicPr>
                      <p:cNvPr id="8" name="Object 7"/>
                      <p:cNvPicPr>
                        <a:picLocks noChangeAspect="1" noChangeArrowheads="1"/>
                      </p:cNvPicPr>
                      <p:nvPr/>
                    </p:nvPicPr>
                    <p:blipFill>
                      <a:blip r:embed="rId15"/>
                      <a:srcRect/>
                      <a:stretch>
                        <a:fillRect/>
                      </a:stretch>
                    </p:blipFill>
                    <p:spPr bwMode="auto">
                      <a:xfrm>
                        <a:off x="330856" y="3202340"/>
                        <a:ext cx="825500" cy="285750"/>
                      </a:xfrm>
                      <a:prstGeom prst="rect">
                        <a:avLst/>
                      </a:prstGeom>
                      <a:noFill/>
                    </p:spPr>
                  </p:pic>
                </p:oleObj>
              </mc:Fallback>
            </mc:AlternateContent>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val="394612139"/>
              </p:ext>
            </p:extLst>
          </p:nvPr>
        </p:nvGraphicFramePr>
        <p:xfrm>
          <a:off x="6932613" y="3297238"/>
          <a:ext cx="519112" cy="533400"/>
        </p:xfrm>
        <a:graphic>
          <a:graphicData uri="http://schemas.openxmlformats.org/presentationml/2006/ole">
            <mc:AlternateContent xmlns:mc="http://schemas.openxmlformats.org/markup-compatibility/2006">
              <mc:Choice xmlns:v="urn:schemas-microsoft-com:vml" Requires="v">
                <p:oleObj spid="_x0000_s154278" name="Equation" r:id="rId16" imgW="101520" imgH="203040" progId="Equation.DSMT4">
                  <p:embed/>
                </p:oleObj>
              </mc:Choice>
              <mc:Fallback>
                <p:oleObj name="Equation" r:id="rId16" imgW="101520" imgH="203040" progId="Equation.DSMT4">
                  <p:embed/>
                  <p:pic>
                    <p:nvPicPr>
                      <p:cNvPr id="32" name="Object 31"/>
                      <p:cNvPicPr>
                        <a:picLocks noChangeAspect="1" noChangeArrowheads="1"/>
                      </p:cNvPicPr>
                      <p:nvPr/>
                    </p:nvPicPr>
                    <p:blipFill>
                      <a:blip r:embed="rId17"/>
                      <a:srcRect/>
                      <a:stretch>
                        <a:fillRect/>
                      </a:stretch>
                    </p:blipFill>
                    <p:spPr bwMode="auto">
                      <a:xfrm>
                        <a:off x="6932613" y="3297238"/>
                        <a:ext cx="519112" cy="533400"/>
                      </a:xfrm>
                      <a:prstGeom prst="rect">
                        <a:avLst/>
                      </a:prstGeom>
                      <a:noFill/>
                    </p:spPr>
                  </p:pic>
                </p:oleObj>
              </mc:Fallback>
            </mc:AlternateContent>
          </a:graphicData>
        </a:graphic>
      </p:graphicFrame>
      <p:graphicFrame>
        <p:nvGraphicFramePr>
          <p:cNvPr id="53" name="Object 52"/>
          <p:cNvGraphicFramePr>
            <a:graphicFrameLocks noChangeAspect="1"/>
          </p:cNvGraphicFramePr>
          <p:nvPr>
            <p:extLst>
              <p:ext uri="{D42A27DB-BD31-4B8C-83A1-F6EECF244321}">
                <p14:modId xmlns:p14="http://schemas.microsoft.com/office/powerpoint/2010/main" val="3175421373"/>
              </p:ext>
            </p:extLst>
          </p:nvPr>
        </p:nvGraphicFramePr>
        <p:xfrm>
          <a:off x="7038975" y="3021013"/>
          <a:ext cx="304800" cy="373062"/>
        </p:xfrm>
        <a:graphic>
          <a:graphicData uri="http://schemas.openxmlformats.org/presentationml/2006/ole">
            <mc:AlternateContent xmlns:mc="http://schemas.openxmlformats.org/markup-compatibility/2006">
              <mc:Choice xmlns:v="urn:schemas-microsoft-com:vml" Requires="v">
                <p:oleObj spid="_x0000_s154279" name="Equation" r:id="rId18" imgW="88560" imgH="164880" progId="Equation.DSMT4">
                  <p:embed/>
                </p:oleObj>
              </mc:Choice>
              <mc:Fallback>
                <p:oleObj name="Equation" r:id="rId18" imgW="88560" imgH="164880" progId="Equation.DSMT4">
                  <p:embed/>
                  <p:pic>
                    <p:nvPicPr>
                      <p:cNvPr id="7" name="Object 6"/>
                      <p:cNvPicPr>
                        <a:picLocks noChangeAspect="1" noChangeArrowheads="1"/>
                      </p:cNvPicPr>
                      <p:nvPr/>
                    </p:nvPicPr>
                    <p:blipFill>
                      <a:blip r:embed="rId19"/>
                      <a:srcRect/>
                      <a:stretch>
                        <a:fillRect/>
                      </a:stretch>
                    </p:blipFill>
                    <p:spPr bwMode="auto">
                      <a:xfrm>
                        <a:off x="7038975" y="3021013"/>
                        <a:ext cx="304800" cy="373062"/>
                      </a:xfrm>
                      <a:prstGeom prst="rect">
                        <a:avLst/>
                      </a:prstGeom>
                      <a:noFill/>
                    </p:spPr>
                  </p:pic>
                </p:oleObj>
              </mc:Fallback>
            </mc:AlternateContent>
          </a:graphicData>
        </a:graphic>
      </p:graphicFrame>
      <p:grpSp>
        <p:nvGrpSpPr>
          <p:cNvPr id="54" name="Group 53"/>
          <p:cNvGrpSpPr/>
          <p:nvPr/>
        </p:nvGrpSpPr>
        <p:grpSpPr>
          <a:xfrm>
            <a:off x="9047894" y="3405044"/>
            <a:ext cx="1270370" cy="371435"/>
            <a:chOff x="0" y="0"/>
            <a:chExt cx="1600200" cy="228600"/>
          </a:xfrm>
        </p:grpSpPr>
        <p:cxnSp>
          <p:nvCxnSpPr>
            <p:cNvPr id="55"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6"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7"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8"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9"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0"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2"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3"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4"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5"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6"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7"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8"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pSp>
        <p:nvGrpSpPr>
          <p:cNvPr id="69" name="Group 68"/>
          <p:cNvGrpSpPr/>
          <p:nvPr/>
        </p:nvGrpSpPr>
        <p:grpSpPr>
          <a:xfrm>
            <a:off x="5776143" y="3405044"/>
            <a:ext cx="1270370" cy="371435"/>
            <a:chOff x="0" y="0"/>
            <a:chExt cx="1600200" cy="228600"/>
          </a:xfrm>
        </p:grpSpPr>
        <p:cxnSp>
          <p:nvCxnSpPr>
            <p:cNvPr id="70"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1"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2"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3"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4"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5"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6"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7"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8"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9"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0"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1"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2"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3"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84" name="Object 83"/>
          <p:cNvGraphicFramePr>
            <a:graphicFrameLocks noChangeAspect="1"/>
          </p:cNvGraphicFramePr>
          <p:nvPr>
            <p:extLst>
              <p:ext uri="{D42A27DB-BD31-4B8C-83A1-F6EECF244321}">
                <p14:modId xmlns:p14="http://schemas.microsoft.com/office/powerpoint/2010/main" val="261965733"/>
              </p:ext>
            </p:extLst>
          </p:nvPr>
        </p:nvGraphicFramePr>
        <p:xfrm>
          <a:off x="7313351" y="3778333"/>
          <a:ext cx="1443037" cy="511175"/>
        </p:xfrm>
        <a:graphic>
          <a:graphicData uri="http://schemas.openxmlformats.org/presentationml/2006/ole">
            <mc:AlternateContent xmlns:mc="http://schemas.openxmlformats.org/markup-compatibility/2006">
              <mc:Choice xmlns:v="urn:schemas-microsoft-com:vml" Requires="v">
                <p:oleObj spid="_x0000_s154280" name="Equation" r:id="rId20" imgW="571320" imgH="253800" progId="Equation.DSMT4">
                  <p:embed/>
                </p:oleObj>
              </mc:Choice>
              <mc:Fallback>
                <p:oleObj name="Equation" r:id="rId20" imgW="571320" imgH="253800" progId="Equation.DSMT4">
                  <p:embed/>
                  <p:pic>
                    <p:nvPicPr>
                      <p:cNvPr id="50" name="Object 49"/>
                      <p:cNvPicPr>
                        <a:picLocks noChangeAspect="1" noChangeArrowheads="1"/>
                      </p:cNvPicPr>
                      <p:nvPr/>
                    </p:nvPicPr>
                    <p:blipFill>
                      <a:blip r:embed="rId21"/>
                      <a:srcRect/>
                      <a:stretch>
                        <a:fillRect/>
                      </a:stretch>
                    </p:blipFill>
                    <p:spPr bwMode="auto">
                      <a:xfrm>
                        <a:off x="7313351" y="3778333"/>
                        <a:ext cx="1443037" cy="511175"/>
                      </a:xfrm>
                      <a:prstGeom prst="rect">
                        <a:avLst/>
                      </a:prstGeom>
                      <a:noFill/>
                    </p:spPr>
                  </p:pic>
                </p:oleObj>
              </mc:Fallback>
            </mc:AlternateContent>
          </a:graphicData>
        </a:graphic>
      </p:graphicFrame>
      <p:graphicFrame>
        <p:nvGraphicFramePr>
          <p:cNvPr id="85" name="Object 84"/>
          <p:cNvGraphicFramePr>
            <a:graphicFrameLocks noChangeAspect="1"/>
          </p:cNvGraphicFramePr>
          <p:nvPr>
            <p:extLst>
              <p:ext uri="{D42A27DB-BD31-4B8C-83A1-F6EECF244321}">
                <p14:modId xmlns:p14="http://schemas.microsoft.com/office/powerpoint/2010/main" val="1342448998"/>
              </p:ext>
            </p:extLst>
          </p:nvPr>
        </p:nvGraphicFramePr>
        <p:xfrm>
          <a:off x="1371944" y="4553782"/>
          <a:ext cx="709936" cy="431337"/>
        </p:xfrm>
        <a:graphic>
          <a:graphicData uri="http://schemas.openxmlformats.org/presentationml/2006/ole">
            <mc:AlternateContent xmlns:mc="http://schemas.openxmlformats.org/markup-compatibility/2006">
              <mc:Choice xmlns:v="urn:schemas-microsoft-com:vml" Requires="v">
                <p:oleObj spid="_x0000_s154281" name="Equation" r:id="rId22" imgW="101520" imgH="203040" progId="Equation.DSMT4">
                  <p:embed/>
                </p:oleObj>
              </mc:Choice>
              <mc:Fallback>
                <p:oleObj name="Equation" r:id="rId22" imgW="101520" imgH="203040" progId="Equation.DSMT4">
                  <p:embed/>
                  <p:pic>
                    <p:nvPicPr>
                      <p:cNvPr id="33" name="Object 32"/>
                      <p:cNvPicPr>
                        <a:picLocks noChangeAspect="1" noChangeArrowheads="1"/>
                      </p:cNvPicPr>
                      <p:nvPr/>
                    </p:nvPicPr>
                    <p:blipFill>
                      <a:blip r:embed="rId23"/>
                      <a:srcRect/>
                      <a:stretch>
                        <a:fillRect/>
                      </a:stretch>
                    </p:blipFill>
                    <p:spPr bwMode="auto">
                      <a:xfrm>
                        <a:off x="1371944" y="4553782"/>
                        <a:ext cx="709936" cy="431337"/>
                      </a:xfrm>
                      <a:prstGeom prst="rect">
                        <a:avLst/>
                      </a:prstGeom>
                      <a:noFill/>
                    </p:spPr>
                  </p:pic>
                </p:oleObj>
              </mc:Fallback>
            </mc:AlternateContent>
          </a:graphicData>
        </a:graphic>
      </p:graphicFrame>
      <p:graphicFrame>
        <p:nvGraphicFramePr>
          <p:cNvPr id="86" name="Object 85"/>
          <p:cNvGraphicFramePr>
            <a:graphicFrameLocks noChangeAspect="1"/>
          </p:cNvGraphicFramePr>
          <p:nvPr>
            <p:extLst>
              <p:ext uri="{D42A27DB-BD31-4B8C-83A1-F6EECF244321}">
                <p14:modId xmlns:p14="http://schemas.microsoft.com/office/powerpoint/2010/main" val="496505261"/>
              </p:ext>
            </p:extLst>
          </p:nvPr>
        </p:nvGraphicFramePr>
        <p:xfrm>
          <a:off x="1585168" y="4191705"/>
          <a:ext cx="410684" cy="548221"/>
        </p:xfrm>
        <a:graphic>
          <a:graphicData uri="http://schemas.openxmlformats.org/presentationml/2006/ole">
            <mc:AlternateContent xmlns:mc="http://schemas.openxmlformats.org/markup-compatibility/2006">
              <mc:Choice xmlns:v="urn:schemas-microsoft-com:vml" Requires="v">
                <p:oleObj spid="_x0000_s154282" name="Equation" r:id="rId24" imgW="152280" imgH="393480" progId="Equation.DSMT4">
                  <p:embed/>
                </p:oleObj>
              </mc:Choice>
              <mc:Fallback>
                <p:oleObj name="Equation" r:id="rId24" imgW="152280" imgH="393480" progId="Equation.DSMT4">
                  <p:embed/>
                  <p:pic>
                    <p:nvPicPr>
                      <p:cNvPr id="53" name="Object 52"/>
                      <p:cNvPicPr>
                        <a:picLocks noChangeAspect="1" noChangeArrowheads="1"/>
                      </p:cNvPicPr>
                      <p:nvPr/>
                    </p:nvPicPr>
                    <p:blipFill>
                      <a:blip r:embed="rId25"/>
                      <a:srcRect/>
                      <a:stretch>
                        <a:fillRect/>
                      </a:stretch>
                    </p:blipFill>
                    <p:spPr bwMode="auto">
                      <a:xfrm>
                        <a:off x="1585168" y="4191705"/>
                        <a:ext cx="410684" cy="548221"/>
                      </a:xfrm>
                      <a:prstGeom prst="rect">
                        <a:avLst/>
                      </a:prstGeom>
                      <a:noFill/>
                    </p:spPr>
                  </p:pic>
                </p:oleObj>
              </mc:Fallback>
            </mc:AlternateContent>
          </a:graphicData>
        </a:graphic>
      </p:graphicFrame>
      <p:grpSp>
        <p:nvGrpSpPr>
          <p:cNvPr id="87" name="Group 86"/>
          <p:cNvGrpSpPr/>
          <p:nvPr/>
        </p:nvGrpSpPr>
        <p:grpSpPr>
          <a:xfrm>
            <a:off x="208186" y="4613684"/>
            <a:ext cx="1270370" cy="371435"/>
            <a:chOff x="0" y="0"/>
            <a:chExt cx="1600200" cy="228600"/>
          </a:xfrm>
        </p:grpSpPr>
        <p:cxnSp>
          <p:nvCxnSpPr>
            <p:cNvPr id="88"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9"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0"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1"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2"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3"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4"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5"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6"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7"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8"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9"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0"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1"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102" name="Object 101"/>
          <p:cNvGraphicFramePr>
            <a:graphicFrameLocks noChangeAspect="1"/>
          </p:cNvGraphicFramePr>
          <p:nvPr>
            <p:extLst>
              <p:ext uri="{D42A27DB-BD31-4B8C-83A1-F6EECF244321}">
                <p14:modId xmlns:p14="http://schemas.microsoft.com/office/powerpoint/2010/main" val="4214632807"/>
              </p:ext>
            </p:extLst>
          </p:nvPr>
        </p:nvGraphicFramePr>
        <p:xfrm>
          <a:off x="1624013" y="4824413"/>
          <a:ext cx="1745855" cy="739150"/>
        </p:xfrm>
        <a:graphic>
          <a:graphicData uri="http://schemas.openxmlformats.org/presentationml/2006/ole">
            <mc:AlternateContent xmlns:mc="http://schemas.openxmlformats.org/markup-compatibility/2006">
              <mc:Choice xmlns:v="urn:schemas-microsoft-com:vml" Requires="v">
                <p:oleObj spid="_x0000_s154283" name="Equation" r:id="rId26" imgW="812520" imgH="431640" progId="Equation.DSMT4">
                  <p:embed/>
                </p:oleObj>
              </mc:Choice>
              <mc:Fallback>
                <p:oleObj name="Equation" r:id="rId26" imgW="812520" imgH="431640" progId="Equation.DSMT4">
                  <p:embed/>
                  <p:pic>
                    <p:nvPicPr>
                      <p:cNvPr id="84" name="Object 83"/>
                      <p:cNvPicPr>
                        <a:picLocks noChangeAspect="1" noChangeArrowheads="1"/>
                      </p:cNvPicPr>
                      <p:nvPr/>
                    </p:nvPicPr>
                    <p:blipFill>
                      <a:blip r:embed="rId27"/>
                      <a:srcRect/>
                      <a:stretch>
                        <a:fillRect/>
                      </a:stretch>
                    </p:blipFill>
                    <p:spPr bwMode="auto">
                      <a:xfrm>
                        <a:off x="1624013" y="4824413"/>
                        <a:ext cx="1745855" cy="739150"/>
                      </a:xfrm>
                      <a:prstGeom prst="rect">
                        <a:avLst/>
                      </a:prstGeom>
                      <a:noFill/>
                    </p:spPr>
                  </p:pic>
                </p:oleObj>
              </mc:Fallback>
            </mc:AlternateContent>
          </a:graphicData>
        </a:graphic>
      </p:graphicFrame>
      <p:graphicFrame>
        <p:nvGraphicFramePr>
          <p:cNvPr id="103" name="Object 102"/>
          <p:cNvGraphicFramePr>
            <a:graphicFrameLocks noChangeAspect="1"/>
          </p:cNvGraphicFramePr>
          <p:nvPr>
            <p:extLst>
              <p:ext uri="{D42A27DB-BD31-4B8C-83A1-F6EECF244321}">
                <p14:modId xmlns:p14="http://schemas.microsoft.com/office/powerpoint/2010/main" val="954943130"/>
              </p:ext>
            </p:extLst>
          </p:nvPr>
        </p:nvGraphicFramePr>
        <p:xfrm>
          <a:off x="8641679" y="4452780"/>
          <a:ext cx="453704" cy="533927"/>
        </p:xfrm>
        <a:graphic>
          <a:graphicData uri="http://schemas.openxmlformats.org/presentationml/2006/ole">
            <mc:AlternateContent xmlns:mc="http://schemas.openxmlformats.org/markup-compatibility/2006">
              <mc:Choice xmlns:v="urn:schemas-microsoft-com:vml" Requires="v">
                <p:oleObj spid="_x0000_s154284" name="Equation" r:id="rId8" imgW="88560" imgH="203040" progId="Equation.DSMT4">
                  <p:embed/>
                </p:oleObj>
              </mc:Choice>
              <mc:Fallback>
                <p:oleObj name="Equation" r:id="rId8" imgW="88560" imgH="203040" progId="Equation.DSMT4">
                  <p:embed/>
                  <p:pic>
                    <p:nvPicPr>
                      <p:cNvPr id="32" name="Object 31"/>
                      <p:cNvPicPr>
                        <a:picLocks noChangeAspect="1" noChangeArrowheads="1"/>
                      </p:cNvPicPr>
                      <p:nvPr/>
                    </p:nvPicPr>
                    <p:blipFill>
                      <a:blip r:embed="rId9"/>
                      <a:srcRect/>
                      <a:stretch>
                        <a:fillRect/>
                      </a:stretch>
                    </p:blipFill>
                    <p:spPr bwMode="auto">
                      <a:xfrm>
                        <a:off x="8641679" y="4452780"/>
                        <a:ext cx="453704" cy="533927"/>
                      </a:xfrm>
                      <a:prstGeom prst="rect">
                        <a:avLst/>
                      </a:prstGeom>
                      <a:noFill/>
                    </p:spPr>
                  </p:pic>
                </p:oleObj>
              </mc:Fallback>
            </mc:AlternateContent>
          </a:graphicData>
        </a:graphic>
      </p:graphicFrame>
      <p:graphicFrame>
        <p:nvGraphicFramePr>
          <p:cNvPr id="104" name="Object 103"/>
          <p:cNvGraphicFramePr>
            <a:graphicFrameLocks noChangeAspect="1"/>
          </p:cNvGraphicFramePr>
          <p:nvPr>
            <p:extLst>
              <p:ext uri="{D42A27DB-BD31-4B8C-83A1-F6EECF244321}">
                <p14:modId xmlns:p14="http://schemas.microsoft.com/office/powerpoint/2010/main" val="703943725"/>
              </p:ext>
            </p:extLst>
          </p:nvPr>
        </p:nvGraphicFramePr>
        <p:xfrm>
          <a:off x="7176318" y="4496626"/>
          <a:ext cx="453704" cy="533927"/>
        </p:xfrm>
        <a:graphic>
          <a:graphicData uri="http://schemas.openxmlformats.org/presentationml/2006/ole">
            <mc:AlternateContent xmlns:mc="http://schemas.openxmlformats.org/markup-compatibility/2006">
              <mc:Choice xmlns:v="urn:schemas-microsoft-com:vml" Requires="v">
                <p:oleObj spid="_x0000_s154285" name="Equation" r:id="rId28" imgW="88560" imgH="203040" progId="Equation.DSMT4">
                  <p:embed/>
                </p:oleObj>
              </mc:Choice>
              <mc:Fallback>
                <p:oleObj name="Equation" r:id="rId28" imgW="88560" imgH="203040" progId="Equation.DSMT4">
                  <p:embed/>
                  <p:pic>
                    <p:nvPicPr>
                      <p:cNvPr id="32" name="Object 31"/>
                      <p:cNvPicPr>
                        <a:picLocks noChangeAspect="1" noChangeArrowheads="1"/>
                      </p:cNvPicPr>
                      <p:nvPr/>
                    </p:nvPicPr>
                    <p:blipFill>
                      <a:blip r:embed="rId29"/>
                      <a:srcRect/>
                      <a:stretch>
                        <a:fillRect/>
                      </a:stretch>
                    </p:blipFill>
                    <p:spPr bwMode="auto">
                      <a:xfrm>
                        <a:off x="7176318" y="4496626"/>
                        <a:ext cx="453704" cy="533927"/>
                      </a:xfrm>
                      <a:prstGeom prst="rect">
                        <a:avLst/>
                      </a:prstGeom>
                      <a:noFill/>
                    </p:spPr>
                  </p:pic>
                </p:oleObj>
              </mc:Fallback>
            </mc:AlternateContent>
          </a:graphicData>
        </a:graphic>
      </p:graphicFrame>
      <p:graphicFrame>
        <p:nvGraphicFramePr>
          <p:cNvPr id="105" name="Object 104"/>
          <p:cNvGraphicFramePr>
            <a:graphicFrameLocks noChangeAspect="1"/>
          </p:cNvGraphicFramePr>
          <p:nvPr>
            <p:extLst>
              <p:ext uri="{D42A27DB-BD31-4B8C-83A1-F6EECF244321}">
                <p14:modId xmlns:p14="http://schemas.microsoft.com/office/powerpoint/2010/main" val="1845522881"/>
              </p:ext>
            </p:extLst>
          </p:nvPr>
        </p:nvGraphicFramePr>
        <p:xfrm>
          <a:off x="8834409" y="4245241"/>
          <a:ext cx="304800" cy="373062"/>
        </p:xfrm>
        <a:graphic>
          <a:graphicData uri="http://schemas.openxmlformats.org/presentationml/2006/ole">
            <mc:AlternateContent xmlns:mc="http://schemas.openxmlformats.org/markup-compatibility/2006">
              <mc:Choice xmlns:v="urn:schemas-microsoft-com:vml" Requires="v">
                <p:oleObj spid="_x0000_s154286" name="Equation" r:id="rId30" imgW="88560" imgH="164880" progId="Equation.DSMT4">
                  <p:embed/>
                </p:oleObj>
              </mc:Choice>
              <mc:Fallback>
                <p:oleObj name="Equation" r:id="rId30" imgW="88560" imgH="164880" progId="Equation.DSMT4">
                  <p:embed/>
                  <p:pic>
                    <p:nvPicPr>
                      <p:cNvPr id="53" name="Object 52"/>
                      <p:cNvPicPr>
                        <a:picLocks noChangeAspect="1" noChangeArrowheads="1"/>
                      </p:cNvPicPr>
                      <p:nvPr/>
                    </p:nvPicPr>
                    <p:blipFill>
                      <a:blip r:embed="rId31"/>
                      <a:srcRect/>
                      <a:stretch>
                        <a:fillRect/>
                      </a:stretch>
                    </p:blipFill>
                    <p:spPr bwMode="auto">
                      <a:xfrm>
                        <a:off x="8834409" y="4245241"/>
                        <a:ext cx="304800" cy="373062"/>
                      </a:xfrm>
                      <a:prstGeom prst="rect">
                        <a:avLst/>
                      </a:prstGeom>
                      <a:noFill/>
                    </p:spPr>
                  </p:pic>
                </p:oleObj>
              </mc:Fallback>
            </mc:AlternateContent>
          </a:graphicData>
        </a:graphic>
      </p:graphicFrame>
      <p:graphicFrame>
        <p:nvGraphicFramePr>
          <p:cNvPr id="106" name="Object 105"/>
          <p:cNvGraphicFramePr>
            <a:graphicFrameLocks noChangeAspect="1"/>
          </p:cNvGraphicFramePr>
          <p:nvPr>
            <p:extLst>
              <p:ext uri="{D42A27DB-BD31-4B8C-83A1-F6EECF244321}">
                <p14:modId xmlns:p14="http://schemas.microsoft.com/office/powerpoint/2010/main" val="707396877"/>
              </p:ext>
            </p:extLst>
          </p:nvPr>
        </p:nvGraphicFramePr>
        <p:xfrm>
          <a:off x="6873875" y="4257675"/>
          <a:ext cx="654050" cy="373063"/>
        </p:xfrm>
        <a:graphic>
          <a:graphicData uri="http://schemas.openxmlformats.org/presentationml/2006/ole">
            <mc:AlternateContent xmlns:mc="http://schemas.openxmlformats.org/markup-compatibility/2006">
              <mc:Choice xmlns:v="urn:schemas-microsoft-com:vml" Requires="v">
                <p:oleObj spid="_x0000_s154287" name="Equation" r:id="rId32" imgW="190440" imgH="164880" progId="Equation.DSMT4">
                  <p:embed/>
                </p:oleObj>
              </mc:Choice>
              <mc:Fallback>
                <p:oleObj name="Equation" r:id="rId32" imgW="190440" imgH="164880" progId="Equation.DSMT4">
                  <p:embed/>
                  <p:pic>
                    <p:nvPicPr>
                      <p:cNvPr id="53" name="Object 52"/>
                      <p:cNvPicPr>
                        <a:picLocks noChangeAspect="1" noChangeArrowheads="1"/>
                      </p:cNvPicPr>
                      <p:nvPr/>
                    </p:nvPicPr>
                    <p:blipFill>
                      <a:blip r:embed="rId33"/>
                      <a:srcRect/>
                      <a:stretch>
                        <a:fillRect/>
                      </a:stretch>
                    </p:blipFill>
                    <p:spPr bwMode="auto">
                      <a:xfrm>
                        <a:off x="6873875" y="4257675"/>
                        <a:ext cx="654050" cy="373063"/>
                      </a:xfrm>
                      <a:prstGeom prst="rect">
                        <a:avLst/>
                      </a:prstGeom>
                      <a:noFill/>
                    </p:spPr>
                  </p:pic>
                </p:oleObj>
              </mc:Fallback>
            </mc:AlternateContent>
          </a:graphicData>
        </a:graphic>
      </p:graphicFrame>
      <p:grpSp>
        <p:nvGrpSpPr>
          <p:cNvPr id="107" name="Group 106"/>
          <p:cNvGrpSpPr/>
          <p:nvPr/>
        </p:nvGrpSpPr>
        <p:grpSpPr>
          <a:xfrm>
            <a:off x="5860524" y="4554208"/>
            <a:ext cx="1270370" cy="371435"/>
            <a:chOff x="0" y="0"/>
            <a:chExt cx="1600200" cy="228600"/>
          </a:xfrm>
        </p:grpSpPr>
        <p:cxnSp>
          <p:nvCxnSpPr>
            <p:cNvPr id="108"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9"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0"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1"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2"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3"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4"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5"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6"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7"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8"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9"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0"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1"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122" name="Object 121"/>
          <p:cNvGraphicFramePr>
            <a:graphicFrameLocks noChangeAspect="1"/>
          </p:cNvGraphicFramePr>
          <p:nvPr>
            <p:extLst>
              <p:ext uri="{D42A27DB-BD31-4B8C-83A1-F6EECF244321}">
                <p14:modId xmlns:p14="http://schemas.microsoft.com/office/powerpoint/2010/main" val="3860319664"/>
              </p:ext>
            </p:extLst>
          </p:nvPr>
        </p:nvGraphicFramePr>
        <p:xfrm>
          <a:off x="7213600" y="5048250"/>
          <a:ext cx="1666875" cy="511175"/>
        </p:xfrm>
        <a:graphic>
          <a:graphicData uri="http://schemas.openxmlformats.org/presentationml/2006/ole">
            <mc:AlternateContent xmlns:mc="http://schemas.openxmlformats.org/markup-compatibility/2006">
              <mc:Choice xmlns:v="urn:schemas-microsoft-com:vml" Requires="v">
                <p:oleObj spid="_x0000_s154288" name="Equation" r:id="rId34" imgW="660240" imgH="253800" progId="Equation.DSMT4">
                  <p:embed/>
                </p:oleObj>
              </mc:Choice>
              <mc:Fallback>
                <p:oleObj name="Equation" r:id="rId34" imgW="660240" imgH="253800" progId="Equation.DSMT4">
                  <p:embed/>
                  <p:pic>
                    <p:nvPicPr>
                      <p:cNvPr id="84" name="Object 83"/>
                      <p:cNvPicPr>
                        <a:picLocks noChangeAspect="1" noChangeArrowheads="1"/>
                      </p:cNvPicPr>
                      <p:nvPr/>
                    </p:nvPicPr>
                    <p:blipFill>
                      <a:blip r:embed="rId35"/>
                      <a:srcRect/>
                      <a:stretch>
                        <a:fillRect/>
                      </a:stretch>
                    </p:blipFill>
                    <p:spPr bwMode="auto">
                      <a:xfrm>
                        <a:off x="7213600" y="5048250"/>
                        <a:ext cx="1666875" cy="511175"/>
                      </a:xfrm>
                      <a:prstGeom prst="rect">
                        <a:avLst/>
                      </a:prstGeom>
                      <a:noFill/>
                    </p:spPr>
                  </p:pic>
                </p:oleObj>
              </mc:Fallback>
            </mc:AlternateContent>
          </a:graphicData>
        </a:graphic>
      </p:graphicFrame>
      <p:graphicFrame>
        <p:nvGraphicFramePr>
          <p:cNvPr id="124" name="Object 123"/>
          <p:cNvGraphicFramePr>
            <a:graphicFrameLocks noChangeAspect="1"/>
          </p:cNvGraphicFramePr>
          <p:nvPr>
            <p:extLst>
              <p:ext uri="{D42A27DB-BD31-4B8C-83A1-F6EECF244321}">
                <p14:modId xmlns:p14="http://schemas.microsoft.com/office/powerpoint/2010/main" val="2815019817"/>
              </p:ext>
            </p:extLst>
          </p:nvPr>
        </p:nvGraphicFramePr>
        <p:xfrm>
          <a:off x="1707382" y="5661521"/>
          <a:ext cx="453704" cy="533927"/>
        </p:xfrm>
        <a:graphic>
          <a:graphicData uri="http://schemas.openxmlformats.org/presentationml/2006/ole">
            <mc:AlternateContent xmlns:mc="http://schemas.openxmlformats.org/markup-compatibility/2006">
              <mc:Choice xmlns:v="urn:schemas-microsoft-com:vml" Requires="v">
                <p:oleObj spid="_x0000_s154289" name="Equation" r:id="rId36" imgW="88560" imgH="203040" progId="Equation.DSMT4">
                  <p:embed/>
                </p:oleObj>
              </mc:Choice>
              <mc:Fallback>
                <p:oleObj name="Equation" r:id="rId36" imgW="88560" imgH="203040" progId="Equation.DSMT4">
                  <p:embed/>
                  <p:pic>
                    <p:nvPicPr>
                      <p:cNvPr id="32" name="Object 31"/>
                      <p:cNvPicPr>
                        <a:picLocks noChangeAspect="1" noChangeArrowheads="1"/>
                      </p:cNvPicPr>
                      <p:nvPr/>
                    </p:nvPicPr>
                    <p:blipFill>
                      <a:blip r:embed="rId37"/>
                      <a:srcRect/>
                      <a:stretch>
                        <a:fillRect/>
                      </a:stretch>
                    </p:blipFill>
                    <p:spPr bwMode="auto">
                      <a:xfrm>
                        <a:off x="1707382" y="5661521"/>
                        <a:ext cx="453704" cy="533927"/>
                      </a:xfrm>
                      <a:prstGeom prst="rect">
                        <a:avLst/>
                      </a:prstGeom>
                      <a:noFill/>
                    </p:spPr>
                  </p:pic>
                </p:oleObj>
              </mc:Fallback>
            </mc:AlternateContent>
          </a:graphicData>
        </a:graphic>
      </p:graphicFrame>
      <p:graphicFrame>
        <p:nvGraphicFramePr>
          <p:cNvPr id="125" name="Object 124"/>
          <p:cNvGraphicFramePr>
            <a:graphicFrameLocks noChangeAspect="1"/>
          </p:cNvGraphicFramePr>
          <p:nvPr>
            <p:extLst>
              <p:ext uri="{D42A27DB-BD31-4B8C-83A1-F6EECF244321}">
                <p14:modId xmlns:p14="http://schemas.microsoft.com/office/powerpoint/2010/main" val="2438753973"/>
              </p:ext>
            </p:extLst>
          </p:nvPr>
        </p:nvGraphicFramePr>
        <p:xfrm>
          <a:off x="1525779" y="5265379"/>
          <a:ext cx="410684" cy="548221"/>
        </p:xfrm>
        <a:graphic>
          <a:graphicData uri="http://schemas.openxmlformats.org/presentationml/2006/ole">
            <mc:AlternateContent xmlns:mc="http://schemas.openxmlformats.org/markup-compatibility/2006">
              <mc:Choice xmlns:v="urn:schemas-microsoft-com:vml" Requires="v">
                <p:oleObj spid="_x0000_s154290" name="Equation" r:id="rId38" imgW="152280" imgH="393480" progId="Equation.DSMT4">
                  <p:embed/>
                </p:oleObj>
              </mc:Choice>
              <mc:Fallback>
                <p:oleObj name="Equation" r:id="rId38" imgW="152280" imgH="393480" progId="Equation.DSMT4">
                  <p:embed/>
                  <p:pic>
                    <p:nvPicPr>
                      <p:cNvPr id="86" name="Object 85"/>
                      <p:cNvPicPr>
                        <a:picLocks noChangeAspect="1" noChangeArrowheads="1"/>
                      </p:cNvPicPr>
                      <p:nvPr/>
                    </p:nvPicPr>
                    <p:blipFill>
                      <a:blip r:embed="rId39"/>
                      <a:srcRect/>
                      <a:stretch>
                        <a:fillRect/>
                      </a:stretch>
                    </p:blipFill>
                    <p:spPr bwMode="auto">
                      <a:xfrm>
                        <a:off x="1525779" y="5265379"/>
                        <a:ext cx="410684" cy="548221"/>
                      </a:xfrm>
                      <a:prstGeom prst="rect">
                        <a:avLst/>
                      </a:prstGeom>
                      <a:noFill/>
                    </p:spPr>
                  </p:pic>
                </p:oleObj>
              </mc:Fallback>
            </mc:AlternateContent>
          </a:graphicData>
        </a:graphic>
      </p:graphicFrame>
      <p:graphicFrame>
        <p:nvGraphicFramePr>
          <p:cNvPr id="126" name="Object 125"/>
          <p:cNvGraphicFramePr>
            <a:graphicFrameLocks noChangeAspect="1"/>
          </p:cNvGraphicFramePr>
          <p:nvPr>
            <p:extLst>
              <p:ext uri="{D42A27DB-BD31-4B8C-83A1-F6EECF244321}">
                <p14:modId xmlns:p14="http://schemas.microsoft.com/office/powerpoint/2010/main" val="1343982994"/>
              </p:ext>
            </p:extLst>
          </p:nvPr>
        </p:nvGraphicFramePr>
        <p:xfrm>
          <a:off x="3410821" y="5511983"/>
          <a:ext cx="825500" cy="314325"/>
        </p:xfrm>
        <a:graphic>
          <a:graphicData uri="http://schemas.openxmlformats.org/presentationml/2006/ole">
            <mc:AlternateContent xmlns:mc="http://schemas.openxmlformats.org/markup-compatibility/2006">
              <mc:Choice xmlns:v="urn:schemas-microsoft-com:vml" Requires="v">
                <p:oleObj spid="_x0000_s154291" name="Equation" r:id="rId40" imgW="241200" imgH="139680" progId="Equation.DSMT4">
                  <p:embed/>
                </p:oleObj>
              </mc:Choice>
              <mc:Fallback>
                <p:oleObj name="Equation" r:id="rId40" imgW="241200" imgH="139680" progId="Equation.DSMT4">
                  <p:embed/>
                  <p:pic>
                    <p:nvPicPr>
                      <p:cNvPr id="8" name="Object 7"/>
                      <p:cNvPicPr>
                        <a:picLocks noChangeAspect="1" noChangeArrowheads="1"/>
                      </p:cNvPicPr>
                      <p:nvPr/>
                    </p:nvPicPr>
                    <p:blipFill>
                      <a:blip r:embed="rId41"/>
                      <a:srcRect/>
                      <a:stretch>
                        <a:fillRect/>
                      </a:stretch>
                    </p:blipFill>
                    <p:spPr bwMode="auto">
                      <a:xfrm>
                        <a:off x="3410821" y="5511983"/>
                        <a:ext cx="825500" cy="314325"/>
                      </a:xfrm>
                      <a:prstGeom prst="rect">
                        <a:avLst/>
                      </a:prstGeom>
                      <a:noFill/>
                    </p:spPr>
                  </p:pic>
                </p:oleObj>
              </mc:Fallback>
            </mc:AlternateContent>
          </a:graphicData>
        </a:graphic>
      </p:graphicFrame>
      <p:grpSp>
        <p:nvGrpSpPr>
          <p:cNvPr id="127" name="Group 126"/>
          <p:cNvGrpSpPr/>
          <p:nvPr/>
        </p:nvGrpSpPr>
        <p:grpSpPr>
          <a:xfrm>
            <a:off x="483180" y="5711464"/>
            <a:ext cx="1270370" cy="371435"/>
            <a:chOff x="0" y="0"/>
            <a:chExt cx="1600200" cy="228600"/>
          </a:xfrm>
        </p:grpSpPr>
        <p:cxnSp>
          <p:nvCxnSpPr>
            <p:cNvPr id="128"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9"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0"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1"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2"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3"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4"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5"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6"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7"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8"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9"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0"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1"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142" name="Object 141"/>
          <p:cNvGraphicFramePr>
            <a:graphicFrameLocks noChangeAspect="1"/>
          </p:cNvGraphicFramePr>
          <p:nvPr>
            <p:extLst>
              <p:ext uri="{D42A27DB-BD31-4B8C-83A1-F6EECF244321}">
                <p14:modId xmlns:p14="http://schemas.microsoft.com/office/powerpoint/2010/main" val="3972989839"/>
              </p:ext>
            </p:extLst>
          </p:nvPr>
        </p:nvGraphicFramePr>
        <p:xfrm>
          <a:off x="2262188" y="5905500"/>
          <a:ext cx="2051050" cy="869950"/>
        </p:xfrm>
        <a:graphic>
          <a:graphicData uri="http://schemas.openxmlformats.org/presentationml/2006/ole">
            <mc:AlternateContent xmlns:mc="http://schemas.openxmlformats.org/markup-compatibility/2006">
              <mc:Choice xmlns:v="urn:schemas-microsoft-com:vml" Requires="v">
                <p:oleObj spid="_x0000_s154292" name="Equation" r:id="rId42" imgW="812520" imgH="431640" progId="Equation.DSMT4">
                  <p:embed/>
                </p:oleObj>
              </mc:Choice>
              <mc:Fallback>
                <p:oleObj name="Equation" r:id="rId42" imgW="812520" imgH="431640" progId="Equation.DSMT4">
                  <p:embed/>
                  <p:pic>
                    <p:nvPicPr>
                      <p:cNvPr id="122" name="Object 121"/>
                      <p:cNvPicPr>
                        <a:picLocks noChangeAspect="1" noChangeArrowheads="1"/>
                      </p:cNvPicPr>
                      <p:nvPr/>
                    </p:nvPicPr>
                    <p:blipFill>
                      <a:blip r:embed="rId43"/>
                      <a:srcRect/>
                      <a:stretch>
                        <a:fillRect/>
                      </a:stretch>
                    </p:blipFill>
                    <p:spPr bwMode="auto">
                      <a:xfrm>
                        <a:off x="2262188" y="5905500"/>
                        <a:ext cx="2051050" cy="869950"/>
                      </a:xfrm>
                      <a:prstGeom prst="rect">
                        <a:avLst/>
                      </a:prstGeom>
                      <a:noFill/>
                    </p:spPr>
                  </p:pic>
                </p:oleObj>
              </mc:Fallback>
            </mc:AlternateContent>
          </a:graphicData>
        </a:graphic>
      </p:graphicFrame>
      <p:graphicFrame>
        <p:nvGraphicFramePr>
          <p:cNvPr id="143" name="Object 142"/>
          <p:cNvGraphicFramePr>
            <a:graphicFrameLocks noChangeAspect="1"/>
          </p:cNvGraphicFramePr>
          <p:nvPr>
            <p:extLst>
              <p:ext uri="{D42A27DB-BD31-4B8C-83A1-F6EECF244321}">
                <p14:modId xmlns:p14="http://schemas.microsoft.com/office/powerpoint/2010/main" val="2928827398"/>
              </p:ext>
            </p:extLst>
          </p:nvPr>
        </p:nvGraphicFramePr>
        <p:xfrm>
          <a:off x="8684931" y="5577122"/>
          <a:ext cx="453704" cy="533927"/>
        </p:xfrm>
        <a:graphic>
          <a:graphicData uri="http://schemas.openxmlformats.org/presentationml/2006/ole">
            <mc:AlternateContent xmlns:mc="http://schemas.openxmlformats.org/markup-compatibility/2006">
              <mc:Choice xmlns:v="urn:schemas-microsoft-com:vml" Requires="v">
                <p:oleObj spid="_x0000_s154293" name="Equation" r:id="rId8" imgW="88560" imgH="203040" progId="Equation.DSMT4">
                  <p:embed/>
                </p:oleObj>
              </mc:Choice>
              <mc:Fallback>
                <p:oleObj name="Equation" r:id="rId8" imgW="88560" imgH="203040" progId="Equation.DSMT4">
                  <p:embed/>
                  <p:pic>
                    <p:nvPicPr>
                      <p:cNvPr id="103" name="Object 102"/>
                      <p:cNvPicPr>
                        <a:picLocks noChangeAspect="1" noChangeArrowheads="1"/>
                      </p:cNvPicPr>
                      <p:nvPr/>
                    </p:nvPicPr>
                    <p:blipFill>
                      <a:blip r:embed="rId9"/>
                      <a:srcRect/>
                      <a:stretch>
                        <a:fillRect/>
                      </a:stretch>
                    </p:blipFill>
                    <p:spPr bwMode="auto">
                      <a:xfrm>
                        <a:off x="8684931" y="5577122"/>
                        <a:ext cx="453704" cy="533927"/>
                      </a:xfrm>
                      <a:prstGeom prst="rect">
                        <a:avLst/>
                      </a:prstGeom>
                      <a:noFill/>
                    </p:spPr>
                  </p:pic>
                </p:oleObj>
              </mc:Fallback>
            </mc:AlternateContent>
          </a:graphicData>
        </a:graphic>
      </p:graphicFrame>
      <p:graphicFrame>
        <p:nvGraphicFramePr>
          <p:cNvPr id="144" name="Object 143"/>
          <p:cNvGraphicFramePr>
            <a:graphicFrameLocks noChangeAspect="1"/>
          </p:cNvGraphicFramePr>
          <p:nvPr>
            <p:extLst>
              <p:ext uri="{D42A27DB-BD31-4B8C-83A1-F6EECF244321}">
                <p14:modId xmlns:p14="http://schemas.microsoft.com/office/powerpoint/2010/main" val="1332908183"/>
              </p:ext>
            </p:extLst>
          </p:nvPr>
        </p:nvGraphicFramePr>
        <p:xfrm>
          <a:off x="7219570" y="5620968"/>
          <a:ext cx="453704" cy="533927"/>
        </p:xfrm>
        <a:graphic>
          <a:graphicData uri="http://schemas.openxmlformats.org/presentationml/2006/ole">
            <mc:AlternateContent xmlns:mc="http://schemas.openxmlformats.org/markup-compatibility/2006">
              <mc:Choice xmlns:v="urn:schemas-microsoft-com:vml" Requires="v">
                <p:oleObj spid="_x0000_s154294" name="Equation" r:id="rId44" imgW="88560" imgH="203040" progId="Equation.DSMT4">
                  <p:embed/>
                </p:oleObj>
              </mc:Choice>
              <mc:Fallback>
                <p:oleObj name="Equation" r:id="rId44" imgW="88560" imgH="203040" progId="Equation.DSMT4">
                  <p:embed/>
                  <p:pic>
                    <p:nvPicPr>
                      <p:cNvPr id="104" name="Object 103"/>
                      <p:cNvPicPr>
                        <a:picLocks noChangeAspect="1" noChangeArrowheads="1"/>
                      </p:cNvPicPr>
                      <p:nvPr/>
                    </p:nvPicPr>
                    <p:blipFill>
                      <a:blip r:embed="rId29"/>
                      <a:srcRect/>
                      <a:stretch>
                        <a:fillRect/>
                      </a:stretch>
                    </p:blipFill>
                    <p:spPr bwMode="auto">
                      <a:xfrm>
                        <a:off x="7219570" y="5620968"/>
                        <a:ext cx="453704" cy="533927"/>
                      </a:xfrm>
                      <a:prstGeom prst="rect">
                        <a:avLst/>
                      </a:prstGeom>
                      <a:noFill/>
                    </p:spPr>
                  </p:pic>
                </p:oleObj>
              </mc:Fallback>
            </mc:AlternateContent>
          </a:graphicData>
        </a:graphic>
      </p:graphicFrame>
      <p:grpSp>
        <p:nvGrpSpPr>
          <p:cNvPr id="145" name="Group 144"/>
          <p:cNvGrpSpPr/>
          <p:nvPr/>
        </p:nvGrpSpPr>
        <p:grpSpPr>
          <a:xfrm>
            <a:off x="9047894" y="5639046"/>
            <a:ext cx="1270370" cy="371435"/>
            <a:chOff x="0" y="0"/>
            <a:chExt cx="1600200" cy="228600"/>
          </a:xfrm>
        </p:grpSpPr>
        <p:cxnSp>
          <p:nvCxnSpPr>
            <p:cNvPr id="146"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7"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8"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9"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0"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1"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2"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3"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4"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5"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6"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7"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8"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9"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160" name="Object 159"/>
          <p:cNvGraphicFramePr>
            <a:graphicFrameLocks noChangeAspect="1"/>
          </p:cNvGraphicFramePr>
          <p:nvPr>
            <p:extLst>
              <p:ext uri="{D42A27DB-BD31-4B8C-83A1-F6EECF244321}">
                <p14:modId xmlns:p14="http://schemas.microsoft.com/office/powerpoint/2010/main" val="634087522"/>
              </p:ext>
            </p:extLst>
          </p:nvPr>
        </p:nvGraphicFramePr>
        <p:xfrm>
          <a:off x="8880475" y="5380038"/>
          <a:ext cx="434975" cy="373062"/>
        </p:xfrm>
        <a:graphic>
          <a:graphicData uri="http://schemas.openxmlformats.org/presentationml/2006/ole">
            <mc:AlternateContent xmlns:mc="http://schemas.openxmlformats.org/markup-compatibility/2006">
              <mc:Choice xmlns:v="urn:schemas-microsoft-com:vml" Requires="v">
                <p:oleObj spid="_x0000_s154295" name="Equation" r:id="rId45" imgW="126720" imgH="164880" progId="Equation.DSMT4">
                  <p:embed/>
                </p:oleObj>
              </mc:Choice>
              <mc:Fallback>
                <p:oleObj name="Equation" r:id="rId45" imgW="126720" imgH="164880" progId="Equation.DSMT4">
                  <p:embed/>
                  <p:pic>
                    <p:nvPicPr>
                      <p:cNvPr id="105" name="Object 104"/>
                      <p:cNvPicPr>
                        <a:picLocks noChangeAspect="1" noChangeArrowheads="1"/>
                      </p:cNvPicPr>
                      <p:nvPr/>
                    </p:nvPicPr>
                    <p:blipFill>
                      <a:blip r:embed="rId46"/>
                      <a:srcRect/>
                      <a:stretch>
                        <a:fillRect/>
                      </a:stretch>
                    </p:blipFill>
                    <p:spPr bwMode="auto">
                      <a:xfrm>
                        <a:off x="8880475" y="5380038"/>
                        <a:ext cx="434975" cy="373062"/>
                      </a:xfrm>
                      <a:prstGeom prst="rect">
                        <a:avLst/>
                      </a:prstGeom>
                      <a:noFill/>
                    </p:spPr>
                  </p:pic>
                </p:oleObj>
              </mc:Fallback>
            </mc:AlternateContent>
          </a:graphicData>
        </a:graphic>
      </p:graphicFrame>
      <p:graphicFrame>
        <p:nvGraphicFramePr>
          <p:cNvPr id="161" name="Object 160"/>
          <p:cNvGraphicFramePr>
            <a:graphicFrameLocks noChangeAspect="1"/>
          </p:cNvGraphicFramePr>
          <p:nvPr>
            <p:extLst>
              <p:ext uri="{D42A27DB-BD31-4B8C-83A1-F6EECF244321}">
                <p14:modId xmlns:p14="http://schemas.microsoft.com/office/powerpoint/2010/main" val="640796864"/>
              </p:ext>
            </p:extLst>
          </p:nvPr>
        </p:nvGraphicFramePr>
        <p:xfrm>
          <a:off x="6962775" y="5392738"/>
          <a:ext cx="698500" cy="373062"/>
        </p:xfrm>
        <a:graphic>
          <a:graphicData uri="http://schemas.openxmlformats.org/presentationml/2006/ole">
            <mc:AlternateContent xmlns:mc="http://schemas.openxmlformats.org/markup-compatibility/2006">
              <mc:Choice xmlns:v="urn:schemas-microsoft-com:vml" Requires="v">
                <p:oleObj spid="_x0000_s154296" name="Equation" r:id="rId47" imgW="203040" imgH="164880" progId="Equation.DSMT4">
                  <p:embed/>
                </p:oleObj>
              </mc:Choice>
              <mc:Fallback>
                <p:oleObj name="Equation" r:id="rId47" imgW="203040" imgH="164880" progId="Equation.DSMT4">
                  <p:embed/>
                  <p:pic>
                    <p:nvPicPr>
                      <p:cNvPr id="106" name="Object 105"/>
                      <p:cNvPicPr>
                        <a:picLocks noChangeAspect="1" noChangeArrowheads="1"/>
                      </p:cNvPicPr>
                      <p:nvPr/>
                    </p:nvPicPr>
                    <p:blipFill>
                      <a:blip r:embed="rId48"/>
                      <a:srcRect/>
                      <a:stretch>
                        <a:fillRect/>
                      </a:stretch>
                    </p:blipFill>
                    <p:spPr bwMode="auto">
                      <a:xfrm>
                        <a:off x="6962775" y="5392738"/>
                        <a:ext cx="698500" cy="373062"/>
                      </a:xfrm>
                      <a:prstGeom prst="rect">
                        <a:avLst/>
                      </a:prstGeom>
                      <a:noFill/>
                    </p:spPr>
                  </p:pic>
                </p:oleObj>
              </mc:Fallback>
            </mc:AlternateContent>
          </a:graphicData>
        </a:graphic>
      </p:graphicFrame>
      <p:grpSp>
        <p:nvGrpSpPr>
          <p:cNvPr id="162" name="Group 161"/>
          <p:cNvGrpSpPr/>
          <p:nvPr/>
        </p:nvGrpSpPr>
        <p:grpSpPr>
          <a:xfrm>
            <a:off x="5971912" y="5689517"/>
            <a:ext cx="1270370" cy="371435"/>
            <a:chOff x="0" y="0"/>
            <a:chExt cx="1600200" cy="228600"/>
          </a:xfrm>
        </p:grpSpPr>
        <p:cxnSp>
          <p:nvCxnSpPr>
            <p:cNvPr id="163"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4"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5"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6"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7"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8"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9"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0"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1"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2"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3"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4"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5"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6"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extLst>
      <p:ext uri="{BB962C8B-B14F-4D97-AF65-F5344CB8AC3E}">
        <p14:creationId xmlns:p14="http://schemas.microsoft.com/office/powerpoint/2010/main" val="69724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circle(in)">
                                      <p:cBhvr>
                                        <p:cTn id="12" dur="20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circle(in)">
                                      <p:cBhvr>
                                        <p:cTn id="17" dur="20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circle(in)">
                                      <p:cBhvr>
                                        <p:cTn id="22" dur="2000"/>
                                        <p:tgtEl>
                                          <p:spTgt spid="5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randombar(horizontal)">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circle(in)">
                                      <p:cBhvr>
                                        <p:cTn id="32" dur="2000"/>
                                        <p:tgtEl>
                                          <p:spTgt spid="50"/>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circle(in)">
                                      <p:cBhvr>
                                        <p:cTn id="37" dur="2000"/>
                                        <p:tgtEl>
                                          <p:spTgt spid="29"/>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circle(in)">
                                      <p:cBhvr>
                                        <p:cTn id="42" dur="20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circle(in)">
                                      <p:cBhvr>
                                        <p:cTn id="47" dur="2000"/>
                                        <p:tgtEl>
                                          <p:spTgt spid="5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circle(in)">
                                      <p:cBhvr>
                                        <p:cTn id="52" dur="20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circle(in)">
                                      <p:cBhvr>
                                        <p:cTn id="57" dur="2000"/>
                                        <p:tgtEl>
                                          <p:spTgt spid="53"/>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nodeType="click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nodeType="click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randombar(horizontal)">
                                      <p:cBhvr>
                                        <p:cTn id="67" dur="500"/>
                                        <p:tgtEl>
                                          <p:spTgt spid="69"/>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nodeType="clickEffect">
                                  <p:stCondLst>
                                    <p:cond delay="0"/>
                                  </p:stCondLst>
                                  <p:childTnLst>
                                    <p:set>
                                      <p:cBhvr>
                                        <p:cTn id="71" dur="1" fill="hold">
                                          <p:stCondLst>
                                            <p:cond delay="0"/>
                                          </p:stCondLst>
                                        </p:cTn>
                                        <p:tgtEl>
                                          <p:spTgt spid="84"/>
                                        </p:tgtEl>
                                        <p:attrNameLst>
                                          <p:attrName>style.visibility</p:attrName>
                                        </p:attrNameLst>
                                      </p:cBhvr>
                                      <p:to>
                                        <p:strVal val="visible"/>
                                      </p:to>
                                    </p:set>
                                    <p:animEffect transition="in" filter="circle(in)">
                                      <p:cBhvr>
                                        <p:cTn id="72" dur="2000"/>
                                        <p:tgtEl>
                                          <p:spTgt spid="84"/>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circle(in)">
                                      <p:cBhvr>
                                        <p:cTn id="77" dur="20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circle(in)">
                                      <p:cBhvr>
                                        <p:cTn id="82" dur="2000"/>
                                        <p:tgtEl>
                                          <p:spTgt spid="8"/>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nodeType="click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circle(in)">
                                      <p:cBhvr>
                                        <p:cTn id="87" dur="2000"/>
                                        <p:tgtEl>
                                          <p:spTgt spid="85"/>
                                        </p:tgtEl>
                                      </p:cBhvr>
                                    </p:animEffect>
                                  </p:childTnLst>
                                </p:cTn>
                              </p:par>
                            </p:childTnLst>
                          </p:cTn>
                        </p:par>
                      </p:childTnLst>
                    </p:cTn>
                  </p:par>
                  <p:par>
                    <p:cTn id="88" fill="hold">
                      <p:stCondLst>
                        <p:cond delay="indefinite"/>
                      </p:stCondLst>
                      <p:childTnLst>
                        <p:par>
                          <p:cTn id="89" fill="hold">
                            <p:stCondLst>
                              <p:cond delay="0"/>
                            </p:stCondLst>
                            <p:childTnLst>
                              <p:par>
                                <p:cTn id="90" presetID="6" presetClass="entr" presetSubtype="16" fill="hold" nodeType="click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circle(in)">
                                      <p:cBhvr>
                                        <p:cTn id="92" dur="2000"/>
                                        <p:tgtEl>
                                          <p:spTgt spid="86"/>
                                        </p:tgtEl>
                                      </p:cBhvr>
                                    </p:animEffect>
                                  </p:childTnLst>
                                </p:cTn>
                              </p:par>
                            </p:childTnLst>
                          </p:cTn>
                        </p:par>
                      </p:childTnLst>
                    </p:cTn>
                  </p:par>
                  <p:par>
                    <p:cTn id="93" fill="hold">
                      <p:stCondLst>
                        <p:cond delay="indefinite"/>
                      </p:stCondLst>
                      <p:childTnLst>
                        <p:par>
                          <p:cTn id="94" fill="hold">
                            <p:stCondLst>
                              <p:cond delay="0"/>
                            </p:stCondLst>
                            <p:childTnLst>
                              <p:par>
                                <p:cTn id="95" presetID="14" presetClass="entr" presetSubtype="10" fill="hold" nodeType="clickEffect">
                                  <p:stCondLst>
                                    <p:cond delay="0"/>
                                  </p:stCondLst>
                                  <p:childTnLst>
                                    <p:set>
                                      <p:cBhvr>
                                        <p:cTn id="96" dur="1" fill="hold">
                                          <p:stCondLst>
                                            <p:cond delay="0"/>
                                          </p:stCondLst>
                                        </p:cTn>
                                        <p:tgtEl>
                                          <p:spTgt spid="87"/>
                                        </p:tgtEl>
                                        <p:attrNameLst>
                                          <p:attrName>style.visibility</p:attrName>
                                        </p:attrNameLst>
                                      </p:cBhvr>
                                      <p:to>
                                        <p:strVal val="visible"/>
                                      </p:to>
                                    </p:set>
                                    <p:animEffect transition="in" filter="randombar(horizontal)">
                                      <p:cBhvr>
                                        <p:cTn id="97" dur="500"/>
                                        <p:tgtEl>
                                          <p:spTgt spid="87"/>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nodeType="clickEffect">
                                  <p:stCondLst>
                                    <p:cond delay="0"/>
                                  </p:stCondLst>
                                  <p:childTnLst>
                                    <p:set>
                                      <p:cBhvr>
                                        <p:cTn id="101" dur="1" fill="hold">
                                          <p:stCondLst>
                                            <p:cond delay="0"/>
                                          </p:stCondLst>
                                        </p:cTn>
                                        <p:tgtEl>
                                          <p:spTgt spid="102"/>
                                        </p:tgtEl>
                                        <p:attrNameLst>
                                          <p:attrName>style.visibility</p:attrName>
                                        </p:attrNameLst>
                                      </p:cBhvr>
                                      <p:to>
                                        <p:strVal val="visible"/>
                                      </p:to>
                                    </p:set>
                                    <p:animEffect transition="in" filter="circle(in)">
                                      <p:cBhvr>
                                        <p:cTn id="102" dur="2000"/>
                                        <p:tgtEl>
                                          <p:spTgt spid="102"/>
                                        </p:tgtEl>
                                      </p:cBhvr>
                                    </p:animEffect>
                                  </p:childTnLst>
                                </p:cTn>
                              </p:par>
                            </p:childTnLst>
                          </p:cTn>
                        </p:par>
                      </p:childTnLst>
                    </p:cTn>
                  </p:par>
                  <p:par>
                    <p:cTn id="103" fill="hold">
                      <p:stCondLst>
                        <p:cond delay="indefinite"/>
                      </p:stCondLst>
                      <p:childTnLst>
                        <p:par>
                          <p:cTn id="104" fill="hold">
                            <p:stCondLst>
                              <p:cond delay="0"/>
                            </p:stCondLst>
                            <p:childTnLst>
                              <p:par>
                                <p:cTn id="105" presetID="6" presetClass="entr" presetSubtype="16" fill="hold" nodeType="click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circle(in)">
                                      <p:cBhvr>
                                        <p:cTn id="107" dur="2000"/>
                                        <p:tgtEl>
                                          <p:spTgt spid="28"/>
                                        </p:tgtEl>
                                      </p:cBhvr>
                                    </p:animEffect>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nodeType="clickEffect">
                                  <p:stCondLst>
                                    <p:cond delay="0"/>
                                  </p:stCondLst>
                                  <p:childTnLst>
                                    <p:set>
                                      <p:cBhvr>
                                        <p:cTn id="111" dur="1" fill="hold">
                                          <p:stCondLst>
                                            <p:cond delay="0"/>
                                          </p:stCondLst>
                                        </p:cTn>
                                        <p:tgtEl>
                                          <p:spTgt spid="103"/>
                                        </p:tgtEl>
                                        <p:attrNameLst>
                                          <p:attrName>style.visibility</p:attrName>
                                        </p:attrNameLst>
                                      </p:cBhvr>
                                      <p:to>
                                        <p:strVal val="visible"/>
                                      </p:to>
                                    </p:set>
                                    <p:animEffect transition="in" filter="circle(in)">
                                      <p:cBhvr>
                                        <p:cTn id="112" dur="2000"/>
                                        <p:tgtEl>
                                          <p:spTgt spid="103"/>
                                        </p:tgtEl>
                                      </p:cBhvr>
                                    </p:animEffect>
                                  </p:childTnLst>
                                </p:cTn>
                              </p:par>
                            </p:childTnLst>
                          </p:cTn>
                        </p:par>
                      </p:childTnLst>
                    </p:cTn>
                  </p:par>
                  <p:par>
                    <p:cTn id="113" fill="hold">
                      <p:stCondLst>
                        <p:cond delay="indefinite"/>
                      </p:stCondLst>
                      <p:childTnLst>
                        <p:par>
                          <p:cTn id="114" fill="hold">
                            <p:stCondLst>
                              <p:cond delay="0"/>
                            </p:stCondLst>
                            <p:childTnLst>
                              <p:par>
                                <p:cTn id="115" presetID="6" presetClass="entr" presetSubtype="16" fill="hold" nodeType="clickEffect">
                                  <p:stCondLst>
                                    <p:cond delay="0"/>
                                  </p:stCondLst>
                                  <p:childTnLst>
                                    <p:set>
                                      <p:cBhvr>
                                        <p:cTn id="116" dur="1" fill="hold">
                                          <p:stCondLst>
                                            <p:cond delay="0"/>
                                          </p:stCondLst>
                                        </p:cTn>
                                        <p:tgtEl>
                                          <p:spTgt spid="104"/>
                                        </p:tgtEl>
                                        <p:attrNameLst>
                                          <p:attrName>style.visibility</p:attrName>
                                        </p:attrNameLst>
                                      </p:cBhvr>
                                      <p:to>
                                        <p:strVal val="visible"/>
                                      </p:to>
                                    </p:set>
                                    <p:animEffect transition="in" filter="circle(in)">
                                      <p:cBhvr>
                                        <p:cTn id="117" dur="2000"/>
                                        <p:tgtEl>
                                          <p:spTgt spid="104"/>
                                        </p:tgtEl>
                                      </p:cBhvr>
                                    </p:animEffect>
                                  </p:childTnLst>
                                </p:cTn>
                              </p:par>
                            </p:childTnLst>
                          </p:cTn>
                        </p:par>
                      </p:childTnLst>
                    </p:cTn>
                  </p:par>
                  <p:par>
                    <p:cTn id="118" fill="hold">
                      <p:stCondLst>
                        <p:cond delay="indefinite"/>
                      </p:stCondLst>
                      <p:childTnLst>
                        <p:par>
                          <p:cTn id="119" fill="hold">
                            <p:stCondLst>
                              <p:cond delay="0"/>
                            </p:stCondLst>
                            <p:childTnLst>
                              <p:par>
                                <p:cTn id="120" presetID="6" presetClass="entr" presetSubtype="16" fill="hold" nodeType="clickEffect">
                                  <p:stCondLst>
                                    <p:cond delay="0"/>
                                  </p:stCondLst>
                                  <p:childTnLst>
                                    <p:set>
                                      <p:cBhvr>
                                        <p:cTn id="121" dur="1" fill="hold">
                                          <p:stCondLst>
                                            <p:cond delay="0"/>
                                          </p:stCondLst>
                                        </p:cTn>
                                        <p:tgtEl>
                                          <p:spTgt spid="105"/>
                                        </p:tgtEl>
                                        <p:attrNameLst>
                                          <p:attrName>style.visibility</p:attrName>
                                        </p:attrNameLst>
                                      </p:cBhvr>
                                      <p:to>
                                        <p:strVal val="visible"/>
                                      </p:to>
                                    </p:set>
                                    <p:animEffect transition="in" filter="circle(in)">
                                      <p:cBhvr>
                                        <p:cTn id="122" dur="2000"/>
                                        <p:tgtEl>
                                          <p:spTgt spid="105"/>
                                        </p:tgtEl>
                                      </p:cBhvr>
                                    </p:animEffect>
                                  </p:childTnLst>
                                </p:cTn>
                              </p:par>
                            </p:childTnLst>
                          </p:cTn>
                        </p:par>
                      </p:childTnLst>
                    </p:cTn>
                  </p:par>
                  <p:par>
                    <p:cTn id="123" fill="hold">
                      <p:stCondLst>
                        <p:cond delay="indefinite"/>
                      </p:stCondLst>
                      <p:childTnLst>
                        <p:par>
                          <p:cTn id="124" fill="hold">
                            <p:stCondLst>
                              <p:cond delay="0"/>
                            </p:stCondLst>
                            <p:childTnLst>
                              <p:par>
                                <p:cTn id="125" presetID="6" presetClass="entr" presetSubtype="16" fill="hold" nodeType="clickEffect">
                                  <p:stCondLst>
                                    <p:cond delay="0"/>
                                  </p:stCondLst>
                                  <p:childTnLst>
                                    <p:set>
                                      <p:cBhvr>
                                        <p:cTn id="126" dur="1" fill="hold">
                                          <p:stCondLst>
                                            <p:cond delay="0"/>
                                          </p:stCondLst>
                                        </p:cTn>
                                        <p:tgtEl>
                                          <p:spTgt spid="106"/>
                                        </p:tgtEl>
                                        <p:attrNameLst>
                                          <p:attrName>style.visibility</p:attrName>
                                        </p:attrNameLst>
                                      </p:cBhvr>
                                      <p:to>
                                        <p:strVal val="visible"/>
                                      </p:to>
                                    </p:set>
                                    <p:animEffect transition="in" filter="circle(in)">
                                      <p:cBhvr>
                                        <p:cTn id="127" dur="2000"/>
                                        <p:tgtEl>
                                          <p:spTgt spid="106"/>
                                        </p:tgtEl>
                                      </p:cBhvr>
                                    </p:animEffect>
                                  </p:childTnLst>
                                </p:cTn>
                              </p:par>
                            </p:childTnLst>
                          </p:cTn>
                        </p:par>
                      </p:childTnLst>
                    </p:cTn>
                  </p:par>
                  <p:par>
                    <p:cTn id="128" fill="hold">
                      <p:stCondLst>
                        <p:cond delay="indefinite"/>
                      </p:stCondLst>
                      <p:childTnLst>
                        <p:par>
                          <p:cTn id="129" fill="hold">
                            <p:stCondLst>
                              <p:cond delay="0"/>
                            </p:stCondLst>
                            <p:childTnLst>
                              <p:par>
                                <p:cTn id="130" presetID="14" presetClass="entr" presetSubtype="10" fill="hold" nodeType="click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randombar(horizontal)">
                                      <p:cBhvr>
                                        <p:cTn id="132" dur="500"/>
                                        <p:tgtEl>
                                          <p:spTgt spid="9"/>
                                        </p:tgtEl>
                                      </p:cBhvr>
                                    </p:animEffect>
                                  </p:childTnLst>
                                </p:cTn>
                              </p:par>
                            </p:childTnLst>
                          </p:cTn>
                        </p:par>
                      </p:childTnLst>
                    </p:cTn>
                  </p:par>
                  <p:par>
                    <p:cTn id="133" fill="hold">
                      <p:stCondLst>
                        <p:cond delay="indefinite"/>
                      </p:stCondLst>
                      <p:childTnLst>
                        <p:par>
                          <p:cTn id="134" fill="hold">
                            <p:stCondLst>
                              <p:cond delay="0"/>
                            </p:stCondLst>
                            <p:childTnLst>
                              <p:par>
                                <p:cTn id="135" presetID="14" presetClass="entr" presetSubtype="10" fill="hold" nodeType="clickEffect">
                                  <p:stCondLst>
                                    <p:cond delay="0"/>
                                  </p:stCondLst>
                                  <p:childTnLst>
                                    <p:set>
                                      <p:cBhvr>
                                        <p:cTn id="136" dur="1" fill="hold">
                                          <p:stCondLst>
                                            <p:cond delay="0"/>
                                          </p:stCondLst>
                                        </p:cTn>
                                        <p:tgtEl>
                                          <p:spTgt spid="107"/>
                                        </p:tgtEl>
                                        <p:attrNameLst>
                                          <p:attrName>style.visibility</p:attrName>
                                        </p:attrNameLst>
                                      </p:cBhvr>
                                      <p:to>
                                        <p:strVal val="visible"/>
                                      </p:to>
                                    </p:set>
                                    <p:animEffect transition="in" filter="randombar(horizontal)">
                                      <p:cBhvr>
                                        <p:cTn id="137" dur="500"/>
                                        <p:tgtEl>
                                          <p:spTgt spid="107"/>
                                        </p:tgtEl>
                                      </p:cBhvr>
                                    </p:animEffect>
                                  </p:childTnLst>
                                </p:cTn>
                              </p:par>
                            </p:childTnLst>
                          </p:cTn>
                        </p:par>
                      </p:childTnLst>
                    </p:cTn>
                  </p:par>
                  <p:par>
                    <p:cTn id="138" fill="hold">
                      <p:stCondLst>
                        <p:cond delay="indefinite"/>
                      </p:stCondLst>
                      <p:childTnLst>
                        <p:par>
                          <p:cTn id="139" fill="hold">
                            <p:stCondLst>
                              <p:cond delay="0"/>
                            </p:stCondLst>
                            <p:childTnLst>
                              <p:par>
                                <p:cTn id="140" presetID="6" presetClass="entr" presetSubtype="16" fill="hold" nodeType="clickEffect">
                                  <p:stCondLst>
                                    <p:cond delay="0"/>
                                  </p:stCondLst>
                                  <p:childTnLst>
                                    <p:set>
                                      <p:cBhvr>
                                        <p:cTn id="141" dur="1" fill="hold">
                                          <p:stCondLst>
                                            <p:cond delay="0"/>
                                          </p:stCondLst>
                                        </p:cTn>
                                        <p:tgtEl>
                                          <p:spTgt spid="122"/>
                                        </p:tgtEl>
                                        <p:attrNameLst>
                                          <p:attrName>style.visibility</p:attrName>
                                        </p:attrNameLst>
                                      </p:cBhvr>
                                      <p:to>
                                        <p:strVal val="visible"/>
                                      </p:to>
                                    </p:set>
                                    <p:animEffect transition="in" filter="circle(in)">
                                      <p:cBhvr>
                                        <p:cTn id="142" dur="2000"/>
                                        <p:tgtEl>
                                          <p:spTgt spid="122"/>
                                        </p:tgtEl>
                                      </p:cBhvr>
                                    </p:animEffect>
                                  </p:childTnLst>
                                </p:cTn>
                              </p:par>
                            </p:childTnLst>
                          </p:cTn>
                        </p:par>
                      </p:childTnLst>
                    </p:cTn>
                  </p:par>
                  <p:par>
                    <p:cTn id="143" fill="hold">
                      <p:stCondLst>
                        <p:cond delay="indefinite"/>
                      </p:stCondLst>
                      <p:childTnLst>
                        <p:par>
                          <p:cTn id="144" fill="hold">
                            <p:stCondLst>
                              <p:cond delay="0"/>
                            </p:stCondLst>
                            <p:childTnLst>
                              <p:par>
                                <p:cTn id="145" presetID="6" presetClass="entr" presetSubtype="16" fill="hold" nodeType="clickEffect">
                                  <p:stCondLst>
                                    <p:cond delay="0"/>
                                  </p:stCondLst>
                                  <p:childTnLst>
                                    <p:set>
                                      <p:cBhvr>
                                        <p:cTn id="146" dur="1" fill="hold">
                                          <p:stCondLst>
                                            <p:cond delay="0"/>
                                          </p:stCondLst>
                                        </p:cTn>
                                        <p:tgtEl>
                                          <p:spTgt spid="27"/>
                                        </p:tgtEl>
                                        <p:attrNameLst>
                                          <p:attrName>style.visibility</p:attrName>
                                        </p:attrNameLst>
                                      </p:cBhvr>
                                      <p:to>
                                        <p:strVal val="visible"/>
                                      </p:to>
                                    </p:set>
                                    <p:animEffect transition="in" filter="circle(in)">
                                      <p:cBhvr>
                                        <p:cTn id="147" dur="2000"/>
                                        <p:tgtEl>
                                          <p:spTgt spid="27"/>
                                        </p:tgtEl>
                                      </p:cBhvr>
                                    </p:animEffect>
                                  </p:childTnLst>
                                </p:cTn>
                              </p:par>
                            </p:childTnLst>
                          </p:cTn>
                        </p:par>
                      </p:childTnLst>
                    </p:cTn>
                  </p:par>
                  <p:par>
                    <p:cTn id="148" fill="hold">
                      <p:stCondLst>
                        <p:cond delay="indefinite"/>
                      </p:stCondLst>
                      <p:childTnLst>
                        <p:par>
                          <p:cTn id="149" fill="hold">
                            <p:stCondLst>
                              <p:cond delay="0"/>
                            </p:stCondLst>
                            <p:childTnLst>
                              <p:par>
                                <p:cTn id="150" presetID="6" presetClass="entr" presetSubtype="16" fill="hold" nodeType="clickEffect">
                                  <p:stCondLst>
                                    <p:cond delay="0"/>
                                  </p:stCondLst>
                                  <p:childTnLst>
                                    <p:set>
                                      <p:cBhvr>
                                        <p:cTn id="151" dur="1" fill="hold">
                                          <p:stCondLst>
                                            <p:cond delay="0"/>
                                          </p:stCondLst>
                                        </p:cTn>
                                        <p:tgtEl>
                                          <p:spTgt spid="124"/>
                                        </p:tgtEl>
                                        <p:attrNameLst>
                                          <p:attrName>style.visibility</p:attrName>
                                        </p:attrNameLst>
                                      </p:cBhvr>
                                      <p:to>
                                        <p:strVal val="visible"/>
                                      </p:to>
                                    </p:set>
                                    <p:animEffect transition="in" filter="circle(in)">
                                      <p:cBhvr>
                                        <p:cTn id="152" dur="2000"/>
                                        <p:tgtEl>
                                          <p:spTgt spid="124"/>
                                        </p:tgtEl>
                                      </p:cBhvr>
                                    </p:animEffect>
                                  </p:childTnLst>
                                </p:cTn>
                              </p:par>
                            </p:childTnLst>
                          </p:cTn>
                        </p:par>
                      </p:childTnLst>
                    </p:cTn>
                  </p:par>
                  <p:par>
                    <p:cTn id="153" fill="hold">
                      <p:stCondLst>
                        <p:cond delay="indefinite"/>
                      </p:stCondLst>
                      <p:childTnLst>
                        <p:par>
                          <p:cTn id="154" fill="hold">
                            <p:stCondLst>
                              <p:cond delay="0"/>
                            </p:stCondLst>
                            <p:childTnLst>
                              <p:par>
                                <p:cTn id="155" presetID="6" presetClass="entr" presetSubtype="16" fill="hold" nodeType="clickEffect">
                                  <p:stCondLst>
                                    <p:cond delay="0"/>
                                  </p:stCondLst>
                                  <p:childTnLst>
                                    <p:set>
                                      <p:cBhvr>
                                        <p:cTn id="156" dur="1" fill="hold">
                                          <p:stCondLst>
                                            <p:cond delay="0"/>
                                          </p:stCondLst>
                                        </p:cTn>
                                        <p:tgtEl>
                                          <p:spTgt spid="125"/>
                                        </p:tgtEl>
                                        <p:attrNameLst>
                                          <p:attrName>style.visibility</p:attrName>
                                        </p:attrNameLst>
                                      </p:cBhvr>
                                      <p:to>
                                        <p:strVal val="visible"/>
                                      </p:to>
                                    </p:set>
                                    <p:animEffect transition="in" filter="circle(in)">
                                      <p:cBhvr>
                                        <p:cTn id="157" dur="2000"/>
                                        <p:tgtEl>
                                          <p:spTgt spid="125"/>
                                        </p:tgtEl>
                                      </p:cBhvr>
                                    </p:animEffect>
                                  </p:childTnLst>
                                </p:cTn>
                              </p:par>
                            </p:childTnLst>
                          </p:cTn>
                        </p:par>
                      </p:childTnLst>
                    </p:cTn>
                  </p:par>
                  <p:par>
                    <p:cTn id="158" fill="hold">
                      <p:stCondLst>
                        <p:cond delay="indefinite"/>
                      </p:stCondLst>
                      <p:childTnLst>
                        <p:par>
                          <p:cTn id="159" fill="hold">
                            <p:stCondLst>
                              <p:cond delay="0"/>
                            </p:stCondLst>
                            <p:childTnLst>
                              <p:par>
                                <p:cTn id="160" presetID="6" presetClass="entr" presetSubtype="16" fill="hold" nodeType="clickEffect">
                                  <p:stCondLst>
                                    <p:cond delay="0"/>
                                  </p:stCondLst>
                                  <p:childTnLst>
                                    <p:set>
                                      <p:cBhvr>
                                        <p:cTn id="161" dur="1" fill="hold">
                                          <p:stCondLst>
                                            <p:cond delay="0"/>
                                          </p:stCondLst>
                                        </p:cTn>
                                        <p:tgtEl>
                                          <p:spTgt spid="126"/>
                                        </p:tgtEl>
                                        <p:attrNameLst>
                                          <p:attrName>style.visibility</p:attrName>
                                        </p:attrNameLst>
                                      </p:cBhvr>
                                      <p:to>
                                        <p:strVal val="visible"/>
                                      </p:to>
                                    </p:set>
                                    <p:animEffect transition="in" filter="circle(in)">
                                      <p:cBhvr>
                                        <p:cTn id="162" dur="2000"/>
                                        <p:tgtEl>
                                          <p:spTgt spid="126"/>
                                        </p:tgtEl>
                                      </p:cBhvr>
                                    </p:animEffect>
                                  </p:childTnLst>
                                </p:cTn>
                              </p:par>
                            </p:childTnLst>
                          </p:cTn>
                        </p:par>
                      </p:childTnLst>
                    </p:cTn>
                  </p:par>
                  <p:par>
                    <p:cTn id="163" fill="hold">
                      <p:stCondLst>
                        <p:cond delay="indefinite"/>
                      </p:stCondLst>
                      <p:childTnLst>
                        <p:par>
                          <p:cTn id="164" fill="hold">
                            <p:stCondLst>
                              <p:cond delay="0"/>
                            </p:stCondLst>
                            <p:childTnLst>
                              <p:par>
                                <p:cTn id="165" presetID="14" presetClass="entr" presetSubtype="10" fill="hold" nodeType="clickEffect">
                                  <p:stCondLst>
                                    <p:cond delay="0"/>
                                  </p:stCondLst>
                                  <p:childTnLst>
                                    <p:set>
                                      <p:cBhvr>
                                        <p:cTn id="166" dur="1" fill="hold">
                                          <p:stCondLst>
                                            <p:cond delay="0"/>
                                          </p:stCondLst>
                                        </p:cTn>
                                        <p:tgtEl>
                                          <p:spTgt spid="127"/>
                                        </p:tgtEl>
                                        <p:attrNameLst>
                                          <p:attrName>style.visibility</p:attrName>
                                        </p:attrNameLst>
                                      </p:cBhvr>
                                      <p:to>
                                        <p:strVal val="visible"/>
                                      </p:to>
                                    </p:set>
                                    <p:animEffect transition="in" filter="randombar(horizontal)">
                                      <p:cBhvr>
                                        <p:cTn id="167" dur="500"/>
                                        <p:tgtEl>
                                          <p:spTgt spid="127"/>
                                        </p:tgtEl>
                                      </p:cBhvr>
                                    </p:animEffect>
                                  </p:childTnLst>
                                </p:cTn>
                              </p:par>
                            </p:childTnLst>
                          </p:cTn>
                        </p:par>
                      </p:childTnLst>
                    </p:cTn>
                  </p:par>
                  <p:par>
                    <p:cTn id="168" fill="hold">
                      <p:stCondLst>
                        <p:cond delay="indefinite"/>
                      </p:stCondLst>
                      <p:childTnLst>
                        <p:par>
                          <p:cTn id="169" fill="hold">
                            <p:stCondLst>
                              <p:cond delay="0"/>
                            </p:stCondLst>
                            <p:childTnLst>
                              <p:par>
                                <p:cTn id="170" presetID="6" presetClass="entr" presetSubtype="16" fill="hold" nodeType="clickEffect">
                                  <p:stCondLst>
                                    <p:cond delay="0"/>
                                  </p:stCondLst>
                                  <p:childTnLst>
                                    <p:set>
                                      <p:cBhvr>
                                        <p:cTn id="171" dur="1" fill="hold">
                                          <p:stCondLst>
                                            <p:cond delay="0"/>
                                          </p:stCondLst>
                                        </p:cTn>
                                        <p:tgtEl>
                                          <p:spTgt spid="142"/>
                                        </p:tgtEl>
                                        <p:attrNameLst>
                                          <p:attrName>style.visibility</p:attrName>
                                        </p:attrNameLst>
                                      </p:cBhvr>
                                      <p:to>
                                        <p:strVal val="visible"/>
                                      </p:to>
                                    </p:set>
                                    <p:animEffect transition="in" filter="circle(in)">
                                      <p:cBhvr>
                                        <p:cTn id="172" dur="2000"/>
                                        <p:tgtEl>
                                          <p:spTgt spid="142"/>
                                        </p:tgtEl>
                                      </p:cBhvr>
                                    </p:animEffect>
                                  </p:childTnLst>
                                </p:cTn>
                              </p:par>
                            </p:childTnLst>
                          </p:cTn>
                        </p:par>
                      </p:childTnLst>
                    </p:cTn>
                  </p:par>
                  <p:par>
                    <p:cTn id="173" fill="hold">
                      <p:stCondLst>
                        <p:cond delay="indefinite"/>
                      </p:stCondLst>
                      <p:childTnLst>
                        <p:par>
                          <p:cTn id="174" fill="hold">
                            <p:stCondLst>
                              <p:cond delay="0"/>
                            </p:stCondLst>
                            <p:childTnLst>
                              <p:par>
                                <p:cTn id="175" presetID="6" presetClass="entr" presetSubtype="16" fill="hold" nodeType="clickEffect">
                                  <p:stCondLst>
                                    <p:cond delay="0"/>
                                  </p:stCondLst>
                                  <p:childTnLst>
                                    <p:set>
                                      <p:cBhvr>
                                        <p:cTn id="176" dur="1" fill="hold">
                                          <p:stCondLst>
                                            <p:cond delay="0"/>
                                          </p:stCondLst>
                                        </p:cTn>
                                        <p:tgtEl>
                                          <p:spTgt spid="30"/>
                                        </p:tgtEl>
                                        <p:attrNameLst>
                                          <p:attrName>style.visibility</p:attrName>
                                        </p:attrNameLst>
                                      </p:cBhvr>
                                      <p:to>
                                        <p:strVal val="visible"/>
                                      </p:to>
                                    </p:set>
                                    <p:animEffect transition="in" filter="circle(in)">
                                      <p:cBhvr>
                                        <p:cTn id="177" dur="2000"/>
                                        <p:tgtEl>
                                          <p:spTgt spid="30"/>
                                        </p:tgtEl>
                                      </p:cBhvr>
                                    </p:animEffect>
                                  </p:childTnLst>
                                </p:cTn>
                              </p:par>
                            </p:childTnLst>
                          </p:cTn>
                        </p:par>
                      </p:childTnLst>
                    </p:cTn>
                  </p:par>
                  <p:par>
                    <p:cTn id="178" fill="hold">
                      <p:stCondLst>
                        <p:cond delay="indefinite"/>
                      </p:stCondLst>
                      <p:childTnLst>
                        <p:par>
                          <p:cTn id="179" fill="hold">
                            <p:stCondLst>
                              <p:cond delay="0"/>
                            </p:stCondLst>
                            <p:childTnLst>
                              <p:par>
                                <p:cTn id="180" presetID="6" presetClass="entr" presetSubtype="16" fill="hold" nodeType="clickEffect">
                                  <p:stCondLst>
                                    <p:cond delay="0"/>
                                  </p:stCondLst>
                                  <p:childTnLst>
                                    <p:set>
                                      <p:cBhvr>
                                        <p:cTn id="181" dur="1" fill="hold">
                                          <p:stCondLst>
                                            <p:cond delay="0"/>
                                          </p:stCondLst>
                                        </p:cTn>
                                        <p:tgtEl>
                                          <p:spTgt spid="143"/>
                                        </p:tgtEl>
                                        <p:attrNameLst>
                                          <p:attrName>style.visibility</p:attrName>
                                        </p:attrNameLst>
                                      </p:cBhvr>
                                      <p:to>
                                        <p:strVal val="visible"/>
                                      </p:to>
                                    </p:set>
                                    <p:animEffect transition="in" filter="circle(in)">
                                      <p:cBhvr>
                                        <p:cTn id="182" dur="2000"/>
                                        <p:tgtEl>
                                          <p:spTgt spid="143"/>
                                        </p:tgtEl>
                                      </p:cBhvr>
                                    </p:animEffect>
                                  </p:childTnLst>
                                </p:cTn>
                              </p:par>
                            </p:childTnLst>
                          </p:cTn>
                        </p:par>
                      </p:childTnLst>
                    </p:cTn>
                  </p:par>
                  <p:par>
                    <p:cTn id="183" fill="hold">
                      <p:stCondLst>
                        <p:cond delay="indefinite"/>
                      </p:stCondLst>
                      <p:childTnLst>
                        <p:par>
                          <p:cTn id="184" fill="hold">
                            <p:stCondLst>
                              <p:cond delay="0"/>
                            </p:stCondLst>
                            <p:childTnLst>
                              <p:par>
                                <p:cTn id="185" presetID="6" presetClass="entr" presetSubtype="16" fill="hold" nodeType="clickEffect">
                                  <p:stCondLst>
                                    <p:cond delay="0"/>
                                  </p:stCondLst>
                                  <p:childTnLst>
                                    <p:set>
                                      <p:cBhvr>
                                        <p:cTn id="186" dur="1" fill="hold">
                                          <p:stCondLst>
                                            <p:cond delay="0"/>
                                          </p:stCondLst>
                                        </p:cTn>
                                        <p:tgtEl>
                                          <p:spTgt spid="144"/>
                                        </p:tgtEl>
                                        <p:attrNameLst>
                                          <p:attrName>style.visibility</p:attrName>
                                        </p:attrNameLst>
                                      </p:cBhvr>
                                      <p:to>
                                        <p:strVal val="visible"/>
                                      </p:to>
                                    </p:set>
                                    <p:animEffect transition="in" filter="circle(in)">
                                      <p:cBhvr>
                                        <p:cTn id="187" dur="2000"/>
                                        <p:tgtEl>
                                          <p:spTgt spid="144"/>
                                        </p:tgtEl>
                                      </p:cBhvr>
                                    </p:animEffect>
                                  </p:childTnLst>
                                </p:cTn>
                              </p:par>
                            </p:childTnLst>
                          </p:cTn>
                        </p:par>
                      </p:childTnLst>
                    </p:cTn>
                  </p:par>
                  <p:par>
                    <p:cTn id="188" fill="hold">
                      <p:stCondLst>
                        <p:cond delay="indefinite"/>
                      </p:stCondLst>
                      <p:childTnLst>
                        <p:par>
                          <p:cTn id="189" fill="hold">
                            <p:stCondLst>
                              <p:cond delay="0"/>
                            </p:stCondLst>
                            <p:childTnLst>
                              <p:par>
                                <p:cTn id="190" presetID="6" presetClass="entr" presetSubtype="16" fill="hold" nodeType="clickEffect">
                                  <p:stCondLst>
                                    <p:cond delay="0"/>
                                  </p:stCondLst>
                                  <p:childTnLst>
                                    <p:set>
                                      <p:cBhvr>
                                        <p:cTn id="191" dur="1" fill="hold">
                                          <p:stCondLst>
                                            <p:cond delay="0"/>
                                          </p:stCondLst>
                                        </p:cTn>
                                        <p:tgtEl>
                                          <p:spTgt spid="160"/>
                                        </p:tgtEl>
                                        <p:attrNameLst>
                                          <p:attrName>style.visibility</p:attrName>
                                        </p:attrNameLst>
                                      </p:cBhvr>
                                      <p:to>
                                        <p:strVal val="visible"/>
                                      </p:to>
                                    </p:set>
                                    <p:animEffect transition="in" filter="circle(in)">
                                      <p:cBhvr>
                                        <p:cTn id="192" dur="2000"/>
                                        <p:tgtEl>
                                          <p:spTgt spid="160"/>
                                        </p:tgtEl>
                                      </p:cBhvr>
                                    </p:animEffect>
                                  </p:childTnLst>
                                </p:cTn>
                              </p:par>
                            </p:childTnLst>
                          </p:cTn>
                        </p:par>
                      </p:childTnLst>
                    </p:cTn>
                  </p:par>
                  <p:par>
                    <p:cTn id="193" fill="hold">
                      <p:stCondLst>
                        <p:cond delay="indefinite"/>
                      </p:stCondLst>
                      <p:childTnLst>
                        <p:par>
                          <p:cTn id="194" fill="hold">
                            <p:stCondLst>
                              <p:cond delay="0"/>
                            </p:stCondLst>
                            <p:childTnLst>
                              <p:par>
                                <p:cTn id="195" presetID="6" presetClass="entr" presetSubtype="16" fill="hold" nodeType="clickEffect">
                                  <p:stCondLst>
                                    <p:cond delay="0"/>
                                  </p:stCondLst>
                                  <p:childTnLst>
                                    <p:set>
                                      <p:cBhvr>
                                        <p:cTn id="196" dur="1" fill="hold">
                                          <p:stCondLst>
                                            <p:cond delay="0"/>
                                          </p:stCondLst>
                                        </p:cTn>
                                        <p:tgtEl>
                                          <p:spTgt spid="161"/>
                                        </p:tgtEl>
                                        <p:attrNameLst>
                                          <p:attrName>style.visibility</p:attrName>
                                        </p:attrNameLst>
                                      </p:cBhvr>
                                      <p:to>
                                        <p:strVal val="visible"/>
                                      </p:to>
                                    </p:set>
                                    <p:animEffect transition="in" filter="circle(in)">
                                      <p:cBhvr>
                                        <p:cTn id="197" dur="2000"/>
                                        <p:tgtEl>
                                          <p:spTgt spid="161"/>
                                        </p:tgtEl>
                                      </p:cBhvr>
                                    </p:animEffect>
                                  </p:childTnLst>
                                </p:cTn>
                              </p:par>
                            </p:childTnLst>
                          </p:cTn>
                        </p:par>
                      </p:childTnLst>
                    </p:cTn>
                  </p:par>
                  <p:par>
                    <p:cTn id="198" fill="hold">
                      <p:stCondLst>
                        <p:cond delay="indefinite"/>
                      </p:stCondLst>
                      <p:childTnLst>
                        <p:par>
                          <p:cTn id="199" fill="hold">
                            <p:stCondLst>
                              <p:cond delay="0"/>
                            </p:stCondLst>
                            <p:childTnLst>
                              <p:par>
                                <p:cTn id="200" presetID="14" presetClass="entr" presetSubtype="10" fill="hold" nodeType="clickEffect">
                                  <p:stCondLst>
                                    <p:cond delay="0"/>
                                  </p:stCondLst>
                                  <p:childTnLst>
                                    <p:set>
                                      <p:cBhvr>
                                        <p:cTn id="201" dur="1" fill="hold">
                                          <p:stCondLst>
                                            <p:cond delay="0"/>
                                          </p:stCondLst>
                                        </p:cTn>
                                        <p:tgtEl>
                                          <p:spTgt spid="145"/>
                                        </p:tgtEl>
                                        <p:attrNameLst>
                                          <p:attrName>style.visibility</p:attrName>
                                        </p:attrNameLst>
                                      </p:cBhvr>
                                      <p:to>
                                        <p:strVal val="visible"/>
                                      </p:to>
                                    </p:set>
                                    <p:animEffect transition="in" filter="randombar(horizontal)">
                                      <p:cBhvr>
                                        <p:cTn id="202" dur="500"/>
                                        <p:tgtEl>
                                          <p:spTgt spid="145"/>
                                        </p:tgtEl>
                                      </p:cBhvr>
                                    </p:animEffect>
                                  </p:childTnLst>
                                </p:cTn>
                              </p:par>
                            </p:childTnLst>
                          </p:cTn>
                        </p:par>
                      </p:childTnLst>
                    </p:cTn>
                  </p:par>
                  <p:par>
                    <p:cTn id="203" fill="hold">
                      <p:stCondLst>
                        <p:cond delay="indefinite"/>
                      </p:stCondLst>
                      <p:childTnLst>
                        <p:par>
                          <p:cTn id="204" fill="hold">
                            <p:stCondLst>
                              <p:cond delay="0"/>
                            </p:stCondLst>
                            <p:childTnLst>
                              <p:par>
                                <p:cTn id="205" presetID="14" presetClass="entr" presetSubtype="10" fill="hold" nodeType="clickEffect">
                                  <p:stCondLst>
                                    <p:cond delay="0"/>
                                  </p:stCondLst>
                                  <p:childTnLst>
                                    <p:set>
                                      <p:cBhvr>
                                        <p:cTn id="206" dur="1" fill="hold">
                                          <p:stCondLst>
                                            <p:cond delay="0"/>
                                          </p:stCondLst>
                                        </p:cTn>
                                        <p:tgtEl>
                                          <p:spTgt spid="162"/>
                                        </p:tgtEl>
                                        <p:attrNameLst>
                                          <p:attrName>style.visibility</p:attrName>
                                        </p:attrNameLst>
                                      </p:cBhvr>
                                      <p:to>
                                        <p:strVal val="visible"/>
                                      </p:to>
                                    </p:set>
                                    <p:animEffect transition="in" filter="randombar(horizontal)">
                                      <p:cBhvr>
                                        <p:cTn id="207"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73202" y="1137340"/>
            <a:ext cx="8885486" cy="1540546"/>
          </a:xfrm>
          <a:prstGeom prst="rect">
            <a:avLst/>
          </a:prstGeom>
        </p:spPr>
      </p:pic>
      <p:sp>
        <p:nvSpPr>
          <p:cNvPr id="5" name="Rounded Rectangle 4"/>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V="1">
            <a:off x="7550826" y="1169430"/>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2238110307"/>
              </p:ext>
            </p:extLst>
          </p:nvPr>
        </p:nvGraphicFramePr>
        <p:xfrm>
          <a:off x="10423371" y="701374"/>
          <a:ext cx="392112" cy="401638"/>
        </p:xfrm>
        <a:graphic>
          <a:graphicData uri="http://schemas.openxmlformats.org/presentationml/2006/ole">
            <mc:AlternateContent xmlns:mc="http://schemas.openxmlformats.org/markup-compatibility/2006">
              <mc:Choice xmlns:v="urn:schemas-microsoft-com:vml" Requires="v">
                <p:oleObj spid="_x0000_s154675" name="Equation" r:id="rId4" imgW="114120" imgH="177480" progId="Equation.DSMT4">
                  <p:embed/>
                </p:oleObj>
              </mc:Choice>
              <mc:Fallback>
                <p:oleObj name="Equation" r:id="rId4" imgW="114120" imgH="177480" progId="Equation.DSMT4">
                  <p:embed/>
                  <p:pic>
                    <p:nvPicPr>
                      <p:cNvPr id="7" name="Object 6"/>
                      <p:cNvPicPr>
                        <a:picLocks noChangeAspect="1" noChangeArrowheads="1"/>
                      </p:cNvPicPr>
                      <p:nvPr/>
                    </p:nvPicPr>
                    <p:blipFill>
                      <a:blip r:embed="rId5"/>
                      <a:srcRect/>
                      <a:stretch>
                        <a:fillRect/>
                      </a:stretch>
                    </p:blipFill>
                    <p:spPr bwMode="auto">
                      <a:xfrm>
                        <a:off x="10423371" y="701374"/>
                        <a:ext cx="392112" cy="401638"/>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17051442"/>
              </p:ext>
            </p:extLst>
          </p:nvPr>
        </p:nvGraphicFramePr>
        <p:xfrm>
          <a:off x="8066159" y="705096"/>
          <a:ext cx="693738" cy="401637"/>
        </p:xfrm>
        <a:graphic>
          <a:graphicData uri="http://schemas.openxmlformats.org/presentationml/2006/ole">
            <mc:AlternateContent xmlns:mc="http://schemas.openxmlformats.org/markup-compatibility/2006">
              <mc:Choice xmlns:v="urn:schemas-microsoft-com:vml" Requires="v">
                <p:oleObj spid="_x0000_s154676" name="Equation" r:id="rId6" imgW="203040" imgH="177480" progId="Equation.DSMT4">
                  <p:embed/>
                </p:oleObj>
              </mc:Choice>
              <mc:Fallback>
                <p:oleObj name="Equation" r:id="rId6" imgW="203040" imgH="177480" progId="Equation.DSMT4">
                  <p:embed/>
                  <p:pic>
                    <p:nvPicPr>
                      <p:cNvPr id="34" name="Object 33"/>
                      <p:cNvPicPr>
                        <a:picLocks noChangeAspect="1" noChangeArrowheads="1"/>
                      </p:cNvPicPr>
                      <p:nvPr/>
                    </p:nvPicPr>
                    <p:blipFill>
                      <a:blip r:embed="rId7"/>
                      <a:srcRect/>
                      <a:stretch>
                        <a:fillRect/>
                      </a:stretch>
                    </p:blipFill>
                    <p:spPr bwMode="auto">
                      <a:xfrm>
                        <a:off x="8066159" y="705096"/>
                        <a:ext cx="693738" cy="401637"/>
                      </a:xfrm>
                      <a:prstGeom prst="rect">
                        <a:avLst/>
                      </a:prstGeom>
                      <a:noFill/>
                    </p:spPr>
                  </p:pic>
                </p:oleObj>
              </mc:Fallback>
            </mc:AlternateContent>
          </a:graphicData>
        </a:graphic>
      </p:graphicFrame>
      <p:grpSp>
        <p:nvGrpSpPr>
          <p:cNvPr id="10" name="Group 9"/>
          <p:cNvGrpSpPr/>
          <p:nvPr/>
        </p:nvGrpSpPr>
        <p:grpSpPr>
          <a:xfrm>
            <a:off x="10525773" y="976306"/>
            <a:ext cx="1270370" cy="371435"/>
            <a:chOff x="0" y="0"/>
            <a:chExt cx="1600200" cy="228600"/>
          </a:xfrm>
        </p:grpSpPr>
        <p:cxnSp>
          <p:nvCxnSpPr>
            <p:cNvPr id="11"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4"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5"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7"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8"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9"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1"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2"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3"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42" name="Object 41"/>
          <p:cNvGraphicFramePr>
            <a:graphicFrameLocks noChangeAspect="1"/>
          </p:cNvGraphicFramePr>
          <p:nvPr>
            <p:extLst>
              <p:ext uri="{D42A27DB-BD31-4B8C-83A1-F6EECF244321}">
                <p14:modId xmlns:p14="http://schemas.microsoft.com/office/powerpoint/2010/main" val="4212082135"/>
              </p:ext>
            </p:extLst>
          </p:nvPr>
        </p:nvGraphicFramePr>
        <p:xfrm>
          <a:off x="8413028" y="944295"/>
          <a:ext cx="519112" cy="533400"/>
        </p:xfrm>
        <a:graphic>
          <a:graphicData uri="http://schemas.openxmlformats.org/presentationml/2006/ole">
            <mc:AlternateContent xmlns:mc="http://schemas.openxmlformats.org/markup-compatibility/2006">
              <mc:Choice xmlns:v="urn:schemas-microsoft-com:vml" Requires="v">
                <p:oleObj spid="_x0000_s154677" name="Equation" r:id="rId8" imgW="101520" imgH="203040" progId="Equation.DSMT4">
                  <p:embed/>
                </p:oleObj>
              </mc:Choice>
              <mc:Fallback>
                <p:oleObj name="Equation" r:id="rId8" imgW="101520" imgH="203040" progId="Equation.DSMT4">
                  <p:embed/>
                  <p:pic>
                    <p:nvPicPr>
                      <p:cNvPr id="52" name="Object 51"/>
                      <p:cNvPicPr>
                        <a:picLocks noChangeAspect="1" noChangeArrowheads="1"/>
                      </p:cNvPicPr>
                      <p:nvPr/>
                    </p:nvPicPr>
                    <p:blipFill>
                      <a:blip r:embed="rId9"/>
                      <a:srcRect/>
                      <a:stretch>
                        <a:fillRect/>
                      </a:stretch>
                    </p:blipFill>
                    <p:spPr bwMode="auto">
                      <a:xfrm>
                        <a:off x="8413028" y="944295"/>
                        <a:ext cx="519112" cy="533400"/>
                      </a:xfrm>
                      <a:prstGeom prst="rect">
                        <a:avLst/>
                      </a:prstGeom>
                      <a:noFill/>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2960504094"/>
              </p:ext>
            </p:extLst>
          </p:nvPr>
        </p:nvGraphicFramePr>
        <p:xfrm>
          <a:off x="10251128" y="875647"/>
          <a:ext cx="519112" cy="533400"/>
        </p:xfrm>
        <a:graphic>
          <a:graphicData uri="http://schemas.openxmlformats.org/presentationml/2006/ole">
            <mc:AlternateContent xmlns:mc="http://schemas.openxmlformats.org/markup-compatibility/2006">
              <mc:Choice xmlns:v="urn:schemas-microsoft-com:vml" Requires="v">
                <p:oleObj spid="_x0000_s154678" name="Equation" r:id="rId10" imgW="101520" imgH="203040" progId="Equation.DSMT4">
                  <p:embed/>
                </p:oleObj>
              </mc:Choice>
              <mc:Fallback>
                <p:oleObj name="Equation" r:id="rId10" imgW="101520" imgH="203040" progId="Equation.DSMT4">
                  <p:embed/>
                  <p:pic>
                    <p:nvPicPr>
                      <p:cNvPr id="42" name="Object 41"/>
                      <p:cNvPicPr>
                        <a:picLocks noChangeAspect="1" noChangeArrowheads="1"/>
                      </p:cNvPicPr>
                      <p:nvPr/>
                    </p:nvPicPr>
                    <p:blipFill>
                      <a:blip r:embed="rId11"/>
                      <a:srcRect/>
                      <a:stretch>
                        <a:fillRect/>
                      </a:stretch>
                    </p:blipFill>
                    <p:spPr bwMode="auto">
                      <a:xfrm>
                        <a:off x="10251128" y="875647"/>
                        <a:ext cx="519112" cy="533400"/>
                      </a:xfrm>
                      <a:prstGeom prst="rect">
                        <a:avLst/>
                      </a:prstGeom>
                      <a:noFill/>
                    </p:spPr>
                  </p:pic>
                </p:oleObj>
              </mc:Fallback>
            </mc:AlternateContent>
          </a:graphicData>
        </a:graphic>
      </p:graphicFrame>
      <p:grpSp>
        <p:nvGrpSpPr>
          <p:cNvPr id="44" name="Group 43"/>
          <p:cNvGrpSpPr/>
          <p:nvPr/>
        </p:nvGrpSpPr>
        <p:grpSpPr>
          <a:xfrm>
            <a:off x="7261213" y="974497"/>
            <a:ext cx="1270370" cy="371435"/>
            <a:chOff x="0" y="0"/>
            <a:chExt cx="1600200" cy="228600"/>
          </a:xfrm>
        </p:grpSpPr>
        <p:cxnSp>
          <p:nvCxnSpPr>
            <p:cNvPr id="45"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6"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7"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8"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9"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0"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1"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2"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3"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4"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5"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6"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7"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8"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59" name="Object 58"/>
          <p:cNvGraphicFramePr>
            <a:graphicFrameLocks noChangeAspect="1"/>
          </p:cNvGraphicFramePr>
          <p:nvPr>
            <p:extLst>
              <p:ext uri="{D42A27DB-BD31-4B8C-83A1-F6EECF244321}">
                <p14:modId xmlns:p14="http://schemas.microsoft.com/office/powerpoint/2010/main" val="3148681770"/>
              </p:ext>
            </p:extLst>
          </p:nvPr>
        </p:nvGraphicFramePr>
        <p:xfrm>
          <a:off x="9283877" y="770872"/>
          <a:ext cx="565150" cy="371475"/>
        </p:xfrm>
        <a:graphic>
          <a:graphicData uri="http://schemas.openxmlformats.org/presentationml/2006/ole">
            <mc:AlternateContent xmlns:mc="http://schemas.openxmlformats.org/markup-compatibility/2006">
              <mc:Choice xmlns:v="urn:schemas-microsoft-com:vml" Requires="v">
                <p:oleObj spid="_x0000_s154679" name="Equation" r:id="rId12" imgW="164880" imgH="164880" progId="Equation.DSMT4">
                  <p:embed/>
                </p:oleObj>
              </mc:Choice>
              <mc:Fallback>
                <p:oleObj name="Equation" r:id="rId12" imgW="164880" imgH="164880" progId="Equation.DSMT4">
                  <p:embed/>
                  <p:pic>
                    <p:nvPicPr>
                      <p:cNvPr id="26" name="Object 25"/>
                      <p:cNvPicPr>
                        <a:picLocks noChangeAspect="1" noChangeArrowheads="1"/>
                      </p:cNvPicPr>
                      <p:nvPr/>
                    </p:nvPicPr>
                    <p:blipFill>
                      <a:blip r:embed="rId13"/>
                      <a:srcRect/>
                      <a:stretch>
                        <a:fillRect/>
                      </a:stretch>
                    </p:blipFill>
                    <p:spPr bwMode="auto">
                      <a:xfrm>
                        <a:off x="9283877" y="770872"/>
                        <a:ext cx="565150" cy="371475"/>
                      </a:xfrm>
                      <a:prstGeom prst="rect">
                        <a:avLst/>
                      </a:prstGeom>
                      <a:noFill/>
                    </p:spPr>
                  </p:pic>
                </p:oleObj>
              </mc:Fallback>
            </mc:AlternateContent>
          </a:graphicData>
        </a:graphic>
      </p:graphicFrame>
      <p:cxnSp>
        <p:nvCxnSpPr>
          <p:cNvPr id="60" name="Straight Arrow Connector 59"/>
          <p:cNvCxnSpPr/>
          <p:nvPr/>
        </p:nvCxnSpPr>
        <p:spPr>
          <a:xfrm flipV="1">
            <a:off x="7150102" y="1999590"/>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61" name="Object 60"/>
          <p:cNvGraphicFramePr>
            <a:graphicFrameLocks noChangeAspect="1"/>
          </p:cNvGraphicFramePr>
          <p:nvPr>
            <p:extLst>
              <p:ext uri="{D42A27DB-BD31-4B8C-83A1-F6EECF244321}">
                <p14:modId xmlns:p14="http://schemas.microsoft.com/office/powerpoint/2010/main" val="1081000296"/>
              </p:ext>
            </p:extLst>
          </p:nvPr>
        </p:nvGraphicFramePr>
        <p:xfrm>
          <a:off x="10016592" y="1546857"/>
          <a:ext cx="434975" cy="401637"/>
        </p:xfrm>
        <a:graphic>
          <a:graphicData uri="http://schemas.openxmlformats.org/presentationml/2006/ole">
            <mc:AlternateContent xmlns:mc="http://schemas.openxmlformats.org/markup-compatibility/2006">
              <mc:Choice xmlns:v="urn:schemas-microsoft-com:vml" Requires="v">
                <p:oleObj spid="_x0000_s154680" name="Equation" r:id="rId14" imgW="126720" imgH="177480" progId="Equation.DSMT4">
                  <p:embed/>
                </p:oleObj>
              </mc:Choice>
              <mc:Fallback>
                <p:oleObj name="Equation" r:id="rId14" imgW="126720" imgH="177480" progId="Equation.DSMT4">
                  <p:embed/>
                  <p:pic>
                    <p:nvPicPr>
                      <p:cNvPr id="7" name="Object 6"/>
                      <p:cNvPicPr>
                        <a:picLocks noChangeAspect="1" noChangeArrowheads="1"/>
                      </p:cNvPicPr>
                      <p:nvPr/>
                    </p:nvPicPr>
                    <p:blipFill>
                      <a:blip r:embed="rId15"/>
                      <a:srcRect/>
                      <a:stretch>
                        <a:fillRect/>
                      </a:stretch>
                    </p:blipFill>
                    <p:spPr bwMode="auto">
                      <a:xfrm>
                        <a:off x="10016592" y="1546857"/>
                        <a:ext cx="434975" cy="401637"/>
                      </a:xfrm>
                      <a:prstGeom prst="rect">
                        <a:avLst/>
                      </a:prstGeom>
                      <a:noFill/>
                    </p:spPr>
                  </p:pic>
                </p:oleObj>
              </mc:Fallback>
            </mc:AlternateContent>
          </a:graphicData>
        </a:graphic>
      </p:graphicFrame>
      <p:graphicFrame>
        <p:nvGraphicFramePr>
          <p:cNvPr id="62" name="Object 61"/>
          <p:cNvGraphicFramePr>
            <a:graphicFrameLocks noChangeAspect="1"/>
          </p:cNvGraphicFramePr>
          <p:nvPr>
            <p:extLst>
              <p:ext uri="{D42A27DB-BD31-4B8C-83A1-F6EECF244321}">
                <p14:modId xmlns:p14="http://schemas.microsoft.com/office/powerpoint/2010/main" val="2699821564"/>
              </p:ext>
            </p:extLst>
          </p:nvPr>
        </p:nvGraphicFramePr>
        <p:xfrm>
          <a:off x="7665435" y="1535256"/>
          <a:ext cx="693738" cy="401637"/>
        </p:xfrm>
        <a:graphic>
          <a:graphicData uri="http://schemas.openxmlformats.org/presentationml/2006/ole">
            <mc:AlternateContent xmlns:mc="http://schemas.openxmlformats.org/markup-compatibility/2006">
              <mc:Choice xmlns:v="urn:schemas-microsoft-com:vml" Requires="v">
                <p:oleObj spid="_x0000_s154681" name="Equation" r:id="rId16" imgW="203040" imgH="177480" progId="Equation.DSMT4">
                  <p:embed/>
                </p:oleObj>
              </mc:Choice>
              <mc:Fallback>
                <p:oleObj name="Equation" r:id="rId16" imgW="203040" imgH="177480" progId="Equation.DSMT4">
                  <p:embed/>
                  <p:pic>
                    <p:nvPicPr>
                      <p:cNvPr id="9" name="Object 8"/>
                      <p:cNvPicPr>
                        <a:picLocks noChangeAspect="1" noChangeArrowheads="1"/>
                      </p:cNvPicPr>
                      <p:nvPr/>
                    </p:nvPicPr>
                    <p:blipFill>
                      <a:blip r:embed="rId17"/>
                      <a:srcRect/>
                      <a:stretch>
                        <a:fillRect/>
                      </a:stretch>
                    </p:blipFill>
                    <p:spPr bwMode="auto">
                      <a:xfrm>
                        <a:off x="7665435" y="1535256"/>
                        <a:ext cx="693738" cy="401637"/>
                      </a:xfrm>
                      <a:prstGeom prst="rect">
                        <a:avLst/>
                      </a:prstGeom>
                      <a:noFill/>
                    </p:spPr>
                  </p:pic>
                </p:oleObj>
              </mc:Fallback>
            </mc:AlternateContent>
          </a:graphicData>
        </a:graphic>
      </p:graphicFrame>
      <p:grpSp>
        <p:nvGrpSpPr>
          <p:cNvPr id="63" name="Group 62"/>
          <p:cNvGrpSpPr/>
          <p:nvPr/>
        </p:nvGrpSpPr>
        <p:grpSpPr>
          <a:xfrm>
            <a:off x="10125049" y="1806466"/>
            <a:ext cx="1270370" cy="371435"/>
            <a:chOff x="0" y="0"/>
            <a:chExt cx="1600200" cy="228600"/>
          </a:xfrm>
        </p:grpSpPr>
        <p:cxnSp>
          <p:nvCxnSpPr>
            <p:cNvPr id="64"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65"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66"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67"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68"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69"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0"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1"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2"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3"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4"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5"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6"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77"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78" name="Object 77"/>
          <p:cNvGraphicFramePr>
            <a:graphicFrameLocks noChangeAspect="1"/>
          </p:cNvGraphicFramePr>
          <p:nvPr>
            <p:extLst>
              <p:ext uri="{D42A27DB-BD31-4B8C-83A1-F6EECF244321}">
                <p14:modId xmlns:p14="http://schemas.microsoft.com/office/powerpoint/2010/main" val="2795730317"/>
              </p:ext>
            </p:extLst>
          </p:nvPr>
        </p:nvGraphicFramePr>
        <p:xfrm>
          <a:off x="8012304" y="1774455"/>
          <a:ext cx="519112" cy="533400"/>
        </p:xfrm>
        <a:graphic>
          <a:graphicData uri="http://schemas.openxmlformats.org/presentationml/2006/ole">
            <mc:AlternateContent xmlns:mc="http://schemas.openxmlformats.org/markup-compatibility/2006">
              <mc:Choice xmlns:v="urn:schemas-microsoft-com:vml" Requires="v">
                <p:oleObj spid="_x0000_s154682" name="Equation" r:id="rId18" imgW="101520" imgH="203040" progId="Equation.DSMT4">
                  <p:embed/>
                </p:oleObj>
              </mc:Choice>
              <mc:Fallback>
                <p:oleObj name="Equation" r:id="rId18" imgW="101520" imgH="203040" progId="Equation.DSMT4">
                  <p:embed/>
                  <p:pic>
                    <p:nvPicPr>
                      <p:cNvPr id="42" name="Object 41"/>
                      <p:cNvPicPr>
                        <a:picLocks noChangeAspect="1" noChangeArrowheads="1"/>
                      </p:cNvPicPr>
                      <p:nvPr/>
                    </p:nvPicPr>
                    <p:blipFill>
                      <a:blip r:embed="rId9"/>
                      <a:srcRect/>
                      <a:stretch>
                        <a:fillRect/>
                      </a:stretch>
                    </p:blipFill>
                    <p:spPr bwMode="auto">
                      <a:xfrm>
                        <a:off x="8012304" y="1774455"/>
                        <a:ext cx="519112" cy="533400"/>
                      </a:xfrm>
                      <a:prstGeom prst="rect">
                        <a:avLst/>
                      </a:prstGeom>
                      <a:noFill/>
                    </p:spPr>
                  </p:pic>
                </p:oleObj>
              </mc:Fallback>
            </mc:AlternateContent>
          </a:graphicData>
        </a:graphic>
      </p:graphicFrame>
      <p:graphicFrame>
        <p:nvGraphicFramePr>
          <p:cNvPr id="79" name="Object 78"/>
          <p:cNvGraphicFramePr>
            <a:graphicFrameLocks noChangeAspect="1"/>
          </p:cNvGraphicFramePr>
          <p:nvPr>
            <p:extLst>
              <p:ext uri="{D42A27DB-BD31-4B8C-83A1-F6EECF244321}">
                <p14:modId xmlns:p14="http://schemas.microsoft.com/office/powerpoint/2010/main" val="3389004571"/>
              </p:ext>
            </p:extLst>
          </p:nvPr>
        </p:nvGraphicFramePr>
        <p:xfrm>
          <a:off x="9850404" y="1705807"/>
          <a:ext cx="519112" cy="533400"/>
        </p:xfrm>
        <a:graphic>
          <a:graphicData uri="http://schemas.openxmlformats.org/presentationml/2006/ole">
            <mc:AlternateContent xmlns:mc="http://schemas.openxmlformats.org/markup-compatibility/2006">
              <mc:Choice xmlns:v="urn:schemas-microsoft-com:vml" Requires="v">
                <p:oleObj spid="_x0000_s154683" name="Equation" r:id="rId19" imgW="101520" imgH="203040" progId="Equation.DSMT4">
                  <p:embed/>
                </p:oleObj>
              </mc:Choice>
              <mc:Fallback>
                <p:oleObj name="Equation" r:id="rId19" imgW="101520" imgH="203040" progId="Equation.DSMT4">
                  <p:embed/>
                  <p:pic>
                    <p:nvPicPr>
                      <p:cNvPr id="43" name="Object 42"/>
                      <p:cNvPicPr>
                        <a:picLocks noChangeAspect="1" noChangeArrowheads="1"/>
                      </p:cNvPicPr>
                      <p:nvPr/>
                    </p:nvPicPr>
                    <p:blipFill>
                      <a:blip r:embed="rId20"/>
                      <a:srcRect/>
                      <a:stretch>
                        <a:fillRect/>
                      </a:stretch>
                    </p:blipFill>
                    <p:spPr bwMode="auto">
                      <a:xfrm>
                        <a:off x="9850404" y="1705807"/>
                        <a:ext cx="519112" cy="533400"/>
                      </a:xfrm>
                      <a:prstGeom prst="rect">
                        <a:avLst/>
                      </a:prstGeom>
                      <a:noFill/>
                    </p:spPr>
                  </p:pic>
                </p:oleObj>
              </mc:Fallback>
            </mc:AlternateContent>
          </a:graphicData>
        </a:graphic>
      </p:graphicFrame>
      <p:grpSp>
        <p:nvGrpSpPr>
          <p:cNvPr id="80" name="Group 79"/>
          <p:cNvGrpSpPr/>
          <p:nvPr/>
        </p:nvGrpSpPr>
        <p:grpSpPr>
          <a:xfrm>
            <a:off x="6830813" y="1862218"/>
            <a:ext cx="1270370" cy="371435"/>
            <a:chOff x="0" y="0"/>
            <a:chExt cx="1600200" cy="228600"/>
          </a:xfrm>
        </p:grpSpPr>
        <p:cxnSp>
          <p:nvCxnSpPr>
            <p:cNvPr id="81"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2"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3"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4"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5"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6"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7"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8"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9"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0"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1"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2"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3"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4"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95" name="Object 94"/>
          <p:cNvGraphicFramePr>
            <a:graphicFrameLocks noChangeAspect="1"/>
          </p:cNvGraphicFramePr>
          <p:nvPr>
            <p:extLst>
              <p:ext uri="{D42A27DB-BD31-4B8C-83A1-F6EECF244321}">
                <p14:modId xmlns:p14="http://schemas.microsoft.com/office/powerpoint/2010/main" val="2566533369"/>
              </p:ext>
            </p:extLst>
          </p:nvPr>
        </p:nvGraphicFramePr>
        <p:xfrm>
          <a:off x="8905342" y="1600832"/>
          <a:ext cx="520700" cy="371475"/>
        </p:xfrm>
        <a:graphic>
          <a:graphicData uri="http://schemas.openxmlformats.org/presentationml/2006/ole">
            <mc:AlternateContent xmlns:mc="http://schemas.openxmlformats.org/markup-compatibility/2006">
              <mc:Choice xmlns:v="urn:schemas-microsoft-com:vml" Requires="v">
                <p:oleObj spid="_x0000_s154684" name="Equation" r:id="rId21" imgW="152280" imgH="164880" progId="Equation.DSMT4">
                  <p:embed/>
                </p:oleObj>
              </mc:Choice>
              <mc:Fallback>
                <p:oleObj name="Equation" r:id="rId21" imgW="152280" imgH="164880" progId="Equation.DSMT4">
                  <p:embed/>
                  <p:pic>
                    <p:nvPicPr>
                      <p:cNvPr id="59" name="Object 58"/>
                      <p:cNvPicPr>
                        <a:picLocks noChangeAspect="1" noChangeArrowheads="1"/>
                      </p:cNvPicPr>
                      <p:nvPr/>
                    </p:nvPicPr>
                    <p:blipFill>
                      <a:blip r:embed="rId22"/>
                      <a:srcRect/>
                      <a:stretch>
                        <a:fillRect/>
                      </a:stretch>
                    </p:blipFill>
                    <p:spPr bwMode="auto">
                      <a:xfrm>
                        <a:off x="8905342" y="1600832"/>
                        <a:ext cx="520700" cy="371475"/>
                      </a:xfrm>
                      <a:prstGeom prst="rect">
                        <a:avLst/>
                      </a:prstGeom>
                      <a:noFill/>
                    </p:spPr>
                  </p:pic>
                </p:oleObj>
              </mc:Fallback>
            </mc:AlternateContent>
          </a:graphicData>
        </a:graphic>
      </p:graphicFrame>
      <p:graphicFrame>
        <p:nvGraphicFramePr>
          <p:cNvPr id="96" name="Object 95"/>
          <p:cNvGraphicFramePr>
            <a:graphicFrameLocks noChangeAspect="1"/>
          </p:cNvGraphicFramePr>
          <p:nvPr>
            <p:extLst>
              <p:ext uri="{D42A27DB-BD31-4B8C-83A1-F6EECF244321}">
                <p14:modId xmlns:p14="http://schemas.microsoft.com/office/powerpoint/2010/main" val="925748121"/>
              </p:ext>
            </p:extLst>
          </p:nvPr>
        </p:nvGraphicFramePr>
        <p:xfrm>
          <a:off x="472607" y="3400055"/>
          <a:ext cx="1413596" cy="371475"/>
        </p:xfrm>
        <a:graphic>
          <a:graphicData uri="http://schemas.openxmlformats.org/presentationml/2006/ole">
            <mc:AlternateContent xmlns:mc="http://schemas.openxmlformats.org/markup-compatibility/2006">
              <mc:Choice xmlns:v="urn:schemas-microsoft-com:vml" Requires="v">
                <p:oleObj spid="_x0000_s154685" name="Equation" r:id="rId23" imgW="545760" imgH="164880" progId="Equation.DSMT4">
                  <p:embed/>
                </p:oleObj>
              </mc:Choice>
              <mc:Fallback>
                <p:oleObj name="Equation" r:id="rId23" imgW="545760" imgH="164880" progId="Equation.DSMT4">
                  <p:embed/>
                  <p:pic>
                    <p:nvPicPr>
                      <p:cNvPr id="59" name="Object 58"/>
                      <p:cNvPicPr>
                        <a:picLocks noChangeAspect="1" noChangeArrowheads="1"/>
                      </p:cNvPicPr>
                      <p:nvPr/>
                    </p:nvPicPr>
                    <p:blipFill>
                      <a:blip r:embed="rId24"/>
                      <a:srcRect/>
                      <a:stretch>
                        <a:fillRect/>
                      </a:stretch>
                    </p:blipFill>
                    <p:spPr bwMode="auto">
                      <a:xfrm>
                        <a:off x="472607" y="3400055"/>
                        <a:ext cx="1413596" cy="371475"/>
                      </a:xfrm>
                      <a:prstGeom prst="rect">
                        <a:avLst/>
                      </a:prstGeom>
                      <a:noFill/>
                    </p:spPr>
                  </p:pic>
                </p:oleObj>
              </mc:Fallback>
            </mc:AlternateContent>
          </a:graphicData>
        </a:graphic>
      </p:graphicFrame>
      <p:cxnSp>
        <p:nvCxnSpPr>
          <p:cNvPr id="97" name="Straight Arrow Connector 96"/>
          <p:cNvCxnSpPr/>
          <p:nvPr/>
        </p:nvCxnSpPr>
        <p:spPr>
          <a:xfrm flipV="1">
            <a:off x="6333508" y="3580597"/>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98" name="Object 97"/>
          <p:cNvGraphicFramePr>
            <a:graphicFrameLocks noChangeAspect="1"/>
          </p:cNvGraphicFramePr>
          <p:nvPr>
            <p:extLst>
              <p:ext uri="{D42A27DB-BD31-4B8C-83A1-F6EECF244321}">
                <p14:modId xmlns:p14="http://schemas.microsoft.com/office/powerpoint/2010/main" val="4011015774"/>
              </p:ext>
            </p:extLst>
          </p:nvPr>
        </p:nvGraphicFramePr>
        <p:xfrm>
          <a:off x="9326943" y="2930700"/>
          <a:ext cx="392112" cy="401638"/>
        </p:xfrm>
        <a:graphic>
          <a:graphicData uri="http://schemas.openxmlformats.org/presentationml/2006/ole">
            <mc:AlternateContent xmlns:mc="http://schemas.openxmlformats.org/markup-compatibility/2006">
              <mc:Choice xmlns:v="urn:schemas-microsoft-com:vml" Requires="v">
                <p:oleObj spid="_x0000_s154686" name="Equation" r:id="rId25" imgW="114120" imgH="177480" progId="Equation.DSMT4">
                  <p:embed/>
                </p:oleObj>
              </mc:Choice>
              <mc:Fallback>
                <p:oleObj name="Equation" r:id="rId25" imgW="114120" imgH="177480" progId="Equation.DSMT4">
                  <p:embed/>
                  <p:pic>
                    <p:nvPicPr>
                      <p:cNvPr id="7" name="Object 6"/>
                      <p:cNvPicPr>
                        <a:picLocks noChangeAspect="1" noChangeArrowheads="1"/>
                      </p:cNvPicPr>
                      <p:nvPr/>
                    </p:nvPicPr>
                    <p:blipFill>
                      <a:blip r:embed="rId5"/>
                      <a:srcRect/>
                      <a:stretch>
                        <a:fillRect/>
                      </a:stretch>
                    </p:blipFill>
                    <p:spPr bwMode="auto">
                      <a:xfrm>
                        <a:off x="9326943" y="2930700"/>
                        <a:ext cx="392112" cy="401638"/>
                      </a:xfrm>
                      <a:prstGeom prst="rect">
                        <a:avLst/>
                      </a:prstGeom>
                      <a:noFill/>
                    </p:spPr>
                  </p:pic>
                </p:oleObj>
              </mc:Fallback>
            </mc:AlternateContent>
          </a:graphicData>
        </a:graphic>
      </p:graphicFrame>
      <p:graphicFrame>
        <p:nvGraphicFramePr>
          <p:cNvPr id="99" name="Object 98"/>
          <p:cNvGraphicFramePr>
            <a:graphicFrameLocks noChangeAspect="1"/>
          </p:cNvGraphicFramePr>
          <p:nvPr>
            <p:extLst>
              <p:ext uri="{D42A27DB-BD31-4B8C-83A1-F6EECF244321}">
                <p14:modId xmlns:p14="http://schemas.microsoft.com/office/powerpoint/2010/main" val="1881654859"/>
              </p:ext>
            </p:extLst>
          </p:nvPr>
        </p:nvGraphicFramePr>
        <p:xfrm>
          <a:off x="7283763" y="2938805"/>
          <a:ext cx="693738" cy="401637"/>
        </p:xfrm>
        <a:graphic>
          <a:graphicData uri="http://schemas.openxmlformats.org/presentationml/2006/ole">
            <mc:AlternateContent xmlns:mc="http://schemas.openxmlformats.org/markup-compatibility/2006">
              <mc:Choice xmlns:v="urn:schemas-microsoft-com:vml" Requires="v">
                <p:oleObj spid="_x0000_s154687" name="Equation" r:id="rId26" imgW="203040" imgH="177480" progId="Equation.DSMT4">
                  <p:embed/>
                </p:oleObj>
              </mc:Choice>
              <mc:Fallback>
                <p:oleObj name="Equation" r:id="rId26" imgW="203040" imgH="177480" progId="Equation.DSMT4">
                  <p:embed/>
                  <p:pic>
                    <p:nvPicPr>
                      <p:cNvPr id="9" name="Object 8"/>
                      <p:cNvPicPr>
                        <a:picLocks noChangeAspect="1" noChangeArrowheads="1"/>
                      </p:cNvPicPr>
                      <p:nvPr/>
                    </p:nvPicPr>
                    <p:blipFill>
                      <a:blip r:embed="rId7"/>
                      <a:srcRect/>
                      <a:stretch>
                        <a:fillRect/>
                      </a:stretch>
                    </p:blipFill>
                    <p:spPr bwMode="auto">
                      <a:xfrm>
                        <a:off x="7283763" y="2938805"/>
                        <a:ext cx="693738" cy="401637"/>
                      </a:xfrm>
                      <a:prstGeom prst="rect">
                        <a:avLst/>
                      </a:prstGeom>
                      <a:noFill/>
                    </p:spPr>
                  </p:pic>
                </p:oleObj>
              </mc:Fallback>
            </mc:AlternateContent>
          </a:graphicData>
        </a:graphic>
      </p:graphicFrame>
      <p:graphicFrame>
        <p:nvGraphicFramePr>
          <p:cNvPr id="100" name="Object 99"/>
          <p:cNvGraphicFramePr>
            <a:graphicFrameLocks noChangeAspect="1"/>
          </p:cNvGraphicFramePr>
          <p:nvPr>
            <p:extLst>
              <p:ext uri="{D42A27DB-BD31-4B8C-83A1-F6EECF244321}">
                <p14:modId xmlns:p14="http://schemas.microsoft.com/office/powerpoint/2010/main" val="4084886220"/>
              </p:ext>
            </p:extLst>
          </p:nvPr>
        </p:nvGraphicFramePr>
        <p:xfrm>
          <a:off x="7546765" y="3382545"/>
          <a:ext cx="519112" cy="533400"/>
        </p:xfrm>
        <a:graphic>
          <a:graphicData uri="http://schemas.openxmlformats.org/presentationml/2006/ole">
            <mc:AlternateContent xmlns:mc="http://schemas.openxmlformats.org/markup-compatibility/2006">
              <mc:Choice xmlns:v="urn:schemas-microsoft-com:vml" Requires="v">
                <p:oleObj spid="_x0000_s154688" name="Equation" r:id="rId27" imgW="101520" imgH="203040" progId="Equation.DSMT4">
                  <p:embed/>
                </p:oleObj>
              </mc:Choice>
              <mc:Fallback>
                <p:oleObj name="Equation" r:id="rId27" imgW="101520" imgH="203040" progId="Equation.DSMT4">
                  <p:embed/>
                  <p:pic>
                    <p:nvPicPr>
                      <p:cNvPr id="42" name="Object 41"/>
                      <p:cNvPicPr>
                        <a:picLocks noChangeAspect="1" noChangeArrowheads="1"/>
                      </p:cNvPicPr>
                      <p:nvPr/>
                    </p:nvPicPr>
                    <p:blipFill>
                      <a:blip r:embed="rId9"/>
                      <a:srcRect/>
                      <a:stretch>
                        <a:fillRect/>
                      </a:stretch>
                    </p:blipFill>
                    <p:spPr bwMode="auto">
                      <a:xfrm>
                        <a:off x="7546765" y="3382545"/>
                        <a:ext cx="519112" cy="533400"/>
                      </a:xfrm>
                      <a:prstGeom prst="rect">
                        <a:avLst/>
                      </a:prstGeom>
                      <a:noFill/>
                    </p:spPr>
                  </p:pic>
                </p:oleObj>
              </mc:Fallback>
            </mc:AlternateContent>
          </a:graphicData>
        </a:graphic>
      </p:graphicFrame>
      <p:graphicFrame>
        <p:nvGraphicFramePr>
          <p:cNvPr id="101" name="Object 100"/>
          <p:cNvGraphicFramePr>
            <a:graphicFrameLocks noChangeAspect="1"/>
          </p:cNvGraphicFramePr>
          <p:nvPr>
            <p:extLst>
              <p:ext uri="{D42A27DB-BD31-4B8C-83A1-F6EECF244321}">
                <p14:modId xmlns:p14="http://schemas.microsoft.com/office/powerpoint/2010/main" val="685345991"/>
              </p:ext>
            </p:extLst>
          </p:nvPr>
        </p:nvGraphicFramePr>
        <p:xfrm>
          <a:off x="9384865" y="3313897"/>
          <a:ext cx="519112" cy="533400"/>
        </p:xfrm>
        <a:graphic>
          <a:graphicData uri="http://schemas.openxmlformats.org/presentationml/2006/ole">
            <mc:AlternateContent xmlns:mc="http://schemas.openxmlformats.org/markup-compatibility/2006">
              <mc:Choice xmlns:v="urn:schemas-microsoft-com:vml" Requires="v">
                <p:oleObj spid="_x0000_s154689" name="Equation" r:id="rId28" imgW="101520" imgH="203040" progId="Equation.DSMT4">
                  <p:embed/>
                </p:oleObj>
              </mc:Choice>
              <mc:Fallback>
                <p:oleObj name="Equation" r:id="rId28" imgW="101520" imgH="203040" progId="Equation.DSMT4">
                  <p:embed/>
                  <p:pic>
                    <p:nvPicPr>
                      <p:cNvPr id="43" name="Object 42"/>
                      <p:cNvPicPr>
                        <a:picLocks noChangeAspect="1" noChangeArrowheads="1"/>
                      </p:cNvPicPr>
                      <p:nvPr/>
                    </p:nvPicPr>
                    <p:blipFill>
                      <a:blip r:embed="rId11"/>
                      <a:srcRect/>
                      <a:stretch>
                        <a:fillRect/>
                      </a:stretch>
                    </p:blipFill>
                    <p:spPr bwMode="auto">
                      <a:xfrm>
                        <a:off x="9384865" y="3313897"/>
                        <a:ext cx="519112" cy="533400"/>
                      </a:xfrm>
                      <a:prstGeom prst="rect">
                        <a:avLst/>
                      </a:prstGeom>
                      <a:noFill/>
                    </p:spPr>
                  </p:pic>
                </p:oleObj>
              </mc:Fallback>
            </mc:AlternateContent>
          </a:graphicData>
        </a:graphic>
      </p:graphicFrame>
      <p:graphicFrame>
        <p:nvGraphicFramePr>
          <p:cNvPr id="102" name="Object 101"/>
          <p:cNvGraphicFramePr>
            <a:graphicFrameLocks noChangeAspect="1"/>
          </p:cNvGraphicFramePr>
          <p:nvPr>
            <p:extLst>
              <p:ext uri="{D42A27DB-BD31-4B8C-83A1-F6EECF244321}">
                <p14:modId xmlns:p14="http://schemas.microsoft.com/office/powerpoint/2010/main" val="2447032847"/>
              </p:ext>
            </p:extLst>
          </p:nvPr>
        </p:nvGraphicFramePr>
        <p:xfrm>
          <a:off x="8526560" y="2918040"/>
          <a:ext cx="434975" cy="401637"/>
        </p:xfrm>
        <a:graphic>
          <a:graphicData uri="http://schemas.openxmlformats.org/presentationml/2006/ole">
            <mc:AlternateContent xmlns:mc="http://schemas.openxmlformats.org/markup-compatibility/2006">
              <mc:Choice xmlns:v="urn:schemas-microsoft-com:vml" Requires="v">
                <p:oleObj spid="_x0000_s154690" name="Equation" r:id="rId29" imgW="126720" imgH="177480" progId="Equation.DSMT4">
                  <p:embed/>
                </p:oleObj>
              </mc:Choice>
              <mc:Fallback>
                <p:oleObj name="Equation" r:id="rId29" imgW="126720" imgH="177480" progId="Equation.DSMT4">
                  <p:embed/>
                  <p:pic>
                    <p:nvPicPr>
                      <p:cNvPr id="61" name="Object 60"/>
                      <p:cNvPicPr>
                        <a:picLocks noChangeAspect="1" noChangeArrowheads="1"/>
                      </p:cNvPicPr>
                      <p:nvPr/>
                    </p:nvPicPr>
                    <p:blipFill>
                      <a:blip r:embed="rId15"/>
                      <a:srcRect/>
                      <a:stretch>
                        <a:fillRect/>
                      </a:stretch>
                    </p:blipFill>
                    <p:spPr bwMode="auto">
                      <a:xfrm>
                        <a:off x="8526560" y="2918040"/>
                        <a:ext cx="434975" cy="401637"/>
                      </a:xfrm>
                      <a:prstGeom prst="rect">
                        <a:avLst/>
                      </a:prstGeom>
                      <a:noFill/>
                    </p:spPr>
                  </p:pic>
                </p:oleObj>
              </mc:Fallback>
            </mc:AlternateContent>
          </a:graphicData>
        </a:graphic>
      </p:graphicFrame>
      <p:graphicFrame>
        <p:nvGraphicFramePr>
          <p:cNvPr id="103" name="Object 102"/>
          <p:cNvGraphicFramePr>
            <a:graphicFrameLocks noChangeAspect="1"/>
          </p:cNvGraphicFramePr>
          <p:nvPr>
            <p:extLst>
              <p:ext uri="{D42A27DB-BD31-4B8C-83A1-F6EECF244321}">
                <p14:modId xmlns:p14="http://schemas.microsoft.com/office/powerpoint/2010/main" val="3681841708"/>
              </p:ext>
            </p:extLst>
          </p:nvPr>
        </p:nvGraphicFramePr>
        <p:xfrm>
          <a:off x="6590025" y="2931627"/>
          <a:ext cx="693738" cy="401637"/>
        </p:xfrm>
        <a:graphic>
          <a:graphicData uri="http://schemas.openxmlformats.org/presentationml/2006/ole">
            <mc:AlternateContent xmlns:mc="http://schemas.openxmlformats.org/markup-compatibility/2006">
              <mc:Choice xmlns:v="urn:schemas-microsoft-com:vml" Requires="v">
                <p:oleObj spid="_x0000_s154691" name="Equation" r:id="rId30" imgW="203040" imgH="177480" progId="Equation.DSMT4">
                  <p:embed/>
                </p:oleObj>
              </mc:Choice>
              <mc:Fallback>
                <p:oleObj name="Equation" r:id="rId30" imgW="203040" imgH="177480" progId="Equation.DSMT4">
                  <p:embed/>
                  <p:pic>
                    <p:nvPicPr>
                      <p:cNvPr id="62" name="Object 61"/>
                      <p:cNvPicPr>
                        <a:picLocks noChangeAspect="1" noChangeArrowheads="1"/>
                      </p:cNvPicPr>
                      <p:nvPr/>
                    </p:nvPicPr>
                    <p:blipFill>
                      <a:blip r:embed="rId17"/>
                      <a:srcRect/>
                      <a:stretch>
                        <a:fillRect/>
                      </a:stretch>
                    </p:blipFill>
                    <p:spPr bwMode="auto">
                      <a:xfrm>
                        <a:off x="6590025" y="2931627"/>
                        <a:ext cx="693738" cy="401637"/>
                      </a:xfrm>
                      <a:prstGeom prst="rect">
                        <a:avLst/>
                      </a:prstGeom>
                      <a:noFill/>
                    </p:spPr>
                  </p:pic>
                </p:oleObj>
              </mc:Fallback>
            </mc:AlternateContent>
          </a:graphicData>
        </a:graphic>
      </p:graphicFrame>
      <p:graphicFrame>
        <p:nvGraphicFramePr>
          <p:cNvPr id="104" name="Object 103"/>
          <p:cNvGraphicFramePr>
            <a:graphicFrameLocks noChangeAspect="1"/>
          </p:cNvGraphicFramePr>
          <p:nvPr>
            <p:extLst>
              <p:ext uri="{D42A27DB-BD31-4B8C-83A1-F6EECF244321}">
                <p14:modId xmlns:p14="http://schemas.microsoft.com/office/powerpoint/2010/main" val="227260336"/>
              </p:ext>
            </p:extLst>
          </p:nvPr>
        </p:nvGraphicFramePr>
        <p:xfrm>
          <a:off x="6744763" y="3313360"/>
          <a:ext cx="519112" cy="533400"/>
        </p:xfrm>
        <a:graphic>
          <a:graphicData uri="http://schemas.openxmlformats.org/presentationml/2006/ole">
            <mc:AlternateContent xmlns:mc="http://schemas.openxmlformats.org/markup-compatibility/2006">
              <mc:Choice xmlns:v="urn:schemas-microsoft-com:vml" Requires="v">
                <p:oleObj spid="_x0000_s154692" name="Equation" r:id="rId31" imgW="101520" imgH="203040" progId="Equation.DSMT4">
                  <p:embed/>
                </p:oleObj>
              </mc:Choice>
              <mc:Fallback>
                <p:oleObj name="Equation" r:id="rId31" imgW="101520" imgH="203040" progId="Equation.DSMT4">
                  <p:embed/>
                  <p:pic>
                    <p:nvPicPr>
                      <p:cNvPr id="78" name="Object 77"/>
                      <p:cNvPicPr>
                        <a:picLocks noChangeAspect="1" noChangeArrowheads="1"/>
                      </p:cNvPicPr>
                      <p:nvPr/>
                    </p:nvPicPr>
                    <p:blipFill>
                      <a:blip r:embed="rId9"/>
                      <a:srcRect/>
                      <a:stretch>
                        <a:fillRect/>
                      </a:stretch>
                    </p:blipFill>
                    <p:spPr bwMode="auto">
                      <a:xfrm>
                        <a:off x="6744763" y="3313360"/>
                        <a:ext cx="519112" cy="533400"/>
                      </a:xfrm>
                      <a:prstGeom prst="rect">
                        <a:avLst/>
                      </a:prstGeom>
                      <a:noFill/>
                    </p:spPr>
                  </p:pic>
                </p:oleObj>
              </mc:Fallback>
            </mc:AlternateContent>
          </a:graphicData>
        </a:graphic>
      </p:graphicFrame>
      <p:graphicFrame>
        <p:nvGraphicFramePr>
          <p:cNvPr id="105" name="Object 104"/>
          <p:cNvGraphicFramePr>
            <a:graphicFrameLocks noChangeAspect="1"/>
          </p:cNvGraphicFramePr>
          <p:nvPr>
            <p:extLst>
              <p:ext uri="{D42A27DB-BD31-4B8C-83A1-F6EECF244321}">
                <p14:modId xmlns:p14="http://schemas.microsoft.com/office/powerpoint/2010/main" val="2580617578"/>
              </p:ext>
            </p:extLst>
          </p:nvPr>
        </p:nvGraphicFramePr>
        <p:xfrm>
          <a:off x="8511424" y="3340443"/>
          <a:ext cx="519112" cy="533400"/>
        </p:xfrm>
        <a:graphic>
          <a:graphicData uri="http://schemas.openxmlformats.org/presentationml/2006/ole">
            <mc:AlternateContent xmlns:mc="http://schemas.openxmlformats.org/markup-compatibility/2006">
              <mc:Choice xmlns:v="urn:schemas-microsoft-com:vml" Requires="v">
                <p:oleObj spid="_x0000_s154693" name="Equation" r:id="rId32" imgW="101520" imgH="203040" progId="Equation.DSMT4">
                  <p:embed/>
                </p:oleObj>
              </mc:Choice>
              <mc:Fallback>
                <p:oleObj name="Equation" r:id="rId32" imgW="101520" imgH="203040" progId="Equation.DSMT4">
                  <p:embed/>
                  <p:pic>
                    <p:nvPicPr>
                      <p:cNvPr id="79" name="Object 78"/>
                      <p:cNvPicPr>
                        <a:picLocks noChangeAspect="1" noChangeArrowheads="1"/>
                      </p:cNvPicPr>
                      <p:nvPr/>
                    </p:nvPicPr>
                    <p:blipFill>
                      <a:blip r:embed="rId20"/>
                      <a:srcRect/>
                      <a:stretch>
                        <a:fillRect/>
                      </a:stretch>
                    </p:blipFill>
                    <p:spPr bwMode="auto">
                      <a:xfrm>
                        <a:off x="8511424" y="3340443"/>
                        <a:ext cx="519112" cy="533400"/>
                      </a:xfrm>
                      <a:prstGeom prst="rect">
                        <a:avLst/>
                      </a:prstGeom>
                      <a:noFill/>
                    </p:spPr>
                  </p:pic>
                </p:oleObj>
              </mc:Fallback>
            </mc:AlternateContent>
          </a:graphicData>
        </a:graphic>
      </p:graphicFrame>
      <p:grpSp>
        <p:nvGrpSpPr>
          <p:cNvPr id="106" name="Group 105"/>
          <p:cNvGrpSpPr/>
          <p:nvPr/>
        </p:nvGrpSpPr>
        <p:grpSpPr>
          <a:xfrm>
            <a:off x="9628314" y="3382545"/>
            <a:ext cx="1270370" cy="371435"/>
            <a:chOff x="0" y="0"/>
            <a:chExt cx="1600200" cy="228600"/>
          </a:xfrm>
        </p:grpSpPr>
        <p:cxnSp>
          <p:nvCxnSpPr>
            <p:cNvPr id="107"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08"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09"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0"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1"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2"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3"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4"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5"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6"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7"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8"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9"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0"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121" name="Group 120"/>
          <p:cNvGrpSpPr/>
          <p:nvPr/>
        </p:nvGrpSpPr>
        <p:grpSpPr>
          <a:xfrm>
            <a:off x="6399497" y="3448779"/>
            <a:ext cx="1270370" cy="371435"/>
            <a:chOff x="0" y="0"/>
            <a:chExt cx="1600200" cy="228600"/>
          </a:xfrm>
        </p:grpSpPr>
        <p:cxnSp>
          <p:nvCxnSpPr>
            <p:cNvPr id="122"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3"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4"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5"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6"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7"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8"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9"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0"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1"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2"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3"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4"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5"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136" name="Group 135"/>
          <p:cNvGrpSpPr/>
          <p:nvPr/>
        </p:nvGrpSpPr>
        <p:grpSpPr>
          <a:xfrm>
            <a:off x="8710923" y="3403311"/>
            <a:ext cx="1270370" cy="371435"/>
            <a:chOff x="0" y="0"/>
            <a:chExt cx="1600200" cy="228600"/>
          </a:xfrm>
        </p:grpSpPr>
        <p:cxnSp>
          <p:nvCxnSpPr>
            <p:cNvPr id="137"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38"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39"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0"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1"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2"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3"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4"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5"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6"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7"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8"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49"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0"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151" name="Group 150"/>
          <p:cNvGrpSpPr/>
          <p:nvPr/>
        </p:nvGrpSpPr>
        <p:grpSpPr>
          <a:xfrm>
            <a:off x="5613712" y="3403311"/>
            <a:ext cx="1270370" cy="371435"/>
            <a:chOff x="0" y="0"/>
            <a:chExt cx="1600200" cy="228600"/>
          </a:xfrm>
        </p:grpSpPr>
        <p:cxnSp>
          <p:nvCxnSpPr>
            <p:cNvPr id="152"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3"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4"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5"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6"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7"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8"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9"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0"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1"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2"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3"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4"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5"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166" name="Object 165"/>
          <p:cNvGraphicFramePr>
            <a:graphicFrameLocks noChangeAspect="1"/>
          </p:cNvGraphicFramePr>
          <p:nvPr>
            <p:extLst>
              <p:ext uri="{D42A27DB-BD31-4B8C-83A1-F6EECF244321}">
                <p14:modId xmlns:p14="http://schemas.microsoft.com/office/powerpoint/2010/main" val="3692946777"/>
              </p:ext>
            </p:extLst>
          </p:nvPr>
        </p:nvGraphicFramePr>
        <p:xfrm>
          <a:off x="1924604" y="3382545"/>
          <a:ext cx="1117600" cy="457200"/>
        </p:xfrm>
        <a:graphic>
          <a:graphicData uri="http://schemas.openxmlformats.org/presentationml/2006/ole">
            <mc:AlternateContent xmlns:mc="http://schemas.openxmlformats.org/markup-compatibility/2006">
              <mc:Choice xmlns:v="urn:schemas-microsoft-com:vml" Requires="v">
                <p:oleObj spid="_x0000_s154694" name="Equation" r:id="rId33" imgW="431640" imgH="203040" progId="Equation.DSMT4">
                  <p:embed/>
                </p:oleObj>
              </mc:Choice>
              <mc:Fallback>
                <p:oleObj name="Equation" r:id="rId33" imgW="431640" imgH="203040" progId="Equation.DSMT4">
                  <p:embed/>
                  <p:pic>
                    <p:nvPicPr>
                      <p:cNvPr id="96" name="Object 95"/>
                      <p:cNvPicPr>
                        <a:picLocks noChangeAspect="1" noChangeArrowheads="1"/>
                      </p:cNvPicPr>
                      <p:nvPr/>
                    </p:nvPicPr>
                    <p:blipFill>
                      <a:blip r:embed="rId34"/>
                      <a:srcRect/>
                      <a:stretch>
                        <a:fillRect/>
                      </a:stretch>
                    </p:blipFill>
                    <p:spPr bwMode="auto">
                      <a:xfrm>
                        <a:off x="1924604" y="3382545"/>
                        <a:ext cx="1117600" cy="457200"/>
                      </a:xfrm>
                      <a:prstGeom prst="rect">
                        <a:avLst/>
                      </a:prstGeom>
                      <a:noFill/>
                    </p:spPr>
                  </p:pic>
                </p:oleObj>
              </mc:Fallback>
            </mc:AlternateContent>
          </a:graphicData>
        </a:graphic>
      </p:graphicFrame>
      <p:cxnSp>
        <p:nvCxnSpPr>
          <p:cNvPr id="167" name="Straight Arrow Connector 166"/>
          <p:cNvCxnSpPr/>
          <p:nvPr/>
        </p:nvCxnSpPr>
        <p:spPr>
          <a:xfrm flipV="1">
            <a:off x="5885934" y="4599268"/>
            <a:ext cx="5048172" cy="277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68" name="Object 167"/>
          <p:cNvGraphicFramePr>
            <a:graphicFrameLocks noChangeAspect="1"/>
          </p:cNvGraphicFramePr>
          <p:nvPr>
            <p:extLst>
              <p:ext uri="{D42A27DB-BD31-4B8C-83A1-F6EECF244321}">
                <p14:modId xmlns:p14="http://schemas.microsoft.com/office/powerpoint/2010/main" val="4183090346"/>
              </p:ext>
            </p:extLst>
          </p:nvPr>
        </p:nvGraphicFramePr>
        <p:xfrm>
          <a:off x="511008" y="4309681"/>
          <a:ext cx="1413596" cy="371475"/>
        </p:xfrm>
        <a:graphic>
          <a:graphicData uri="http://schemas.openxmlformats.org/presentationml/2006/ole">
            <mc:AlternateContent xmlns:mc="http://schemas.openxmlformats.org/markup-compatibility/2006">
              <mc:Choice xmlns:v="urn:schemas-microsoft-com:vml" Requires="v">
                <p:oleObj spid="_x0000_s154695" name="Equation" r:id="rId35" imgW="545760" imgH="164880" progId="Equation.DSMT4">
                  <p:embed/>
                </p:oleObj>
              </mc:Choice>
              <mc:Fallback>
                <p:oleObj name="Equation" r:id="rId35" imgW="545760" imgH="164880" progId="Equation.DSMT4">
                  <p:embed/>
                  <p:pic>
                    <p:nvPicPr>
                      <p:cNvPr id="96" name="Object 95"/>
                      <p:cNvPicPr>
                        <a:picLocks noChangeAspect="1" noChangeArrowheads="1"/>
                      </p:cNvPicPr>
                      <p:nvPr/>
                    </p:nvPicPr>
                    <p:blipFill>
                      <a:blip r:embed="rId36"/>
                      <a:srcRect/>
                      <a:stretch>
                        <a:fillRect/>
                      </a:stretch>
                    </p:blipFill>
                    <p:spPr bwMode="auto">
                      <a:xfrm>
                        <a:off x="511008" y="4309681"/>
                        <a:ext cx="1413596" cy="371475"/>
                      </a:xfrm>
                      <a:prstGeom prst="rect">
                        <a:avLst/>
                      </a:prstGeom>
                      <a:noFill/>
                    </p:spPr>
                  </p:pic>
                </p:oleObj>
              </mc:Fallback>
            </mc:AlternateContent>
          </a:graphicData>
        </a:graphic>
      </p:graphicFrame>
      <p:graphicFrame>
        <p:nvGraphicFramePr>
          <p:cNvPr id="169" name="Object 168"/>
          <p:cNvGraphicFramePr>
            <a:graphicFrameLocks noChangeAspect="1"/>
          </p:cNvGraphicFramePr>
          <p:nvPr>
            <p:extLst>
              <p:ext uri="{D42A27DB-BD31-4B8C-83A1-F6EECF244321}">
                <p14:modId xmlns:p14="http://schemas.microsoft.com/office/powerpoint/2010/main" val="1747926491"/>
              </p:ext>
            </p:extLst>
          </p:nvPr>
        </p:nvGraphicFramePr>
        <p:xfrm>
          <a:off x="9382973" y="4019866"/>
          <a:ext cx="392112" cy="401638"/>
        </p:xfrm>
        <a:graphic>
          <a:graphicData uri="http://schemas.openxmlformats.org/presentationml/2006/ole">
            <mc:AlternateContent xmlns:mc="http://schemas.openxmlformats.org/markup-compatibility/2006">
              <mc:Choice xmlns:v="urn:schemas-microsoft-com:vml" Requires="v">
                <p:oleObj spid="_x0000_s154696" name="Equation" r:id="rId37" imgW="114120" imgH="177480" progId="Equation.DSMT4">
                  <p:embed/>
                </p:oleObj>
              </mc:Choice>
              <mc:Fallback>
                <p:oleObj name="Equation" r:id="rId37" imgW="114120" imgH="177480" progId="Equation.DSMT4">
                  <p:embed/>
                  <p:pic>
                    <p:nvPicPr>
                      <p:cNvPr id="7" name="Object 6"/>
                      <p:cNvPicPr>
                        <a:picLocks noChangeAspect="1" noChangeArrowheads="1"/>
                      </p:cNvPicPr>
                      <p:nvPr/>
                    </p:nvPicPr>
                    <p:blipFill>
                      <a:blip r:embed="rId5"/>
                      <a:srcRect/>
                      <a:stretch>
                        <a:fillRect/>
                      </a:stretch>
                    </p:blipFill>
                    <p:spPr bwMode="auto">
                      <a:xfrm>
                        <a:off x="9382973" y="4019866"/>
                        <a:ext cx="392112" cy="401638"/>
                      </a:xfrm>
                      <a:prstGeom prst="rect">
                        <a:avLst/>
                      </a:prstGeom>
                      <a:noFill/>
                    </p:spPr>
                  </p:pic>
                </p:oleObj>
              </mc:Fallback>
            </mc:AlternateContent>
          </a:graphicData>
        </a:graphic>
      </p:graphicFrame>
      <p:graphicFrame>
        <p:nvGraphicFramePr>
          <p:cNvPr id="170" name="Object 169"/>
          <p:cNvGraphicFramePr>
            <a:graphicFrameLocks noChangeAspect="1"/>
          </p:cNvGraphicFramePr>
          <p:nvPr>
            <p:extLst>
              <p:ext uri="{D42A27DB-BD31-4B8C-83A1-F6EECF244321}">
                <p14:modId xmlns:p14="http://schemas.microsoft.com/office/powerpoint/2010/main" val="3628331027"/>
              </p:ext>
            </p:extLst>
          </p:nvPr>
        </p:nvGraphicFramePr>
        <p:xfrm>
          <a:off x="7371044" y="4047030"/>
          <a:ext cx="693738" cy="401637"/>
        </p:xfrm>
        <a:graphic>
          <a:graphicData uri="http://schemas.openxmlformats.org/presentationml/2006/ole">
            <mc:AlternateContent xmlns:mc="http://schemas.openxmlformats.org/markup-compatibility/2006">
              <mc:Choice xmlns:v="urn:schemas-microsoft-com:vml" Requires="v">
                <p:oleObj spid="_x0000_s154697" name="Equation" r:id="rId38" imgW="203040" imgH="177480" progId="Equation.DSMT4">
                  <p:embed/>
                </p:oleObj>
              </mc:Choice>
              <mc:Fallback>
                <p:oleObj name="Equation" r:id="rId38" imgW="203040" imgH="177480" progId="Equation.DSMT4">
                  <p:embed/>
                  <p:pic>
                    <p:nvPicPr>
                      <p:cNvPr id="9" name="Object 8"/>
                      <p:cNvPicPr>
                        <a:picLocks noChangeAspect="1" noChangeArrowheads="1"/>
                      </p:cNvPicPr>
                      <p:nvPr/>
                    </p:nvPicPr>
                    <p:blipFill>
                      <a:blip r:embed="rId7"/>
                      <a:srcRect/>
                      <a:stretch>
                        <a:fillRect/>
                      </a:stretch>
                    </p:blipFill>
                    <p:spPr bwMode="auto">
                      <a:xfrm>
                        <a:off x="7371044" y="4047030"/>
                        <a:ext cx="693738" cy="401637"/>
                      </a:xfrm>
                      <a:prstGeom prst="rect">
                        <a:avLst/>
                      </a:prstGeom>
                      <a:noFill/>
                    </p:spPr>
                  </p:pic>
                </p:oleObj>
              </mc:Fallback>
            </mc:AlternateContent>
          </a:graphicData>
        </a:graphic>
      </p:graphicFrame>
      <p:graphicFrame>
        <p:nvGraphicFramePr>
          <p:cNvPr id="171" name="Object 170"/>
          <p:cNvGraphicFramePr>
            <a:graphicFrameLocks noChangeAspect="1"/>
          </p:cNvGraphicFramePr>
          <p:nvPr>
            <p:extLst>
              <p:ext uri="{D42A27DB-BD31-4B8C-83A1-F6EECF244321}">
                <p14:modId xmlns:p14="http://schemas.microsoft.com/office/powerpoint/2010/main" val="1556026203"/>
              </p:ext>
            </p:extLst>
          </p:nvPr>
        </p:nvGraphicFramePr>
        <p:xfrm>
          <a:off x="7562943" y="4389518"/>
          <a:ext cx="519112" cy="533400"/>
        </p:xfrm>
        <a:graphic>
          <a:graphicData uri="http://schemas.openxmlformats.org/presentationml/2006/ole">
            <mc:AlternateContent xmlns:mc="http://schemas.openxmlformats.org/markup-compatibility/2006">
              <mc:Choice xmlns:v="urn:schemas-microsoft-com:vml" Requires="v">
                <p:oleObj spid="_x0000_s154698" name="Equation" r:id="rId39" imgW="101520" imgH="203040" progId="Equation.DSMT4">
                  <p:embed/>
                </p:oleObj>
              </mc:Choice>
              <mc:Fallback>
                <p:oleObj name="Equation" r:id="rId39" imgW="101520" imgH="203040" progId="Equation.DSMT4">
                  <p:embed/>
                  <p:pic>
                    <p:nvPicPr>
                      <p:cNvPr id="42" name="Object 41"/>
                      <p:cNvPicPr>
                        <a:picLocks noChangeAspect="1" noChangeArrowheads="1"/>
                      </p:cNvPicPr>
                      <p:nvPr/>
                    </p:nvPicPr>
                    <p:blipFill>
                      <a:blip r:embed="rId9"/>
                      <a:srcRect/>
                      <a:stretch>
                        <a:fillRect/>
                      </a:stretch>
                    </p:blipFill>
                    <p:spPr bwMode="auto">
                      <a:xfrm>
                        <a:off x="7562943" y="4389518"/>
                        <a:ext cx="519112" cy="533400"/>
                      </a:xfrm>
                      <a:prstGeom prst="rect">
                        <a:avLst/>
                      </a:prstGeom>
                      <a:noFill/>
                    </p:spPr>
                  </p:pic>
                </p:oleObj>
              </mc:Fallback>
            </mc:AlternateContent>
          </a:graphicData>
        </a:graphic>
      </p:graphicFrame>
      <p:graphicFrame>
        <p:nvGraphicFramePr>
          <p:cNvPr id="172" name="Object 171"/>
          <p:cNvGraphicFramePr>
            <a:graphicFrameLocks noChangeAspect="1"/>
          </p:cNvGraphicFramePr>
          <p:nvPr>
            <p:extLst>
              <p:ext uri="{D42A27DB-BD31-4B8C-83A1-F6EECF244321}">
                <p14:modId xmlns:p14="http://schemas.microsoft.com/office/powerpoint/2010/main" val="27469454"/>
              </p:ext>
            </p:extLst>
          </p:nvPr>
        </p:nvGraphicFramePr>
        <p:xfrm>
          <a:off x="9391478" y="4360340"/>
          <a:ext cx="519112" cy="533400"/>
        </p:xfrm>
        <a:graphic>
          <a:graphicData uri="http://schemas.openxmlformats.org/presentationml/2006/ole">
            <mc:AlternateContent xmlns:mc="http://schemas.openxmlformats.org/markup-compatibility/2006">
              <mc:Choice xmlns:v="urn:schemas-microsoft-com:vml" Requires="v">
                <p:oleObj spid="_x0000_s154699" name="Equation" r:id="rId40" imgW="101520" imgH="203040" progId="Equation.DSMT4">
                  <p:embed/>
                </p:oleObj>
              </mc:Choice>
              <mc:Fallback>
                <p:oleObj name="Equation" r:id="rId40" imgW="101520" imgH="203040" progId="Equation.DSMT4">
                  <p:embed/>
                  <p:pic>
                    <p:nvPicPr>
                      <p:cNvPr id="43" name="Object 42"/>
                      <p:cNvPicPr>
                        <a:picLocks noChangeAspect="1" noChangeArrowheads="1"/>
                      </p:cNvPicPr>
                      <p:nvPr/>
                    </p:nvPicPr>
                    <p:blipFill>
                      <a:blip r:embed="rId11"/>
                      <a:srcRect/>
                      <a:stretch>
                        <a:fillRect/>
                      </a:stretch>
                    </p:blipFill>
                    <p:spPr bwMode="auto">
                      <a:xfrm>
                        <a:off x="9391478" y="4360340"/>
                        <a:ext cx="519112" cy="533400"/>
                      </a:xfrm>
                      <a:prstGeom prst="rect">
                        <a:avLst/>
                      </a:prstGeom>
                      <a:noFill/>
                    </p:spPr>
                  </p:pic>
                </p:oleObj>
              </mc:Fallback>
            </mc:AlternateContent>
          </a:graphicData>
        </a:graphic>
      </p:graphicFrame>
      <p:graphicFrame>
        <p:nvGraphicFramePr>
          <p:cNvPr id="173" name="Object 172"/>
          <p:cNvGraphicFramePr>
            <a:graphicFrameLocks noChangeAspect="1"/>
          </p:cNvGraphicFramePr>
          <p:nvPr>
            <p:extLst>
              <p:ext uri="{D42A27DB-BD31-4B8C-83A1-F6EECF244321}">
                <p14:modId xmlns:p14="http://schemas.microsoft.com/office/powerpoint/2010/main" val="1588523874"/>
              </p:ext>
            </p:extLst>
          </p:nvPr>
        </p:nvGraphicFramePr>
        <p:xfrm>
          <a:off x="6537213" y="4008922"/>
          <a:ext cx="693738" cy="401637"/>
        </p:xfrm>
        <a:graphic>
          <a:graphicData uri="http://schemas.openxmlformats.org/presentationml/2006/ole">
            <mc:AlternateContent xmlns:mc="http://schemas.openxmlformats.org/markup-compatibility/2006">
              <mc:Choice xmlns:v="urn:schemas-microsoft-com:vml" Requires="v">
                <p:oleObj spid="_x0000_s154700" name="Equation" r:id="rId41" imgW="203040" imgH="177480" progId="Equation.DSMT4">
                  <p:embed/>
                </p:oleObj>
              </mc:Choice>
              <mc:Fallback>
                <p:oleObj name="Equation" r:id="rId41" imgW="203040" imgH="177480" progId="Equation.DSMT4">
                  <p:embed/>
                  <p:pic>
                    <p:nvPicPr>
                      <p:cNvPr id="62" name="Object 61"/>
                      <p:cNvPicPr>
                        <a:picLocks noChangeAspect="1" noChangeArrowheads="1"/>
                      </p:cNvPicPr>
                      <p:nvPr/>
                    </p:nvPicPr>
                    <p:blipFill>
                      <a:blip r:embed="rId17"/>
                      <a:srcRect/>
                      <a:stretch>
                        <a:fillRect/>
                      </a:stretch>
                    </p:blipFill>
                    <p:spPr bwMode="auto">
                      <a:xfrm>
                        <a:off x="6537213" y="4008922"/>
                        <a:ext cx="693738" cy="401637"/>
                      </a:xfrm>
                      <a:prstGeom prst="rect">
                        <a:avLst/>
                      </a:prstGeom>
                      <a:noFill/>
                    </p:spPr>
                  </p:pic>
                </p:oleObj>
              </mc:Fallback>
            </mc:AlternateContent>
          </a:graphicData>
        </a:graphic>
      </p:graphicFrame>
      <p:graphicFrame>
        <p:nvGraphicFramePr>
          <p:cNvPr id="174" name="Object 173"/>
          <p:cNvGraphicFramePr>
            <a:graphicFrameLocks noChangeAspect="1"/>
          </p:cNvGraphicFramePr>
          <p:nvPr>
            <p:extLst>
              <p:ext uri="{D42A27DB-BD31-4B8C-83A1-F6EECF244321}">
                <p14:modId xmlns:p14="http://schemas.microsoft.com/office/powerpoint/2010/main" val="870318752"/>
              </p:ext>
            </p:extLst>
          </p:nvPr>
        </p:nvGraphicFramePr>
        <p:xfrm>
          <a:off x="6847756" y="4407246"/>
          <a:ext cx="519112" cy="533400"/>
        </p:xfrm>
        <a:graphic>
          <a:graphicData uri="http://schemas.openxmlformats.org/presentationml/2006/ole">
            <mc:AlternateContent xmlns:mc="http://schemas.openxmlformats.org/markup-compatibility/2006">
              <mc:Choice xmlns:v="urn:schemas-microsoft-com:vml" Requires="v">
                <p:oleObj spid="_x0000_s154701" name="Equation" r:id="rId42" imgW="101520" imgH="203040" progId="Equation.DSMT4">
                  <p:embed/>
                </p:oleObj>
              </mc:Choice>
              <mc:Fallback>
                <p:oleObj name="Equation" r:id="rId42" imgW="101520" imgH="203040" progId="Equation.DSMT4">
                  <p:embed/>
                  <p:pic>
                    <p:nvPicPr>
                      <p:cNvPr id="78" name="Object 77"/>
                      <p:cNvPicPr>
                        <a:picLocks noChangeAspect="1" noChangeArrowheads="1"/>
                      </p:cNvPicPr>
                      <p:nvPr/>
                    </p:nvPicPr>
                    <p:blipFill>
                      <a:blip r:embed="rId9"/>
                      <a:srcRect/>
                      <a:stretch>
                        <a:fillRect/>
                      </a:stretch>
                    </p:blipFill>
                    <p:spPr bwMode="auto">
                      <a:xfrm>
                        <a:off x="6847756" y="4407246"/>
                        <a:ext cx="519112" cy="533400"/>
                      </a:xfrm>
                      <a:prstGeom prst="rect">
                        <a:avLst/>
                      </a:prstGeom>
                      <a:noFill/>
                    </p:spPr>
                  </p:pic>
                </p:oleObj>
              </mc:Fallback>
            </mc:AlternateContent>
          </a:graphicData>
        </a:graphic>
      </p:graphicFrame>
      <p:graphicFrame>
        <p:nvGraphicFramePr>
          <p:cNvPr id="175" name="Object 174"/>
          <p:cNvGraphicFramePr>
            <a:graphicFrameLocks noChangeAspect="1"/>
          </p:cNvGraphicFramePr>
          <p:nvPr>
            <p:extLst>
              <p:ext uri="{D42A27DB-BD31-4B8C-83A1-F6EECF244321}">
                <p14:modId xmlns:p14="http://schemas.microsoft.com/office/powerpoint/2010/main" val="3609632184"/>
              </p:ext>
            </p:extLst>
          </p:nvPr>
        </p:nvGraphicFramePr>
        <p:xfrm>
          <a:off x="8533837" y="4346454"/>
          <a:ext cx="519112" cy="533400"/>
        </p:xfrm>
        <a:graphic>
          <a:graphicData uri="http://schemas.openxmlformats.org/presentationml/2006/ole">
            <mc:AlternateContent xmlns:mc="http://schemas.openxmlformats.org/markup-compatibility/2006">
              <mc:Choice xmlns:v="urn:schemas-microsoft-com:vml" Requires="v">
                <p:oleObj spid="_x0000_s154702" name="Equation" r:id="rId43" imgW="101520" imgH="203040" progId="Equation.DSMT4">
                  <p:embed/>
                </p:oleObj>
              </mc:Choice>
              <mc:Fallback>
                <p:oleObj name="Equation" r:id="rId43" imgW="101520" imgH="203040" progId="Equation.DSMT4">
                  <p:embed/>
                  <p:pic>
                    <p:nvPicPr>
                      <p:cNvPr id="79" name="Object 78"/>
                      <p:cNvPicPr>
                        <a:picLocks noChangeAspect="1" noChangeArrowheads="1"/>
                      </p:cNvPicPr>
                      <p:nvPr/>
                    </p:nvPicPr>
                    <p:blipFill>
                      <a:blip r:embed="rId20"/>
                      <a:srcRect/>
                      <a:stretch>
                        <a:fillRect/>
                      </a:stretch>
                    </p:blipFill>
                    <p:spPr bwMode="auto">
                      <a:xfrm>
                        <a:off x="8533837" y="4346454"/>
                        <a:ext cx="519112" cy="533400"/>
                      </a:xfrm>
                      <a:prstGeom prst="rect">
                        <a:avLst/>
                      </a:prstGeom>
                      <a:noFill/>
                    </p:spPr>
                  </p:pic>
                </p:oleObj>
              </mc:Fallback>
            </mc:AlternateContent>
          </a:graphicData>
        </a:graphic>
      </p:graphicFrame>
      <p:graphicFrame>
        <p:nvGraphicFramePr>
          <p:cNvPr id="176" name="Object 175"/>
          <p:cNvGraphicFramePr>
            <a:graphicFrameLocks noChangeAspect="1"/>
          </p:cNvGraphicFramePr>
          <p:nvPr>
            <p:extLst>
              <p:ext uri="{D42A27DB-BD31-4B8C-83A1-F6EECF244321}">
                <p14:modId xmlns:p14="http://schemas.microsoft.com/office/powerpoint/2010/main" val="3329137463"/>
              </p:ext>
            </p:extLst>
          </p:nvPr>
        </p:nvGraphicFramePr>
        <p:xfrm>
          <a:off x="8526560" y="4041826"/>
          <a:ext cx="434975" cy="401637"/>
        </p:xfrm>
        <a:graphic>
          <a:graphicData uri="http://schemas.openxmlformats.org/presentationml/2006/ole">
            <mc:AlternateContent xmlns:mc="http://schemas.openxmlformats.org/markup-compatibility/2006">
              <mc:Choice xmlns:v="urn:schemas-microsoft-com:vml" Requires="v">
                <p:oleObj spid="_x0000_s154703" name="Equation" r:id="rId44" imgW="126720" imgH="177480" progId="Equation.DSMT4">
                  <p:embed/>
                </p:oleObj>
              </mc:Choice>
              <mc:Fallback>
                <p:oleObj name="Equation" r:id="rId44" imgW="126720" imgH="177480" progId="Equation.DSMT4">
                  <p:embed/>
                  <p:pic>
                    <p:nvPicPr>
                      <p:cNvPr id="102" name="Object 101"/>
                      <p:cNvPicPr>
                        <a:picLocks noChangeAspect="1" noChangeArrowheads="1"/>
                      </p:cNvPicPr>
                      <p:nvPr/>
                    </p:nvPicPr>
                    <p:blipFill>
                      <a:blip r:embed="rId15"/>
                      <a:srcRect/>
                      <a:stretch>
                        <a:fillRect/>
                      </a:stretch>
                    </p:blipFill>
                    <p:spPr bwMode="auto">
                      <a:xfrm>
                        <a:off x="8526560" y="4041826"/>
                        <a:ext cx="434975" cy="401637"/>
                      </a:xfrm>
                      <a:prstGeom prst="rect">
                        <a:avLst/>
                      </a:prstGeom>
                      <a:noFill/>
                    </p:spPr>
                  </p:pic>
                </p:oleObj>
              </mc:Fallback>
            </mc:AlternateContent>
          </a:graphicData>
        </a:graphic>
      </p:graphicFrame>
      <p:cxnSp>
        <p:nvCxnSpPr>
          <p:cNvPr id="177" name="Straight Arrow Connector 176"/>
          <p:cNvCxnSpPr/>
          <p:nvPr/>
        </p:nvCxnSpPr>
        <p:spPr>
          <a:xfrm flipV="1">
            <a:off x="5931305" y="6303670"/>
            <a:ext cx="5048172" cy="277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78" name="Object 177"/>
          <p:cNvGraphicFramePr>
            <a:graphicFrameLocks noChangeAspect="1"/>
          </p:cNvGraphicFramePr>
          <p:nvPr>
            <p:extLst>
              <p:ext uri="{D42A27DB-BD31-4B8C-83A1-F6EECF244321}">
                <p14:modId xmlns:p14="http://schemas.microsoft.com/office/powerpoint/2010/main" val="2399174638"/>
              </p:ext>
            </p:extLst>
          </p:nvPr>
        </p:nvGraphicFramePr>
        <p:xfrm>
          <a:off x="9450040" y="5777790"/>
          <a:ext cx="392112" cy="401638"/>
        </p:xfrm>
        <a:graphic>
          <a:graphicData uri="http://schemas.openxmlformats.org/presentationml/2006/ole">
            <mc:AlternateContent xmlns:mc="http://schemas.openxmlformats.org/markup-compatibility/2006">
              <mc:Choice xmlns:v="urn:schemas-microsoft-com:vml" Requires="v">
                <p:oleObj spid="_x0000_s154704" name="Equation" r:id="rId45" imgW="114120" imgH="177480" progId="Equation.DSMT4">
                  <p:embed/>
                </p:oleObj>
              </mc:Choice>
              <mc:Fallback>
                <p:oleObj name="Equation" r:id="rId45" imgW="114120" imgH="177480" progId="Equation.DSMT4">
                  <p:embed/>
                  <p:pic>
                    <p:nvPicPr>
                      <p:cNvPr id="169" name="Object 168"/>
                      <p:cNvPicPr>
                        <a:picLocks noChangeAspect="1" noChangeArrowheads="1"/>
                      </p:cNvPicPr>
                      <p:nvPr/>
                    </p:nvPicPr>
                    <p:blipFill>
                      <a:blip r:embed="rId5"/>
                      <a:srcRect/>
                      <a:stretch>
                        <a:fillRect/>
                      </a:stretch>
                    </p:blipFill>
                    <p:spPr bwMode="auto">
                      <a:xfrm>
                        <a:off x="9450040" y="5777790"/>
                        <a:ext cx="392112" cy="401638"/>
                      </a:xfrm>
                      <a:prstGeom prst="rect">
                        <a:avLst/>
                      </a:prstGeom>
                      <a:noFill/>
                    </p:spPr>
                  </p:pic>
                </p:oleObj>
              </mc:Fallback>
            </mc:AlternateContent>
          </a:graphicData>
        </a:graphic>
      </p:graphicFrame>
      <p:graphicFrame>
        <p:nvGraphicFramePr>
          <p:cNvPr id="179" name="Object 178"/>
          <p:cNvGraphicFramePr>
            <a:graphicFrameLocks noChangeAspect="1"/>
          </p:cNvGraphicFramePr>
          <p:nvPr>
            <p:extLst>
              <p:ext uri="{D42A27DB-BD31-4B8C-83A1-F6EECF244321}">
                <p14:modId xmlns:p14="http://schemas.microsoft.com/office/powerpoint/2010/main" val="1548934282"/>
              </p:ext>
            </p:extLst>
          </p:nvPr>
        </p:nvGraphicFramePr>
        <p:xfrm>
          <a:off x="7416415" y="5751432"/>
          <a:ext cx="693738" cy="401637"/>
        </p:xfrm>
        <a:graphic>
          <a:graphicData uri="http://schemas.openxmlformats.org/presentationml/2006/ole">
            <mc:AlternateContent xmlns:mc="http://schemas.openxmlformats.org/markup-compatibility/2006">
              <mc:Choice xmlns:v="urn:schemas-microsoft-com:vml" Requires="v">
                <p:oleObj spid="_x0000_s154705" name="Equation" r:id="rId46" imgW="203040" imgH="177480" progId="Equation.DSMT4">
                  <p:embed/>
                </p:oleObj>
              </mc:Choice>
              <mc:Fallback>
                <p:oleObj name="Equation" r:id="rId46" imgW="203040" imgH="177480" progId="Equation.DSMT4">
                  <p:embed/>
                  <p:pic>
                    <p:nvPicPr>
                      <p:cNvPr id="170" name="Object 169"/>
                      <p:cNvPicPr>
                        <a:picLocks noChangeAspect="1" noChangeArrowheads="1"/>
                      </p:cNvPicPr>
                      <p:nvPr/>
                    </p:nvPicPr>
                    <p:blipFill>
                      <a:blip r:embed="rId7"/>
                      <a:srcRect/>
                      <a:stretch>
                        <a:fillRect/>
                      </a:stretch>
                    </p:blipFill>
                    <p:spPr bwMode="auto">
                      <a:xfrm>
                        <a:off x="7416415" y="5751432"/>
                        <a:ext cx="693738" cy="401637"/>
                      </a:xfrm>
                      <a:prstGeom prst="rect">
                        <a:avLst/>
                      </a:prstGeom>
                      <a:noFill/>
                    </p:spPr>
                  </p:pic>
                </p:oleObj>
              </mc:Fallback>
            </mc:AlternateContent>
          </a:graphicData>
        </a:graphic>
      </p:graphicFrame>
      <p:graphicFrame>
        <p:nvGraphicFramePr>
          <p:cNvPr id="180" name="Object 179"/>
          <p:cNvGraphicFramePr>
            <a:graphicFrameLocks noChangeAspect="1"/>
          </p:cNvGraphicFramePr>
          <p:nvPr>
            <p:extLst>
              <p:ext uri="{D42A27DB-BD31-4B8C-83A1-F6EECF244321}">
                <p14:modId xmlns:p14="http://schemas.microsoft.com/office/powerpoint/2010/main" val="4092579888"/>
              </p:ext>
            </p:extLst>
          </p:nvPr>
        </p:nvGraphicFramePr>
        <p:xfrm>
          <a:off x="7608314" y="6093920"/>
          <a:ext cx="519112" cy="533400"/>
        </p:xfrm>
        <a:graphic>
          <a:graphicData uri="http://schemas.openxmlformats.org/presentationml/2006/ole">
            <mc:AlternateContent xmlns:mc="http://schemas.openxmlformats.org/markup-compatibility/2006">
              <mc:Choice xmlns:v="urn:schemas-microsoft-com:vml" Requires="v">
                <p:oleObj spid="_x0000_s154706" name="Equation" r:id="rId47" imgW="101520" imgH="203040" progId="Equation.DSMT4">
                  <p:embed/>
                </p:oleObj>
              </mc:Choice>
              <mc:Fallback>
                <p:oleObj name="Equation" r:id="rId47" imgW="101520" imgH="203040" progId="Equation.DSMT4">
                  <p:embed/>
                  <p:pic>
                    <p:nvPicPr>
                      <p:cNvPr id="171" name="Object 170"/>
                      <p:cNvPicPr>
                        <a:picLocks noChangeAspect="1" noChangeArrowheads="1"/>
                      </p:cNvPicPr>
                      <p:nvPr/>
                    </p:nvPicPr>
                    <p:blipFill>
                      <a:blip r:embed="rId9"/>
                      <a:srcRect/>
                      <a:stretch>
                        <a:fillRect/>
                      </a:stretch>
                    </p:blipFill>
                    <p:spPr bwMode="auto">
                      <a:xfrm>
                        <a:off x="7608314" y="6093920"/>
                        <a:ext cx="519112" cy="533400"/>
                      </a:xfrm>
                      <a:prstGeom prst="rect">
                        <a:avLst/>
                      </a:prstGeom>
                      <a:noFill/>
                    </p:spPr>
                  </p:pic>
                </p:oleObj>
              </mc:Fallback>
            </mc:AlternateContent>
          </a:graphicData>
        </a:graphic>
      </p:graphicFrame>
      <p:graphicFrame>
        <p:nvGraphicFramePr>
          <p:cNvPr id="181" name="Object 180"/>
          <p:cNvGraphicFramePr>
            <a:graphicFrameLocks noChangeAspect="1"/>
          </p:cNvGraphicFramePr>
          <p:nvPr>
            <p:extLst>
              <p:ext uri="{D42A27DB-BD31-4B8C-83A1-F6EECF244321}">
                <p14:modId xmlns:p14="http://schemas.microsoft.com/office/powerpoint/2010/main" val="2860456816"/>
              </p:ext>
            </p:extLst>
          </p:nvPr>
        </p:nvGraphicFramePr>
        <p:xfrm>
          <a:off x="9436849" y="6090612"/>
          <a:ext cx="519112" cy="533400"/>
        </p:xfrm>
        <a:graphic>
          <a:graphicData uri="http://schemas.openxmlformats.org/presentationml/2006/ole">
            <mc:AlternateContent xmlns:mc="http://schemas.openxmlformats.org/markup-compatibility/2006">
              <mc:Choice xmlns:v="urn:schemas-microsoft-com:vml" Requires="v">
                <p:oleObj spid="_x0000_s154707" name="Equation" r:id="rId48" imgW="101520" imgH="203040" progId="Equation.DSMT4">
                  <p:embed/>
                </p:oleObj>
              </mc:Choice>
              <mc:Fallback>
                <p:oleObj name="Equation" r:id="rId48" imgW="101520" imgH="203040" progId="Equation.DSMT4">
                  <p:embed/>
                  <p:pic>
                    <p:nvPicPr>
                      <p:cNvPr id="172" name="Object 171"/>
                      <p:cNvPicPr>
                        <a:picLocks noChangeAspect="1" noChangeArrowheads="1"/>
                      </p:cNvPicPr>
                      <p:nvPr/>
                    </p:nvPicPr>
                    <p:blipFill>
                      <a:blip r:embed="rId11"/>
                      <a:srcRect/>
                      <a:stretch>
                        <a:fillRect/>
                      </a:stretch>
                    </p:blipFill>
                    <p:spPr bwMode="auto">
                      <a:xfrm>
                        <a:off x="9436849" y="6090612"/>
                        <a:ext cx="519112" cy="533400"/>
                      </a:xfrm>
                      <a:prstGeom prst="rect">
                        <a:avLst/>
                      </a:prstGeom>
                      <a:noFill/>
                    </p:spPr>
                  </p:pic>
                </p:oleObj>
              </mc:Fallback>
            </mc:AlternateContent>
          </a:graphicData>
        </a:graphic>
      </p:graphicFrame>
      <p:graphicFrame>
        <p:nvGraphicFramePr>
          <p:cNvPr id="182" name="Object 181"/>
          <p:cNvGraphicFramePr>
            <a:graphicFrameLocks noChangeAspect="1"/>
          </p:cNvGraphicFramePr>
          <p:nvPr>
            <p:extLst>
              <p:ext uri="{D42A27DB-BD31-4B8C-83A1-F6EECF244321}">
                <p14:modId xmlns:p14="http://schemas.microsoft.com/office/powerpoint/2010/main" val="181846772"/>
              </p:ext>
            </p:extLst>
          </p:nvPr>
        </p:nvGraphicFramePr>
        <p:xfrm>
          <a:off x="6582584" y="5713324"/>
          <a:ext cx="693738" cy="401637"/>
        </p:xfrm>
        <a:graphic>
          <a:graphicData uri="http://schemas.openxmlformats.org/presentationml/2006/ole">
            <mc:AlternateContent xmlns:mc="http://schemas.openxmlformats.org/markup-compatibility/2006">
              <mc:Choice xmlns:v="urn:schemas-microsoft-com:vml" Requires="v">
                <p:oleObj spid="_x0000_s154708" name="Equation" r:id="rId49" imgW="203040" imgH="177480" progId="Equation.DSMT4">
                  <p:embed/>
                </p:oleObj>
              </mc:Choice>
              <mc:Fallback>
                <p:oleObj name="Equation" r:id="rId49" imgW="203040" imgH="177480" progId="Equation.DSMT4">
                  <p:embed/>
                  <p:pic>
                    <p:nvPicPr>
                      <p:cNvPr id="173" name="Object 172"/>
                      <p:cNvPicPr>
                        <a:picLocks noChangeAspect="1" noChangeArrowheads="1"/>
                      </p:cNvPicPr>
                      <p:nvPr/>
                    </p:nvPicPr>
                    <p:blipFill>
                      <a:blip r:embed="rId17"/>
                      <a:srcRect/>
                      <a:stretch>
                        <a:fillRect/>
                      </a:stretch>
                    </p:blipFill>
                    <p:spPr bwMode="auto">
                      <a:xfrm>
                        <a:off x="6582584" y="5713324"/>
                        <a:ext cx="693738" cy="401637"/>
                      </a:xfrm>
                      <a:prstGeom prst="rect">
                        <a:avLst/>
                      </a:prstGeom>
                      <a:noFill/>
                    </p:spPr>
                  </p:pic>
                </p:oleObj>
              </mc:Fallback>
            </mc:AlternateContent>
          </a:graphicData>
        </a:graphic>
      </p:graphicFrame>
      <p:graphicFrame>
        <p:nvGraphicFramePr>
          <p:cNvPr id="183" name="Object 182"/>
          <p:cNvGraphicFramePr>
            <a:graphicFrameLocks noChangeAspect="1"/>
          </p:cNvGraphicFramePr>
          <p:nvPr>
            <p:extLst>
              <p:ext uri="{D42A27DB-BD31-4B8C-83A1-F6EECF244321}">
                <p14:modId xmlns:p14="http://schemas.microsoft.com/office/powerpoint/2010/main" val="1256846769"/>
              </p:ext>
            </p:extLst>
          </p:nvPr>
        </p:nvGraphicFramePr>
        <p:xfrm>
          <a:off x="6893127" y="6111648"/>
          <a:ext cx="519112" cy="533400"/>
        </p:xfrm>
        <a:graphic>
          <a:graphicData uri="http://schemas.openxmlformats.org/presentationml/2006/ole">
            <mc:AlternateContent xmlns:mc="http://schemas.openxmlformats.org/markup-compatibility/2006">
              <mc:Choice xmlns:v="urn:schemas-microsoft-com:vml" Requires="v">
                <p:oleObj spid="_x0000_s154709" name="Equation" r:id="rId50" imgW="101520" imgH="203040" progId="Equation.DSMT4">
                  <p:embed/>
                </p:oleObj>
              </mc:Choice>
              <mc:Fallback>
                <p:oleObj name="Equation" r:id="rId50" imgW="101520" imgH="203040" progId="Equation.DSMT4">
                  <p:embed/>
                  <p:pic>
                    <p:nvPicPr>
                      <p:cNvPr id="174" name="Object 173"/>
                      <p:cNvPicPr>
                        <a:picLocks noChangeAspect="1" noChangeArrowheads="1"/>
                      </p:cNvPicPr>
                      <p:nvPr/>
                    </p:nvPicPr>
                    <p:blipFill>
                      <a:blip r:embed="rId9"/>
                      <a:srcRect/>
                      <a:stretch>
                        <a:fillRect/>
                      </a:stretch>
                    </p:blipFill>
                    <p:spPr bwMode="auto">
                      <a:xfrm>
                        <a:off x="6893127" y="6111648"/>
                        <a:ext cx="519112" cy="533400"/>
                      </a:xfrm>
                      <a:prstGeom prst="rect">
                        <a:avLst/>
                      </a:prstGeom>
                      <a:noFill/>
                    </p:spPr>
                  </p:pic>
                </p:oleObj>
              </mc:Fallback>
            </mc:AlternateContent>
          </a:graphicData>
        </a:graphic>
      </p:graphicFrame>
      <p:graphicFrame>
        <p:nvGraphicFramePr>
          <p:cNvPr id="184" name="Object 183"/>
          <p:cNvGraphicFramePr>
            <a:graphicFrameLocks noChangeAspect="1"/>
          </p:cNvGraphicFramePr>
          <p:nvPr>
            <p:extLst>
              <p:ext uri="{D42A27DB-BD31-4B8C-83A1-F6EECF244321}">
                <p14:modId xmlns:p14="http://schemas.microsoft.com/office/powerpoint/2010/main" val="2602718504"/>
              </p:ext>
            </p:extLst>
          </p:nvPr>
        </p:nvGraphicFramePr>
        <p:xfrm>
          <a:off x="8579208" y="6050856"/>
          <a:ext cx="519112" cy="533400"/>
        </p:xfrm>
        <a:graphic>
          <a:graphicData uri="http://schemas.openxmlformats.org/presentationml/2006/ole">
            <mc:AlternateContent xmlns:mc="http://schemas.openxmlformats.org/markup-compatibility/2006">
              <mc:Choice xmlns:v="urn:schemas-microsoft-com:vml" Requires="v">
                <p:oleObj spid="_x0000_s154710" name="Equation" r:id="rId51" imgW="101520" imgH="203040" progId="Equation.DSMT4">
                  <p:embed/>
                </p:oleObj>
              </mc:Choice>
              <mc:Fallback>
                <p:oleObj name="Equation" r:id="rId51" imgW="101520" imgH="203040" progId="Equation.DSMT4">
                  <p:embed/>
                  <p:pic>
                    <p:nvPicPr>
                      <p:cNvPr id="175" name="Object 174"/>
                      <p:cNvPicPr>
                        <a:picLocks noChangeAspect="1" noChangeArrowheads="1"/>
                      </p:cNvPicPr>
                      <p:nvPr/>
                    </p:nvPicPr>
                    <p:blipFill>
                      <a:blip r:embed="rId20"/>
                      <a:srcRect/>
                      <a:stretch>
                        <a:fillRect/>
                      </a:stretch>
                    </p:blipFill>
                    <p:spPr bwMode="auto">
                      <a:xfrm>
                        <a:off x="8579208" y="6050856"/>
                        <a:ext cx="519112" cy="533400"/>
                      </a:xfrm>
                      <a:prstGeom prst="rect">
                        <a:avLst/>
                      </a:prstGeom>
                      <a:noFill/>
                    </p:spPr>
                  </p:pic>
                </p:oleObj>
              </mc:Fallback>
            </mc:AlternateContent>
          </a:graphicData>
        </a:graphic>
      </p:graphicFrame>
      <p:graphicFrame>
        <p:nvGraphicFramePr>
          <p:cNvPr id="185" name="Object 184"/>
          <p:cNvGraphicFramePr>
            <a:graphicFrameLocks noChangeAspect="1"/>
          </p:cNvGraphicFramePr>
          <p:nvPr>
            <p:extLst>
              <p:ext uri="{D42A27DB-BD31-4B8C-83A1-F6EECF244321}">
                <p14:modId xmlns:p14="http://schemas.microsoft.com/office/powerpoint/2010/main" val="2271527185"/>
              </p:ext>
            </p:extLst>
          </p:nvPr>
        </p:nvGraphicFramePr>
        <p:xfrm>
          <a:off x="8571931" y="5677200"/>
          <a:ext cx="434975" cy="401637"/>
        </p:xfrm>
        <a:graphic>
          <a:graphicData uri="http://schemas.openxmlformats.org/presentationml/2006/ole">
            <mc:AlternateContent xmlns:mc="http://schemas.openxmlformats.org/markup-compatibility/2006">
              <mc:Choice xmlns:v="urn:schemas-microsoft-com:vml" Requires="v">
                <p:oleObj spid="_x0000_s154711" name="Equation" r:id="rId52" imgW="126720" imgH="177480" progId="Equation.DSMT4">
                  <p:embed/>
                </p:oleObj>
              </mc:Choice>
              <mc:Fallback>
                <p:oleObj name="Equation" r:id="rId52" imgW="126720" imgH="177480" progId="Equation.DSMT4">
                  <p:embed/>
                  <p:pic>
                    <p:nvPicPr>
                      <p:cNvPr id="176" name="Object 175"/>
                      <p:cNvPicPr>
                        <a:picLocks noChangeAspect="1" noChangeArrowheads="1"/>
                      </p:cNvPicPr>
                      <p:nvPr/>
                    </p:nvPicPr>
                    <p:blipFill>
                      <a:blip r:embed="rId15"/>
                      <a:srcRect/>
                      <a:stretch>
                        <a:fillRect/>
                      </a:stretch>
                    </p:blipFill>
                    <p:spPr bwMode="auto">
                      <a:xfrm>
                        <a:off x="8571931" y="5677200"/>
                        <a:ext cx="434975" cy="401637"/>
                      </a:xfrm>
                      <a:prstGeom prst="rect">
                        <a:avLst/>
                      </a:prstGeom>
                      <a:noFill/>
                    </p:spPr>
                  </p:pic>
                </p:oleObj>
              </mc:Fallback>
            </mc:AlternateContent>
          </a:graphicData>
        </a:graphic>
      </p:graphicFrame>
      <p:cxnSp>
        <p:nvCxnSpPr>
          <p:cNvPr id="186" name="Straight Arrow Connector 185"/>
          <p:cNvCxnSpPr/>
          <p:nvPr/>
        </p:nvCxnSpPr>
        <p:spPr>
          <a:xfrm flipV="1">
            <a:off x="5896107" y="5471755"/>
            <a:ext cx="5048172" cy="277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87" name="Object 186"/>
          <p:cNvGraphicFramePr>
            <a:graphicFrameLocks noChangeAspect="1"/>
          </p:cNvGraphicFramePr>
          <p:nvPr>
            <p:extLst>
              <p:ext uri="{D42A27DB-BD31-4B8C-83A1-F6EECF244321}">
                <p14:modId xmlns:p14="http://schemas.microsoft.com/office/powerpoint/2010/main" val="1326563284"/>
              </p:ext>
            </p:extLst>
          </p:nvPr>
        </p:nvGraphicFramePr>
        <p:xfrm>
          <a:off x="9448365" y="4926190"/>
          <a:ext cx="392112" cy="392179"/>
        </p:xfrm>
        <a:graphic>
          <a:graphicData uri="http://schemas.openxmlformats.org/presentationml/2006/ole">
            <mc:AlternateContent xmlns:mc="http://schemas.openxmlformats.org/markup-compatibility/2006">
              <mc:Choice xmlns:v="urn:schemas-microsoft-com:vml" Requires="v">
                <p:oleObj spid="_x0000_s154712" name="Equation" r:id="rId53" imgW="114120" imgH="177480" progId="Equation.DSMT4">
                  <p:embed/>
                </p:oleObj>
              </mc:Choice>
              <mc:Fallback>
                <p:oleObj name="Equation" r:id="rId53" imgW="114120" imgH="177480" progId="Equation.DSMT4">
                  <p:embed/>
                  <p:pic>
                    <p:nvPicPr>
                      <p:cNvPr id="169" name="Object 168"/>
                      <p:cNvPicPr>
                        <a:picLocks noChangeAspect="1" noChangeArrowheads="1"/>
                      </p:cNvPicPr>
                      <p:nvPr/>
                    </p:nvPicPr>
                    <p:blipFill>
                      <a:blip r:embed="rId5"/>
                      <a:srcRect/>
                      <a:stretch>
                        <a:fillRect/>
                      </a:stretch>
                    </p:blipFill>
                    <p:spPr bwMode="auto">
                      <a:xfrm>
                        <a:off x="9448365" y="4926190"/>
                        <a:ext cx="392112" cy="392179"/>
                      </a:xfrm>
                      <a:prstGeom prst="rect">
                        <a:avLst/>
                      </a:prstGeom>
                      <a:noFill/>
                    </p:spPr>
                  </p:pic>
                </p:oleObj>
              </mc:Fallback>
            </mc:AlternateContent>
          </a:graphicData>
        </a:graphic>
      </p:graphicFrame>
      <p:graphicFrame>
        <p:nvGraphicFramePr>
          <p:cNvPr id="188" name="Object 187"/>
          <p:cNvGraphicFramePr>
            <a:graphicFrameLocks noChangeAspect="1"/>
          </p:cNvGraphicFramePr>
          <p:nvPr>
            <p:extLst>
              <p:ext uri="{D42A27DB-BD31-4B8C-83A1-F6EECF244321}">
                <p14:modId xmlns:p14="http://schemas.microsoft.com/office/powerpoint/2010/main" val="1326664164"/>
              </p:ext>
            </p:extLst>
          </p:nvPr>
        </p:nvGraphicFramePr>
        <p:xfrm>
          <a:off x="7381217" y="4919517"/>
          <a:ext cx="693738" cy="401637"/>
        </p:xfrm>
        <a:graphic>
          <a:graphicData uri="http://schemas.openxmlformats.org/presentationml/2006/ole">
            <mc:AlternateContent xmlns:mc="http://schemas.openxmlformats.org/markup-compatibility/2006">
              <mc:Choice xmlns:v="urn:schemas-microsoft-com:vml" Requires="v">
                <p:oleObj spid="_x0000_s154713" name="Equation" r:id="rId54" imgW="203040" imgH="177480" progId="Equation.DSMT4">
                  <p:embed/>
                </p:oleObj>
              </mc:Choice>
              <mc:Fallback>
                <p:oleObj name="Equation" r:id="rId54" imgW="203040" imgH="177480" progId="Equation.DSMT4">
                  <p:embed/>
                  <p:pic>
                    <p:nvPicPr>
                      <p:cNvPr id="170" name="Object 169"/>
                      <p:cNvPicPr>
                        <a:picLocks noChangeAspect="1" noChangeArrowheads="1"/>
                      </p:cNvPicPr>
                      <p:nvPr/>
                    </p:nvPicPr>
                    <p:blipFill>
                      <a:blip r:embed="rId7"/>
                      <a:srcRect/>
                      <a:stretch>
                        <a:fillRect/>
                      </a:stretch>
                    </p:blipFill>
                    <p:spPr bwMode="auto">
                      <a:xfrm>
                        <a:off x="7381217" y="4919517"/>
                        <a:ext cx="693738" cy="401637"/>
                      </a:xfrm>
                      <a:prstGeom prst="rect">
                        <a:avLst/>
                      </a:prstGeom>
                      <a:noFill/>
                    </p:spPr>
                  </p:pic>
                </p:oleObj>
              </mc:Fallback>
            </mc:AlternateContent>
          </a:graphicData>
        </a:graphic>
      </p:graphicFrame>
      <p:graphicFrame>
        <p:nvGraphicFramePr>
          <p:cNvPr id="189" name="Object 188"/>
          <p:cNvGraphicFramePr>
            <a:graphicFrameLocks noChangeAspect="1"/>
          </p:cNvGraphicFramePr>
          <p:nvPr>
            <p:extLst>
              <p:ext uri="{D42A27DB-BD31-4B8C-83A1-F6EECF244321}">
                <p14:modId xmlns:p14="http://schemas.microsoft.com/office/powerpoint/2010/main" val="3257810550"/>
              </p:ext>
            </p:extLst>
          </p:nvPr>
        </p:nvGraphicFramePr>
        <p:xfrm>
          <a:off x="7573116" y="5262005"/>
          <a:ext cx="519112" cy="533400"/>
        </p:xfrm>
        <a:graphic>
          <a:graphicData uri="http://schemas.openxmlformats.org/presentationml/2006/ole">
            <mc:AlternateContent xmlns:mc="http://schemas.openxmlformats.org/markup-compatibility/2006">
              <mc:Choice xmlns:v="urn:schemas-microsoft-com:vml" Requires="v">
                <p:oleObj spid="_x0000_s154714" name="Equation" r:id="rId55" imgW="101520" imgH="203040" progId="Equation.DSMT4">
                  <p:embed/>
                </p:oleObj>
              </mc:Choice>
              <mc:Fallback>
                <p:oleObj name="Equation" r:id="rId55" imgW="101520" imgH="203040" progId="Equation.DSMT4">
                  <p:embed/>
                  <p:pic>
                    <p:nvPicPr>
                      <p:cNvPr id="171" name="Object 170"/>
                      <p:cNvPicPr>
                        <a:picLocks noChangeAspect="1" noChangeArrowheads="1"/>
                      </p:cNvPicPr>
                      <p:nvPr/>
                    </p:nvPicPr>
                    <p:blipFill>
                      <a:blip r:embed="rId9"/>
                      <a:srcRect/>
                      <a:stretch>
                        <a:fillRect/>
                      </a:stretch>
                    </p:blipFill>
                    <p:spPr bwMode="auto">
                      <a:xfrm>
                        <a:off x="7573116" y="5262005"/>
                        <a:ext cx="519112" cy="533400"/>
                      </a:xfrm>
                      <a:prstGeom prst="rect">
                        <a:avLst/>
                      </a:prstGeom>
                      <a:noFill/>
                    </p:spPr>
                  </p:pic>
                </p:oleObj>
              </mc:Fallback>
            </mc:AlternateContent>
          </a:graphicData>
        </a:graphic>
      </p:graphicFrame>
      <p:graphicFrame>
        <p:nvGraphicFramePr>
          <p:cNvPr id="190" name="Object 189"/>
          <p:cNvGraphicFramePr>
            <a:graphicFrameLocks noChangeAspect="1"/>
          </p:cNvGraphicFramePr>
          <p:nvPr>
            <p:extLst>
              <p:ext uri="{D42A27DB-BD31-4B8C-83A1-F6EECF244321}">
                <p14:modId xmlns:p14="http://schemas.microsoft.com/office/powerpoint/2010/main" val="2919832914"/>
              </p:ext>
            </p:extLst>
          </p:nvPr>
        </p:nvGraphicFramePr>
        <p:xfrm>
          <a:off x="9441749" y="5243606"/>
          <a:ext cx="519112" cy="533400"/>
        </p:xfrm>
        <a:graphic>
          <a:graphicData uri="http://schemas.openxmlformats.org/presentationml/2006/ole">
            <mc:AlternateContent xmlns:mc="http://schemas.openxmlformats.org/markup-compatibility/2006">
              <mc:Choice xmlns:v="urn:schemas-microsoft-com:vml" Requires="v">
                <p:oleObj spid="_x0000_s154715" name="Equation" r:id="rId56" imgW="101520" imgH="203040" progId="Equation.DSMT4">
                  <p:embed/>
                </p:oleObj>
              </mc:Choice>
              <mc:Fallback>
                <p:oleObj name="Equation" r:id="rId56" imgW="101520" imgH="203040" progId="Equation.DSMT4">
                  <p:embed/>
                  <p:pic>
                    <p:nvPicPr>
                      <p:cNvPr id="172" name="Object 171"/>
                      <p:cNvPicPr>
                        <a:picLocks noChangeAspect="1" noChangeArrowheads="1"/>
                      </p:cNvPicPr>
                      <p:nvPr/>
                    </p:nvPicPr>
                    <p:blipFill>
                      <a:blip r:embed="rId11"/>
                      <a:srcRect/>
                      <a:stretch>
                        <a:fillRect/>
                      </a:stretch>
                    </p:blipFill>
                    <p:spPr bwMode="auto">
                      <a:xfrm>
                        <a:off x="9441749" y="5243606"/>
                        <a:ext cx="519112" cy="533400"/>
                      </a:xfrm>
                      <a:prstGeom prst="rect">
                        <a:avLst/>
                      </a:prstGeom>
                      <a:noFill/>
                    </p:spPr>
                  </p:pic>
                </p:oleObj>
              </mc:Fallback>
            </mc:AlternateContent>
          </a:graphicData>
        </a:graphic>
      </p:graphicFrame>
      <p:graphicFrame>
        <p:nvGraphicFramePr>
          <p:cNvPr id="191" name="Object 190"/>
          <p:cNvGraphicFramePr>
            <a:graphicFrameLocks noChangeAspect="1"/>
          </p:cNvGraphicFramePr>
          <p:nvPr>
            <p:extLst>
              <p:ext uri="{D42A27DB-BD31-4B8C-83A1-F6EECF244321}">
                <p14:modId xmlns:p14="http://schemas.microsoft.com/office/powerpoint/2010/main" val="2238333892"/>
              </p:ext>
            </p:extLst>
          </p:nvPr>
        </p:nvGraphicFramePr>
        <p:xfrm>
          <a:off x="6547386" y="4881409"/>
          <a:ext cx="693738" cy="401637"/>
        </p:xfrm>
        <a:graphic>
          <a:graphicData uri="http://schemas.openxmlformats.org/presentationml/2006/ole">
            <mc:AlternateContent xmlns:mc="http://schemas.openxmlformats.org/markup-compatibility/2006">
              <mc:Choice xmlns:v="urn:schemas-microsoft-com:vml" Requires="v">
                <p:oleObj spid="_x0000_s154716" name="Equation" r:id="rId57" imgW="203040" imgH="177480" progId="Equation.DSMT4">
                  <p:embed/>
                </p:oleObj>
              </mc:Choice>
              <mc:Fallback>
                <p:oleObj name="Equation" r:id="rId57" imgW="203040" imgH="177480" progId="Equation.DSMT4">
                  <p:embed/>
                  <p:pic>
                    <p:nvPicPr>
                      <p:cNvPr id="173" name="Object 172"/>
                      <p:cNvPicPr>
                        <a:picLocks noChangeAspect="1" noChangeArrowheads="1"/>
                      </p:cNvPicPr>
                      <p:nvPr/>
                    </p:nvPicPr>
                    <p:blipFill>
                      <a:blip r:embed="rId17"/>
                      <a:srcRect/>
                      <a:stretch>
                        <a:fillRect/>
                      </a:stretch>
                    </p:blipFill>
                    <p:spPr bwMode="auto">
                      <a:xfrm>
                        <a:off x="6547386" y="4881409"/>
                        <a:ext cx="693738" cy="401637"/>
                      </a:xfrm>
                      <a:prstGeom prst="rect">
                        <a:avLst/>
                      </a:prstGeom>
                      <a:noFill/>
                    </p:spPr>
                  </p:pic>
                </p:oleObj>
              </mc:Fallback>
            </mc:AlternateContent>
          </a:graphicData>
        </a:graphic>
      </p:graphicFrame>
      <p:graphicFrame>
        <p:nvGraphicFramePr>
          <p:cNvPr id="192" name="Object 191"/>
          <p:cNvGraphicFramePr>
            <a:graphicFrameLocks noChangeAspect="1"/>
          </p:cNvGraphicFramePr>
          <p:nvPr>
            <p:extLst>
              <p:ext uri="{D42A27DB-BD31-4B8C-83A1-F6EECF244321}">
                <p14:modId xmlns:p14="http://schemas.microsoft.com/office/powerpoint/2010/main" val="340668654"/>
              </p:ext>
            </p:extLst>
          </p:nvPr>
        </p:nvGraphicFramePr>
        <p:xfrm>
          <a:off x="6857929" y="5279733"/>
          <a:ext cx="519112" cy="533400"/>
        </p:xfrm>
        <a:graphic>
          <a:graphicData uri="http://schemas.openxmlformats.org/presentationml/2006/ole">
            <mc:AlternateContent xmlns:mc="http://schemas.openxmlformats.org/markup-compatibility/2006">
              <mc:Choice xmlns:v="urn:schemas-microsoft-com:vml" Requires="v">
                <p:oleObj spid="_x0000_s154717" name="Equation" r:id="rId58" imgW="101520" imgH="203040" progId="Equation.DSMT4">
                  <p:embed/>
                </p:oleObj>
              </mc:Choice>
              <mc:Fallback>
                <p:oleObj name="Equation" r:id="rId58" imgW="101520" imgH="203040" progId="Equation.DSMT4">
                  <p:embed/>
                  <p:pic>
                    <p:nvPicPr>
                      <p:cNvPr id="174" name="Object 173"/>
                      <p:cNvPicPr>
                        <a:picLocks noChangeAspect="1" noChangeArrowheads="1"/>
                      </p:cNvPicPr>
                      <p:nvPr/>
                    </p:nvPicPr>
                    <p:blipFill>
                      <a:blip r:embed="rId9"/>
                      <a:srcRect/>
                      <a:stretch>
                        <a:fillRect/>
                      </a:stretch>
                    </p:blipFill>
                    <p:spPr bwMode="auto">
                      <a:xfrm>
                        <a:off x="6857929" y="5279733"/>
                        <a:ext cx="519112" cy="533400"/>
                      </a:xfrm>
                      <a:prstGeom prst="rect">
                        <a:avLst/>
                      </a:prstGeom>
                      <a:noFill/>
                    </p:spPr>
                  </p:pic>
                </p:oleObj>
              </mc:Fallback>
            </mc:AlternateContent>
          </a:graphicData>
        </a:graphic>
      </p:graphicFrame>
      <p:graphicFrame>
        <p:nvGraphicFramePr>
          <p:cNvPr id="193" name="Object 192"/>
          <p:cNvGraphicFramePr>
            <a:graphicFrameLocks noChangeAspect="1"/>
          </p:cNvGraphicFramePr>
          <p:nvPr>
            <p:extLst>
              <p:ext uri="{D42A27DB-BD31-4B8C-83A1-F6EECF244321}">
                <p14:modId xmlns:p14="http://schemas.microsoft.com/office/powerpoint/2010/main" val="1513072734"/>
              </p:ext>
            </p:extLst>
          </p:nvPr>
        </p:nvGraphicFramePr>
        <p:xfrm>
          <a:off x="8544010" y="5218941"/>
          <a:ext cx="519112" cy="533400"/>
        </p:xfrm>
        <a:graphic>
          <a:graphicData uri="http://schemas.openxmlformats.org/presentationml/2006/ole">
            <mc:AlternateContent xmlns:mc="http://schemas.openxmlformats.org/markup-compatibility/2006">
              <mc:Choice xmlns:v="urn:schemas-microsoft-com:vml" Requires="v">
                <p:oleObj spid="_x0000_s154718" name="Equation" r:id="rId59" imgW="101520" imgH="203040" progId="Equation.DSMT4">
                  <p:embed/>
                </p:oleObj>
              </mc:Choice>
              <mc:Fallback>
                <p:oleObj name="Equation" r:id="rId59" imgW="101520" imgH="203040" progId="Equation.DSMT4">
                  <p:embed/>
                  <p:pic>
                    <p:nvPicPr>
                      <p:cNvPr id="175" name="Object 174"/>
                      <p:cNvPicPr>
                        <a:picLocks noChangeAspect="1" noChangeArrowheads="1"/>
                      </p:cNvPicPr>
                      <p:nvPr/>
                    </p:nvPicPr>
                    <p:blipFill>
                      <a:blip r:embed="rId20"/>
                      <a:srcRect/>
                      <a:stretch>
                        <a:fillRect/>
                      </a:stretch>
                    </p:blipFill>
                    <p:spPr bwMode="auto">
                      <a:xfrm>
                        <a:off x="8544010" y="5218941"/>
                        <a:ext cx="519112" cy="533400"/>
                      </a:xfrm>
                      <a:prstGeom prst="rect">
                        <a:avLst/>
                      </a:prstGeom>
                      <a:noFill/>
                    </p:spPr>
                  </p:pic>
                </p:oleObj>
              </mc:Fallback>
            </mc:AlternateContent>
          </a:graphicData>
        </a:graphic>
      </p:graphicFrame>
      <p:graphicFrame>
        <p:nvGraphicFramePr>
          <p:cNvPr id="194" name="Object 193"/>
          <p:cNvGraphicFramePr>
            <a:graphicFrameLocks noChangeAspect="1"/>
          </p:cNvGraphicFramePr>
          <p:nvPr>
            <p:extLst>
              <p:ext uri="{D42A27DB-BD31-4B8C-83A1-F6EECF244321}">
                <p14:modId xmlns:p14="http://schemas.microsoft.com/office/powerpoint/2010/main" val="1914571063"/>
              </p:ext>
            </p:extLst>
          </p:nvPr>
        </p:nvGraphicFramePr>
        <p:xfrm>
          <a:off x="8536733" y="4845285"/>
          <a:ext cx="434975" cy="401637"/>
        </p:xfrm>
        <a:graphic>
          <a:graphicData uri="http://schemas.openxmlformats.org/presentationml/2006/ole">
            <mc:AlternateContent xmlns:mc="http://schemas.openxmlformats.org/markup-compatibility/2006">
              <mc:Choice xmlns:v="urn:schemas-microsoft-com:vml" Requires="v">
                <p:oleObj spid="_x0000_s154719" name="Equation" r:id="rId60" imgW="126720" imgH="177480" progId="Equation.DSMT4">
                  <p:embed/>
                </p:oleObj>
              </mc:Choice>
              <mc:Fallback>
                <p:oleObj name="Equation" r:id="rId60" imgW="126720" imgH="177480" progId="Equation.DSMT4">
                  <p:embed/>
                  <p:pic>
                    <p:nvPicPr>
                      <p:cNvPr id="176" name="Object 175"/>
                      <p:cNvPicPr>
                        <a:picLocks noChangeAspect="1" noChangeArrowheads="1"/>
                      </p:cNvPicPr>
                      <p:nvPr/>
                    </p:nvPicPr>
                    <p:blipFill>
                      <a:blip r:embed="rId15"/>
                      <a:srcRect/>
                      <a:stretch>
                        <a:fillRect/>
                      </a:stretch>
                    </p:blipFill>
                    <p:spPr bwMode="auto">
                      <a:xfrm>
                        <a:off x="8536733" y="4845285"/>
                        <a:ext cx="434975" cy="401637"/>
                      </a:xfrm>
                      <a:prstGeom prst="rect">
                        <a:avLst/>
                      </a:prstGeom>
                      <a:noFill/>
                    </p:spPr>
                  </p:pic>
                </p:oleObj>
              </mc:Fallback>
            </mc:AlternateContent>
          </a:graphicData>
        </a:graphic>
      </p:graphicFrame>
      <p:graphicFrame>
        <p:nvGraphicFramePr>
          <p:cNvPr id="195" name="Object 194"/>
          <p:cNvGraphicFramePr>
            <a:graphicFrameLocks noChangeAspect="1"/>
          </p:cNvGraphicFramePr>
          <p:nvPr>
            <p:extLst>
              <p:ext uri="{D42A27DB-BD31-4B8C-83A1-F6EECF244321}">
                <p14:modId xmlns:p14="http://schemas.microsoft.com/office/powerpoint/2010/main" val="3825443267"/>
              </p:ext>
            </p:extLst>
          </p:nvPr>
        </p:nvGraphicFramePr>
        <p:xfrm>
          <a:off x="649288" y="5229225"/>
          <a:ext cx="1250950" cy="400050"/>
        </p:xfrm>
        <a:graphic>
          <a:graphicData uri="http://schemas.openxmlformats.org/presentationml/2006/ole">
            <mc:AlternateContent xmlns:mc="http://schemas.openxmlformats.org/markup-compatibility/2006">
              <mc:Choice xmlns:v="urn:schemas-microsoft-com:vml" Requires="v">
                <p:oleObj spid="_x0000_s154720" name="Equation" r:id="rId61" imgW="482400" imgH="177480" progId="Equation.DSMT4">
                  <p:embed/>
                </p:oleObj>
              </mc:Choice>
              <mc:Fallback>
                <p:oleObj name="Equation" r:id="rId61" imgW="482400" imgH="177480" progId="Equation.DSMT4">
                  <p:embed/>
                  <p:pic>
                    <p:nvPicPr>
                      <p:cNvPr id="168" name="Object 167"/>
                      <p:cNvPicPr>
                        <a:picLocks noChangeAspect="1" noChangeArrowheads="1"/>
                      </p:cNvPicPr>
                      <p:nvPr/>
                    </p:nvPicPr>
                    <p:blipFill>
                      <a:blip r:embed="rId62"/>
                      <a:srcRect/>
                      <a:stretch>
                        <a:fillRect/>
                      </a:stretch>
                    </p:blipFill>
                    <p:spPr bwMode="auto">
                      <a:xfrm>
                        <a:off x="649288" y="5229225"/>
                        <a:ext cx="1250950" cy="400050"/>
                      </a:xfrm>
                      <a:prstGeom prst="rect">
                        <a:avLst/>
                      </a:prstGeom>
                      <a:noFill/>
                    </p:spPr>
                  </p:pic>
                </p:oleObj>
              </mc:Fallback>
            </mc:AlternateContent>
          </a:graphicData>
        </a:graphic>
      </p:graphicFrame>
      <p:graphicFrame>
        <p:nvGraphicFramePr>
          <p:cNvPr id="196" name="Object 195"/>
          <p:cNvGraphicFramePr>
            <a:graphicFrameLocks noChangeAspect="1"/>
          </p:cNvGraphicFramePr>
          <p:nvPr>
            <p:extLst>
              <p:ext uri="{D42A27DB-BD31-4B8C-83A1-F6EECF244321}">
                <p14:modId xmlns:p14="http://schemas.microsoft.com/office/powerpoint/2010/main" val="2876575866"/>
              </p:ext>
            </p:extLst>
          </p:nvPr>
        </p:nvGraphicFramePr>
        <p:xfrm>
          <a:off x="649288" y="5992813"/>
          <a:ext cx="1249362" cy="400050"/>
        </p:xfrm>
        <a:graphic>
          <a:graphicData uri="http://schemas.openxmlformats.org/presentationml/2006/ole">
            <mc:AlternateContent xmlns:mc="http://schemas.openxmlformats.org/markup-compatibility/2006">
              <mc:Choice xmlns:v="urn:schemas-microsoft-com:vml" Requires="v">
                <p:oleObj spid="_x0000_s154721" name="Equation" r:id="rId63" imgW="482400" imgH="177480" progId="Equation.DSMT4">
                  <p:embed/>
                </p:oleObj>
              </mc:Choice>
              <mc:Fallback>
                <p:oleObj name="Equation" r:id="rId63" imgW="482400" imgH="177480" progId="Equation.DSMT4">
                  <p:embed/>
                  <p:pic>
                    <p:nvPicPr>
                      <p:cNvPr id="168" name="Object 167"/>
                      <p:cNvPicPr>
                        <a:picLocks noChangeAspect="1" noChangeArrowheads="1"/>
                      </p:cNvPicPr>
                      <p:nvPr/>
                    </p:nvPicPr>
                    <p:blipFill>
                      <a:blip r:embed="rId64"/>
                      <a:srcRect/>
                      <a:stretch>
                        <a:fillRect/>
                      </a:stretch>
                    </p:blipFill>
                    <p:spPr bwMode="auto">
                      <a:xfrm>
                        <a:off x="649288" y="5992813"/>
                        <a:ext cx="1249362" cy="400050"/>
                      </a:xfrm>
                      <a:prstGeom prst="rect">
                        <a:avLst/>
                      </a:prstGeom>
                      <a:noFill/>
                    </p:spPr>
                  </p:pic>
                </p:oleObj>
              </mc:Fallback>
            </mc:AlternateContent>
          </a:graphicData>
        </a:graphic>
      </p:graphicFrame>
      <p:grpSp>
        <p:nvGrpSpPr>
          <p:cNvPr id="197" name="Group 196"/>
          <p:cNvGrpSpPr/>
          <p:nvPr/>
        </p:nvGrpSpPr>
        <p:grpSpPr>
          <a:xfrm>
            <a:off x="7824043" y="4412661"/>
            <a:ext cx="1703545" cy="371435"/>
            <a:chOff x="0" y="0"/>
            <a:chExt cx="1600200" cy="228600"/>
          </a:xfrm>
        </p:grpSpPr>
        <p:cxnSp>
          <p:nvCxnSpPr>
            <p:cNvPr id="198"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99"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0"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1"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2"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3"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4"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5"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6"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7"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8"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9"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10"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11"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212" name="Group 211"/>
          <p:cNvGrpSpPr/>
          <p:nvPr/>
        </p:nvGrpSpPr>
        <p:grpSpPr>
          <a:xfrm>
            <a:off x="7067000" y="5312900"/>
            <a:ext cx="1625829" cy="371435"/>
            <a:chOff x="0" y="0"/>
            <a:chExt cx="1600200" cy="228600"/>
          </a:xfrm>
        </p:grpSpPr>
        <p:cxnSp>
          <p:nvCxnSpPr>
            <p:cNvPr id="213"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4"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5"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6"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7"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8"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19"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0"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1"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2"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3"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4"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5"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6"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227" name="Group 226"/>
          <p:cNvGrpSpPr/>
          <p:nvPr/>
        </p:nvGrpSpPr>
        <p:grpSpPr>
          <a:xfrm>
            <a:off x="7047548" y="4410559"/>
            <a:ext cx="1654784" cy="371435"/>
            <a:chOff x="0" y="0"/>
            <a:chExt cx="1600200" cy="228600"/>
          </a:xfrm>
        </p:grpSpPr>
        <p:cxnSp>
          <p:nvCxnSpPr>
            <p:cNvPr id="228"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29"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0"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1"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2"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3"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4"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5"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6"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7"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8"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39"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40"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41"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242" name="Object 241"/>
          <p:cNvGraphicFramePr>
            <a:graphicFrameLocks noChangeAspect="1"/>
          </p:cNvGraphicFramePr>
          <p:nvPr>
            <p:extLst>
              <p:ext uri="{D42A27DB-BD31-4B8C-83A1-F6EECF244321}">
                <p14:modId xmlns:p14="http://schemas.microsoft.com/office/powerpoint/2010/main" val="2745319114"/>
              </p:ext>
            </p:extLst>
          </p:nvPr>
        </p:nvGraphicFramePr>
        <p:xfrm>
          <a:off x="2034198" y="4309681"/>
          <a:ext cx="1117600" cy="457200"/>
        </p:xfrm>
        <a:graphic>
          <a:graphicData uri="http://schemas.openxmlformats.org/presentationml/2006/ole">
            <mc:AlternateContent xmlns:mc="http://schemas.openxmlformats.org/markup-compatibility/2006">
              <mc:Choice xmlns:v="urn:schemas-microsoft-com:vml" Requires="v">
                <p:oleObj spid="_x0000_s154722" name="Equation" r:id="rId65" imgW="431640" imgH="203040" progId="Equation.DSMT4">
                  <p:embed/>
                </p:oleObj>
              </mc:Choice>
              <mc:Fallback>
                <p:oleObj name="Equation" r:id="rId65" imgW="431640" imgH="203040" progId="Equation.DSMT4">
                  <p:embed/>
                  <p:pic>
                    <p:nvPicPr>
                      <p:cNvPr id="166" name="Object 165"/>
                      <p:cNvPicPr>
                        <a:picLocks noChangeAspect="1" noChangeArrowheads="1"/>
                      </p:cNvPicPr>
                      <p:nvPr/>
                    </p:nvPicPr>
                    <p:blipFill>
                      <a:blip r:embed="rId66"/>
                      <a:srcRect/>
                      <a:stretch>
                        <a:fillRect/>
                      </a:stretch>
                    </p:blipFill>
                    <p:spPr bwMode="auto">
                      <a:xfrm>
                        <a:off x="2034198" y="4309681"/>
                        <a:ext cx="1117600" cy="457200"/>
                      </a:xfrm>
                      <a:prstGeom prst="rect">
                        <a:avLst/>
                      </a:prstGeom>
                      <a:noFill/>
                    </p:spPr>
                  </p:pic>
                </p:oleObj>
              </mc:Fallback>
            </mc:AlternateContent>
          </a:graphicData>
        </a:graphic>
      </p:graphicFrame>
      <p:grpSp>
        <p:nvGrpSpPr>
          <p:cNvPr id="243" name="Group 242"/>
          <p:cNvGrpSpPr/>
          <p:nvPr/>
        </p:nvGrpSpPr>
        <p:grpSpPr>
          <a:xfrm>
            <a:off x="9628313" y="5327458"/>
            <a:ext cx="1308983" cy="371435"/>
            <a:chOff x="0" y="0"/>
            <a:chExt cx="1600200" cy="228600"/>
          </a:xfrm>
        </p:grpSpPr>
        <p:cxnSp>
          <p:nvCxnSpPr>
            <p:cNvPr id="244"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5"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6"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7"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8"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9"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0"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1"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2"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3"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4"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5"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6"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7"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258" name="Group 257"/>
          <p:cNvGrpSpPr/>
          <p:nvPr/>
        </p:nvGrpSpPr>
        <p:grpSpPr>
          <a:xfrm>
            <a:off x="5976675" y="5325649"/>
            <a:ext cx="1696062" cy="371435"/>
            <a:chOff x="0" y="0"/>
            <a:chExt cx="1600200" cy="228600"/>
          </a:xfrm>
        </p:grpSpPr>
        <p:cxnSp>
          <p:nvCxnSpPr>
            <p:cNvPr id="259"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0"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1"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2"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3"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4"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5"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6"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7"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8"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69"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70"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71"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72"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273" name="Object 272"/>
          <p:cNvGraphicFramePr>
            <a:graphicFrameLocks noChangeAspect="1"/>
          </p:cNvGraphicFramePr>
          <p:nvPr>
            <p:extLst>
              <p:ext uri="{D42A27DB-BD31-4B8C-83A1-F6EECF244321}">
                <p14:modId xmlns:p14="http://schemas.microsoft.com/office/powerpoint/2010/main" val="2566520543"/>
              </p:ext>
            </p:extLst>
          </p:nvPr>
        </p:nvGraphicFramePr>
        <p:xfrm>
          <a:off x="2094698" y="5141824"/>
          <a:ext cx="889000" cy="571500"/>
        </p:xfrm>
        <a:graphic>
          <a:graphicData uri="http://schemas.openxmlformats.org/presentationml/2006/ole">
            <mc:AlternateContent xmlns:mc="http://schemas.openxmlformats.org/markup-compatibility/2006">
              <mc:Choice xmlns:v="urn:schemas-microsoft-com:vml" Requires="v">
                <p:oleObj spid="_x0000_s154723" name="Equation" r:id="rId67" imgW="342720" imgH="253800" progId="Equation.DSMT4">
                  <p:embed/>
                </p:oleObj>
              </mc:Choice>
              <mc:Fallback>
                <p:oleObj name="Equation" r:id="rId67" imgW="342720" imgH="253800" progId="Equation.DSMT4">
                  <p:embed/>
                  <p:pic>
                    <p:nvPicPr>
                      <p:cNvPr id="242" name="Object 241"/>
                      <p:cNvPicPr>
                        <a:picLocks noChangeAspect="1" noChangeArrowheads="1"/>
                      </p:cNvPicPr>
                      <p:nvPr/>
                    </p:nvPicPr>
                    <p:blipFill>
                      <a:blip r:embed="rId68"/>
                      <a:srcRect/>
                      <a:stretch>
                        <a:fillRect/>
                      </a:stretch>
                    </p:blipFill>
                    <p:spPr bwMode="auto">
                      <a:xfrm>
                        <a:off x="2094698" y="5141824"/>
                        <a:ext cx="889000" cy="571500"/>
                      </a:xfrm>
                      <a:prstGeom prst="rect">
                        <a:avLst/>
                      </a:prstGeom>
                      <a:noFill/>
                    </p:spPr>
                  </p:pic>
                </p:oleObj>
              </mc:Fallback>
            </mc:AlternateContent>
          </a:graphicData>
        </a:graphic>
      </p:graphicFrame>
      <p:grpSp>
        <p:nvGrpSpPr>
          <p:cNvPr id="274" name="Group 273"/>
          <p:cNvGrpSpPr/>
          <p:nvPr/>
        </p:nvGrpSpPr>
        <p:grpSpPr>
          <a:xfrm>
            <a:off x="8831561" y="6142617"/>
            <a:ext cx="2198845" cy="371435"/>
            <a:chOff x="0" y="0"/>
            <a:chExt cx="1600200" cy="228600"/>
          </a:xfrm>
        </p:grpSpPr>
        <p:cxnSp>
          <p:nvCxnSpPr>
            <p:cNvPr id="275"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76"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77"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78"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79"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0"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1"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2"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3"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4"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5"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6"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7"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88"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289" name="Group 288"/>
          <p:cNvGrpSpPr/>
          <p:nvPr/>
        </p:nvGrpSpPr>
        <p:grpSpPr>
          <a:xfrm>
            <a:off x="5789634" y="6115718"/>
            <a:ext cx="1270370" cy="371435"/>
            <a:chOff x="0" y="0"/>
            <a:chExt cx="1600200" cy="228600"/>
          </a:xfrm>
        </p:grpSpPr>
        <p:cxnSp>
          <p:nvCxnSpPr>
            <p:cNvPr id="290"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1"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2"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3"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4"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5"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6"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7"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8"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299"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00"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01"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02"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03"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pSp>
        <p:nvGrpSpPr>
          <p:cNvPr id="304" name="Group 303"/>
          <p:cNvGrpSpPr/>
          <p:nvPr/>
        </p:nvGrpSpPr>
        <p:grpSpPr>
          <a:xfrm>
            <a:off x="7782652" y="6117952"/>
            <a:ext cx="1834209" cy="371435"/>
            <a:chOff x="0" y="0"/>
            <a:chExt cx="1600200" cy="228600"/>
          </a:xfrm>
        </p:grpSpPr>
        <p:cxnSp>
          <p:nvCxnSpPr>
            <p:cNvPr id="305"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06"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07"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08"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09"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0"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1"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2"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3"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4"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5"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6"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7"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18"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319" name="Object 318"/>
          <p:cNvGraphicFramePr>
            <a:graphicFrameLocks noChangeAspect="1"/>
          </p:cNvGraphicFramePr>
          <p:nvPr>
            <p:extLst>
              <p:ext uri="{D42A27DB-BD31-4B8C-83A1-F6EECF244321}">
                <p14:modId xmlns:p14="http://schemas.microsoft.com/office/powerpoint/2010/main" val="3867534221"/>
              </p:ext>
            </p:extLst>
          </p:nvPr>
        </p:nvGraphicFramePr>
        <p:xfrm>
          <a:off x="1682750" y="5945188"/>
          <a:ext cx="1382713" cy="571500"/>
        </p:xfrm>
        <a:graphic>
          <a:graphicData uri="http://schemas.openxmlformats.org/presentationml/2006/ole">
            <mc:AlternateContent xmlns:mc="http://schemas.openxmlformats.org/markup-compatibility/2006">
              <mc:Choice xmlns:v="urn:schemas-microsoft-com:vml" Requires="v">
                <p:oleObj spid="_x0000_s154724" name="Equation" r:id="rId69" imgW="533160" imgH="253800" progId="Equation.DSMT4">
                  <p:embed/>
                </p:oleObj>
              </mc:Choice>
              <mc:Fallback>
                <p:oleObj name="Equation" r:id="rId69" imgW="533160" imgH="253800" progId="Equation.DSMT4">
                  <p:embed/>
                  <p:pic>
                    <p:nvPicPr>
                      <p:cNvPr id="273" name="Object 272"/>
                      <p:cNvPicPr>
                        <a:picLocks noChangeAspect="1" noChangeArrowheads="1"/>
                      </p:cNvPicPr>
                      <p:nvPr/>
                    </p:nvPicPr>
                    <p:blipFill>
                      <a:blip r:embed="rId70"/>
                      <a:srcRect/>
                      <a:stretch>
                        <a:fillRect/>
                      </a:stretch>
                    </p:blipFill>
                    <p:spPr bwMode="auto">
                      <a:xfrm>
                        <a:off x="1682750" y="5945188"/>
                        <a:ext cx="1382713" cy="571500"/>
                      </a:xfrm>
                      <a:prstGeom prst="rect">
                        <a:avLst/>
                      </a:prstGeom>
                      <a:noFill/>
                    </p:spPr>
                  </p:pic>
                </p:oleObj>
              </mc:Fallback>
            </mc:AlternateContent>
          </a:graphicData>
        </a:graphic>
      </p:graphicFrame>
      <p:cxnSp>
        <p:nvCxnSpPr>
          <p:cNvPr id="4" name="Straight Connector 3"/>
          <p:cNvCxnSpPr/>
          <p:nvPr/>
        </p:nvCxnSpPr>
        <p:spPr>
          <a:xfrm flipV="1">
            <a:off x="472607" y="2918040"/>
            <a:ext cx="5860901" cy="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086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circle(in)">
                                      <p:cBhvr>
                                        <p:cTn id="22" dur="20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circle(in)">
                                      <p:cBhvr>
                                        <p:cTn id="27" dur="20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randombar(horizontal)">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circle(in)">
                                      <p:cBhvr>
                                        <p:cTn id="49" dur="2000"/>
                                        <p:tgtEl>
                                          <p:spTgt spid="60"/>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circle(in)">
                                      <p:cBhvr>
                                        <p:cTn id="54" dur="2000"/>
                                        <p:tgtEl>
                                          <p:spTgt spid="62"/>
                                        </p:tgtEl>
                                      </p:cBhvr>
                                    </p:animEffect>
                                  </p:childTnLst>
                                </p:cTn>
                              </p:par>
                            </p:childTnLst>
                          </p:cTn>
                        </p:par>
                      </p:childTnLst>
                    </p:cTn>
                  </p:par>
                  <p:par>
                    <p:cTn id="55" fill="hold">
                      <p:stCondLst>
                        <p:cond delay="indefinite"/>
                      </p:stCondLst>
                      <p:childTnLst>
                        <p:par>
                          <p:cTn id="56" fill="hold">
                            <p:stCondLst>
                              <p:cond delay="0"/>
                            </p:stCondLst>
                            <p:childTnLst>
                              <p:par>
                                <p:cTn id="57" presetID="6" presetClass="entr" presetSubtype="16" fill="hold" nodeType="click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circle(in)">
                                      <p:cBhvr>
                                        <p:cTn id="59" dur="2000"/>
                                        <p:tgtEl>
                                          <p:spTgt spid="61"/>
                                        </p:tgtEl>
                                      </p:cBhvr>
                                    </p:animEffect>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nodeType="click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circle(in)">
                                      <p:cBhvr>
                                        <p:cTn id="64" dur="2000"/>
                                        <p:tgtEl>
                                          <p:spTgt spid="78"/>
                                        </p:tgtEl>
                                      </p:cBhvr>
                                    </p:animEffect>
                                  </p:childTnLst>
                                </p:cTn>
                              </p:par>
                            </p:childTnLst>
                          </p:cTn>
                        </p:par>
                      </p:childTnLst>
                    </p:cTn>
                  </p:par>
                  <p:par>
                    <p:cTn id="65" fill="hold">
                      <p:stCondLst>
                        <p:cond delay="indefinite"/>
                      </p:stCondLst>
                      <p:childTnLst>
                        <p:par>
                          <p:cTn id="66" fill="hold">
                            <p:stCondLst>
                              <p:cond delay="0"/>
                            </p:stCondLst>
                            <p:childTnLst>
                              <p:par>
                                <p:cTn id="67" presetID="6" presetClass="entr" presetSubtype="16" fill="hold" nodeType="click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circle(in)">
                                      <p:cBhvr>
                                        <p:cTn id="69" dur="2000"/>
                                        <p:tgtEl>
                                          <p:spTgt spid="79"/>
                                        </p:tgtEl>
                                      </p:cBhvr>
                                    </p:animEffect>
                                  </p:childTnLst>
                                </p:cTn>
                              </p:par>
                            </p:childTnLst>
                          </p:cTn>
                        </p:par>
                      </p:childTnLst>
                    </p:cTn>
                  </p:par>
                  <p:par>
                    <p:cTn id="70" fill="hold">
                      <p:stCondLst>
                        <p:cond delay="indefinite"/>
                      </p:stCondLst>
                      <p:childTnLst>
                        <p:par>
                          <p:cTn id="71" fill="hold">
                            <p:stCondLst>
                              <p:cond delay="0"/>
                            </p:stCondLst>
                            <p:childTnLst>
                              <p:par>
                                <p:cTn id="72" presetID="14" presetClass="entr" presetSubtype="10" fill="hold" nodeType="click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randombar(horizontal)">
                                      <p:cBhvr>
                                        <p:cTn id="74" dur="500"/>
                                        <p:tgtEl>
                                          <p:spTgt spid="63"/>
                                        </p:tgtEl>
                                      </p:cBhvr>
                                    </p:animEffect>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nodeType="click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randombar(horizontal)">
                                      <p:cBhvr>
                                        <p:cTn id="79" dur="500"/>
                                        <p:tgtEl>
                                          <p:spTgt spid="80"/>
                                        </p:tgtEl>
                                      </p:cBhvr>
                                    </p:animEffect>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96"/>
                                        </p:tgtEl>
                                        <p:attrNameLst>
                                          <p:attrName>style.visibility</p:attrName>
                                        </p:attrNameLst>
                                      </p:cBhvr>
                                      <p:to>
                                        <p:strVal val="visible"/>
                                      </p:to>
                                    </p:set>
                                    <p:animEffect transition="in" filter="fade">
                                      <p:cBhvr>
                                        <p:cTn id="91" dur="1000"/>
                                        <p:tgtEl>
                                          <p:spTgt spid="96"/>
                                        </p:tgtEl>
                                      </p:cBhvr>
                                    </p:animEffect>
                                    <p:anim calcmode="lin" valueType="num">
                                      <p:cBhvr>
                                        <p:cTn id="92" dur="1000" fill="hold"/>
                                        <p:tgtEl>
                                          <p:spTgt spid="96"/>
                                        </p:tgtEl>
                                        <p:attrNameLst>
                                          <p:attrName>ppt_x</p:attrName>
                                        </p:attrNameLst>
                                      </p:cBhvr>
                                      <p:tavLst>
                                        <p:tav tm="0">
                                          <p:val>
                                            <p:strVal val="#ppt_x"/>
                                          </p:val>
                                        </p:tav>
                                        <p:tav tm="100000">
                                          <p:val>
                                            <p:strVal val="#ppt_x"/>
                                          </p:val>
                                        </p:tav>
                                      </p:tavLst>
                                    </p:anim>
                                    <p:anim calcmode="lin" valueType="num">
                                      <p:cBhvr>
                                        <p:cTn id="93"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6" presetClass="entr" presetSubtype="16" fill="hold" nodeType="clickEffect">
                                  <p:stCondLst>
                                    <p:cond delay="0"/>
                                  </p:stCondLst>
                                  <p:childTnLst>
                                    <p:set>
                                      <p:cBhvr>
                                        <p:cTn id="97" dur="1" fill="hold">
                                          <p:stCondLst>
                                            <p:cond delay="0"/>
                                          </p:stCondLst>
                                        </p:cTn>
                                        <p:tgtEl>
                                          <p:spTgt spid="97"/>
                                        </p:tgtEl>
                                        <p:attrNameLst>
                                          <p:attrName>style.visibility</p:attrName>
                                        </p:attrNameLst>
                                      </p:cBhvr>
                                      <p:to>
                                        <p:strVal val="visible"/>
                                      </p:to>
                                    </p:set>
                                    <p:animEffect transition="in" filter="circle(in)">
                                      <p:cBhvr>
                                        <p:cTn id="98" dur="2000"/>
                                        <p:tgtEl>
                                          <p:spTgt spid="97"/>
                                        </p:tgtEl>
                                      </p:cBhvr>
                                    </p:animEffect>
                                  </p:childTnLst>
                                </p:cTn>
                              </p:par>
                            </p:childTnLst>
                          </p:cTn>
                        </p:par>
                      </p:childTnLst>
                    </p:cTn>
                  </p:par>
                  <p:par>
                    <p:cTn id="99" fill="hold">
                      <p:stCondLst>
                        <p:cond delay="indefinite"/>
                      </p:stCondLst>
                      <p:childTnLst>
                        <p:par>
                          <p:cTn id="100" fill="hold">
                            <p:stCondLst>
                              <p:cond delay="0"/>
                            </p:stCondLst>
                            <p:childTnLst>
                              <p:par>
                                <p:cTn id="101" presetID="6" presetClass="entr" presetSubtype="16" fill="hold" nodeType="clickEffect">
                                  <p:stCondLst>
                                    <p:cond delay="0"/>
                                  </p:stCondLst>
                                  <p:childTnLst>
                                    <p:set>
                                      <p:cBhvr>
                                        <p:cTn id="102" dur="1" fill="hold">
                                          <p:stCondLst>
                                            <p:cond delay="0"/>
                                          </p:stCondLst>
                                        </p:cTn>
                                        <p:tgtEl>
                                          <p:spTgt spid="99"/>
                                        </p:tgtEl>
                                        <p:attrNameLst>
                                          <p:attrName>style.visibility</p:attrName>
                                        </p:attrNameLst>
                                      </p:cBhvr>
                                      <p:to>
                                        <p:strVal val="visible"/>
                                      </p:to>
                                    </p:set>
                                    <p:animEffect transition="in" filter="circle(in)">
                                      <p:cBhvr>
                                        <p:cTn id="103" dur="2000"/>
                                        <p:tgtEl>
                                          <p:spTgt spid="99"/>
                                        </p:tgtEl>
                                      </p:cBhvr>
                                    </p:animEffect>
                                  </p:childTnLst>
                                </p:cTn>
                              </p:par>
                            </p:childTnLst>
                          </p:cTn>
                        </p:par>
                      </p:childTnLst>
                    </p:cTn>
                  </p:par>
                  <p:par>
                    <p:cTn id="104" fill="hold">
                      <p:stCondLst>
                        <p:cond delay="indefinite"/>
                      </p:stCondLst>
                      <p:childTnLst>
                        <p:par>
                          <p:cTn id="105" fill="hold">
                            <p:stCondLst>
                              <p:cond delay="0"/>
                            </p:stCondLst>
                            <p:childTnLst>
                              <p:par>
                                <p:cTn id="106" presetID="6" presetClass="entr" presetSubtype="16" fill="hold" nodeType="clickEffect">
                                  <p:stCondLst>
                                    <p:cond delay="0"/>
                                  </p:stCondLst>
                                  <p:childTnLst>
                                    <p:set>
                                      <p:cBhvr>
                                        <p:cTn id="107" dur="1" fill="hold">
                                          <p:stCondLst>
                                            <p:cond delay="0"/>
                                          </p:stCondLst>
                                        </p:cTn>
                                        <p:tgtEl>
                                          <p:spTgt spid="98"/>
                                        </p:tgtEl>
                                        <p:attrNameLst>
                                          <p:attrName>style.visibility</p:attrName>
                                        </p:attrNameLst>
                                      </p:cBhvr>
                                      <p:to>
                                        <p:strVal val="visible"/>
                                      </p:to>
                                    </p:set>
                                    <p:animEffect transition="in" filter="circle(in)">
                                      <p:cBhvr>
                                        <p:cTn id="108" dur="2000"/>
                                        <p:tgtEl>
                                          <p:spTgt spid="98"/>
                                        </p:tgtEl>
                                      </p:cBhvr>
                                    </p:animEffect>
                                  </p:childTnLst>
                                </p:cTn>
                              </p:par>
                            </p:childTnLst>
                          </p:cTn>
                        </p:par>
                      </p:childTnLst>
                    </p:cTn>
                  </p:par>
                  <p:par>
                    <p:cTn id="109" fill="hold">
                      <p:stCondLst>
                        <p:cond delay="indefinite"/>
                      </p:stCondLst>
                      <p:childTnLst>
                        <p:par>
                          <p:cTn id="110" fill="hold">
                            <p:stCondLst>
                              <p:cond delay="0"/>
                            </p:stCondLst>
                            <p:childTnLst>
                              <p:par>
                                <p:cTn id="111" presetID="6" presetClass="entr" presetSubtype="16" fill="hold" nodeType="clickEffect">
                                  <p:stCondLst>
                                    <p:cond delay="0"/>
                                  </p:stCondLst>
                                  <p:childTnLst>
                                    <p:set>
                                      <p:cBhvr>
                                        <p:cTn id="112" dur="1" fill="hold">
                                          <p:stCondLst>
                                            <p:cond delay="0"/>
                                          </p:stCondLst>
                                        </p:cTn>
                                        <p:tgtEl>
                                          <p:spTgt spid="100"/>
                                        </p:tgtEl>
                                        <p:attrNameLst>
                                          <p:attrName>style.visibility</p:attrName>
                                        </p:attrNameLst>
                                      </p:cBhvr>
                                      <p:to>
                                        <p:strVal val="visible"/>
                                      </p:to>
                                    </p:set>
                                    <p:animEffect transition="in" filter="circle(in)">
                                      <p:cBhvr>
                                        <p:cTn id="113" dur="2000"/>
                                        <p:tgtEl>
                                          <p:spTgt spid="100"/>
                                        </p:tgtEl>
                                      </p:cBhvr>
                                    </p:animEffect>
                                  </p:childTnLst>
                                </p:cTn>
                              </p:par>
                            </p:childTnLst>
                          </p:cTn>
                        </p:par>
                      </p:childTnLst>
                    </p:cTn>
                  </p:par>
                  <p:par>
                    <p:cTn id="114" fill="hold">
                      <p:stCondLst>
                        <p:cond delay="indefinite"/>
                      </p:stCondLst>
                      <p:childTnLst>
                        <p:par>
                          <p:cTn id="115" fill="hold">
                            <p:stCondLst>
                              <p:cond delay="0"/>
                            </p:stCondLst>
                            <p:childTnLst>
                              <p:par>
                                <p:cTn id="116" presetID="6" presetClass="entr" presetSubtype="16" fill="hold" nodeType="clickEffect">
                                  <p:stCondLst>
                                    <p:cond delay="0"/>
                                  </p:stCondLst>
                                  <p:childTnLst>
                                    <p:set>
                                      <p:cBhvr>
                                        <p:cTn id="117" dur="1" fill="hold">
                                          <p:stCondLst>
                                            <p:cond delay="0"/>
                                          </p:stCondLst>
                                        </p:cTn>
                                        <p:tgtEl>
                                          <p:spTgt spid="101"/>
                                        </p:tgtEl>
                                        <p:attrNameLst>
                                          <p:attrName>style.visibility</p:attrName>
                                        </p:attrNameLst>
                                      </p:cBhvr>
                                      <p:to>
                                        <p:strVal val="visible"/>
                                      </p:to>
                                    </p:set>
                                    <p:animEffect transition="in" filter="circle(in)">
                                      <p:cBhvr>
                                        <p:cTn id="118" dur="2000"/>
                                        <p:tgtEl>
                                          <p:spTgt spid="101"/>
                                        </p:tgtEl>
                                      </p:cBhvr>
                                    </p:animEffect>
                                  </p:childTnLst>
                                </p:cTn>
                              </p:par>
                            </p:childTnLst>
                          </p:cTn>
                        </p:par>
                      </p:childTnLst>
                    </p:cTn>
                  </p:par>
                  <p:par>
                    <p:cTn id="119" fill="hold">
                      <p:stCondLst>
                        <p:cond delay="indefinite"/>
                      </p:stCondLst>
                      <p:childTnLst>
                        <p:par>
                          <p:cTn id="120" fill="hold">
                            <p:stCondLst>
                              <p:cond delay="0"/>
                            </p:stCondLst>
                            <p:childTnLst>
                              <p:par>
                                <p:cTn id="121" presetID="6" presetClass="entr" presetSubtype="16" fill="hold" nodeType="clickEffect">
                                  <p:stCondLst>
                                    <p:cond delay="0"/>
                                  </p:stCondLst>
                                  <p:childTnLst>
                                    <p:set>
                                      <p:cBhvr>
                                        <p:cTn id="122" dur="1" fill="hold">
                                          <p:stCondLst>
                                            <p:cond delay="0"/>
                                          </p:stCondLst>
                                        </p:cTn>
                                        <p:tgtEl>
                                          <p:spTgt spid="103"/>
                                        </p:tgtEl>
                                        <p:attrNameLst>
                                          <p:attrName>style.visibility</p:attrName>
                                        </p:attrNameLst>
                                      </p:cBhvr>
                                      <p:to>
                                        <p:strVal val="visible"/>
                                      </p:to>
                                    </p:set>
                                    <p:animEffect transition="in" filter="circle(in)">
                                      <p:cBhvr>
                                        <p:cTn id="123" dur="2000"/>
                                        <p:tgtEl>
                                          <p:spTgt spid="103"/>
                                        </p:tgtEl>
                                      </p:cBhvr>
                                    </p:animEffect>
                                  </p:childTnLst>
                                </p:cTn>
                              </p:par>
                            </p:childTnLst>
                          </p:cTn>
                        </p:par>
                      </p:childTnLst>
                    </p:cTn>
                  </p:par>
                  <p:par>
                    <p:cTn id="124" fill="hold">
                      <p:stCondLst>
                        <p:cond delay="indefinite"/>
                      </p:stCondLst>
                      <p:childTnLst>
                        <p:par>
                          <p:cTn id="125" fill="hold">
                            <p:stCondLst>
                              <p:cond delay="0"/>
                            </p:stCondLst>
                            <p:childTnLst>
                              <p:par>
                                <p:cTn id="126" presetID="6" presetClass="entr" presetSubtype="16" fill="hold" nodeType="clickEffect">
                                  <p:stCondLst>
                                    <p:cond delay="0"/>
                                  </p:stCondLst>
                                  <p:childTnLst>
                                    <p:set>
                                      <p:cBhvr>
                                        <p:cTn id="127" dur="1" fill="hold">
                                          <p:stCondLst>
                                            <p:cond delay="0"/>
                                          </p:stCondLst>
                                        </p:cTn>
                                        <p:tgtEl>
                                          <p:spTgt spid="102"/>
                                        </p:tgtEl>
                                        <p:attrNameLst>
                                          <p:attrName>style.visibility</p:attrName>
                                        </p:attrNameLst>
                                      </p:cBhvr>
                                      <p:to>
                                        <p:strVal val="visible"/>
                                      </p:to>
                                    </p:set>
                                    <p:animEffect transition="in" filter="circle(in)">
                                      <p:cBhvr>
                                        <p:cTn id="128" dur="2000"/>
                                        <p:tgtEl>
                                          <p:spTgt spid="102"/>
                                        </p:tgtEl>
                                      </p:cBhvr>
                                    </p:animEffect>
                                  </p:childTnLst>
                                </p:cTn>
                              </p:par>
                            </p:childTnLst>
                          </p:cTn>
                        </p:par>
                      </p:childTnLst>
                    </p:cTn>
                  </p:par>
                  <p:par>
                    <p:cTn id="129" fill="hold">
                      <p:stCondLst>
                        <p:cond delay="indefinite"/>
                      </p:stCondLst>
                      <p:childTnLst>
                        <p:par>
                          <p:cTn id="130" fill="hold">
                            <p:stCondLst>
                              <p:cond delay="0"/>
                            </p:stCondLst>
                            <p:childTnLst>
                              <p:par>
                                <p:cTn id="131" presetID="6" presetClass="entr" presetSubtype="16" fill="hold" nodeType="clickEffect">
                                  <p:stCondLst>
                                    <p:cond delay="0"/>
                                  </p:stCondLst>
                                  <p:childTnLst>
                                    <p:set>
                                      <p:cBhvr>
                                        <p:cTn id="132" dur="1" fill="hold">
                                          <p:stCondLst>
                                            <p:cond delay="0"/>
                                          </p:stCondLst>
                                        </p:cTn>
                                        <p:tgtEl>
                                          <p:spTgt spid="104"/>
                                        </p:tgtEl>
                                        <p:attrNameLst>
                                          <p:attrName>style.visibility</p:attrName>
                                        </p:attrNameLst>
                                      </p:cBhvr>
                                      <p:to>
                                        <p:strVal val="visible"/>
                                      </p:to>
                                    </p:set>
                                    <p:animEffect transition="in" filter="circle(in)">
                                      <p:cBhvr>
                                        <p:cTn id="133" dur="2000"/>
                                        <p:tgtEl>
                                          <p:spTgt spid="104"/>
                                        </p:tgtEl>
                                      </p:cBhvr>
                                    </p:animEffect>
                                  </p:childTnLst>
                                </p:cTn>
                              </p:par>
                            </p:childTnLst>
                          </p:cTn>
                        </p:par>
                      </p:childTnLst>
                    </p:cTn>
                  </p:par>
                  <p:par>
                    <p:cTn id="134" fill="hold">
                      <p:stCondLst>
                        <p:cond delay="indefinite"/>
                      </p:stCondLst>
                      <p:childTnLst>
                        <p:par>
                          <p:cTn id="135" fill="hold">
                            <p:stCondLst>
                              <p:cond delay="0"/>
                            </p:stCondLst>
                            <p:childTnLst>
                              <p:par>
                                <p:cTn id="136" presetID="6" presetClass="entr" presetSubtype="16" fill="hold" nodeType="clickEffect">
                                  <p:stCondLst>
                                    <p:cond delay="0"/>
                                  </p:stCondLst>
                                  <p:childTnLst>
                                    <p:set>
                                      <p:cBhvr>
                                        <p:cTn id="137" dur="1" fill="hold">
                                          <p:stCondLst>
                                            <p:cond delay="0"/>
                                          </p:stCondLst>
                                        </p:cTn>
                                        <p:tgtEl>
                                          <p:spTgt spid="105"/>
                                        </p:tgtEl>
                                        <p:attrNameLst>
                                          <p:attrName>style.visibility</p:attrName>
                                        </p:attrNameLst>
                                      </p:cBhvr>
                                      <p:to>
                                        <p:strVal val="visible"/>
                                      </p:to>
                                    </p:set>
                                    <p:animEffect transition="in" filter="circle(in)">
                                      <p:cBhvr>
                                        <p:cTn id="138" dur="2000"/>
                                        <p:tgtEl>
                                          <p:spTgt spid="105"/>
                                        </p:tgtEl>
                                      </p:cBhvr>
                                    </p:animEffect>
                                  </p:childTnLst>
                                </p:cTn>
                              </p:par>
                            </p:childTnLst>
                          </p:cTn>
                        </p:par>
                      </p:childTnLst>
                    </p:cTn>
                  </p:par>
                  <p:par>
                    <p:cTn id="139" fill="hold">
                      <p:stCondLst>
                        <p:cond delay="indefinite"/>
                      </p:stCondLst>
                      <p:childTnLst>
                        <p:par>
                          <p:cTn id="140" fill="hold">
                            <p:stCondLst>
                              <p:cond delay="0"/>
                            </p:stCondLst>
                            <p:childTnLst>
                              <p:par>
                                <p:cTn id="141" presetID="14" presetClass="entr" presetSubtype="10" fill="hold" nodeType="clickEffect">
                                  <p:stCondLst>
                                    <p:cond delay="0"/>
                                  </p:stCondLst>
                                  <p:childTnLst>
                                    <p:set>
                                      <p:cBhvr>
                                        <p:cTn id="142" dur="1" fill="hold">
                                          <p:stCondLst>
                                            <p:cond delay="0"/>
                                          </p:stCondLst>
                                        </p:cTn>
                                        <p:tgtEl>
                                          <p:spTgt spid="106"/>
                                        </p:tgtEl>
                                        <p:attrNameLst>
                                          <p:attrName>style.visibility</p:attrName>
                                        </p:attrNameLst>
                                      </p:cBhvr>
                                      <p:to>
                                        <p:strVal val="visible"/>
                                      </p:to>
                                    </p:set>
                                    <p:animEffect transition="in" filter="randombar(horizontal)">
                                      <p:cBhvr>
                                        <p:cTn id="143" dur="500"/>
                                        <p:tgtEl>
                                          <p:spTgt spid="106"/>
                                        </p:tgtEl>
                                      </p:cBhvr>
                                    </p:animEffect>
                                  </p:childTnLst>
                                </p:cTn>
                              </p:par>
                            </p:childTnLst>
                          </p:cTn>
                        </p:par>
                      </p:childTnLst>
                    </p:cTn>
                  </p:par>
                  <p:par>
                    <p:cTn id="144" fill="hold">
                      <p:stCondLst>
                        <p:cond delay="indefinite"/>
                      </p:stCondLst>
                      <p:childTnLst>
                        <p:par>
                          <p:cTn id="145" fill="hold">
                            <p:stCondLst>
                              <p:cond delay="0"/>
                            </p:stCondLst>
                            <p:childTnLst>
                              <p:par>
                                <p:cTn id="146" presetID="14" presetClass="entr" presetSubtype="10" fill="hold" nodeType="clickEffect">
                                  <p:stCondLst>
                                    <p:cond delay="0"/>
                                  </p:stCondLst>
                                  <p:childTnLst>
                                    <p:set>
                                      <p:cBhvr>
                                        <p:cTn id="147" dur="1" fill="hold">
                                          <p:stCondLst>
                                            <p:cond delay="0"/>
                                          </p:stCondLst>
                                        </p:cTn>
                                        <p:tgtEl>
                                          <p:spTgt spid="121"/>
                                        </p:tgtEl>
                                        <p:attrNameLst>
                                          <p:attrName>style.visibility</p:attrName>
                                        </p:attrNameLst>
                                      </p:cBhvr>
                                      <p:to>
                                        <p:strVal val="visible"/>
                                      </p:to>
                                    </p:set>
                                    <p:animEffect transition="in" filter="randombar(horizontal)">
                                      <p:cBhvr>
                                        <p:cTn id="148" dur="500"/>
                                        <p:tgtEl>
                                          <p:spTgt spid="121"/>
                                        </p:tgtEl>
                                      </p:cBhvr>
                                    </p:animEffect>
                                  </p:childTnLst>
                                </p:cTn>
                              </p:par>
                            </p:childTnLst>
                          </p:cTn>
                        </p:par>
                      </p:childTnLst>
                    </p:cTn>
                  </p:par>
                  <p:par>
                    <p:cTn id="149" fill="hold">
                      <p:stCondLst>
                        <p:cond delay="indefinite"/>
                      </p:stCondLst>
                      <p:childTnLst>
                        <p:par>
                          <p:cTn id="150" fill="hold">
                            <p:stCondLst>
                              <p:cond delay="0"/>
                            </p:stCondLst>
                            <p:childTnLst>
                              <p:par>
                                <p:cTn id="151" presetID="14" presetClass="entr" presetSubtype="10" fill="hold" nodeType="clickEffect">
                                  <p:stCondLst>
                                    <p:cond delay="0"/>
                                  </p:stCondLst>
                                  <p:childTnLst>
                                    <p:set>
                                      <p:cBhvr>
                                        <p:cTn id="152" dur="1" fill="hold">
                                          <p:stCondLst>
                                            <p:cond delay="0"/>
                                          </p:stCondLst>
                                        </p:cTn>
                                        <p:tgtEl>
                                          <p:spTgt spid="136"/>
                                        </p:tgtEl>
                                        <p:attrNameLst>
                                          <p:attrName>style.visibility</p:attrName>
                                        </p:attrNameLst>
                                      </p:cBhvr>
                                      <p:to>
                                        <p:strVal val="visible"/>
                                      </p:to>
                                    </p:set>
                                    <p:animEffect transition="in" filter="randombar(horizontal)">
                                      <p:cBhvr>
                                        <p:cTn id="153" dur="500"/>
                                        <p:tgtEl>
                                          <p:spTgt spid="136"/>
                                        </p:tgtEl>
                                      </p:cBhvr>
                                    </p:animEffect>
                                  </p:childTnLst>
                                </p:cTn>
                              </p:par>
                            </p:childTnLst>
                          </p:cTn>
                        </p:par>
                      </p:childTnLst>
                    </p:cTn>
                  </p:par>
                  <p:par>
                    <p:cTn id="154" fill="hold">
                      <p:stCondLst>
                        <p:cond delay="indefinite"/>
                      </p:stCondLst>
                      <p:childTnLst>
                        <p:par>
                          <p:cTn id="155" fill="hold">
                            <p:stCondLst>
                              <p:cond delay="0"/>
                            </p:stCondLst>
                            <p:childTnLst>
                              <p:par>
                                <p:cTn id="156" presetID="14" presetClass="entr" presetSubtype="10" fill="hold" nodeType="clickEffect">
                                  <p:stCondLst>
                                    <p:cond delay="0"/>
                                  </p:stCondLst>
                                  <p:childTnLst>
                                    <p:set>
                                      <p:cBhvr>
                                        <p:cTn id="157" dur="1" fill="hold">
                                          <p:stCondLst>
                                            <p:cond delay="0"/>
                                          </p:stCondLst>
                                        </p:cTn>
                                        <p:tgtEl>
                                          <p:spTgt spid="151"/>
                                        </p:tgtEl>
                                        <p:attrNameLst>
                                          <p:attrName>style.visibility</p:attrName>
                                        </p:attrNameLst>
                                      </p:cBhvr>
                                      <p:to>
                                        <p:strVal val="visible"/>
                                      </p:to>
                                    </p:set>
                                    <p:animEffect transition="in" filter="randombar(horizontal)">
                                      <p:cBhvr>
                                        <p:cTn id="158" dur="500"/>
                                        <p:tgtEl>
                                          <p:spTgt spid="151"/>
                                        </p:tgtEl>
                                      </p:cBhvr>
                                    </p:animEffect>
                                  </p:childTnLst>
                                </p:cTn>
                              </p:par>
                            </p:childTnLst>
                          </p:cTn>
                        </p:par>
                      </p:childTnLst>
                    </p:cTn>
                  </p:par>
                  <p:par>
                    <p:cTn id="159" fill="hold">
                      <p:stCondLst>
                        <p:cond delay="indefinite"/>
                      </p:stCondLst>
                      <p:childTnLst>
                        <p:par>
                          <p:cTn id="160" fill="hold">
                            <p:stCondLst>
                              <p:cond delay="0"/>
                            </p:stCondLst>
                            <p:childTnLst>
                              <p:par>
                                <p:cTn id="161" presetID="42" presetClass="entr" presetSubtype="0" fill="hold" nodeType="clickEffect">
                                  <p:stCondLst>
                                    <p:cond delay="0"/>
                                  </p:stCondLst>
                                  <p:childTnLst>
                                    <p:set>
                                      <p:cBhvr>
                                        <p:cTn id="162" dur="1" fill="hold">
                                          <p:stCondLst>
                                            <p:cond delay="0"/>
                                          </p:stCondLst>
                                        </p:cTn>
                                        <p:tgtEl>
                                          <p:spTgt spid="166"/>
                                        </p:tgtEl>
                                        <p:attrNameLst>
                                          <p:attrName>style.visibility</p:attrName>
                                        </p:attrNameLst>
                                      </p:cBhvr>
                                      <p:to>
                                        <p:strVal val="visible"/>
                                      </p:to>
                                    </p:set>
                                    <p:animEffect transition="in" filter="fade">
                                      <p:cBhvr>
                                        <p:cTn id="163" dur="1000"/>
                                        <p:tgtEl>
                                          <p:spTgt spid="166"/>
                                        </p:tgtEl>
                                      </p:cBhvr>
                                    </p:animEffect>
                                    <p:anim calcmode="lin" valueType="num">
                                      <p:cBhvr>
                                        <p:cTn id="164" dur="1000" fill="hold"/>
                                        <p:tgtEl>
                                          <p:spTgt spid="166"/>
                                        </p:tgtEl>
                                        <p:attrNameLst>
                                          <p:attrName>ppt_x</p:attrName>
                                        </p:attrNameLst>
                                      </p:cBhvr>
                                      <p:tavLst>
                                        <p:tav tm="0">
                                          <p:val>
                                            <p:strVal val="#ppt_x"/>
                                          </p:val>
                                        </p:tav>
                                        <p:tav tm="100000">
                                          <p:val>
                                            <p:strVal val="#ppt_x"/>
                                          </p:val>
                                        </p:tav>
                                      </p:tavLst>
                                    </p:anim>
                                    <p:anim calcmode="lin" valueType="num">
                                      <p:cBhvr>
                                        <p:cTn id="165" dur="1000" fill="hold"/>
                                        <p:tgtEl>
                                          <p:spTgt spid="166"/>
                                        </p:tgtEl>
                                        <p:attrNameLst>
                                          <p:attrName>ppt_y</p:attrName>
                                        </p:attrNameLst>
                                      </p:cBhvr>
                                      <p:tavLst>
                                        <p:tav tm="0">
                                          <p:val>
                                            <p:strVal val="#ppt_y+.1"/>
                                          </p:val>
                                        </p:tav>
                                        <p:tav tm="100000">
                                          <p:val>
                                            <p:strVal val="#ppt_y"/>
                                          </p:val>
                                        </p:tav>
                                      </p:tavLst>
                                    </p:anim>
                                  </p:childTnLst>
                                </p:cTn>
                              </p:par>
                            </p:childTnLst>
                          </p:cTn>
                        </p:par>
                      </p:childTnLst>
                    </p:cTn>
                  </p:par>
                  <p:par>
                    <p:cTn id="166" fill="hold">
                      <p:stCondLst>
                        <p:cond delay="indefinite"/>
                      </p:stCondLst>
                      <p:childTnLst>
                        <p:par>
                          <p:cTn id="167" fill="hold">
                            <p:stCondLst>
                              <p:cond delay="0"/>
                            </p:stCondLst>
                            <p:childTnLst>
                              <p:par>
                                <p:cTn id="168" presetID="42" presetClass="entr" presetSubtype="0" fill="hold" nodeType="clickEffect">
                                  <p:stCondLst>
                                    <p:cond delay="0"/>
                                  </p:stCondLst>
                                  <p:childTnLst>
                                    <p:set>
                                      <p:cBhvr>
                                        <p:cTn id="169" dur="1" fill="hold">
                                          <p:stCondLst>
                                            <p:cond delay="0"/>
                                          </p:stCondLst>
                                        </p:cTn>
                                        <p:tgtEl>
                                          <p:spTgt spid="168"/>
                                        </p:tgtEl>
                                        <p:attrNameLst>
                                          <p:attrName>style.visibility</p:attrName>
                                        </p:attrNameLst>
                                      </p:cBhvr>
                                      <p:to>
                                        <p:strVal val="visible"/>
                                      </p:to>
                                    </p:set>
                                    <p:animEffect transition="in" filter="fade">
                                      <p:cBhvr>
                                        <p:cTn id="170" dur="1000"/>
                                        <p:tgtEl>
                                          <p:spTgt spid="168"/>
                                        </p:tgtEl>
                                      </p:cBhvr>
                                    </p:animEffect>
                                    <p:anim calcmode="lin" valueType="num">
                                      <p:cBhvr>
                                        <p:cTn id="171" dur="1000" fill="hold"/>
                                        <p:tgtEl>
                                          <p:spTgt spid="168"/>
                                        </p:tgtEl>
                                        <p:attrNameLst>
                                          <p:attrName>ppt_x</p:attrName>
                                        </p:attrNameLst>
                                      </p:cBhvr>
                                      <p:tavLst>
                                        <p:tav tm="0">
                                          <p:val>
                                            <p:strVal val="#ppt_x"/>
                                          </p:val>
                                        </p:tav>
                                        <p:tav tm="100000">
                                          <p:val>
                                            <p:strVal val="#ppt_x"/>
                                          </p:val>
                                        </p:tav>
                                      </p:tavLst>
                                    </p:anim>
                                    <p:anim calcmode="lin" valueType="num">
                                      <p:cBhvr>
                                        <p:cTn id="172" dur="1000" fill="hold"/>
                                        <p:tgtEl>
                                          <p:spTgt spid="168"/>
                                        </p:tgtEl>
                                        <p:attrNameLst>
                                          <p:attrName>ppt_y</p:attrName>
                                        </p:attrNameLst>
                                      </p:cBhvr>
                                      <p:tavLst>
                                        <p:tav tm="0">
                                          <p:val>
                                            <p:strVal val="#ppt_y+.1"/>
                                          </p:val>
                                        </p:tav>
                                        <p:tav tm="100000">
                                          <p:val>
                                            <p:strVal val="#ppt_y"/>
                                          </p:val>
                                        </p:tav>
                                      </p:tavLst>
                                    </p:anim>
                                  </p:childTnLst>
                                </p:cTn>
                              </p:par>
                            </p:childTnLst>
                          </p:cTn>
                        </p:par>
                      </p:childTnLst>
                    </p:cTn>
                  </p:par>
                  <p:par>
                    <p:cTn id="173" fill="hold">
                      <p:stCondLst>
                        <p:cond delay="indefinite"/>
                      </p:stCondLst>
                      <p:childTnLst>
                        <p:par>
                          <p:cTn id="174" fill="hold">
                            <p:stCondLst>
                              <p:cond delay="0"/>
                            </p:stCondLst>
                            <p:childTnLst>
                              <p:par>
                                <p:cTn id="175" presetID="42" presetClass="entr" presetSubtype="0" fill="hold" nodeType="clickEffect">
                                  <p:stCondLst>
                                    <p:cond delay="0"/>
                                  </p:stCondLst>
                                  <p:childTnLst>
                                    <p:set>
                                      <p:cBhvr>
                                        <p:cTn id="176" dur="1" fill="hold">
                                          <p:stCondLst>
                                            <p:cond delay="0"/>
                                          </p:stCondLst>
                                        </p:cTn>
                                        <p:tgtEl>
                                          <p:spTgt spid="195"/>
                                        </p:tgtEl>
                                        <p:attrNameLst>
                                          <p:attrName>style.visibility</p:attrName>
                                        </p:attrNameLst>
                                      </p:cBhvr>
                                      <p:to>
                                        <p:strVal val="visible"/>
                                      </p:to>
                                    </p:set>
                                    <p:animEffect transition="in" filter="fade">
                                      <p:cBhvr>
                                        <p:cTn id="177" dur="1000"/>
                                        <p:tgtEl>
                                          <p:spTgt spid="195"/>
                                        </p:tgtEl>
                                      </p:cBhvr>
                                    </p:animEffect>
                                    <p:anim calcmode="lin" valueType="num">
                                      <p:cBhvr>
                                        <p:cTn id="178" dur="1000" fill="hold"/>
                                        <p:tgtEl>
                                          <p:spTgt spid="195"/>
                                        </p:tgtEl>
                                        <p:attrNameLst>
                                          <p:attrName>ppt_x</p:attrName>
                                        </p:attrNameLst>
                                      </p:cBhvr>
                                      <p:tavLst>
                                        <p:tav tm="0">
                                          <p:val>
                                            <p:strVal val="#ppt_x"/>
                                          </p:val>
                                        </p:tav>
                                        <p:tav tm="100000">
                                          <p:val>
                                            <p:strVal val="#ppt_x"/>
                                          </p:val>
                                        </p:tav>
                                      </p:tavLst>
                                    </p:anim>
                                    <p:anim calcmode="lin" valueType="num">
                                      <p:cBhvr>
                                        <p:cTn id="179" dur="1000" fill="hold"/>
                                        <p:tgtEl>
                                          <p:spTgt spid="195"/>
                                        </p:tgtEl>
                                        <p:attrNameLst>
                                          <p:attrName>ppt_y</p:attrName>
                                        </p:attrNameLst>
                                      </p:cBhvr>
                                      <p:tavLst>
                                        <p:tav tm="0">
                                          <p:val>
                                            <p:strVal val="#ppt_y+.1"/>
                                          </p:val>
                                        </p:tav>
                                        <p:tav tm="100000">
                                          <p:val>
                                            <p:strVal val="#ppt_y"/>
                                          </p:val>
                                        </p:tav>
                                      </p:tavLst>
                                    </p:anim>
                                  </p:childTnLst>
                                </p:cTn>
                              </p:par>
                            </p:childTnLst>
                          </p:cTn>
                        </p:par>
                      </p:childTnLst>
                    </p:cTn>
                  </p:par>
                  <p:par>
                    <p:cTn id="180" fill="hold">
                      <p:stCondLst>
                        <p:cond delay="indefinite"/>
                      </p:stCondLst>
                      <p:childTnLst>
                        <p:par>
                          <p:cTn id="181" fill="hold">
                            <p:stCondLst>
                              <p:cond delay="0"/>
                            </p:stCondLst>
                            <p:childTnLst>
                              <p:par>
                                <p:cTn id="182" presetID="42" presetClass="entr" presetSubtype="0" fill="hold" nodeType="clickEffect">
                                  <p:stCondLst>
                                    <p:cond delay="0"/>
                                  </p:stCondLst>
                                  <p:childTnLst>
                                    <p:set>
                                      <p:cBhvr>
                                        <p:cTn id="183" dur="1" fill="hold">
                                          <p:stCondLst>
                                            <p:cond delay="0"/>
                                          </p:stCondLst>
                                        </p:cTn>
                                        <p:tgtEl>
                                          <p:spTgt spid="196"/>
                                        </p:tgtEl>
                                        <p:attrNameLst>
                                          <p:attrName>style.visibility</p:attrName>
                                        </p:attrNameLst>
                                      </p:cBhvr>
                                      <p:to>
                                        <p:strVal val="visible"/>
                                      </p:to>
                                    </p:set>
                                    <p:animEffect transition="in" filter="fade">
                                      <p:cBhvr>
                                        <p:cTn id="184" dur="1000"/>
                                        <p:tgtEl>
                                          <p:spTgt spid="196"/>
                                        </p:tgtEl>
                                      </p:cBhvr>
                                    </p:animEffect>
                                    <p:anim calcmode="lin" valueType="num">
                                      <p:cBhvr>
                                        <p:cTn id="185" dur="1000" fill="hold"/>
                                        <p:tgtEl>
                                          <p:spTgt spid="196"/>
                                        </p:tgtEl>
                                        <p:attrNameLst>
                                          <p:attrName>ppt_x</p:attrName>
                                        </p:attrNameLst>
                                      </p:cBhvr>
                                      <p:tavLst>
                                        <p:tav tm="0">
                                          <p:val>
                                            <p:strVal val="#ppt_x"/>
                                          </p:val>
                                        </p:tav>
                                        <p:tav tm="100000">
                                          <p:val>
                                            <p:strVal val="#ppt_x"/>
                                          </p:val>
                                        </p:tav>
                                      </p:tavLst>
                                    </p:anim>
                                    <p:anim calcmode="lin" valueType="num">
                                      <p:cBhvr>
                                        <p:cTn id="186" dur="1000" fill="hold"/>
                                        <p:tgtEl>
                                          <p:spTgt spid="196"/>
                                        </p:tgtEl>
                                        <p:attrNameLst>
                                          <p:attrName>ppt_y</p:attrName>
                                        </p:attrNameLst>
                                      </p:cBhvr>
                                      <p:tavLst>
                                        <p:tav tm="0">
                                          <p:val>
                                            <p:strVal val="#ppt_y+.1"/>
                                          </p:val>
                                        </p:tav>
                                        <p:tav tm="100000">
                                          <p:val>
                                            <p:strVal val="#ppt_y"/>
                                          </p:val>
                                        </p:tav>
                                      </p:tavLst>
                                    </p:anim>
                                  </p:childTnLst>
                                </p:cTn>
                              </p:par>
                            </p:childTnLst>
                          </p:cTn>
                        </p:par>
                      </p:childTnLst>
                    </p:cTn>
                  </p:par>
                  <p:par>
                    <p:cTn id="187" fill="hold">
                      <p:stCondLst>
                        <p:cond delay="indefinite"/>
                      </p:stCondLst>
                      <p:childTnLst>
                        <p:par>
                          <p:cTn id="188" fill="hold">
                            <p:stCondLst>
                              <p:cond delay="0"/>
                            </p:stCondLst>
                            <p:childTnLst>
                              <p:par>
                                <p:cTn id="189" presetID="6" presetClass="entr" presetSubtype="16" fill="hold" nodeType="clickEffect">
                                  <p:stCondLst>
                                    <p:cond delay="0"/>
                                  </p:stCondLst>
                                  <p:childTnLst>
                                    <p:set>
                                      <p:cBhvr>
                                        <p:cTn id="190" dur="1" fill="hold">
                                          <p:stCondLst>
                                            <p:cond delay="0"/>
                                          </p:stCondLst>
                                        </p:cTn>
                                        <p:tgtEl>
                                          <p:spTgt spid="173"/>
                                        </p:tgtEl>
                                        <p:attrNameLst>
                                          <p:attrName>style.visibility</p:attrName>
                                        </p:attrNameLst>
                                      </p:cBhvr>
                                      <p:to>
                                        <p:strVal val="visible"/>
                                      </p:to>
                                    </p:set>
                                    <p:animEffect transition="in" filter="circle(in)">
                                      <p:cBhvr>
                                        <p:cTn id="191" dur="2000"/>
                                        <p:tgtEl>
                                          <p:spTgt spid="173"/>
                                        </p:tgtEl>
                                      </p:cBhvr>
                                    </p:animEffect>
                                  </p:childTnLst>
                                </p:cTn>
                              </p:par>
                              <p:par>
                                <p:cTn id="192" presetID="6" presetClass="entr" presetSubtype="16" fill="hold" nodeType="withEffect">
                                  <p:stCondLst>
                                    <p:cond delay="0"/>
                                  </p:stCondLst>
                                  <p:childTnLst>
                                    <p:set>
                                      <p:cBhvr>
                                        <p:cTn id="193" dur="1" fill="hold">
                                          <p:stCondLst>
                                            <p:cond delay="0"/>
                                          </p:stCondLst>
                                        </p:cTn>
                                        <p:tgtEl>
                                          <p:spTgt spid="170"/>
                                        </p:tgtEl>
                                        <p:attrNameLst>
                                          <p:attrName>style.visibility</p:attrName>
                                        </p:attrNameLst>
                                      </p:cBhvr>
                                      <p:to>
                                        <p:strVal val="visible"/>
                                      </p:to>
                                    </p:set>
                                    <p:animEffect transition="in" filter="circle(in)">
                                      <p:cBhvr>
                                        <p:cTn id="194" dur="2000"/>
                                        <p:tgtEl>
                                          <p:spTgt spid="170"/>
                                        </p:tgtEl>
                                      </p:cBhvr>
                                    </p:animEffect>
                                  </p:childTnLst>
                                </p:cTn>
                              </p:par>
                              <p:par>
                                <p:cTn id="195" presetID="6" presetClass="entr" presetSubtype="16" fill="hold" nodeType="withEffect">
                                  <p:stCondLst>
                                    <p:cond delay="0"/>
                                  </p:stCondLst>
                                  <p:childTnLst>
                                    <p:set>
                                      <p:cBhvr>
                                        <p:cTn id="196" dur="1" fill="hold">
                                          <p:stCondLst>
                                            <p:cond delay="0"/>
                                          </p:stCondLst>
                                        </p:cTn>
                                        <p:tgtEl>
                                          <p:spTgt spid="176"/>
                                        </p:tgtEl>
                                        <p:attrNameLst>
                                          <p:attrName>style.visibility</p:attrName>
                                        </p:attrNameLst>
                                      </p:cBhvr>
                                      <p:to>
                                        <p:strVal val="visible"/>
                                      </p:to>
                                    </p:set>
                                    <p:animEffect transition="in" filter="circle(in)">
                                      <p:cBhvr>
                                        <p:cTn id="197" dur="2000"/>
                                        <p:tgtEl>
                                          <p:spTgt spid="176"/>
                                        </p:tgtEl>
                                      </p:cBhvr>
                                    </p:animEffect>
                                  </p:childTnLst>
                                </p:cTn>
                              </p:par>
                              <p:par>
                                <p:cTn id="198" presetID="6" presetClass="entr" presetSubtype="16" fill="hold" nodeType="withEffect">
                                  <p:stCondLst>
                                    <p:cond delay="0"/>
                                  </p:stCondLst>
                                  <p:childTnLst>
                                    <p:set>
                                      <p:cBhvr>
                                        <p:cTn id="199" dur="1" fill="hold">
                                          <p:stCondLst>
                                            <p:cond delay="0"/>
                                          </p:stCondLst>
                                        </p:cTn>
                                        <p:tgtEl>
                                          <p:spTgt spid="169"/>
                                        </p:tgtEl>
                                        <p:attrNameLst>
                                          <p:attrName>style.visibility</p:attrName>
                                        </p:attrNameLst>
                                      </p:cBhvr>
                                      <p:to>
                                        <p:strVal val="visible"/>
                                      </p:to>
                                    </p:set>
                                    <p:animEffect transition="in" filter="circle(in)">
                                      <p:cBhvr>
                                        <p:cTn id="200" dur="2000"/>
                                        <p:tgtEl>
                                          <p:spTgt spid="169"/>
                                        </p:tgtEl>
                                      </p:cBhvr>
                                    </p:animEffect>
                                  </p:childTnLst>
                                </p:cTn>
                              </p:par>
                            </p:childTnLst>
                          </p:cTn>
                        </p:par>
                      </p:childTnLst>
                    </p:cTn>
                  </p:par>
                  <p:par>
                    <p:cTn id="201" fill="hold">
                      <p:stCondLst>
                        <p:cond delay="indefinite"/>
                      </p:stCondLst>
                      <p:childTnLst>
                        <p:par>
                          <p:cTn id="202" fill="hold">
                            <p:stCondLst>
                              <p:cond delay="0"/>
                            </p:stCondLst>
                            <p:childTnLst>
                              <p:par>
                                <p:cTn id="203" presetID="6" presetClass="entr" presetSubtype="16" fill="hold" nodeType="clickEffect">
                                  <p:stCondLst>
                                    <p:cond delay="0"/>
                                  </p:stCondLst>
                                  <p:childTnLst>
                                    <p:set>
                                      <p:cBhvr>
                                        <p:cTn id="204" dur="1" fill="hold">
                                          <p:stCondLst>
                                            <p:cond delay="0"/>
                                          </p:stCondLst>
                                        </p:cTn>
                                        <p:tgtEl>
                                          <p:spTgt spid="167"/>
                                        </p:tgtEl>
                                        <p:attrNameLst>
                                          <p:attrName>style.visibility</p:attrName>
                                        </p:attrNameLst>
                                      </p:cBhvr>
                                      <p:to>
                                        <p:strVal val="visible"/>
                                      </p:to>
                                    </p:set>
                                    <p:animEffect transition="in" filter="circle(in)">
                                      <p:cBhvr>
                                        <p:cTn id="205" dur="2000"/>
                                        <p:tgtEl>
                                          <p:spTgt spid="167"/>
                                        </p:tgtEl>
                                      </p:cBhvr>
                                    </p:animEffect>
                                  </p:childTnLst>
                                </p:cTn>
                              </p:par>
                              <p:par>
                                <p:cTn id="206" presetID="6" presetClass="entr" presetSubtype="16" fill="hold" nodeType="withEffect">
                                  <p:stCondLst>
                                    <p:cond delay="0"/>
                                  </p:stCondLst>
                                  <p:childTnLst>
                                    <p:set>
                                      <p:cBhvr>
                                        <p:cTn id="207" dur="1" fill="hold">
                                          <p:stCondLst>
                                            <p:cond delay="0"/>
                                          </p:stCondLst>
                                        </p:cTn>
                                        <p:tgtEl>
                                          <p:spTgt spid="171"/>
                                        </p:tgtEl>
                                        <p:attrNameLst>
                                          <p:attrName>style.visibility</p:attrName>
                                        </p:attrNameLst>
                                      </p:cBhvr>
                                      <p:to>
                                        <p:strVal val="visible"/>
                                      </p:to>
                                    </p:set>
                                    <p:animEffect transition="in" filter="circle(in)">
                                      <p:cBhvr>
                                        <p:cTn id="208" dur="2000"/>
                                        <p:tgtEl>
                                          <p:spTgt spid="171"/>
                                        </p:tgtEl>
                                      </p:cBhvr>
                                    </p:animEffect>
                                  </p:childTnLst>
                                </p:cTn>
                              </p:par>
                              <p:par>
                                <p:cTn id="209" presetID="6" presetClass="entr" presetSubtype="16" fill="hold" nodeType="withEffect">
                                  <p:stCondLst>
                                    <p:cond delay="0"/>
                                  </p:stCondLst>
                                  <p:childTnLst>
                                    <p:set>
                                      <p:cBhvr>
                                        <p:cTn id="210" dur="1" fill="hold">
                                          <p:stCondLst>
                                            <p:cond delay="0"/>
                                          </p:stCondLst>
                                        </p:cTn>
                                        <p:tgtEl>
                                          <p:spTgt spid="172"/>
                                        </p:tgtEl>
                                        <p:attrNameLst>
                                          <p:attrName>style.visibility</p:attrName>
                                        </p:attrNameLst>
                                      </p:cBhvr>
                                      <p:to>
                                        <p:strVal val="visible"/>
                                      </p:to>
                                    </p:set>
                                    <p:animEffect transition="in" filter="circle(in)">
                                      <p:cBhvr>
                                        <p:cTn id="211" dur="2000"/>
                                        <p:tgtEl>
                                          <p:spTgt spid="172"/>
                                        </p:tgtEl>
                                      </p:cBhvr>
                                    </p:animEffect>
                                  </p:childTnLst>
                                </p:cTn>
                              </p:par>
                              <p:par>
                                <p:cTn id="212" presetID="6" presetClass="entr" presetSubtype="16" fill="hold" nodeType="withEffect">
                                  <p:stCondLst>
                                    <p:cond delay="0"/>
                                  </p:stCondLst>
                                  <p:childTnLst>
                                    <p:set>
                                      <p:cBhvr>
                                        <p:cTn id="213" dur="1" fill="hold">
                                          <p:stCondLst>
                                            <p:cond delay="0"/>
                                          </p:stCondLst>
                                        </p:cTn>
                                        <p:tgtEl>
                                          <p:spTgt spid="174"/>
                                        </p:tgtEl>
                                        <p:attrNameLst>
                                          <p:attrName>style.visibility</p:attrName>
                                        </p:attrNameLst>
                                      </p:cBhvr>
                                      <p:to>
                                        <p:strVal val="visible"/>
                                      </p:to>
                                    </p:set>
                                    <p:animEffect transition="in" filter="circle(in)">
                                      <p:cBhvr>
                                        <p:cTn id="214" dur="2000"/>
                                        <p:tgtEl>
                                          <p:spTgt spid="174"/>
                                        </p:tgtEl>
                                      </p:cBhvr>
                                    </p:animEffect>
                                  </p:childTnLst>
                                </p:cTn>
                              </p:par>
                              <p:par>
                                <p:cTn id="215" presetID="6" presetClass="entr" presetSubtype="16" fill="hold" nodeType="withEffect">
                                  <p:stCondLst>
                                    <p:cond delay="0"/>
                                  </p:stCondLst>
                                  <p:childTnLst>
                                    <p:set>
                                      <p:cBhvr>
                                        <p:cTn id="216" dur="1" fill="hold">
                                          <p:stCondLst>
                                            <p:cond delay="0"/>
                                          </p:stCondLst>
                                        </p:cTn>
                                        <p:tgtEl>
                                          <p:spTgt spid="175"/>
                                        </p:tgtEl>
                                        <p:attrNameLst>
                                          <p:attrName>style.visibility</p:attrName>
                                        </p:attrNameLst>
                                      </p:cBhvr>
                                      <p:to>
                                        <p:strVal val="visible"/>
                                      </p:to>
                                    </p:set>
                                    <p:animEffect transition="in" filter="circle(in)">
                                      <p:cBhvr>
                                        <p:cTn id="217" dur="2000"/>
                                        <p:tgtEl>
                                          <p:spTgt spid="175"/>
                                        </p:tgtEl>
                                      </p:cBhvr>
                                    </p:animEffect>
                                  </p:childTnLst>
                                </p:cTn>
                              </p:par>
                              <p:par>
                                <p:cTn id="218" presetID="6" presetClass="entr" presetSubtype="16" fill="hold" nodeType="withEffect">
                                  <p:stCondLst>
                                    <p:cond delay="0"/>
                                  </p:stCondLst>
                                  <p:childTnLst>
                                    <p:set>
                                      <p:cBhvr>
                                        <p:cTn id="219" dur="1" fill="hold">
                                          <p:stCondLst>
                                            <p:cond delay="0"/>
                                          </p:stCondLst>
                                        </p:cTn>
                                        <p:tgtEl>
                                          <p:spTgt spid="177"/>
                                        </p:tgtEl>
                                        <p:attrNameLst>
                                          <p:attrName>style.visibility</p:attrName>
                                        </p:attrNameLst>
                                      </p:cBhvr>
                                      <p:to>
                                        <p:strVal val="visible"/>
                                      </p:to>
                                    </p:set>
                                    <p:animEffect transition="in" filter="circle(in)">
                                      <p:cBhvr>
                                        <p:cTn id="220" dur="2000"/>
                                        <p:tgtEl>
                                          <p:spTgt spid="177"/>
                                        </p:tgtEl>
                                      </p:cBhvr>
                                    </p:animEffect>
                                  </p:childTnLst>
                                </p:cTn>
                              </p:par>
                              <p:par>
                                <p:cTn id="221" presetID="6" presetClass="entr" presetSubtype="16" fill="hold" nodeType="withEffect">
                                  <p:stCondLst>
                                    <p:cond delay="0"/>
                                  </p:stCondLst>
                                  <p:childTnLst>
                                    <p:set>
                                      <p:cBhvr>
                                        <p:cTn id="222" dur="1" fill="hold">
                                          <p:stCondLst>
                                            <p:cond delay="0"/>
                                          </p:stCondLst>
                                        </p:cTn>
                                        <p:tgtEl>
                                          <p:spTgt spid="178"/>
                                        </p:tgtEl>
                                        <p:attrNameLst>
                                          <p:attrName>style.visibility</p:attrName>
                                        </p:attrNameLst>
                                      </p:cBhvr>
                                      <p:to>
                                        <p:strVal val="visible"/>
                                      </p:to>
                                    </p:set>
                                    <p:animEffect transition="in" filter="circle(in)">
                                      <p:cBhvr>
                                        <p:cTn id="223" dur="2000"/>
                                        <p:tgtEl>
                                          <p:spTgt spid="178"/>
                                        </p:tgtEl>
                                      </p:cBhvr>
                                    </p:animEffect>
                                  </p:childTnLst>
                                </p:cTn>
                              </p:par>
                              <p:par>
                                <p:cTn id="224" presetID="6" presetClass="entr" presetSubtype="16" fill="hold" nodeType="withEffect">
                                  <p:stCondLst>
                                    <p:cond delay="0"/>
                                  </p:stCondLst>
                                  <p:childTnLst>
                                    <p:set>
                                      <p:cBhvr>
                                        <p:cTn id="225" dur="1" fill="hold">
                                          <p:stCondLst>
                                            <p:cond delay="0"/>
                                          </p:stCondLst>
                                        </p:cTn>
                                        <p:tgtEl>
                                          <p:spTgt spid="179"/>
                                        </p:tgtEl>
                                        <p:attrNameLst>
                                          <p:attrName>style.visibility</p:attrName>
                                        </p:attrNameLst>
                                      </p:cBhvr>
                                      <p:to>
                                        <p:strVal val="visible"/>
                                      </p:to>
                                    </p:set>
                                    <p:animEffect transition="in" filter="circle(in)">
                                      <p:cBhvr>
                                        <p:cTn id="226" dur="2000"/>
                                        <p:tgtEl>
                                          <p:spTgt spid="179"/>
                                        </p:tgtEl>
                                      </p:cBhvr>
                                    </p:animEffect>
                                  </p:childTnLst>
                                </p:cTn>
                              </p:par>
                              <p:par>
                                <p:cTn id="227" presetID="6" presetClass="entr" presetSubtype="16" fill="hold" nodeType="withEffect">
                                  <p:stCondLst>
                                    <p:cond delay="0"/>
                                  </p:stCondLst>
                                  <p:childTnLst>
                                    <p:set>
                                      <p:cBhvr>
                                        <p:cTn id="228" dur="1" fill="hold">
                                          <p:stCondLst>
                                            <p:cond delay="0"/>
                                          </p:stCondLst>
                                        </p:cTn>
                                        <p:tgtEl>
                                          <p:spTgt spid="182"/>
                                        </p:tgtEl>
                                        <p:attrNameLst>
                                          <p:attrName>style.visibility</p:attrName>
                                        </p:attrNameLst>
                                      </p:cBhvr>
                                      <p:to>
                                        <p:strVal val="visible"/>
                                      </p:to>
                                    </p:set>
                                    <p:animEffect transition="in" filter="circle(in)">
                                      <p:cBhvr>
                                        <p:cTn id="229" dur="2000"/>
                                        <p:tgtEl>
                                          <p:spTgt spid="182"/>
                                        </p:tgtEl>
                                      </p:cBhvr>
                                    </p:animEffect>
                                  </p:childTnLst>
                                </p:cTn>
                              </p:par>
                              <p:par>
                                <p:cTn id="230" presetID="6" presetClass="entr" presetSubtype="16" fill="hold" nodeType="withEffect">
                                  <p:stCondLst>
                                    <p:cond delay="0"/>
                                  </p:stCondLst>
                                  <p:childTnLst>
                                    <p:set>
                                      <p:cBhvr>
                                        <p:cTn id="231" dur="1" fill="hold">
                                          <p:stCondLst>
                                            <p:cond delay="0"/>
                                          </p:stCondLst>
                                        </p:cTn>
                                        <p:tgtEl>
                                          <p:spTgt spid="185"/>
                                        </p:tgtEl>
                                        <p:attrNameLst>
                                          <p:attrName>style.visibility</p:attrName>
                                        </p:attrNameLst>
                                      </p:cBhvr>
                                      <p:to>
                                        <p:strVal val="visible"/>
                                      </p:to>
                                    </p:set>
                                    <p:animEffect transition="in" filter="circle(in)">
                                      <p:cBhvr>
                                        <p:cTn id="232" dur="2000"/>
                                        <p:tgtEl>
                                          <p:spTgt spid="185"/>
                                        </p:tgtEl>
                                      </p:cBhvr>
                                    </p:animEffect>
                                  </p:childTnLst>
                                </p:cTn>
                              </p:par>
                              <p:par>
                                <p:cTn id="233" presetID="6" presetClass="entr" presetSubtype="16" fill="hold" nodeType="withEffect">
                                  <p:stCondLst>
                                    <p:cond delay="0"/>
                                  </p:stCondLst>
                                  <p:childTnLst>
                                    <p:set>
                                      <p:cBhvr>
                                        <p:cTn id="234" dur="1" fill="hold">
                                          <p:stCondLst>
                                            <p:cond delay="0"/>
                                          </p:stCondLst>
                                        </p:cTn>
                                        <p:tgtEl>
                                          <p:spTgt spid="186"/>
                                        </p:tgtEl>
                                        <p:attrNameLst>
                                          <p:attrName>style.visibility</p:attrName>
                                        </p:attrNameLst>
                                      </p:cBhvr>
                                      <p:to>
                                        <p:strVal val="visible"/>
                                      </p:to>
                                    </p:set>
                                    <p:animEffect transition="in" filter="circle(in)">
                                      <p:cBhvr>
                                        <p:cTn id="235" dur="2000"/>
                                        <p:tgtEl>
                                          <p:spTgt spid="186"/>
                                        </p:tgtEl>
                                      </p:cBhvr>
                                    </p:animEffect>
                                  </p:childTnLst>
                                </p:cTn>
                              </p:par>
                              <p:par>
                                <p:cTn id="236" presetID="6" presetClass="entr" presetSubtype="16" fill="hold" nodeType="withEffect">
                                  <p:stCondLst>
                                    <p:cond delay="0"/>
                                  </p:stCondLst>
                                  <p:childTnLst>
                                    <p:set>
                                      <p:cBhvr>
                                        <p:cTn id="237" dur="1" fill="hold">
                                          <p:stCondLst>
                                            <p:cond delay="0"/>
                                          </p:stCondLst>
                                        </p:cTn>
                                        <p:tgtEl>
                                          <p:spTgt spid="187"/>
                                        </p:tgtEl>
                                        <p:attrNameLst>
                                          <p:attrName>style.visibility</p:attrName>
                                        </p:attrNameLst>
                                      </p:cBhvr>
                                      <p:to>
                                        <p:strVal val="visible"/>
                                      </p:to>
                                    </p:set>
                                    <p:animEffect transition="in" filter="circle(in)">
                                      <p:cBhvr>
                                        <p:cTn id="238" dur="2000"/>
                                        <p:tgtEl>
                                          <p:spTgt spid="187"/>
                                        </p:tgtEl>
                                      </p:cBhvr>
                                    </p:animEffect>
                                  </p:childTnLst>
                                </p:cTn>
                              </p:par>
                              <p:par>
                                <p:cTn id="239" presetID="6" presetClass="entr" presetSubtype="16" fill="hold" nodeType="withEffect">
                                  <p:stCondLst>
                                    <p:cond delay="0"/>
                                  </p:stCondLst>
                                  <p:childTnLst>
                                    <p:set>
                                      <p:cBhvr>
                                        <p:cTn id="240" dur="1" fill="hold">
                                          <p:stCondLst>
                                            <p:cond delay="0"/>
                                          </p:stCondLst>
                                        </p:cTn>
                                        <p:tgtEl>
                                          <p:spTgt spid="188"/>
                                        </p:tgtEl>
                                        <p:attrNameLst>
                                          <p:attrName>style.visibility</p:attrName>
                                        </p:attrNameLst>
                                      </p:cBhvr>
                                      <p:to>
                                        <p:strVal val="visible"/>
                                      </p:to>
                                    </p:set>
                                    <p:animEffect transition="in" filter="circle(in)">
                                      <p:cBhvr>
                                        <p:cTn id="241" dur="2000"/>
                                        <p:tgtEl>
                                          <p:spTgt spid="188"/>
                                        </p:tgtEl>
                                      </p:cBhvr>
                                    </p:animEffect>
                                  </p:childTnLst>
                                </p:cTn>
                              </p:par>
                              <p:par>
                                <p:cTn id="242" presetID="6" presetClass="entr" presetSubtype="16" fill="hold" nodeType="withEffect">
                                  <p:stCondLst>
                                    <p:cond delay="0"/>
                                  </p:stCondLst>
                                  <p:childTnLst>
                                    <p:set>
                                      <p:cBhvr>
                                        <p:cTn id="243" dur="1" fill="hold">
                                          <p:stCondLst>
                                            <p:cond delay="0"/>
                                          </p:stCondLst>
                                        </p:cTn>
                                        <p:tgtEl>
                                          <p:spTgt spid="189"/>
                                        </p:tgtEl>
                                        <p:attrNameLst>
                                          <p:attrName>style.visibility</p:attrName>
                                        </p:attrNameLst>
                                      </p:cBhvr>
                                      <p:to>
                                        <p:strVal val="visible"/>
                                      </p:to>
                                    </p:set>
                                    <p:animEffect transition="in" filter="circle(in)">
                                      <p:cBhvr>
                                        <p:cTn id="244" dur="2000"/>
                                        <p:tgtEl>
                                          <p:spTgt spid="189"/>
                                        </p:tgtEl>
                                      </p:cBhvr>
                                    </p:animEffect>
                                  </p:childTnLst>
                                </p:cTn>
                              </p:par>
                              <p:par>
                                <p:cTn id="245" presetID="6" presetClass="entr" presetSubtype="16" fill="hold" nodeType="withEffect">
                                  <p:stCondLst>
                                    <p:cond delay="0"/>
                                  </p:stCondLst>
                                  <p:childTnLst>
                                    <p:set>
                                      <p:cBhvr>
                                        <p:cTn id="246" dur="1" fill="hold">
                                          <p:stCondLst>
                                            <p:cond delay="0"/>
                                          </p:stCondLst>
                                        </p:cTn>
                                        <p:tgtEl>
                                          <p:spTgt spid="190"/>
                                        </p:tgtEl>
                                        <p:attrNameLst>
                                          <p:attrName>style.visibility</p:attrName>
                                        </p:attrNameLst>
                                      </p:cBhvr>
                                      <p:to>
                                        <p:strVal val="visible"/>
                                      </p:to>
                                    </p:set>
                                    <p:animEffect transition="in" filter="circle(in)">
                                      <p:cBhvr>
                                        <p:cTn id="247" dur="2000"/>
                                        <p:tgtEl>
                                          <p:spTgt spid="190"/>
                                        </p:tgtEl>
                                      </p:cBhvr>
                                    </p:animEffect>
                                  </p:childTnLst>
                                </p:cTn>
                              </p:par>
                              <p:par>
                                <p:cTn id="248" presetID="6" presetClass="entr" presetSubtype="16" fill="hold" nodeType="withEffect">
                                  <p:stCondLst>
                                    <p:cond delay="0"/>
                                  </p:stCondLst>
                                  <p:childTnLst>
                                    <p:set>
                                      <p:cBhvr>
                                        <p:cTn id="249" dur="1" fill="hold">
                                          <p:stCondLst>
                                            <p:cond delay="0"/>
                                          </p:stCondLst>
                                        </p:cTn>
                                        <p:tgtEl>
                                          <p:spTgt spid="191"/>
                                        </p:tgtEl>
                                        <p:attrNameLst>
                                          <p:attrName>style.visibility</p:attrName>
                                        </p:attrNameLst>
                                      </p:cBhvr>
                                      <p:to>
                                        <p:strVal val="visible"/>
                                      </p:to>
                                    </p:set>
                                    <p:animEffect transition="in" filter="circle(in)">
                                      <p:cBhvr>
                                        <p:cTn id="250" dur="2000"/>
                                        <p:tgtEl>
                                          <p:spTgt spid="191"/>
                                        </p:tgtEl>
                                      </p:cBhvr>
                                    </p:animEffect>
                                  </p:childTnLst>
                                </p:cTn>
                              </p:par>
                              <p:par>
                                <p:cTn id="251" presetID="6" presetClass="entr" presetSubtype="16" fill="hold" nodeType="withEffect">
                                  <p:stCondLst>
                                    <p:cond delay="0"/>
                                  </p:stCondLst>
                                  <p:childTnLst>
                                    <p:set>
                                      <p:cBhvr>
                                        <p:cTn id="252" dur="1" fill="hold">
                                          <p:stCondLst>
                                            <p:cond delay="0"/>
                                          </p:stCondLst>
                                        </p:cTn>
                                        <p:tgtEl>
                                          <p:spTgt spid="192"/>
                                        </p:tgtEl>
                                        <p:attrNameLst>
                                          <p:attrName>style.visibility</p:attrName>
                                        </p:attrNameLst>
                                      </p:cBhvr>
                                      <p:to>
                                        <p:strVal val="visible"/>
                                      </p:to>
                                    </p:set>
                                    <p:animEffect transition="in" filter="circle(in)">
                                      <p:cBhvr>
                                        <p:cTn id="253" dur="2000"/>
                                        <p:tgtEl>
                                          <p:spTgt spid="192"/>
                                        </p:tgtEl>
                                      </p:cBhvr>
                                    </p:animEffect>
                                  </p:childTnLst>
                                </p:cTn>
                              </p:par>
                              <p:par>
                                <p:cTn id="254" presetID="6" presetClass="entr" presetSubtype="16" fill="hold" nodeType="withEffect">
                                  <p:stCondLst>
                                    <p:cond delay="0"/>
                                  </p:stCondLst>
                                  <p:childTnLst>
                                    <p:set>
                                      <p:cBhvr>
                                        <p:cTn id="255" dur="1" fill="hold">
                                          <p:stCondLst>
                                            <p:cond delay="0"/>
                                          </p:stCondLst>
                                        </p:cTn>
                                        <p:tgtEl>
                                          <p:spTgt spid="193"/>
                                        </p:tgtEl>
                                        <p:attrNameLst>
                                          <p:attrName>style.visibility</p:attrName>
                                        </p:attrNameLst>
                                      </p:cBhvr>
                                      <p:to>
                                        <p:strVal val="visible"/>
                                      </p:to>
                                    </p:set>
                                    <p:animEffect transition="in" filter="circle(in)">
                                      <p:cBhvr>
                                        <p:cTn id="256" dur="2000"/>
                                        <p:tgtEl>
                                          <p:spTgt spid="193"/>
                                        </p:tgtEl>
                                      </p:cBhvr>
                                    </p:animEffect>
                                  </p:childTnLst>
                                </p:cTn>
                              </p:par>
                              <p:par>
                                <p:cTn id="257" presetID="6" presetClass="entr" presetSubtype="16" fill="hold" nodeType="withEffect">
                                  <p:stCondLst>
                                    <p:cond delay="0"/>
                                  </p:stCondLst>
                                  <p:childTnLst>
                                    <p:set>
                                      <p:cBhvr>
                                        <p:cTn id="258" dur="1" fill="hold">
                                          <p:stCondLst>
                                            <p:cond delay="0"/>
                                          </p:stCondLst>
                                        </p:cTn>
                                        <p:tgtEl>
                                          <p:spTgt spid="194"/>
                                        </p:tgtEl>
                                        <p:attrNameLst>
                                          <p:attrName>style.visibility</p:attrName>
                                        </p:attrNameLst>
                                      </p:cBhvr>
                                      <p:to>
                                        <p:strVal val="visible"/>
                                      </p:to>
                                    </p:set>
                                    <p:animEffect transition="in" filter="circle(in)">
                                      <p:cBhvr>
                                        <p:cTn id="259" dur="2000"/>
                                        <p:tgtEl>
                                          <p:spTgt spid="194"/>
                                        </p:tgtEl>
                                      </p:cBhvr>
                                    </p:animEffect>
                                  </p:childTnLst>
                                </p:cTn>
                              </p:par>
                              <p:par>
                                <p:cTn id="260" presetID="6" presetClass="entr" presetSubtype="16" fill="hold" nodeType="withEffect">
                                  <p:stCondLst>
                                    <p:cond delay="0"/>
                                  </p:stCondLst>
                                  <p:childTnLst>
                                    <p:set>
                                      <p:cBhvr>
                                        <p:cTn id="261" dur="1" fill="hold">
                                          <p:stCondLst>
                                            <p:cond delay="0"/>
                                          </p:stCondLst>
                                        </p:cTn>
                                        <p:tgtEl>
                                          <p:spTgt spid="183"/>
                                        </p:tgtEl>
                                        <p:attrNameLst>
                                          <p:attrName>style.visibility</p:attrName>
                                        </p:attrNameLst>
                                      </p:cBhvr>
                                      <p:to>
                                        <p:strVal val="visible"/>
                                      </p:to>
                                    </p:set>
                                    <p:animEffect transition="in" filter="circle(in)">
                                      <p:cBhvr>
                                        <p:cTn id="262" dur="2000"/>
                                        <p:tgtEl>
                                          <p:spTgt spid="183"/>
                                        </p:tgtEl>
                                      </p:cBhvr>
                                    </p:animEffect>
                                  </p:childTnLst>
                                </p:cTn>
                              </p:par>
                              <p:par>
                                <p:cTn id="263" presetID="6" presetClass="entr" presetSubtype="16" fill="hold" nodeType="withEffect">
                                  <p:stCondLst>
                                    <p:cond delay="0"/>
                                  </p:stCondLst>
                                  <p:childTnLst>
                                    <p:set>
                                      <p:cBhvr>
                                        <p:cTn id="264" dur="1" fill="hold">
                                          <p:stCondLst>
                                            <p:cond delay="0"/>
                                          </p:stCondLst>
                                        </p:cTn>
                                        <p:tgtEl>
                                          <p:spTgt spid="180"/>
                                        </p:tgtEl>
                                        <p:attrNameLst>
                                          <p:attrName>style.visibility</p:attrName>
                                        </p:attrNameLst>
                                      </p:cBhvr>
                                      <p:to>
                                        <p:strVal val="visible"/>
                                      </p:to>
                                    </p:set>
                                    <p:animEffect transition="in" filter="circle(in)">
                                      <p:cBhvr>
                                        <p:cTn id="265" dur="2000"/>
                                        <p:tgtEl>
                                          <p:spTgt spid="180"/>
                                        </p:tgtEl>
                                      </p:cBhvr>
                                    </p:animEffect>
                                  </p:childTnLst>
                                </p:cTn>
                              </p:par>
                              <p:par>
                                <p:cTn id="266" presetID="6" presetClass="entr" presetSubtype="16" fill="hold" nodeType="withEffect">
                                  <p:stCondLst>
                                    <p:cond delay="0"/>
                                  </p:stCondLst>
                                  <p:childTnLst>
                                    <p:set>
                                      <p:cBhvr>
                                        <p:cTn id="267" dur="1" fill="hold">
                                          <p:stCondLst>
                                            <p:cond delay="0"/>
                                          </p:stCondLst>
                                        </p:cTn>
                                        <p:tgtEl>
                                          <p:spTgt spid="184"/>
                                        </p:tgtEl>
                                        <p:attrNameLst>
                                          <p:attrName>style.visibility</p:attrName>
                                        </p:attrNameLst>
                                      </p:cBhvr>
                                      <p:to>
                                        <p:strVal val="visible"/>
                                      </p:to>
                                    </p:set>
                                    <p:animEffect transition="in" filter="circle(in)">
                                      <p:cBhvr>
                                        <p:cTn id="268" dur="2000"/>
                                        <p:tgtEl>
                                          <p:spTgt spid="184"/>
                                        </p:tgtEl>
                                      </p:cBhvr>
                                    </p:animEffect>
                                  </p:childTnLst>
                                </p:cTn>
                              </p:par>
                              <p:par>
                                <p:cTn id="269" presetID="6" presetClass="entr" presetSubtype="16" fill="hold" nodeType="withEffect">
                                  <p:stCondLst>
                                    <p:cond delay="0"/>
                                  </p:stCondLst>
                                  <p:childTnLst>
                                    <p:set>
                                      <p:cBhvr>
                                        <p:cTn id="270" dur="1" fill="hold">
                                          <p:stCondLst>
                                            <p:cond delay="0"/>
                                          </p:stCondLst>
                                        </p:cTn>
                                        <p:tgtEl>
                                          <p:spTgt spid="181"/>
                                        </p:tgtEl>
                                        <p:attrNameLst>
                                          <p:attrName>style.visibility</p:attrName>
                                        </p:attrNameLst>
                                      </p:cBhvr>
                                      <p:to>
                                        <p:strVal val="visible"/>
                                      </p:to>
                                    </p:set>
                                    <p:animEffect transition="in" filter="circle(in)">
                                      <p:cBhvr>
                                        <p:cTn id="271" dur="2000"/>
                                        <p:tgtEl>
                                          <p:spTgt spid="181"/>
                                        </p:tgtEl>
                                      </p:cBhvr>
                                    </p:animEffect>
                                  </p:childTnLst>
                                </p:cTn>
                              </p:par>
                            </p:childTnLst>
                          </p:cTn>
                        </p:par>
                      </p:childTnLst>
                    </p:cTn>
                  </p:par>
                  <p:par>
                    <p:cTn id="272" fill="hold">
                      <p:stCondLst>
                        <p:cond delay="indefinite"/>
                      </p:stCondLst>
                      <p:childTnLst>
                        <p:par>
                          <p:cTn id="273" fill="hold">
                            <p:stCondLst>
                              <p:cond delay="0"/>
                            </p:stCondLst>
                            <p:childTnLst>
                              <p:par>
                                <p:cTn id="274" presetID="14" presetClass="entr" presetSubtype="10" fill="hold" nodeType="clickEffect">
                                  <p:stCondLst>
                                    <p:cond delay="0"/>
                                  </p:stCondLst>
                                  <p:childTnLst>
                                    <p:set>
                                      <p:cBhvr>
                                        <p:cTn id="275" dur="1" fill="hold">
                                          <p:stCondLst>
                                            <p:cond delay="0"/>
                                          </p:stCondLst>
                                        </p:cTn>
                                        <p:tgtEl>
                                          <p:spTgt spid="197"/>
                                        </p:tgtEl>
                                        <p:attrNameLst>
                                          <p:attrName>style.visibility</p:attrName>
                                        </p:attrNameLst>
                                      </p:cBhvr>
                                      <p:to>
                                        <p:strVal val="visible"/>
                                      </p:to>
                                    </p:set>
                                    <p:animEffect transition="in" filter="randombar(horizontal)">
                                      <p:cBhvr>
                                        <p:cTn id="276" dur="500"/>
                                        <p:tgtEl>
                                          <p:spTgt spid="197"/>
                                        </p:tgtEl>
                                      </p:cBhvr>
                                    </p:animEffect>
                                  </p:childTnLst>
                                </p:cTn>
                              </p:par>
                            </p:childTnLst>
                          </p:cTn>
                        </p:par>
                      </p:childTnLst>
                    </p:cTn>
                  </p:par>
                  <p:par>
                    <p:cTn id="277" fill="hold">
                      <p:stCondLst>
                        <p:cond delay="indefinite"/>
                      </p:stCondLst>
                      <p:childTnLst>
                        <p:par>
                          <p:cTn id="278" fill="hold">
                            <p:stCondLst>
                              <p:cond delay="0"/>
                            </p:stCondLst>
                            <p:childTnLst>
                              <p:par>
                                <p:cTn id="279" presetID="14" presetClass="entr" presetSubtype="10" fill="hold" nodeType="clickEffect">
                                  <p:stCondLst>
                                    <p:cond delay="0"/>
                                  </p:stCondLst>
                                  <p:childTnLst>
                                    <p:set>
                                      <p:cBhvr>
                                        <p:cTn id="280" dur="1" fill="hold">
                                          <p:stCondLst>
                                            <p:cond delay="0"/>
                                          </p:stCondLst>
                                        </p:cTn>
                                        <p:tgtEl>
                                          <p:spTgt spid="227"/>
                                        </p:tgtEl>
                                        <p:attrNameLst>
                                          <p:attrName>style.visibility</p:attrName>
                                        </p:attrNameLst>
                                      </p:cBhvr>
                                      <p:to>
                                        <p:strVal val="visible"/>
                                      </p:to>
                                    </p:set>
                                    <p:animEffect transition="in" filter="randombar(horizontal)">
                                      <p:cBhvr>
                                        <p:cTn id="281" dur="500"/>
                                        <p:tgtEl>
                                          <p:spTgt spid="227"/>
                                        </p:tgtEl>
                                      </p:cBhvr>
                                    </p:animEffect>
                                  </p:childTnLst>
                                </p:cTn>
                              </p:par>
                            </p:childTnLst>
                          </p:cTn>
                        </p:par>
                      </p:childTnLst>
                    </p:cTn>
                  </p:par>
                  <p:par>
                    <p:cTn id="282" fill="hold">
                      <p:stCondLst>
                        <p:cond delay="indefinite"/>
                      </p:stCondLst>
                      <p:childTnLst>
                        <p:par>
                          <p:cTn id="283" fill="hold">
                            <p:stCondLst>
                              <p:cond delay="0"/>
                            </p:stCondLst>
                            <p:childTnLst>
                              <p:par>
                                <p:cTn id="284" presetID="42" presetClass="entr" presetSubtype="0" fill="hold" nodeType="clickEffect">
                                  <p:stCondLst>
                                    <p:cond delay="0"/>
                                  </p:stCondLst>
                                  <p:childTnLst>
                                    <p:set>
                                      <p:cBhvr>
                                        <p:cTn id="285" dur="1" fill="hold">
                                          <p:stCondLst>
                                            <p:cond delay="0"/>
                                          </p:stCondLst>
                                        </p:cTn>
                                        <p:tgtEl>
                                          <p:spTgt spid="242"/>
                                        </p:tgtEl>
                                        <p:attrNameLst>
                                          <p:attrName>style.visibility</p:attrName>
                                        </p:attrNameLst>
                                      </p:cBhvr>
                                      <p:to>
                                        <p:strVal val="visible"/>
                                      </p:to>
                                    </p:set>
                                    <p:animEffect transition="in" filter="fade">
                                      <p:cBhvr>
                                        <p:cTn id="286" dur="1000"/>
                                        <p:tgtEl>
                                          <p:spTgt spid="242"/>
                                        </p:tgtEl>
                                      </p:cBhvr>
                                    </p:animEffect>
                                    <p:anim calcmode="lin" valueType="num">
                                      <p:cBhvr>
                                        <p:cTn id="287" dur="1000" fill="hold"/>
                                        <p:tgtEl>
                                          <p:spTgt spid="242"/>
                                        </p:tgtEl>
                                        <p:attrNameLst>
                                          <p:attrName>ppt_x</p:attrName>
                                        </p:attrNameLst>
                                      </p:cBhvr>
                                      <p:tavLst>
                                        <p:tav tm="0">
                                          <p:val>
                                            <p:strVal val="#ppt_x"/>
                                          </p:val>
                                        </p:tav>
                                        <p:tav tm="100000">
                                          <p:val>
                                            <p:strVal val="#ppt_x"/>
                                          </p:val>
                                        </p:tav>
                                      </p:tavLst>
                                    </p:anim>
                                    <p:anim calcmode="lin" valueType="num">
                                      <p:cBhvr>
                                        <p:cTn id="288" dur="1000" fill="hold"/>
                                        <p:tgtEl>
                                          <p:spTgt spid="242"/>
                                        </p:tgtEl>
                                        <p:attrNameLst>
                                          <p:attrName>ppt_y</p:attrName>
                                        </p:attrNameLst>
                                      </p:cBhvr>
                                      <p:tavLst>
                                        <p:tav tm="0">
                                          <p:val>
                                            <p:strVal val="#ppt_y+.1"/>
                                          </p:val>
                                        </p:tav>
                                        <p:tav tm="100000">
                                          <p:val>
                                            <p:strVal val="#ppt_y"/>
                                          </p:val>
                                        </p:tav>
                                      </p:tavLst>
                                    </p:anim>
                                  </p:childTnLst>
                                </p:cTn>
                              </p:par>
                            </p:childTnLst>
                          </p:cTn>
                        </p:par>
                      </p:childTnLst>
                    </p:cTn>
                  </p:par>
                  <p:par>
                    <p:cTn id="289" fill="hold">
                      <p:stCondLst>
                        <p:cond delay="indefinite"/>
                      </p:stCondLst>
                      <p:childTnLst>
                        <p:par>
                          <p:cTn id="290" fill="hold">
                            <p:stCondLst>
                              <p:cond delay="0"/>
                            </p:stCondLst>
                            <p:childTnLst>
                              <p:par>
                                <p:cTn id="291" presetID="14" presetClass="entr" presetSubtype="10" fill="hold" nodeType="clickEffect">
                                  <p:stCondLst>
                                    <p:cond delay="0"/>
                                  </p:stCondLst>
                                  <p:childTnLst>
                                    <p:set>
                                      <p:cBhvr>
                                        <p:cTn id="292" dur="1" fill="hold">
                                          <p:stCondLst>
                                            <p:cond delay="0"/>
                                          </p:stCondLst>
                                        </p:cTn>
                                        <p:tgtEl>
                                          <p:spTgt spid="243"/>
                                        </p:tgtEl>
                                        <p:attrNameLst>
                                          <p:attrName>style.visibility</p:attrName>
                                        </p:attrNameLst>
                                      </p:cBhvr>
                                      <p:to>
                                        <p:strVal val="visible"/>
                                      </p:to>
                                    </p:set>
                                    <p:animEffect transition="in" filter="randombar(horizontal)">
                                      <p:cBhvr>
                                        <p:cTn id="293" dur="500"/>
                                        <p:tgtEl>
                                          <p:spTgt spid="243"/>
                                        </p:tgtEl>
                                      </p:cBhvr>
                                    </p:animEffect>
                                  </p:childTnLst>
                                </p:cTn>
                              </p:par>
                            </p:childTnLst>
                          </p:cTn>
                        </p:par>
                      </p:childTnLst>
                    </p:cTn>
                  </p:par>
                  <p:par>
                    <p:cTn id="294" fill="hold">
                      <p:stCondLst>
                        <p:cond delay="indefinite"/>
                      </p:stCondLst>
                      <p:childTnLst>
                        <p:par>
                          <p:cTn id="295" fill="hold">
                            <p:stCondLst>
                              <p:cond delay="0"/>
                            </p:stCondLst>
                            <p:childTnLst>
                              <p:par>
                                <p:cTn id="296" presetID="14" presetClass="entr" presetSubtype="10" fill="hold" nodeType="clickEffect">
                                  <p:stCondLst>
                                    <p:cond delay="0"/>
                                  </p:stCondLst>
                                  <p:childTnLst>
                                    <p:set>
                                      <p:cBhvr>
                                        <p:cTn id="297" dur="1" fill="hold">
                                          <p:stCondLst>
                                            <p:cond delay="0"/>
                                          </p:stCondLst>
                                        </p:cTn>
                                        <p:tgtEl>
                                          <p:spTgt spid="258"/>
                                        </p:tgtEl>
                                        <p:attrNameLst>
                                          <p:attrName>style.visibility</p:attrName>
                                        </p:attrNameLst>
                                      </p:cBhvr>
                                      <p:to>
                                        <p:strVal val="visible"/>
                                      </p:to>
                                    </p:set>
                                    <p:animEffect transition="in" filter="randombar(horizontal)">
                                      <p:cBhvr>
                                        <p:cTn id="298" dur="500"/>
                                        <p:tgtEl>
                                          <p:spTgt spid="258"/>
                                        </p:tgtEl>
                                      </p:cBhvr>
                                    </p:animEffect>
                                  </p:childTnLst>
                                </p:cTn>
                              </p:par>
                            </p:childTnLst>
                          </p:cTn>
                        </p:par>
                      </p:childTnLst>
                    </p:cTn>
                  </p:par>
                  <p:par>
                    <p:cTn id="299" fill="hold">
                      <p:stCondLst>
                        <p:cond delay="indefinite"/>
                      </p:stCondLst>
                      <p:childTnLst>
                        <p:par>
                          <p:cTn id="300" fill="hold">
                            <p:stCondLst>
                              <p:cond delay="0"/>
                            </p:stCondLst>
                            <p:childTnLst>
                              <p:par>
                                <p:cTn id="301" presetID="14" presetClass="entr" presetSubtype="10" fill="hold" nodeType="clickEffect">
                                  <p:stCondLst>
                                    <p:cond delay="0"/>
                                  </p:stCondLst>
                                  <p:childTnLst>
                                    <p:set>
                                      <p:cBhvr>
                                        <p:cTn id="302" dur="1" fill="hold">
                                          <p:stCondLst>
                                            <p:cond delay="0"/>
                                          </p:stCondLst>
                                        </p:cTn>
                                        <p:tgtEl>
                                          <p:spTgt spid="212"/>
                                        </p:tgtEl>
                                        <p:attrNameLst>
                                          <p:attrName>style.visibility</p:attrName>
                                        </p:attrNameLst>
                                      </p:cBhvr>
                                      <p:to>
                                        <p:strVal val="visible"/>
                                      </p:to>
                                    </p:set>
                                    <p:animEffect transition="in" filter="randombar(horizontal)">
                                      <p:cBhvr>
                                        <p:cTn id="303" dur="500"/>
                                        <p:tgtEl>
                                          <p:spTgt spid="212"/>
                                        </p:tgtEl>
                                      </p:cBhvr>
                                    </p:animEffect>
                                  </p:childTnLst>
                                </p:cTn>
                              </p:par>
                            </p:childTnLst>
                          </p:cTn>
                        </p:par>
                      </p:childTnLst>
                    </p:cTn>
                  </p:par>
                  <p:par>
                    <p:cTn id="304" fill="hold">
                      <p:stCondLst>
                        <p:cond delay="indefinite"/>
                      </p:stCondLst>
                      <p:childTnLst>
                        <p:par>
                          <p:cTn id="305" fill="hold">
                            <p:stCondLst>
                              <p:cond delay="0"/>
                            </p:stCondLst>
                            <p:childTnLst>
                              <p:par>
                                <p:cTn id="306" presetID="42" presetClass="entr" presetSubtype="0" fill="hold" nodeType="clickEffect">
                                  <p:stCondLst>
                                    <p:cond delay="0"/>
                                  </p:stCondLst>
                                  <p:childTnLst>
                                    <p:set>
                                      <p:cBhvr>
                                        <p:cTn id="307" dur="1" fill="hold">
                                          <p:stCondLst>
                                            <p:cond delay="0"/>
                                          </p:stCondLst>
                                        </p:cTn>
                                        <p:tgtEl>
                                          <p:spTgt spid="273"/>
                                        </p:tgtEl>
                                        <p:attrNameLst>
                                          <p:attrName>style.visibility</p:attrName>
                                        </p:attrNameLst>
                                      </p:cBhvr>
                                      <p:to>
                                        <p:strVal val="visible"/>
                                      </p:to>
                                    </p:set>
                                    <p:animEffect transition="in" filter="fade">
                                      <p:cBhvr>
                                        <p:cTn id="308" dur="1000"/>
                                        <p:tgtEl>
                                          <p:spTgt spid="273"/>
                                        </p:tgtEl>
                                      </p:cBhvr>
                                    </p:animEffect>
                                    <p:anim calcmode="lin" valueType="num">
                                      <p:cBhvr>
                                        <p:cTn id="309" dur="1000" fill="hold"/>
                                        <p:tgtEl>
                                          <p:spTgt spid="273"/>
                                        </p:tgtEl>
                                        <p:attrNameLst>
                                          <p:attrName>ppt_x</p:attrName>
                                        </p:attrNameLst>
                                      </p:cBhvr>
                                      <p:tavLst>
                                        <p:tav tm="0">
                                          <p:val>
                                            <p:strVal val="#ppt_x"/>
                                          </p:val>
                                        </p:tav>
                                        <p:tav tm="100000">
                                          <p:val>
                                            <p:strVal val="#ppt_x"/>
                                          </p:val>
                                        </p:tav>
                                      </p:tavLst>
                                    </p:anim>
                                    <p:anim calcmode="lin" valueType="num">
                                      <p:cBhvr>
                                        <p:cTn id="310"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par>
                    <p:cTn id="311" fill="hold">
                      <p:stCondLst>
                        <p:cond delay="indefinite"/>
                      </p:stCondLst>
                      <p:childTnLst>
                        <p:par>
                          <p:cTn id="312" fill="hold">
                            <p:stCondLst>
                              <p:cond delay="0"/>
                            </p:stCondLst>
                            <p:childTnLst>
                              <p:par>
                                <p:cTn id="313" presetID="14" presetClass="entr" presetSubtype="10" fill="hold" nodeType="clickEffect">
                                  <p:stCondLst>
                                    <p:cond delay="0"/>
                                  </p:stCondLst>
                                  <p:childTnLst>
                                    <p:set>
                                      <p:cBhvr>
                                        <p:cTn id="314" dur="1" fill="hold">
                                          <p:stCondLst>
                                            <p:cond delay="0"/>
                                          </p:stCondLst>
                                        </p:cTn>
                                        <p:tgtEl>
                                          <p:spTgt spid="274"/>
                                        </p:tgtEl>
                                        <p:attrNameLst>
                                          <p:attrName>style.visibility</p:attrName>
                                        </p:attrNameLst>
                                      </p:cBhvr>
                                      <p:to>
                                        <p:strVal val="visible"/>
                                      </p:to>
                                    </p:set>
                                    <p:animEffect transition="in" filter="randombar(horizontal)">
                                      <p:cBhvr>
                                        <p:cTn id="315" dur="500"/>
                                        <p:tgtEl>
                                          <p:spTgt spid="274"/>
                                        </p:tgtEl>
                                      </p:cBhvr>
                                    </p:animEffect>
                                  </p:childTnLst>
                                </p:cTn>
                              </p:par>
                            </p:childTnLst>
                          </p:cTn>
                        </p:par>
                      </p:childTnLst>
                    </p:cTn>
                  </p:par>
                  <p:par>
                    <p:cTn id="316" fill="hold">
                      <p:stCondLst>
                        <p:cond delay="indefinite"/>
                      </p:stCondLst>
                      <p:childTnLst>
                        <p:par>
                          <p:cTn id="317" fill="hold">
                            <p:stCondLst>
                              <p:cond delay="0"/>
                            </p:stCondLst>
                            <p:childTnLst>
                              <p:par>
                                <p:cTn id="318" presetID="14" presetClass="entr" presetSubtype="10" fill="hold" nodeType="clickEffect">
                                  <p:stCondLst>
                                    <p:cond delay="0"/>
                                  </p:stCondLst>
                                  <p:childTnLst>
                                    <p:set>
                                      <p:cBhvr>
                                        <p:cTn id="319" dur="1" fill="hold">
                                          <p:stCondLst>
                                            <p:cond delay="0"/>
                                          </p:stCondLst>
                                        </p:cTn>
                                        <p:tgtEl>
                                          <p:spTgt spid="289"/>
                                        </p:tgtEl>
                                        <p:attrNameLst>
                                          <p:attrName>style.visibility</p:attrName>
                                        </p:attrNameLst>
                                      </p:cBhvr>
                                      <p:to>
                                        <p:strVal val="visible"/>
                                      </p:to>
                                    </p:set>
                                    <p:animEffect transition="in" filter="randombar(horizontal)">
                                      <p:cBhvr>
                                        <p:cTn id="320" dur="500"/>
                                        <p:tgtEl>
                                          <p:spTgt spid="289"/>
                                        </p:tgtEl>
                                      </p:cBhvr>
                                    </p:animEffect>
                                  </p:childTnLst>
                                </p:cTn>
                              </p:par>
                            </p:childTnLst>
                          </p:cTn>
                        </p:par>
                      </p:childTnLst>
                    </p:cTn>
                  </p:par>
                  <p:par>
                    <p:cTn id="321" fill="hold">
                      <p:stCondLst>
                        <p:cond delay="indefinite"/>
                      </p:stCondLst>
                      <p:childTnLst>
                        <p:par>
                          <p:cTn id="322" fill="hold">
                            <p:stCondLst>
                              <p:cond delay="0"/>
                            </p:stCondLst>
                            <p:childTnLst>
                              <p:par>
                                <p:cTn id="323" presetID="14" presetClass="entr" presetSubtype="10" fill="hold" nodeType="clickEffect">
                                  <p:stCondLst>
                                    <p:cond delay="0"/>
                                  </p:stCondLst>
                                  <p:childTnLst>
                                    <p:set>
                                      <p:cBhvr>
                                        <p:cTn id="324" dur="1" fill="hold">
                                          <p:stCondLst>
                                            <p:cond delay="0"/>
                                          </p:stCondLst>
                                        </p:cTn>
                                        <p:tgtEl>
                                          <p:spTgt spid="304"/>
                                        </p:tgtEl>
                                        <p:attrNameLst>
                                          <p:attrName>style.visibility</p:attrName>
                                        </p:attrNameLst>
                                      </p:cBhvr>
                                      <p:to>
                                        <p:strVal val="visible"/>
                                      </p:to>
                                    </p:set>
                                    <p:animEffect transition="in" filter="randombar(horizontal)">
                                      <p:cBhvr>
                                        <p:cTn id="325" dur="500"/>
                                        <p:tgtEl>
                                          <p:spTgt spid="304"/>
                                        </p:tgtEl>
                                      </p:cBhvr>
                                    </p:animEffect>
                                  </p:childTnLst>
                                </p:cTn>
                              </p:par>
                            </p:childTnLst>
                          </p:cTn>
                        </p:par>
                      </p:childTnLst>
                    </p:cTn>
                  </p:par>
                  <p:par>
                    <p:cTn id="326" fill="hold">
                      <p:stCondLst>
                        <p:cond delay="indefinite"/>
                      </p:stCondLst>
                      <p:childTnLst>
                        <p:par>
                          <p:cTn id="327" fill="hold">
                            <p:stCondLst>
                              <p:cond delay="0"/>
                            </p:stCondLst>
                            <p:childTnLst>
                              <p:par>
                                <p:cTn id="328" presetID="42" presetClass="entr" presetSubtype="0" fill="hold" nodeType="clickEffect">
                                  <p:stCondLst>
                                    <p:cond delay="0"/>
                                  </p:stCondLst>
                                  <p:childTnLst>
                                    <p:set>
                                      <p:cBhvr>
                                        <p:cTn id="329" dur="1" fill="hold">
                                          <p:stCondLst>
                                            <p:cond delay="0"/>
                                          </p:stCondLst>
                                        </p:cTn>
                                        <p:tgtEl>
                                          <p:spTgt spid="319"/>
                                        </p:tgtEl>
                                        <p:attrNameLst>
                                          <p:attrName>style.visibility</p:attrName>
                                        </p:attrNameLst>
                                      </p:cBhvr>
                                      <p:to>
                                        <p:strVal val="visible"/>
                                      </p:to>
                                    </p:set>
                                    <p:animEffect transition="in" filter="fade">
                                      <p:cBhvr>
                                        <p:cTn id="330" dur="1000"/>
                                        <p:tgtEl>
                                          <p:spTgt spid="319"/>
                                        </p:tgtEl>
                                      </p:cBhvr>
                                    </p:animEffect>
                                    <p:anim calcmode="lin" valueType="num">
                                      <p:cBhvr>
                                        <p:cTn id="331" dur="1000" fill="hold"/>
                                        <p:tgtEl>
                                          <p:spTgt spid="319"/>
                                        </p:tgtEl>
                                        <p:attrNameLst>
                                          <p:attrName>ppt_x</p:attrName>
                                        </p:attrNameLst>
                                      </p:cBhvr>
                                      <p:tavLst>
                                        <p:tav tm="0">
                                          <p:val>
                                            <p:strVal val="#ppt_x"/>
                                          </p:val>
                                        </p:tav>
                                        <p:tav tm="100000">
                                          <p:val>
                                            <p:strVal val="#ppt_x"/>
                                          </p:val>
                                        </p:tav>
                                      </p:tavLst>
                                    </p:anim>
                                    <p:anim calcmode="lin" valueType="num">
                                      <p:cBhvr>
                                        <p:cTn id="332" dur="1000" fill="hold"/>
                                        <p:tgtEl>
                                          <p:spTgt spid="3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337855" y="1199606"/>
            <a:ext cx="11135008" cy="913876"/>
          </a:xfrm>
          <a:prstGeom prst="rect">
            <a:avLst/>
          </a:prstGeom>
          <a:ln>
            <a:solidFill>
              <a:srgbClr val="00B0F0"/>
            </a:solidFill>
          </a:ln>
        </p:spPr>
      </p:pic>
      <p:sp>
        <p:nvSpPr>
          <p:cNvPr id="5" name="Rounded Rectangle 4"/>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929663054"/>
              </p:ext>
            </p:extLst>
          </p:nvPr>
        </p:nvGraphicFramePr>
        <p:xfrm>
          <a:off x="1182957" y="2540279"/>
          <a:ext cx="2168525" cy="628650"/>
        </p:xfrm>
        <a:graphic>
          <a:graphicData uri="http://schemas.openxmlformats.org/presentationml/2006/ole">
            <mc:AlternateContent xmlns:mc="http://schemas.openxmlformats.org/markup-compatibility/2006">
              <mc:Choice xmlns:v="urn:schemas-microsoft-com:vml" Requires="v">
                <p:oleObj spid="_x0000_s156099" name="Equation" r:id="rId4" imgW="838080" imgH="279360" progId="Equation.DSMT4">
                  <p:embed/>
                </p:oleObj>
              </mc:Choice>
              <mc:Fallback>
                <p:oleObj name="Equation" r:id="rId4" imgW="838080" imgH="279360" progId="Equation.DSMT4">
                  <p:embed/>
                  <p:pic>
                    <p:nvPicPr>
                      <p:cNvPr id="166" name="Object 165"/>
                      <p:cNvPicPr>
                        <a:picLocks noChangeAspect="1" noChangeArrowheads="1"/>
                      </p:cNvPicPr>
                      <p:nvPr/>
                    </p:nvPicPr>
                    <p:blipFill>
                      <a:blip r:embed="rId5"/>
                      <a:srcRect/>
                      <a:stretch>
                        <a:fillRect/>
                      </a:stretch>
                    </p:blipFill>
                    <p:spPr bwMode="auto">
                      <a:xfrm>
                        <a:off x="1182957" y="2540279"/>
                        <a:ext cx="2168525" cy="62865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1285398"/>
              </p:ext>
            </p:extLst>
          </p:nvPr>
        </p:nvGraphicFramePr>
        <p:xfrm>
          <a:off x="936100" y="3423208"/>
          <a:ext cx="2662237" cy="628650"/>
        </p:xfrm>
        <a:graphic>
          <a:graphicData uri="http://schemas.openxmlformats.org/presentationml/2006/ole">
            <mc:AlternateContent xmlns:mc="http://schemas.openxmlformats.org/markup-compatibility/2006">
              <mc:Choice xmlns:v="urn:schemas-microsoft-com:vml" Requires="v">
                <p:oleObj spid="_x0000_s156100" name="Equation" r:id="rId6" imgW="1028520" imgH="279360" progId="Equation.DSMT4">
                  <p:embed/>
                </p:oleObj>
              </mc:Choice>
              <mc:Fallback>
                <p:oleObj name="Equation" r:id="rId6" imgW="1028520" imgH="279360" progId="Equation.DSMT4">
                  <p:embed/>
                  <p:pic>
                    <p:nvPicPr>
                      <p:cNvPr id="6" name="Object 5"/>
                      <p:cNvPicPr>
                        <a:picLocks noChangeAspect="1" noChangeArrowheads="1"/>
                      </p:cNvPicPr>
                      <p:nvPr/>
                    </p:nvPicPr>
                    <p:blipFill>
                      <a:blip r:embed="rId7"/>
                      <a:srcRect/>
                      <a:stretch>
                        <a:fillRect/>
                      </a:stretch>
                    </p:blipFill>
                    <p:spPr bwMode="auto">
                      <a:xfrm>
                        <a:off x="936100" y="3423208"/>
                        <a:ext cx="2662237" cy="62865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029502540"/>
              </p:ext>
            </p:extLst>
          </p:nvPr>
        </p:nvGraphicFramePr>
        <p:xfrm>
          <a:off x="792163" y="4402138"/>
          <a:ext cx="3417887" cy="400050"/>
        </p:xfrm>
        <a:graphic>
          <a:graphicData uri="http://schemas.openxmlformats.org/presentationml/2006/ole">
            <mc:AlternateContent xmlns:mc="http://schemas.openxmlformats.org/markup-compatibility/2006">
              <mc:Choice xmlns:v="urn:schemas-microsoft-com:vml" Requires="v">
                <p:oleObj spid="_x0000_s156101" name="Equation" r:id="rId8" imgW="1320480" imgH="177480" progId="Equation.DSMT4">
                  <p:embed/>
                </p:oleObj>
              </mc:Choice>
              <mc:Fallback>
                <p:oleObj name="Equation" r:id="rId8" imgW="1320480" imgH="177480" progId="Equation.DSMT4">
                  <p:embed/>
                  <p:pic>
                    <p:nvPicPr>
                      <p:cNvPr id="6" name="Object 5"/>
                      <p:cNvPicPr>
                        <a:picLocks noChangeAspect="1" noChangeArrowheads="1"/>
                      </p:cNvPicPr>
                      <p:nvPr/>
                    </p:nvPicPr>
                    <p:blipFill>
                      <a:blip r:embed="rId9"/>
                      <a:srcRect/>
                      <a:stretch>
                        <a:fillRect/>
                      </a:stretch>
                    </p:blipFill>
                    <p:spPr bwMode="auto">
                      <a:xfrm>
                        <a:off x="792163" y="4402138"/>
                        <a:ext cx="3417887" cy="400050"/>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580266254"/>
              </p:ext>
            </p:extLst>
          </p:nvPr>
        </p:nvGraphicFramePr>
        <p:xfrm>
          <a:off x="854344" y="5424488"/>
          <a:ext cx="657225" cy="285750"/>
        </p:xfrm>
        <a:graphic>
          <a:graphicData uri="http://schemas.openxmlformats.org/presentationml/2006/ole">
            <mc:AlternateContent xmlns:mc="http://schemas.openxmlformats.org/markup-compatibility/2006">
              <mc:Choice xmlns:v="urn:schemas-microsoft-com:vml" Requires="v">
                <p:oleObj spid="_x0000_s156102" name="Equation" r:id="rId10" imgW="253800" imgH="126720" progId="Equation.DSMT4">
                  <p:embed/>
                </p:oleObj>
              </mc:Choice>
              <mc:Fallback>
                <p:oleObj name="Equation" r:id="rId10" imgW="253800" imgH="126720" progId="Equation.DSMT4">
                  <p:embed/>
                  <p:pic>
                    <p:nvPicPr>
                      <p:cNvPr id="9" name="Object 8"/>
                      <p:cNvPicPr>
                        <a:picLocks noChangeAspect="1" noChangeArrowheads="1"/>
                      </p:cNvPicPr>
                      <p:nvPr/>
                    </p:nvPicPr>
                    <p:blipFill>
                      <a:blip r:embed="rId11"/>
                      <a:srcRect/>
                      <a:stretch>
                        <a:fillRect/>
                      </a:stretch>
                    </p:blipFill>
                    <p:spPr bwMode="auto">
                      <a:xfrm>
                        <a:off x="854344" y="5424488"/>
                        <a:ext cx="657225" cy="285750"/>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400260422"/>
              </p:ext>
            </p:extLst>
          </p:nvPr>
        </p:nvGraphicFramePr>
        <p:xfrm>
          <a:off x="4532698" y="3793904"/>
          <a:ext cx="3482975" cy="400050"/>
        </p:xfrm>
        <a:graphic>
          <a:graphicData uri="http://schemas.openxmlformats.org/presentationml/2006/ole">
            <mc:AlternateContent xmlns:mc="http://schemas.openxmlformats.org/markup-compatibility/2006">
              <mc:Choice xmlns:v="urn:schemas-microsoft-com:vml" Requires="v">
                <p:oleObj spid="_x0000_s156103" name="Equation" r:id="rId12" imgW="1346040" imgH="177480" progId="Equation.DSMT4">
                  <p:embed/>
                </p:oleObj>
              </mc:Choice>
              <mc:Fallback>
                <p:oleObj name="Equation" r:id="rId12" imgW="1346040" imgH="177480" progId="Equation.DSMT4">
                  <p:embed/>
                  <p:pic>
                    <p:nvPicPr>
                      <p:cNvPr id="9" name="Object 8"/>
                      <p:cNvPicPr>
                        <a:picLocks noChangeAspect="1" noChangeArrowheads="1"/>
                      </p:cNvPicPr>
                      <p:nvPr/>
                    </p:nvPicPr>
                    <p:blipFill>
                      <a:blip r:embed="rId13"/>
                      <a:srcRect/>
                      <a:stretch>
                        <a:fillRect/>
                      </a:stretch>
                    </p:blipFill>
                    <p:spPr bwMode="auto">
                      <a:xfrm>
                        <a:off x="4532698" y="3793904"/>
                        <a:ext cx="3482975" cy="400050"/>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4089503102"/>
              </p:ext>
            </p:extLst>
          </p:nvPr>
        </p:nvGraphicFramePr>
        <p:xfrm>
          <a:off x="4783138" y="4402138"/>
          <a:ext cx="3024187" cy="400050"/>
        </p:xfrm>
        <a:graphic>
          <a:graphicData uri="http://schemas.openxmlformats.org/presentationml/2006/ole">
            <mc:AlternateContent xmlns:mc="http://schemas.openxmlformats.org/markup-compatibility/2006">
              <mc:Choice xmlns:v="urn:schemas-microsoft-com:vml" Requires="v">
                <p:oleObj spid="_x0000_s156104" name="Equation" r:id="rId14" imgW="1168200" imgH="177480" progId="Equation.DSMT4">
                  <p:embed/>
                </p:oleObj>
              </mc:Choice>
              <mc:Fallback>
                <p:oleObj name="Equation" r:id="rId14" imgW="1168200" imgH="177480" progId="Equation.DSMT4">
                  <p:embed/>
                  <p:pic>
                    <p:nvPicPr>
                      <p:cNvPr id="10" name="Object 9"/>
                      <p:cNvPicPr>
                        <a:picLocks noChangeAspect="1" noChangeArrowheads="1"/>
                      </p:cNvPicPr>
                      <p:nvPr/>
                    </p:nvPicPr>
                    <p:blipFill>
                      <a:blip r:embed="rId15"/>
                      <a:srcRect/>
                      <a:stretch>
                        <a:fillRect/>
                      </a:stretch>
                    </p:blipFill>
                    <p:spPr bwMode="auto">
                      <a:xfrm>
                        <a:off x="4783138" y="4402138"/>
                        <a:ext cx="3024187" cy="40005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30739778"/>
              </p:ext>
            </p:extLst>
          </p:nvPr>
        </p:nvGraphicFramePr>
        <p:xfrm>
          <a:off x="1646239" y="5351742"/>
          <a:ext cx="328612" cy="371475"/>
        </p:xfrm>
        <a:graphic>
          <a:graphicData uri="http://schemas.openxmlformats.org/presentationml/2006/ole">
            <mc:AlternateContent xmlns:mc="http://schemas.openxmlformats.org/markup-compatibility/2006">
              <mc:Choice xmlns:v="urn:schemas-microsoft-com:vml" Requires="v">
                <p:oleObj spid="_x0000_s156105" name="Equation" r:id="rId16" imgW="126720" imgH="164880" progId="Equation.DSMT4">
                  <p:embed/>
                </p:oleObj>
              </mc:Choice>
              <mc:Fallback>
                <p:oleObj name="Equation" r:id="rId16" imgW="126720" imgH="164880" progId="Equation.DSMT4">
                  <p:embed/>
                  <p:pic>
                    <p:nvPicPr>
                      <p:cNvPr id="10" name="Object 9"/>
                      <p:cNvPicPr>
                        <a:picLocks noChangeAspect="1" noChangeArrowheads="1"/>
                      </p:cNvPicPr>
                      <p:nvPr/>
                    </p:nvPicPr>
                    <p:blipFill>
                      <a:blip r:embed="rId17"/>
                      <a:srcRect/>
                      <a:stretch>
                        <a:fillRect/>
                      </a:stretch>
                    </p:blipFill>
                    <p:spPr bwMode="auto">
                      <a:xfrm>
                        <a:off x="1646239" y="5351742"/>
                        <a:ext cx="328612" cy="371475"/>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410167586"/>
              </p:ext>
            </p:extLst>
          </p:nvPr>
        </p:nvGraphicFramePr>
        <p:xfrm>
          <a:off x="2357438" y="5367338"/>
          <a:ext cx="295275" cy="400050"/>
        </p:xfrm>
        <a:graphic>
          <a:graphicData uri="http://schemas.openxmlformats.org/presentationml/2006/ole">
            <mc:AlternateContent xmlns:mc="http://schemas.openxmlformats.org/markup-compatibility/2006">
              <mc:Choice xmlns:v="urn:schemas-microsoft-com:vml" Requires="v">
                <p:oleObj spid="_x0000_s156106" name="Equation" r:id="rId18" imgW="114120" imgH="177480" progId="Equation.DSMT4">
                  <p:embed/>
                </p:oleObj>
              </mc:Choice>
              <mc:Fallback>
                <p:oleObj name="Equation" r:id="rId18" imgW="114120" imgH="177480" progId="Equation.DSMT4">
                  <p:embed/>
                  <p:pic>
                    <p:nvPicPr>
                      <p:cNvPr id="13" name="Object 12"/>
                      <p:cNvPicPr>
                        <a:picLocks noChangeAspect="1" noChangeArrowheads="1"/>
                      </p:cNvPicPr>
                      <p:nvPr/>
                    </p:nvPicPr>
                    <p:blipFill>
                      <a:blip r:embed="rId19"/>
                      <a:srcRect/>
                      <a:stretch>
                        <a:fillRect/>
                      </a:stretch>
                    </p:blipFill>
                    <p:spPr bwMode="auto">
                      <a:xfrm>
                        <a:off x="2357438" y="5367338"/>
                        <a:ext cx="295275" cy="400050"/>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788118900"/>
              </p:ext>
            </p:extLst>
          </p:nvPr>
        </p:nvGraphicFramePr>
        <p:xfrm>
          <a:off x="3187176" y="5381625"/>
          <a:ext cx="328612" cy="371475"/>
        </p:xfrm>
        <a:graphic>
          <a:graphicData uri="http://schemas.openxmlformats.org/presentationml/2006/ole">
            <mc:AlternateContent xmlns:mc="http://schemas.openxmlformats.org/markup-compatibility/2006">
              <mc:Choice xmlns:v="urn:schemas-microsoft-com:vml" Requires="v">
                <p:oleObj spid="_x0000_s156107" name="Equation" r:id="rId20" imgW="126720" imgH="164880" progId="Equation.DSMT4">
                  <p:embed/>
                </p:oleObj>
              </mc:Choice>
              <mc:Fallback>
                <p:oleObj name="Equation" r:id="rId20" imgW="126720" imgH="164880" progId="Equation.DSMT4">
                  <p:embed/>
                  <p:pic>
                    <p:nvPicPr>
                      <p:cNvPr id="13" name="Object 12"/>
                      <p:cNvPicPr>
                        <a:picLocks noChangeAspect="1" noChangeArrowheads="1"/>
                      </p:cNvPicPr>
                      <p:nvPr/>
                    </p:nvPicPr>
                    <p:blipFill>
                      <a:blip r:embed="rId21"/>
                      <a:srcRect/>
                      <a:stretch>
                        <a:fillRect/>
                      </a:stretch>
                    </p:blipFill>
                    <p:spPr bwMode="auto">
                      <a:xfrm>
                        <a:off x="3187176" y="5381625"/>
                        <a:ext cx="328612" cy="371475"/>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583831754"/>
              </p:ext>
            </p:extLst>
          </p:nvPr>
        </p:nvGraphicFramePr>
        <p:xfrm>
          <a:off x="5008563" y="2290928"/>
          <a:ext cx="1543050" cy="571500"/>
        </p:xfrm>
        <a:graphic>
          <a:graphicData uri="http://schemas.openxmlformats.org/presentationml/2006/ole">
            <mc:AlternateContent xmlns:mc="http://schemas.openxmlformats.org/markup-compatibility/2006">
              <mc:Choice xmlns:v="urn:schemas-microsoft-com:vml" Requires="v">
                <p:oleObj spid="_x0000_s156108" name="Equation" r:id="rId22" imgW="596880" imgH="253800" progId="Equation.DSMT4">
                  <p:embed/>
                </p:oleObj>
              </mc:Choice>
              <mc:Fallback>
                <p:oleObj name="Equation" r:id="rId22" imgW="596880" imgH="253800" progId="Equation.DSMT4">
                  <p:embed/>
                  <p:pic>
                    <p:nvPicPr>
                      <p:cNvPr id="6" name="Object 5"/>
                      <p:cNvPicPr>
                        <a:picLocks noChangeAspect="1" noChangeArrowheads="1"/>
                      </p:cNvPicPr>
                      <p:nvPr/>
                    </p:nvPicPr>
                    <p:blipFill>
                      <a:blip r:embed="rId23"/>
                      <a:srcRect/>
                      <a:stretch>
                        <a:fillRect/>
                      </a:stretch>
                    </p:blipFill>
                    <p:spPr bwMode="auto">
                      <a:xfrm>
                        <a:off x="5008563" y="2290928"/>
                        <a:ext cx="1543050" cy="571500"/>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952470942"/>
              </p:ext>
            </p:extLst>
          </p:nvPr>
        </p:nvGraphicFramePr>
        <p:xfrm>
          <a:off x="4786315" y="2968904"/>
          <a:ext cx="2363787" cy="571500"/>
        </p:xfrm>
        <a:graphic>
          <a:graphicData uri="http://schemas.openxmlformats.org/presentationml/2006/ole">
            <mc:AlternateContent xmlns:mc="http://schemas.openxmlformats.org/markup-compatibility/2006">
              <mc:Choice xmlns:v="urn:schemas-microsoft-com:vml" Requires="v">
                <p:oleObj spid="_x0000_s156109" name="Equation" r:id="rId24" imgW="914400" imgH="253800" progId="Equation.DSMT4">
                  <p:embed/>
                </p:oleObj>
              </mc:Choice>
              <mc:Fallback>
                <p:oleObj name="Equation" r:id="rId24" imgW="914400" imgH="253800" progId="Equation.DSMT4">
                  <p:embed/>
                  <p:pic>
                    <p:nvPicPr>
                      <p:cNvPr id="17" name="Object 16"/>
                      <p:cNvPicPr>
                        <a:picLocks noChangeAspect="1" noChangeArrowheads="1"/>
                      </p:cNvPicPr>
                      <p:nvPr/>
                    </p:nvPicPr>
                    <p:blipFill>
                      <a:blip r:embed="rId25"/>
                      <a:srcRect/>
                      <a:stretch>
                        <a:fillRect/>
                      </a:stretch>
                    </p:blipFill>
                    <p:spPr bwMode="auto">
                      <a:xfrm>
                        <a:off x="4786315" y="2968904"/>
                        <a:ext cx="2363787" cy="571500"/>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725326550"/>
              </p:ext>
            </p:extLst>
          </p:nvPr>
        </p:nvGraphicFramePr>
        <p:xfrm>
          <a:off x="9747250" y="2698750"/>
          <a:ext cx="885825" cy="571500"/>
        </p:xfrm>
        <a:graphic>
          <a:graphicData uri="http://schemas.openxmlformats.org/presentationml/2006/ole">
            <mc:AlternateContent xmlns:mc="http://schemas.openxmlformats.org/markup-compatibility/2006">
              <mc:Choice xmlns:v="urn:schemas-microsoft-com:vml" Requires="v">
                <p:oleObj spid="_x0000_s156110" name="Equation" r:id="rId26" imgW="342720" imgH="253800" progId="Equation.DSMT4">
                  <p:embed/>
                </p:oleObj>
              </mc:Choice>
              <mc:Fallback>
                <p:oleObj name="Equation" r:id="rId26" imgW="342720" imgH="253800" progId="Equation.DSMT4">
                  <p:embed/>
                  <p:pic>
                    <p:nvPicPr>
                      <p:cNvPr id="17" name="Object 16"/>
                      <p:cNvPicPr>
                        <a:picLocks noChangeAspect="1" noChangeArrowheads="1"/>
                      </p:cNvPicPr>
                      <p:nvPr/>
                    </p:nvPicPr>
                    <p:blipFill>
                      <a:blip r:embed="rId27"/>
                      <a:srcRect/>
                      <a:stretch>
                        <a:fillRect/>
                      </a:stretch>
                    </p:blipFill>
                    <p:spPr bwMode="auto">
                      <a:xfrm>
                        <a:off x="9747250" y="2698750"/>
                        <a:ext cx="885825" cy="571500"/>
                      </a:xfrm>
                      <a:prstGeom prst="rect">
                        <a:avLst/>
                      </a:prstGeom>
                      <a:noFill/>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647052550"/>
              </p:ext>
            </p:extLst>
          </p:nvPr>
        </p:nvGraphicFramePr>
        <p:xfrm>
          <a:off x="8237538" y="2711450"/>
          <a:ext cx="1303337" cy="571500"/>
        </p:xfrm>
        <a:graphic>
          <a:graphicData uri="http://schemas.openxmlformats.org/presentationml/2006/ole">
            <mc:AlternateContent xmlns:mc="http://schemas.openxmlformats.org/markup-compatibility/2006">
              <mc:Choice xmlns:v="urn:schemas-microsoft-com:vml" Requires="v">
                <p:oleObj spid="_x0000_s156111" name="Equation" r:id="rId28" imgW="660240" imgH="253800" progId="Equation.DSMT4">
                  <p:embed/>
                </p:oleObj>
              </mc:Choice>
              <mc:Fallback>
                <p:oleObj name="Equation" r:id="rId28" imgW="660240" imgH="253800" progId="Equation.DSMT4">
                  <p:embed/>
                  <p:pic>
                    <p:nvPicPr>
                      <p:cNvPr id="17" name="Object 16"/>
                      <p:cNvPicPr>
                        <a:picLocks noChangeAspect="1" noChangeArrowheads="1"/>
                      </p:cNvPicPr>
                      <p:nvPr/>
                    </p:nvPicPr>
                    <p:blipFill>
                      <a:blip r:embed="rId29"/>
                      <a:srcRect/>
                      <a:stretch>
                        <a:fillRect/>
                      </a:stretch>
                    </p:blipFill>
                    <p:spPr bwMode="auto">
                      <a:xfrm>
                        <a:off x="8237538" y="2711450"/>
                        <a:ext cx="1303337" cy="571500"/>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4249602603"/>
              </p:ext>
            </p:extLst>
          </p:nvPr>
        </p:nvGraphicFramePr>
        <p:xfrm>
          <a:off x="11018838" y="2711450"/>
          <a:ext cx="842962" cy="571500"/>
        </p:xfrm>
        <a:graphic>
          <a:graphicData uri="http://schemas.openxmlformats.org/presentationml/2006/ole">
            <mc:AlternateContent xmlns:mc="http://schemas.openxmlformats.org/markup-compatibility/2006">
              <mc:Choice xmlns:v="urn:schemas-microsoft-com:vml" Requires="v">
                <p:oleObj spid="_x0000_s156112" name="Equation" r:id="rId30" imgW="419040" imgH="253800" progId="Equation.DSMT4">
                  <p:embed/>
                </p:oleObj>
              </mc:Choice>
              <mc:Fallback>
                <p:oleObj name="Equation" r:id="rId30" imgW="419040" imgH="253800" progId="Equation.DSMT4">
                  <p:embed/>
                  <p:pic>
                    <p:nvPicPr>
                      <p:cNvPr id="17" name="Object 16"/>
                      <p:cNvPicPr>
                        <a:picLocks noChangeAspect="1" noChangeArrowheads="1"/>
                      </p:cNvPicPr>
                      <p:nvPr/>
                    </p:nvPicPr>
                    <p:blipFill>
                      <a:blip r:embed="rId31"/>
                      <a:srcRect/>
                      <a:stretch>
                        <a:fillRect/>
                      </a:stretch>
                    </p:blipFill>
                    <p:spPr bwMode="auto">
                      <a:xfrm>
                        <a:off x="11018838" y="2711450"/>
                        <a:ext cx="842962" cy="571500"/>
                      </a:xfrm>
                      <a:prstGeom prst="rect">
                        <a:avLst/>
                      </a:prstGeom>
                      <a:noFill/>
                    </p:spPr>
                  </p:pic>
                </p:oleObj>
              </mc:Fallback>
            </mc:AlternateContent>
          </a:graphicData>
        </a:graphic>
      </p:graphicFrame>
      <p:cxnSp>
        <p:nvCxnSpPr>
          <p:cNvPr id="4" name="Straight Connector 3"/>
          <p:cNvCxnSpPr/>
          <p:nvPr/>
        </p:nvCxnSpPr>
        <p:spPr>
          <a:xfrm>
            <a:off x="4357845" y="2283104"/>
            <a:ext cx="42705" cy="3989109"/>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965438" y="2302319"/>
            <a:ext cx="42705" cy="3989109"/>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24" name="Object 23"/>
          <p:cNvGraphicFramePr>
            <a:graphicFrameLocks noChangeAspect="1"/>
          </p:cNvGraphicFramePr>
          <p:nvPr>
            <p:extLst>
              <p:ext uri="{D42A27DB-BD31-4B8C-83A1-F6EECF244321}">
                <p14:modId xmlns:p14="http://schemas.microsoft.com/office/powerpoint/2010/main" val="1757229668"/>
              </p:ext>
            </p:extLst>
          </p:nvPr>
        </p:nvGraphicFramePr>
        <p:xfrm>
          <a:off x="8421407" y="3515448"/>
          <a:ext cx="1412875" cy="371475"/>
        </p:xfrm>
        <a:graphic>
          <a:graphicData uri="http://schemas.openxmlformats.org/presentationml/2006/ole">
            <mc:AlternateContent xmlns:mc="http://schemas.openxmlformats.org/markup-compatibility/2006">
              <mc:Choice xmlns:v="urn:schemas-microsoft-com:vml" Requires="v">
                <p:oleObj spid="_x0000_s156113" name="Equation" r:id="rId32" imgW="545760" imgH="164880" progId="Equation.DSMT4">
                  <p:embed/>
                </p:oleObj>
              </mc:Choice>
              <mc:Fallback>
                <p:oleObj name="Equation" r:id="rId32" imgW="545760" imgH="164880" progId="Equation.DSMT4">
                  <p:embed/>
                  <p:pic>
                    <p:nvPicPr>
                      <p:cNvPr id="21" name="Object 20"/>
                      <p:cNvPicPr>
                        <a:picLocks noChangeAspect="1" noChangeArrowheads="1"/>
                      </p:cNvPicPr>
                      <p:nvPr/>
                    </p:nvPicPr>
                    <p:blipFill>
                      <a:blip r:embed="rId33"/>
                      <a:srcRect/>
                      <a:stretch>
                        <a:fillRect/>
                      </a:stretch>
                    </p:blipFill>
                    <p:spPr bwMode="auto">
                      <a:xfrm>
                        <a:off x="8421407" y="3515448"/>
                        <a:ext cx="1412875" cy="371475"/>
                      </a:xfrm>
                      <a:prstGeom prst="rect">
                        <a:avLst/>
                      </a:prstGeom>
                      <a:noFill/>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3602024058"/>
              </p:ext>
            </p:extLst>
          </p:nvPr>
        </p:nvGraphicFramePr>
        <p:xfrm>
          <a:off x="8367075" y="4099716"/>
          <a:ext cx="854075" cy="371475"/>
        </p:xfrm>
        <a:graphic>
          <a:graphicData uri="http://schemas.openxmlformats.org/presentationml/2006/ole">
            <mc:AlternateContent xmlns:mc="http://schemas.openxmlformats.org/markup-compatibility/2006">
              <mc:Choice xmlns:v="urn:schemas-microsoft-com:vml" Requires="v">
                <p:oleObj spid="_x0000_s156114" name="Equation" r:id="rId34" imgW="330120" imgH="164880" progId="Equation.DSMT4">
                  <p:embed/>
                </p:oleObj>
              </mc:Choice>
              <mc:Fallback>
                <p:oleObj name="Equation" r:id="rId34" imgW="330120" imgH="164880" progId="Equation.DSMT4">
                  <p:embed/>
                  <p:pic>
                    <p:nvPicPr>
                      <p:cNvPr id="24" name="Object 23"/>
                      <p:cNvPicPr>
                        <a:picLocks noChangeAspect="1" noChangeArrowheads="1"/>
                      </p:cNvPicPr>
                      <p:nvPr/>
                    </p:nvPicPr>
                    <p:blipFill>
                      <a:blip r:embed="rId35"/>
                      <a:srcRect/>
                      <a:stretch>
                        <a:fillRect/>
                      </a:stretch>
                    </p:blipFill>
                    <p:spPr bwMode="auto">
                      <a:xfrm>
                        <a:off x="8367075" y="4099716"/>
                        <a:ext cx="854075" cy="371475"/>
                      </a:xfrm>
                      <a:prstGeom prst="rect">
                        <a:avLst/>
                      </a:prstGeom>
                      <a:noFill/>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1298842732"/>
              </p:ext>
            </p:extLst>
          </p:nvPr>
        </p:nvGraphicFramePr>
        <p:xfrm>
          <a:off x="10869613" y="3487738"/>
          <a:ext cx="920750" cy="400050"/>
        </p:xfrm>
        <a:graphic>
          <a:graphicData uri="http://schemas.openxmlformats.org/presentationml/2006/ole">
            <mc:AlternateContent xmlns:mc="http://schemas.openxmlformats.org/markup-compatibility/2006">
              <mc:Choice xmlns:v="urn:schemas-microsoft-com:vml" Requires="v">
                <p:oleObj spid="_x0000_s156115" name="Equation" r:id="rId36" imgW="355320" imgH="177480" progId="Equation.DSMT4">
                  <p:embed/>
                </p:oleObj>
              </mc:Choice>
              <mc:Fallback>
                <p:oleObj name="Equation" r:id="rId36" imgW="355320" imgH="177480" progId="Equation.DSMT4">
                  <p:embed/>
                  <p:pic>
                    <p:nvPicPr>
                      <p:cNvPr id="25" name="Object 24"/>
                      <p:cNvPicPr>
                        <a:picLocks noChangeAspect="1" noChangeArrowheads="1"/>
                      </p:cNvPicPr>
                      <p:nvPr/>
                    </p:nvPicPr>
                    <p:blipFill>
                      <a:blip r:embed="rId37"/>
                      <a:srcRect/>
                      <a:stretch>
                        <a:fillRect/>
                      </a:stretch>
                    </p:blipFill>
                    <p:spPr bwMode="auto">
                      <a:xfrm>
                        <a:off x="10869613" y="3487738"/>
                        <a:ext cx="920750" cy="400050"/>
                      </a:xfrm>
                      <a:prstGeom prst="rect">
                        <a:avLst/>
                      </a:prstGeom>
                      <a:noFill/>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2562973882"/>
              </p:ext>
            </p:extLst>
          </p:nvPr>
        </p:nvGraphicFramePr>
        <p:xfrm>
          <a:off x="8907462" y="5287957"/>
          <a:ext cx="2565400" cy="457200"/>
        </p:xfrm>
        <a:graphic>
          <a:graphicData uri="http://schemas.openxmlformats.org/presentationml/2006/ole">
            <mc:AlternateContent xmlns:mc="http://schemas.openxmlformats.org/markup-compatibility/2006">
              <mc:Choice xmlns:v="urn:schemas-microsoft-com:vml" Requires="v">
                <p:oleObj spid="_x0000_s156116" name="Equation" r:id="rId38" imgW="990360" imgH="203040" progId="Equation.DSMT4">
                  <p:embed/>
                </p:oleObj>
              </mc:Choice>
              <mc:Fallback>
                <p:oleObj name="Equation" r:id="rId38" imgW="990360" imgH="203040" progId="Equation.DSMT4">
                  <p:embed/>
                  <p:pic>
                    <p:nvPicPr>
                      <p:cNvPr id="26" name="Object 25"/>
                      <p:cNvPicPr>
                        <a:picLocks noChangeAspect="1" noChangeArrowheads="1"/>
                      </p:cNvPicPr>
                      <p:nvPr/>
                    </p:nvPicPr>
                    <p:blipFill>
                      <a:blip r:embed="rId39"/>
                      <a:srcRect/>
                      <a:stretch>
                        <a:fillRect/>
                      </a:stretch>
                    </p:blipFill>
                    <p:spPr bwMode="auto">
                      <a:xfrm>
                        <a:off x="8907462" y="5287957"/>
                        <a:ext cx="2565400" cy="457200"/>
                      </a:xfrm>
                      <a:prstGeom prst="rect">
                        <a:avLst/>
                      </a:prstGeom>
                      <a:noFill/>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4048392286"/>
              </p:ext>
            </p:extLst>
          </p:nvPr>
        </p:nvGraphicFramePr>
        <p:xfrm>
          <a:off x="5621779" y="5353050"/>
          <a:ext cx="1050925" cy="400050"/>
        </p:xfrm>
        <a:graphic>
          <a:graphicData uri="http://schemas.openxmlformats.org/presentationml/2006/ole">
            <mc:AlternateContent xmlns:mc="http://schemas.openxmlformats.org/markup-compatibility/2006">
              <mc:Choice xmlns:v="urn:schemas-microsoft-com:vml" Requires="v">
                <p:oleObj spid="_x0000_s156117" name="Equation" r:id="rId40" imgW="406080" imgH="177480" progId="Equation.DSMT4">
                  <p:embed/>
                </p:oleObj>
              </mc:Choice>
              <mc:Fallback>
                <p:oleObj name="Equation" r:id="rId40" imgW="406080" imgH="177480" progId="Equation.DSMT4">
                  <p:embed/>
                  <p:pic>
                    <p:nvPicPr>
                      <p:cNvPr id="10" name="Object 9"/>
                      <p:cNvPicPr>
                        <a:picLocks noChangeAspect="1" noChangeArrowheads="1"/>
                      </p:cNvPicPr>
                      <p:nvPr/>
                    </p:nvPicPr>
                    <p:blipFill>
                      <a:blip r:embed="rId41"/>
                      <a:srcRect/>
                      <a:stretch>
                        <a:fillRect/>
                      </a:stretch>
                    </p:blipFill>
                    <p:spPr bwMode="auto">
                      <a:xfrm>
                        <a:off x="5621779" y="5353050"/>
                        <a:ext cx="1050925" cy="400050"/>
                      </a:xfrm>
                      <a:prstGeom prst="rect">
                        <a:avLst/>
                      </a:prstGeom>
                      <a:noFill/>
                    </p:spPr>
                  </p:pic>
                </p:oleObj>
              </mc:Fallback>
            </mc:AlternateContent>
          </a:graphicData>
        </a:graphic>
      </p:graphicFrame>
    </p:spTree>
    <p:extLst>
      <p:ext uri="{BB962C8B-B14F-4D97-AF65-F5344CB8AC3E}">
        <p14:creationId xmlns:p14="http://schemas.microsoft.com/office/powerpoint/2010/main" val="33652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1000"/>
                                        <p:tgtEl>
                                          <p:spTgt spid="11"/>
                                        </p:tgtEl>
                                      </p:cBhvr>
                                    </p:animEffect>
                                    <p:anim calcmode="lin" valueType="num">
                                      <p:cBhvr>
                                        <p:cTn id="69" dur="1000" fill="hold"/>
                                        <p:tgtEl>
                                          <p:spTgt spid="11"/>
                                        </p:tgtEl>
                                        <p:attrNameLst>
                                          <p:attrName>ppt_x</p:attrName>
                                        </p:attrNameLst>
                                      </p:cBhvr>
                                      <p:tavLst>
                                        <p:tav tm="0">
                                          <p:val>
                                            <p:strVal val="#ppt_x"/>
                                          </p:val>
                                        </p:tav>
                                        <p:tav tm="100000">
                                          <p:val>
                                            <p:strVal val="#ppt_x"/>
                                          </p:val>
                                        </p:tav>
                                      </p:tavLst>
                                    </p:anim>
                                    <p:anim calcmode="lin" valueType="num">
                                      <p:cBhvr>
                                        <p:cTn id="7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1000"/>
                                        <p:tgtEl>
                                          <p:spTgt spid="12"/>
                                        </p:tgtEl>
                                      </p:cBhvr>
                                    </p:animEffect>
                                    <p:anim calcmode="lin" valueType="num">
                                      <p:cBhvr>
                                        <p:cTn id="76" dur="1000" fill="hold"/>
                                        <p:tgtEl>
                                          <p:spTgt spid="12"/>
                                        </p:tgtEl>
                                        <p:attrNameLst>
                                          <p:attrName>ppt_x</p:attrName>
                                        </p:attrNameLst>
                                      </p:cBhvr>
                                      <p:tavLst>
                                        <p:tav tm="0">
                                          <p:val>
                                            <p:strVal val="#ppt_x"/>
                                          </p:val>
                                        </p:tav>
                                        <p:tav tm="100000">
                                          <p:val>
                                            <p:strVal val="#ppt_x"/>
                                          </p:val>
                                        </p:tav>
                                      </p:tavLst>
                                    </p:anim>
                                    <p:anim calcmode="lin" valueType="num">
                                      <p:cBhvr>
                                        <p:cTn id="7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1000"/>
                                        <p:tgtEl>
                                          <p:spTgt spid="28"/>
                                        </p:tgtEl>
                                      </p:cBhvr>
                                    </p:animEffect>
                                    <p:anim calcmode="lin" valueType="num">
                                      <p:cBhvr>
                                        <p:cTn id="83" dur="1000" fill="hold"/>
                                        <p:tgtEl>
                                          <p:spTgt spid="28"/>
                                        </p:tgtEl>
                                        <p:attrNameLst>
                                          <p:attrName>ppt_x</p:attrName>
                                        </p:attrNameLst>
                                      </p:cBhvr>
                                      <p:tavLst>
                                        <p:tav tm="0">
                                          <p:val>
                                            <p:strVal val="#ppt_x"/>
                                          </p:val>
                                        </p:tav>
                                        <p:tav tm="100000">
                                          <p:val>
                                            <p:strVal val="#ppt_x"/>
                                          </p:val>
                                        </p:tav>
                                      </p:tavLst>
                                    </p:anim>
                                    <p:anim calcmode="lin" valueType="num">
                                      <p:cBhvr>
                                        <p:cTn id="8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nodeType="click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1000"/>
                                        <p:tgtEl>
                                          <p:spTgt spid="19"/>
                                        </p:tgtEl>
                                      </p:cBhvr>
                                    </p:animEffect>
                                    <p:anim calcmode="lin" valueType="num">
                                      <p:cBhvr>
                                        <p:cTn id="90" dur="1000" fill="hold"/>
                                        <p:tgtEl>
                                          <p:spTgt spid="19"/>
                                        </p:tgtEl>
                                        <p:attrNameLst>
                                          <p:attrName>ppt_x</p:attrName>
                                        </p:attrNameLst>
                                      </p:cBhvr>
                                      <p:tavLst>
                                        <p:tav tm="0">
                                          <p:val>
                                            <p:strVal val="#ppt_x"/>
                                          </p:val>
                                        </p:tav>
                                        <p:tav tm="100000">
                                          <p:val>
                                            <p:strVal val="#ppt_x"/>
                                          </p:val>
                                        </p:tav>
                                      </p:tavLst>
                                    </p:anim>
                                    <p:anim calcmode="lin" valueType="num">
                                      <p:cBhvr>
                                        <p:cTn id="9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nodeType="click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1000"/>
                                        <p:tgtEl>
                                          <p:spTgt spid="20"/>
                                        </p:tgtEl>
                                      </p:cBhvr>
                                    </p:animEffect>
                                    <p:anim calcmode="lin" valueType="num">
                                      <p:cBhvr>
                                        <p:cTn id="97" dur="1000" fill="hold"/>
                                        <p:tgtEl>
                                          <p:spTgt spid="20"/>
                                        </p:tgtEl>
                                        <p:attrNameLst>
                                          <p:attrName>ppt_x</p:attrName>
                                        </p:attrNameLst>
                                      </p:cBhvr>
                                      <p:tavLst>
                                        <p:tav tm="0">
                                          <p:val>
                                            <p:strVal val="#ppt_x"/>
                                          </p:val>
                                        </p:tav>
                                        <p:tav tm="100000">
                                          <p:val>
                                            <p:strVal val="#ppt_x"/>
                                          </p:val>
                                        </p:tav>
                                      </p:tavLst>
                                    </p:anim>
                                    <p:anim calcmode="lin" valueType="num">
                                      <p:cBhvr>
                                        <p:cTn id="9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42" presetClass="entr" presetSubtype="0" fill="hold" nodeType="click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nodeType="clickEffect">
                                  <p:stCondLst>
                                    <p:cond delay="0"/>
                                  </p:stCondLst>
                                  <p:childTnLst>
                                    <p:set>
                                      <p:cBhvr>
                                        <p:cTn id="109" dur="1" fill="hold">
                                          <p:stCondLst>
                                            <p:cond delay="0"/>
                                          </p:stCondLst>
                                        </p:cTn>
                                        <p:tgtEl>
                                          <p:spTgt spid="24"/>
                                        </p:tgtEl>
                                        <p:attrNameLst>
                                          <p:attrName>style.visibility</p:attrName>
                                        </p:attrNameLst>
                                      </p:cBhvr>
                                      <p:to>
                                        <p:strVal val="visible"/>
                                      </p:to>
                                    </p:set>
                                    <p:animEffect transition="in" filter="fade">
                                      <p:cBhvr>
                                        <p:cTn id="110" dur="1000"/>
                                        <p:tgtEl>
                                          <p:spTgt spid="24"/>
                                        </p:tgtEl>
                                      </p:cBhvr>
                                    </p:animEffect>
                                    <p:anim calcmode="lin" valueType="num">
                                      <p:cBhvr>
                                        <p:cTn id="111" dur="1000" fill="hold"/>
                                        <p:tgtEl>
                                          <p:spTgt spid="24"/>
                                        </p:tgtEl>
                                        <p:attrNameLst>
                                          <p:attrName>ppt_x</p:attrName>
                                        </p:attrNameLst>
                                      </p:cBhvr>
                                      <p:tavLst>
                                        <p:tav tm="0">
                                          <p:val>
                                            <p:strVal val="#ppt_x"/>
                                          </p:val>
                                        </p:tav>
                                        <p:tav tm="100000">
                                          <p:val>
                                            <p:strVal val="#ppt_x"/>
                                          </p:val>
                                        </p:tav>
                                      </p:tavLst>
                                    </p:anim>
                                    <p:anim calcmode="lin" valueType="num">
                                      <p:cBhvr>
                                        <p:cTn id="11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nodeType="clickEffect">
                                  <p:stCondLst>
                                    <p:cond delay="0"/>
                                  </p:stCondLst>
                                  <p:childTnLst>
                                    <p:set>
                                      <p:cBhvr>
                                        <p:cTn id="123" dur="1" fill="hold">
                                          <p:stCondLst>
                                            <p:cond delay="0"/>
                                          </p:stCondLst>
                                        </p:cTn>
                                        <p:tgtEl>
                                          <p:spTgt spid="26"/>
                                        </p:tgtEl>
                                        <p:attrNameLst>
                                          <p:attrName>style.visibility</p:attrName>
                                        </p:attrNameLst>
                                      </p:cBhvr>
                                      <p:to>
                                        <p:strVal val="visible"/>
                                      </p:to>
                                    </p:set>
                                    <p:animEffect transition="in" filter="fade">
                                      <p:cBhvr>
                                        <p:cTn id="124" dur="1000"/>
                                        <p:tgtEl>
                                          <p:spTgt spid="26"/>
                                        </p:tgtEl>
                                      </p:cBhvr>
                                    </p:animEffect>
                                    <p:anim calcmode="lin" valueType="num">
                                      <p:cBhvr>
                                        <p:cTn id="125" dur="1000" fill="hold"/>
                                        <p:tgtEl>
                                          <p:spTgt spid="26"/>
                                        </p:tgtEl>
                                        <p:attrNameLst>
                                          <p:attrName>ppt_x</p:attrName>
                                        </p:attrNameLst>
                                      </p:cBhvr>
                                      <p:tavLst>
                                        <p:tav tm="0">
                                          <p:val>
                                            <p:strVal val="#ppt_x"/>
                                          </p:val>
                                        </p:tav>
                                        <p:tav tm="100000">
                                          <p:val>
                                            <p:strVal val="#ppt_x"/>
                                          </p:val>
                                        </p:tav>
                                      </p:tavLst>
                                    </p:anim>
                                    <p:anim calcmode="lin" valueType="num">
                                      <p:cBhvr>
                                        <p:cTn id="12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42" presetClass="entr" presetSubtype="0" fill="hold" nodeType="clickEffect">
                                  <p:stCondLst>
                                    <p:cond delay="0"/>
                                  </p:stCondLst>
                                  <p:childTnLst>
                                    <p:set>
                                      <p:cBhvr>
                                        <p:cTn id="130" dur="1" fill="hold">
                                          <p:stCondLst>
                                            <p:cond delay="0"/>
                                          </p:stCondLst>
                                        </p:cTn>
                                        <p:tgtEl>
                                          <p:spTgt spid="27"/>
                                        </p:tgtEl>
                                        <p:attrNameLst>
                                          <p:attrName>style.visibility</p:attrName>
                                        </p:attrNameLst>
                                      </p:cBhvr>
                                      <p:to>
                                        <p:strVal val="visible"/>
                                      </p:to>
                                    </p:set>
                                    <p:animEffect transition="in" filter="fade">
                                      <p:cBhvr>
                                        <p:cTn id="131" dur="1000"/>
                                        <p:tgtEl>
                                          <p:spTgt spid="27"/>
                                        </p:tgtEl>
                                      </p:cBhvr>
                                    </p:animEffect>
                                    <p:anim calcmode="lin" valueType="num">
                                      <p:cBhvr>
                                        <p:cTn id="132" dur="1000" fill="hold"/>
                                        <p:tgtEl>
                                          <p:spTgt spid="27"/>
                                        </p:tgtEl>
                                        <p:attrNameLst>
                                          <p:attrName>ppt_x</p:attrName>
                                        </p:attrNameLst>
                                      </p:cBhvr>
                                      <p:tavLst>
                                        <p:tav tm="0">
                                          <p:val>
                                            <p:strVal val="#ppt_x"/>
                                          </p:val>
                                        </p:tav>
                                        <p:tav tm="100000">
                                          <p:val>
                                            <p:strVal val="#ppt_x"/>
                                          </p:val>
                                        </p:tav>
                                      </p:tavLst>
                                    </p:anim>
                                    <p:anim calcmode="lin" valueType="num">
                                      <p:cBhvr>
                                        <p:cTn id="13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473202" y="1126562"/>
            <a:ext cx="8696924" cy="698163"/>
          </a:xfrm>
          <a:prstGeom prst="rect">
            <a:avLst/>
          </a:prstGeom>
          <a:ln>
            <a:solidFill>
              <a:srgbClr val="00B0F0"/>
            </a:solidFill>
          </a:ln>
        </p:spPr>
      </p:pic>
      <p:sp>
        <p:nvSpPr>
          <p:cNvPr id="5" name="Rounded Rectangle 4"/>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V="1">
            <a:off x="279353" y="2943858"/>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2546549711"/>
              </p:ext>
            </p:extLst>
          </p:nvPr>
        </p:nvGraphicFramePr>
        <p:xfrm>
          <a:off x="2023130" y="2704604"/>
          <a:ext cx="453704" cy="533927"/>
        </p:xfrm>
        <a:graphic>
          <a:graphicData uri="http://schemas.openxmlformats.org/presentationml/2006/ole">
            <mc:AlternateContent xmlns:mc="http://schemas.openxmlformats.org/markup-compatibility/2006">
              <mc:Choice xmlns:v="urn:schemas-microsoft-com:vml" Requires="v">
                <p:oleObj spid="_x0000_s156975" name="Equation" r:id="rId4" imgW="88560" imgH="203040" progId="Equation.DSMT4">
                  <p:embed/>
                </p:oleObj>
              </mc:Choice>
              <mc:Fallback>
                <p:oleObj name="Equation" r:id="rId4" imgW="88560" imgH="203040" progId="Equation.DSMT4">
                  <p:embed/>
                  <p:pic>
                    <p:nvPicPr>
                      <p:cNvPr id="33" name="Object 32"/>
                      <p:cNvPicPr>
                        <a:picLocks noChangeAspect="1" noChangeArrowheads="1"/>
                      </p:cNvPicPr>
                      <p:nvPr/>
                    </p:nvPicPr>
                    <p:blipFill>
                      <a:blip r:embed="rId5"/>
                      <a:srcRect/>
                      <a:stretch>
                        <a:fillRect/>
                      </a:stretch>
                    </p:blipFill>
                    <p:spPr bwMode="auto">
                      <a:xfrm>
                        <a:off x="2023130" y="2704604"/>
                        <a:ext cx="453704" cy="533927"/>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472683442"/>
              </p:ext>
            </p:extLst>
          </p:nvPr>
        </p:nvGraphicFramePr>
        <p:xfrm>
          <a:off x="2026748" y="2316565"/>
          <a:ext cx="434975" cy="287338"/>
        </p:xfrm>
        <a:graphic>
          <a:graphicData uri="http://schemas.openxmlformats.org/presentationml/2006/ole">
            <mc:AlternateContent xmlns:mc="http://schemas.openxmlformats.org/markup-compatibility/2006">
              <mc:Choice xmlns:v="urn:schemas-microsoft-com:vml" Requires="v">
                <p:oleObj spid="_x0000_s156976" name="Equation" r:id="rId6" imgW="126720" imgH="126720" progId="Equation.DSMT4">
                  <p:embed/>
                </p:oleObj>
              </mc:Choice>
              <mc:Fallback>
                <p:oleObj name="Equation" r:id="rId6" imgW="126720" imgH="126720" progId="Equation.DSMT4">
                  <p:embed/>
                  <p:pic>
                    <p:nvPicPr>
                      <p:cNvPr id="34" name="Object 33"/>
                      <p:cNvPicPr>
                        <a:picLocks noChangeAspect="1" noChangeArrowheads="1"/>
                      </p:cNvPicPr>
                      <p:nvPr/>
                    </p:nvPicPr>
                    <p:blipFill>
                      <a:blip r:embed="rId7"/>
                      <a:srcRect/>
                      <a:stretch>
                        <a:fillRect/>
                      </a:stretch>
                    </p:blipFill>
                    <p:spPr bwMode="auto">
                      <a:xfrm>
                        <a:off x="2026748" y="2316565"/>
                        <a:ext cx="434975" cy="287338"/>
                      </a:xfrm>
                      <a:prstGeom prst="rect">
                        <a:avLst/>
                      </a:prstGeom>
                      <a:noFill/>
                    </p:spPr>
                  </p:pic>
                </p:oleObj>
              </mc:Fallback>
            </mc:AlternateContent>
          </a:graphicData>
        </a:graphic>
      </p:graphicFrame>
      <p:grpSp>
        <p:nvGrpSpPr>
          <p:cNvPr id="9" name="Group 8"/>
          <p:cNvGrpSpPr/>
          <p:nvPr/>
        </p:nvGrpSpPr>
        <p:grpSpPr>
          <a:xfrm>
            <a:off x="2223768" y="2744682"/>
            <a:ext cx="2267229" cy="371435"/>
            <a:chOff x="0" y="0"/>
            <a:chExt cx="1600200" cy="228600"/>
          </a:xfrm>
        </p:grpSpPr>
        <p:cxnSp>
          <p:nvCxnSpPr>
            <p:cNvPr id="10"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2"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3"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4"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5"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7"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8"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1"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2"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3"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25" name="Object 24"/>
          <p:cNvGraphicFramePr>
            <a:graphicFrameLocks noChangeAspect="1"/>
          </p:cNvGraphicFramePr>
          <p:nvPr>
            <p:extLst>
              <p:ext uri="{D42A27DB-BD31-4B8C-83A1-F6EECF244321}">
                <p14:modId xmlns:p14="http://schemas.microsoft.com/office/powerpoint/2010/main" val="3600362689"/>
              </p:ext>
            </p:extLst>
          </p:nvPr>
        </p:nvGraphicFramePr>
        <p:xfrm>
          <a:off x="272356" y="2509613"/>
          <a:ext cx="825500" cy="285750"/>
        </p:xfrm>
        <a:graphic>
          <a:graphicData uri="http://schemas.openxmlformats.org/presentationml/2006/ole">
            <mc:AlternateContent xmlns:mc="http://schemas.openxmlformats.org/markup-compatibility/2006">
              <mc:Choice xmlns:v="urn:schemas-microsoft-com:vml" Requires="v">
                <p:oleObj spid="_x0000_s156977" name="Equation" r:id="rId8" imgW="241200" imgH="126720" progId="Equation.DSMT4">
                  <p:embed/>
                </p:oleObj>
              </mc:Choice>
              <mc:Fallback>
                <p:oleObj name="Equation" r:id="rId8" imgW="241200" imgH="126720" progId="Equation.DSMT4">
                  <p:embed/>
                  <p:pic>
                    <p:nvPicPr>
                      <p:cNvPr id="51" name="Object 50"/>
                      <p:cNvPicPr>
                        <a:picLocks noChangeAspect="1" noChangeArrowheads="1"/>
                      </p:cNvPicPr>
                      <p:nvPr/>
                    </p:nvPicPr>
                    <p:blipFill>
                      <a:blip r:embed="rId9"/>
                      <a:srcRect/>
                      <a:stretch>
                        <a:fillRect/>
                      </a:stretch>
                    </p:blipFill>
                    <p:spPr bwMode="auto">
                      <a:xfrm>
                        <a:off x="272356" y="2509613"/>
                        <a:ext cx="825500" cy="285750"/>
                      </a:xfrm>
                      <a:prstGeom prst="rect">
                        <a:avLst/>
                      </a:prstGeom>
                      <a:noFill/>
                    </p:spPr>
                  </p:pic>
                </p:oleObj>
              </mc:Fallback>
            </mc:AlternateContent>
          </a:graphicData>
        </a:graphic>
      </p:graphicFrame>
      <p:cxnSp>
        <p:nvCxnSpPr>
          <p:cNvPr id="26" name="Straight Arrow Connector 25"/>
          <p:cNvCxnSpPr/>
          <p:nvPr/>
        </p:nvCxnSpPr>
        <p:spPr>
          <a:xfrm flipV="1">
            <a:off x="359458" y="4104159"/>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27" name="Object 26"/>
          <p:cNvGraphicFramePr>
            <a:graphicFrameLocks noChangeAspect="1"/>
          </p:cNvGraphicFramePr>
          <p:nvPr>
            <p:extLst>
              <p:ext uri="{D42A27DB-BD31-4B8C-83A1-F6EECF244321}">
                <p14:modId xmlns:p14="http://schemas.microsoft.com/office/powerpoint/2010/main" val="772428738"/>
              </p:ext>
            </p:extLst>
          </p:nvPr>
        </p:nvGraphicFramePr>
        <p:xfrm>
          <a:off x="2735263" y="3865563"/>
          <a:ext cx="519112" cy="533400"/>
        </p:xfrm>
        <a:graphic>
          <a:graphicData uri="http://schemas.openxmlformats.org/presentationml/2006/ole">
            <mc:AlternateContent xmlns:mc="http://schemas.openxmlformats.org/markup-compatibility/2006">
              <mc:Choice xmlns:v="urn:schemas-microsoft-com:vml" Requires="v">
                <p:oleObj spid="_x0000_s156978" name="Equation" r:id="rId10" imgW="101520" imgH="203040" progId="Equation.DSMT4">
                  <p:embed/>
                </p:oleObj>
              </mc:Choice>
              <mc:Fallback>
                <p:oleObj name="Equation" r:id="rId10" imgW="101520" imgH="203040" progId="Equation.DSMT4">
                  <p:embed/>
                  <p:pic>
                    <p:nvPicPr>
                      <p:cNvPr id="7" name="Object 6"/>
                      <p:cNvPicPr>
                        <a:picLocks noChangeAspect="1" noChangeArrowheads="1"/>
                      </p:cNvPicPr>
                      <p:nvPr/>
                    </p:nvPicPr>
                    <p:blipFill>
                      <a:blip r:embed="rId11"/>
                      <a:srcRect/>
                      <a:stretch>
                        <a:fillRect/>
                      </a:stretch>
                    </p:blipFill>
                    <p:spPr bwMode="auto">
                      <a:xfrm>
                        <a:off x="2735263" y="3865563"/>
                        <a:ext cx="519112" cy="533400"/>
                      </a:xfrm>
                      <a:prstGeom prst="rect">
                        <a:avLst/>
                      </a:prstGeom>
                      <a:noFill/>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3880576007"/>
              </p:ext>
            </p:extLst>
          </p:nvPr>
        </p:nvGraphicFramePr>
        <p:xfrm>
          <a:off x="2732216" y="3544755"/>
          <a:ext cx="434975" cy="374650"/>
        </p:xfrm>
        <a:graphic>
          <a:graphicData uri="http://schemas.openxmlformats.org/presentationml/2006/ole">
            <mc:AlternateContent xmlns:mc="http://schemas.openxmlformats.org/markup-compatibility/2006">
              <mc:Choice xmlns:v="urn:schemas-microsoft-com:vml" Requires="v">
                <p:oleObj spid="_x0000_s156979" name="Equation" r:id="rId12" imgW="126720" imgH="164880" progId="Equation.DSMT4">
                  <p:embed/>
                </p:oleObj>
              </mc:Choice>
              <mc:Fallback>
                <p:oleObj name="Equation" r:id="rId12" imgW="126720" imgH="164880" progId="Equation.DSMT4">
                  <p:embed/>
                  <p:pic>
                    <p:nvPicPr>
                      <p:cNvPr id="8" name="Object 7"/>
                      <p:cNvPicPr>
                        <a:picLocks noChangeAspect="1" noChangeArrowheads="1"/>
                      </p:cNvPicPr>
                      <p:nvPr/>
                    </p:nvPicPr>
                    <p:blipFill>
                      <a:blip r:embed="rId13"/>
                      <a:srcRect/>
                      <a:stretch>
                        <a:fillRect/>
                      </a:stretch>
                    </p:blipFill>
                    <p:spPr bwMode="auto">
                      <a:xfrm>
                        <a:off x="2732216" y="3544755"/>
                        <a:ext cx="434975" cy="374650"/>
                      </a:xfrm>
                      <a:prstGeom prst="rect">
                        <a:avLst/>
                      </a:prstGeom>
                      <a:noFill/>
                    </p:spPr>
                  </p:pic>
                </p:oleObj>
              </mc:Fallback>
            </mc:AlternateContent>
          </a:graphicData>
        </a:graphic>
      </p:graphicFrame>
      <p:grpSp>
        <p:nvGrpSpPr>
          <p:cNvPr id="29" name="Group 28"/>
          <p:cNvGrpSpPr/>
          <p:nvPr/>
        </p:nvGrpSpPr>
        <p:grpSpPr>
          <a:xfrm>
            <a:off x="359458" y="3918441"/>
            <a:ext cx="2372758" cy="371435"/>
            <a:chOff x="0" y="0"/>
            <a:chExt cx="1600200" cy="228600"/>
          </a:xfrm>
        </p:grpSpPr>
        <p:cxnSp>
          <p:nvCxnSpPr>
            <p:cNvPr id="30"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1"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2"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3"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4"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5"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6"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7"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8"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39"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0"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1"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2"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43"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44" name="Object 43"/>
          <p:cNvGraphicFramePr>
            <a:graphicFrameLocks noChangeAspect="1"/>
          </p:cNvGraphicFramePr>
          <p:nvPr>
            <p:extLst>
              <p:ext uri="{D42A27DB-BD31-4B8C-83A1-F6EECF244321}">
                <p14:modId xmlns:p14="http://schemas.microsoft.com/office/powerpoint/2010/main" val="292505964"/>
              </p:ext>
            </p:extLst>
          </p:nvPr>
        </p:nvGraphicFramePr>
        <p:xfrm>
          <a:off x="4104835" y="3544755"/>
          <a:ext cx="737800" cy="410046"/>
        </p:xfrm>
        <a:graphic>
          <a:graphicData uri="http://schemas.openxmlformats.org/presentationml/2006/ole">
            <mc:AlternateContent xmlns:mc="http://schemas.openxmlformats.org/markup-compatibility/2006">
              <mc:Choice xmlns:v="urn:schemas-microsoft-com:vml" Requires="v">
                <p:oleObj spid="_x0000_s156980" name="Equation" r:id="rId14" imgW="241200" imgH="139680" progId="Equation.DSMT4">
                  <p:embed/>
                </p:oleObj>
              </mc:Choice>
              <mc:Fallback>
                <p:oleObj name="Equation" r:id="rId14" imgW="241200" imgH="139680" progId="Equation.DSMT4">
                  <p:embed/>
                  <p:pic>
                    <p:nvPicPr>
                      <p:cNvPr id="25" name="Object 24"/>
                      <p:cNvPicPr>
                        <a:picLocks noChangeAspect="1" noChangeArrowheads="1"/>
                      </p:cNvPicPr>
                      <p:nvPr/>
                    </p:nvPicPr>
                    <p:blipFill>
                      <a:blip r:embed="rId15"/>
                      <a:srcRect/>
                      <a:stretch>
                        <a:fillRect/>
                      </a:stretch>
                    </p:blipFill>
                    <p:spPr bwMode="auto">
                      <a:xfrm>
                        <a:off x="4104835" y="3544755"/>
                        <a:ext cx="737800" cy="410046"/>
                      </a:xfrm>
                      <a:prstGeom prst="rect">
                        <a:avLst/>
                      </a:prstGeom>
                      <a:noFill/>
                    </p:spPr>
                  </p:pic>
                </p:oleObj>
              </mc:Fallback>
            </mc:AlternateContent>
          </a:graphicData>
        </a:graphic>
      </p:graphicFrame>
      <p:graphicFrame>
        <p:nvGraphicFramePr>
          <p:cNvPr id="45" name="Object 44"/>
          <p:cNvGraphicFramePr>
            <a:graphicFrameLocks noChangeAspect="1"/>
          </p:cNvGraphicFramePr>
          <p:nvPr>
            <p:extLst>
              <p:ext uri="{D42A27DB-BD31-4B8C-83A1-F6EECF244321}">
                <p14:modId xmlns:p14="http://schemas.microsoft.com/office/powerpoint/2010/main" val="2712990847"/>
              </p:ext>
            </p:extLst>
          </p:nvPr>
        </p:nvGraphicFramePr>
        <p:xfrm>
          <a:off x="1835150" y="5237163"/>
          <a:ext cx="920750" cy="371475"/>
        </p:xfrm>
        <a:graphic>
          <a:graphicData uri="http://schemas.openxmlformats.org/presentationml/2006/ole">
            <mc:AlternateContent xmlns:mc="http://schemas.openxmlformats.org/markup-compatibility/2006">
              <mc:Choice xmlns:v="urn:schemas-microsoft-com:vml" Requires="v">
                <p:oleObj spid="_x0000_s156981" name="Equation" r:id="rId16" imgW="355320" imgH="164880" progId="Equation.DSMT4">
                  <p:embed/>
                </p:oleObj>
              </mc:Choice>
              <mc:Fallback>
                <p:oleObj name="Equation" r:id="rId16" imgW="355320" imgH="164880" progId="Equation.DSMT4">
                  <p:embed/>
                  <p:pic>
                    <p:nvPicPr>
                      <p:cNvPr id="26" name="Object 25"/>
                      <p:cNvPicPr>
                        <a:picLocks noChangeAspect="1" noChangeArrowheads="1"/>
                      </p:cNvPicPr>
                      <p:nvPr/>
                    </p:nvPicPr>
                    <p:blipFill>
                      <a:blip r:embed="rId17"/>
                      <a:srcRect/>
                      <a:stretch>
                        <a:fillRect/>
                      </a:stretch>
                    </p:blipFill>
                    <p:spPr bwMode="auto">
                      <a:xfrm>
                        <a:off x="1835150" y="5237163"/>
                        <a:ext cx="920750" cy="371475"/>
                      </a:xfrm>
                      <a:prstGeom prst="rect">
                        <a:avLst/>
                      </a:prstGeom>
                      <a:noFill/>
                    </p:spPr>
                  </p:pic>
                </p:oleObj>
              </mc:Fallback>
            </mc:AlternateContent>
          </a:graphicData>
        </a:graphic>
      </p:graphicFrame>
      <p:cxnSp>
        <p:nvCxnSpPr>
          <p:cNvPr id="46" name="Straight Arrow Connector 45"/>
          <p:cNvCxnSpPr/>
          <p:nvPr/>
        </p:nvCxnSpPr>
        <p:spPr>
          <a:xfrm flipV="1">
            <a:off x="6513761" y="3033096"/>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2785598481"/>
              </p:ext>
            </p:extLst>
          </p:nvPr>
        </p:nvGraphicFramePr>
        <p:xfrm>
          <a:off x="8906971" y="2811718"/>
          <a:ext cx="453704" cy="533927"/>
        </p:xfrm>
        <a:graphic>
          <a:graphicData uri="http://schemas.openxmlformats.org/presentationml/2006/ole">
            <mc:AlternateContent xmlns:mc="http://schemas.openxmlformats.org/markup-compatibility/2006">
              <mc:Choice xmlns:v="urn:schemas-microsoft-com:vml" Requires="v">
                <p:oleObj spid="_x0000_s156982" name="Equation" r:id="rId4" imgW="88560" imgH="203040" progId="Equation.DSMT4">
                  <p:embed/>
                </p:oleObj>
              </mc:Choice>
              <mc:Fallback>
                <p:oleObj name="Equation" r:id="rId4" imgW="88560" imgH="203040" progId="Equation.DSMT4">
                  <p:embed/>
                  <p:pic>
                    <p:nvPicPr>
                      <p:cNvPr id="7" name="Object 6"/>
                      <p:cNvPicPr>
                        <a:picLocks noChangeAspect="1" noChangeArrowheads="1"/>
                      </p:cNvPicPr>
                      <p:nvPr/>
                    </p:nvPicPr>
                    <p:blipFill>
                      <a:blip r:embed="rId5"/>
                      <a:srcRect/>
                      <a:stretch>
                        <a:fillRect/>
                      </a:stretch>
                    </p:blipFill>
                    <p:spPr bwMode="auto">
                      <a:xfrm>
                        <a:off x="8906971" y="2811718"/>
                        <a:ext cx="453704" cy="533927"/>
                      </a:xfrm>
                      <a:prstGeom prst="rect">
                        <a:avLst/>
                      </a:prstGeom>
                      <a:noFill/>
                    </p:spPr>
                  </p:pic>
                </p:oleObj>
              </mc:Fallback>
            </mc:AlternateContent>
          </a:graphicData>
        </a:graphic>
      </p:graphicFrame>
      <p:graphicFrame>
        <p:nvGraphicFramePr>
          <p:cNvPr id="48" name="Object 47"/>
          <p:cNvGraphicFramePr>
            <a:graphicFrameLocks noChangeAspect="1"/>
          </p:cNvGraphicFramePr>
          <p:nvPr>
            <p:extLst>
              <p:ext uri="{D42A27DB-BD31-4B8C-83A1-F6EECF244321}">
                <p14:modId xmlns:p14="http://schemas.microsoft.com/office/powerpoint/2010/main" val="3424681059"/>
              </p:ext>
            </p:extLst>
          </p:nvPr>
        </p:nvGraphicFramePr>
        <p:xfrm>
          <a:off x="8873182" y="2471903"/>
          <a:ext cx="434975" cy="287338"/>
        </p:xfrm>
        <a:graphic>
          <a:graphicData uri="http://schemas.openxmlformats.org/presentationml/2006/ole">
            <mc:AlternateContent xmlns:mc="http://schemas.openxmlformats.org/markup-compatibility/2006">
              <mc:Choice xmlns:v="urn:schemas-microsoft-com:vml" Requires="v">
                <p:oleObj spid="_x0000_s156983" name="Equation" r:id="rId18" imgW="126720" imgH="126720" progId="Equation.DSMT4">
                  <p:embed/>
                </p:oleObj>
              </mc:Choice>
              <mc:Fallback>
                <p:oleObj name="Equation" r:id="rId18" imgW="126720" imgH="126720" progId="Equation.DSMT4">
                  <p:embed/>
                  <p:pic>
                    <p:nvPicPr>
                      <p:cNvPr id="8" name="Object 7"/>
                      <p:cNvPicPr>
                        <a:picLocks noChangeAspect="1" noChangeArrowheads="1"/>
                      </p:cNvPicPr>
                      <p:nvPr/>
                    </p:nvPicPr>
                    <p:blipFill>
                      <a:blip r:embed="rId7"/>
                      <a:srcRect/>
                      <a:stretch>
                        <a:fillRect/>
                      </a:stretch>
                    </p:blipFill>
                    <p:spPr bwMode="auto">
                      <a:xfrm>
                        <a:off x="8873182" y="2471903"/>
                        <a:ext cx="434975" cy="287338"/>
                      </a:xfrm>
                      <a:prstGeom prst="rect">
                        <a:avLst/>
                      </a:prstGeom>
                      <a:noFill/>
                    </p:spPr>
                  </p:pic>
                </p:oleObj>
              </mc:Fallback>
            </mc:AlternateContent>
          </a:graphicData>
        </a:graphic>
      </p:graphicFrame>
      <p:grpSp>
        <p:nvGrpSpPr>
          <p:cNvPr id="49" name="Group 48"/>
          <p:cNvGrpSpPr/>
          <p:nvPr/>
        </p:nvGrpSpPr>
        <p:grpSpPr>
          <a:xfrm>
            <a:off x="9138087" y="2833920"/>
            <a:ext cx="1587318" cy="371435"/>
            <a:chOff x="0" y="0"/>
            <a:chExt cx="1600200" cy="228600"/>
          </a:xfrm>
        </p:grpSpPr>
        <p:cxnSp>
          <p:nvCxnSpPr>
            <p:cNvPr id="50"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1"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2"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3"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4"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5"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6"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7"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8"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59"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0"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1"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2"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63"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graphicFrame>
        <p:nvGraphicFramePr>
          <p:cNvPr id="64" name="Object 63"/>
          <p:cNvGraphicFramePr>
            <a:graphicFrameLocks noChangeAspect="1"/>
          </p:cNvGraphicFramePr>
          <p:nvPr>
            <p:extLst>
              <p:ext uri="{D42A27DB-BD31-4B8C-83A1-F6EECF244321}">
                <p14:modId xmlns:p14="http://schemas.microsoft.com/office/powerpoint/2010/main" val="1696697221"/>
              </p:ext>
            </p:extLst>
          </p:nvPr>
        </p:nvGraphicFramePr>
        <p:xfrm>
          <a:off x="6506764" y="2598851"/>
          <a:ext cx="825500" cy="285750"/>
        </p:xfrm>
        <a:graphic>
          <a:graphicData uri="http://schemas.openxmlformats.org/presentationml/2006/ole">
            <mc:AlternateContent xmlns:mc="http://schemas.openxmlformats.org/markup-compatibility/2006">
              <mc:Choice xmlns:v="urn:schemas-microsoft-com:vml" Requires="v">
                <p:oleObj spid="_x0000_s156984" name="Equation" r:id="rId8" imgW="241200" imgH="126720" progId="Equation.DSMT4">
                  <p:embed/>
                </p:oleObj>
              </mc:Choice>
              <mc:Fallback>
                <p:oleObj name="Equation" r:id="rId8" imgW="241200" imgH="126720" progId="Equation.DSMT4">
                  <p:embed/>
                  <p:pic>
                    <p:nvPicPr>
                      <p:cNvPr id="25" name="Object 24"/>
                      <p:cNvPicPr>
                        <a:picLocks noChangeAspect="1" noChangeArrowheads="1"/>
                      </p:cNvPicPr>
                      <p:nvPr/>
                    </p:nvPicPr>
                    <p:blipFill>
                      <a:blip r:embed="rId9"/>
                      <a:srcRect/>
                      <a:stretch>
                        <a:fillRect/>
                      </a:stretch>
                    </p:blipFill>
                    <p:spPr bwMode="auto">
                      <a:xfrm>
                        <a:off x="6506764" y="2598851"/>
                        <a:ext cx="825500" cy="285750"/>
                      </a:xfrm>
                      <a:prstGeom prst="rect">
                        <a:avLst/>
                      </a:prstGeom>
                      <a:noFill/>
                    </p:spPr>
                  </p:pic>
                </p:oleObj>
              </mc:Fallback>
            </mc:AlternateContent>
          </a:graphicData>
        </a:graphic>
      </p:graphicFrame>
      <p:cxnSp>
        <p:nvCxnSpPr>
          <p:cNvPr id="65" name="Straight Arrow Connector 64"/>
          <p:cNvCxnSpPr/>
          <p:nvPr/>
        </p:nvCxnSpPr>
        <p:spPr>
          <a:xfrm flipV="1">
            <a:off x="6593866" y="4193397"/>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66" name="Object 65"/>
          <p:cNvGraphicFramePr>
            <a:graphicFrameLocks noChangeAspect="1"/>
          </p:cNvGraphicFramePr>
          <p:nvPr>
            <p:extLst>
              <p:ext uri="{D42A27DB-BD31-4B8C-83A1-F6EECF244321}">
                <p14:modId xmlns:p14="http://schemas.microsoft.com/office/powerpoint/2010/main" val="937807873"/>
              </p:ext>
            </p:extLst>
          </p:nvPr>
        </p:nvGraphicFramePr>
        <p:xfrm>
          <a:off x="7862701" y="3926697"/>
          <a:ext cx="519112" cy="533400"/>
        </p:xfrm>
        <a:graphic>
          <a:graphicData uri="http://schemas.openxmlformats.org/presentationml/2006/ole">
            <mc:AlternateContent xmlns:mc="http://schemas.openxmlformats.org/markup-compatibility/2006">
              <mc:Choice xmlns:v="urn:schemas-microsoft-com:vml" Requires="v">
                <p:oleObj spid="_x0000_s156985" name="Equation" r:id="rId19" imgW="101520" imgH="203040" progId="Equation.DSMT4">
                  <p:embed/>
                </p:oleObj>
              </mc:Choice>
              <mc:Fallback>
                <p:oleObj name="Equation" r:id="rId19" imgW="101520" imgH="203040" progId="Equation.DSMT4">
                  <p:embed/>
                  <p:pic>
                    <p:nvPicPr>
                      <p:cNvPr id="27" name="Object 26"/>
                      <p:cNvPicPr>
                        <a:picLocks noChangeAspect="1" noChangeArrowheads="1"/>
                      </p:cNvPicPr>
                      <p:nvPr/>
                    </p:nvPicPr>
                    <p:blipFill>
                      <a:blip r:embed="rId11"/>
                      <a:srcRect/>
                      <a:stretch>
                        <a:fillRect/>
                      </a:stretch>
                    </p:blipFill>
                    <p:spPr bwMode="auto">
                      <a:xfrm>
                        <a:off x="7862701" y="3926697"/>
                        <a:ext cx="519112" cy="533400"/>
                      </a:xfrm>
                      <a:prstGeom prst="rect">
                        <a:avLst/>
                      </a:prstGeom>
                      <a:noFill/>
                    </p:spPr>
                  </p:pic>
                </p:oleObj>
              </mc:Fallback>
            </mc:AlternateContent>
          </a:graphicData>
        </a:graphic>
      </p:graphicFrame>
      <p:graphicFrame>
        <p:nvGraphicFramePr>
          <p:cNvPr id="67" name="Object 66"/>
          <p:cNvGraphicFramePr>
            <a:graphicFrameLocks noChangeAspect="1"/>
          </p:cNvGraphicFramePr>
          <p:nvPr>
            <p:extLst>
              <p:ext uri="{D42A27DB-BD31-4B8C-83A1-F6EECF244321}">
                <p14:modId xmlns:p14="http://schemas.microsoft.com/office/powerpoint/2010/main" val="2487276110"/>
              </p:ext>
            </p:extLst>
          </p:nvPr>
        </p:nvGraphicFramePr>
        <p:xfrm>
          <a:off x="7950516" y="3552047"/>
          <a:ext cx="434975" cy="374650"/>
        </p:xfrm>
        <a:graphic>
          <a:graphicData uri="http://schemas.openxmlformats.org/presentationml/2006/ole">
            <mc:AlternateContent xmlns:mc="http://schemas.openxmlformats.org/markup-compatibility/2006">
              <mc:Choice xmlns:v="urn:schemas-microsoft-com:vml" Requires="v">
                <p:oleObj spid="_x0000_s156986" name="Equation" r:id="rId20" imgW="126720" imgH="164880" progId="Equation.DSMT4">
                  <p:embed/>
                </p:oleObj>
              </mc:Choice>
              <mc:Fallback>
                <p:oleObj name="Equation" r:id="rId20" imgW="126720" imgH="164880" progId="Equation.DSMT4">
                  <p:embed/>
                  <p:pic>
                    <p:nvPicPr>
                      <p:cNvPr id="28" name="Object 27"/>
                      <p:cNvPicPr>
                        <a:picLocks noChangeAspect="1" noChangeArrowheads="1"/>
                      </p:cNvPicPr>
                      <p:nvPr/>
                    </p:nvPicPr>
                    <p:blipFill>
                      <a:blip r:embed="rId13"/>
                      <a:srcRect/>
                      <a:stretch>
                        <a:fillRect/>
                      </a:stretch>
                    </p:blipFill>
                    <p:spPr bwMode="auto">
                      <a:xfrm>
                        <a:off x="7950516" y="3552047"/>
                        <a:ext cx="434975" cy="374650"/>
                      </a:xfrm>
                      <a:prstGeom prst="rect">
                        <a:avLst/>
                      </a:prstGeom>
                      <a:noFill/>
                    </p:spPr>
                  </p:pic>
                </p:oleObj>
              </mc:Fallback>
            </mc:AlternateContent>
          </a:graphicData>
        </a:graphic>
      </p:graphicFrame>
      <p:graphicFrame>
        <p:nvGraphicFramePr>
          <p:cNvPr id="68" name="Object 67"/>
          <p:cNvGraphicFramePr>
            <a:graphicFrameLocks noChangeAspect="1"/>
          </p:cNvGraphicFramePr>
          <p:nvPr>
            <p:extLst>
              <p:ext uri="{D42A27DB-BD31-4B8C-83A1-F6EECF244321}">
                <p14:modId xmlns:p14="http://schemas.microsoft.com/office/powerpoint/2010/main" val="3752490944"/>
              </p:ext>
            </p:extLst>
          </p:nvPr>
        </p:nvGraphicFramePr>
        <p:xfrm>
          <a:off x="10339243" y="3633993"/>
          <a:ext cx="737800" cy="410046"/>
        </p:xfrm>
        <a:graphic>
          <a:graphicData uri="http://schemas.openxmlformats.org/presentationml/2006/ole">
            <mc:AlternateContent xmlns:mc="http://schemas.openxmlformats.org/markup-compatibility/2006">
              <mc:Choice xmlns:v="urn:schemas-microsoft-com:vml" Requires="v">
                <p:oleObj spid="_x0000_s156987" name="Equation" r:id="rId21" imgW="241200" imgH="139680" progId="Equation.DSMT4">
                  <p:embed/>
                </p:oleObj>
              </mc:Choice>
              <mc:Fallback>
                <p:oleObj name="Equation" r:id="rId21" imgW="241200" imgH="139680" progId="Equation.DSMT4">
                  <p:embed/>
                  <p:pic>
                    <p:nvPicPr>
                      <p:cNvPr id="44" name="Object 43"/>
                      <p:cNvPicPr>
                        <a:picLocks noChangeAspect="1" noChangeArrowheads="1"/>
                      </p:cNvPicPr>
                      <p:nvPr/>
                    </p:nvPicPr>
                    <p:blipFill>
                      <a:blip r:embed="rId15"/>
                      <a:srcRect/>
                      <a:stretch>
                        <a:fillRect/>
                      </a:stretch>
                    </p:blipFill>
                    <p:spPr bwMode="auto">
                      <a:xfrm>
                        <a:off x="10339243" y="3633993"/>
                        <a:ext cx="737800" cy="410046"/>
                      </a:xfrm>
                      <a:prstGeom prst="rect">
                        <a:avLst/>
                      </a:prstGeom>
                      <a:noFill/>
                    </p:spPr>
                  </p:pic>
                </p:oleObj>
              </mc:Fallback>
            </mc:AlternateContent>
          </a:graphicData>
        </a:graphic>
      </p:graphicFrame>
      <p:graphicFrame>
        <p:nvGraphicFramePr>
          <p:cNvPr id="69" name="Object 68"/>
          <p:cNvGraphicFramePr>
            <a:graphicFrameLocks noChangeAspect="1"/>
          </p:cNvGraphicFramePr>
          <p:nvPr>
            <p:extLst>
              <p:ext uri="{D42A27DB-BD31-4B8C-83A1-F6EECF244321}">
                <p14:modId xmlns:p14="http://schemas.microsoft.com/office/powerpoint/2010/main" val="2673290896"/>
              </p:ext>
            </p:extLst>
          </p:nvPr>
        </p:nvGraphicFramePr>
        <p:xfrm>
          <a:off x="8069558" y="5326401"/>
          <a:ext cx="920750" cy="371475"/>
        </p:xfrm>
        <a:graphic>
          <a:graphicData uri="http://schemas.openxmlformats.org/presentationml/2006/ole">
            <mc:AlternateContent xmlns:mc="http://schemas.openxmlformats.org/markup-compatibility/2006">
              <mc:Choice xmlns:v="urn:schemas-microsoft-com:vml" Requires="v">
                <p:oleObj spid="_x0000_s156988" name="Equation" r:id="rId22" imgW="355320" imgH="164880" progId="Equation.DSMT4">
                  <p:embed/>
                </p:oleObj>
              </mc:Choice>
              <mc:Fallback>
                <p:oleObj name="Equation" r:id="rId22" imgW="355320" imgH="164880" progId="Equation.DSMT4">
                  <p:embed/>
                  <p:pic>
                    <p:nvPicPr>
                      <p:cNvPr id="45" name="Object 44"/>
                      <p:cNvPicPr>
                        <a:picLocks noChangeAspect="1" noChangeArrowheads="1"/>
                      </p:cNvPicPr>
                      <p:nvPr/>
                    </p:nvPicPr>
                    <p:blipFill>
                      <a:blip r:embed="rId23"/>
                      <a:srcRect/>
                      <a:stretch>
                        <a:fillRect/>
                      </a:stretch>
                    </p:blipFill>
                    <p:spPr bwMode="auto">
                      <a:xfrm>
                        <a:off x="8069558" y="5326401"/>
                        <a:ext cx="920750" cy="371475"/>
                      </a:xfrm>
                      <a:prstGeom prst="rect">
                        <a:avLst/>
                      </a:prstGeom>
                      <a:noFill/>
                    </p:spPr>
                  </p:pic>
                </p:oleObj>
              </mc:Fallback>
            </mc:AlternateContent>
          </a:graphicData>
        </a:graphic>
      </p:graphicFrame>
      <p:grpSp>
        <p:nvGrpSpPr>
          <p:cNvPr id="70" name="Group 69"/>
          <p:cNvGrpSpPr/>
          <p:nvPr/>
        </p:nvGrpSpPr>
        <p:grpSpPr>
          <a:xfrm>
            <a:off x="6274440" y="3988312"/>
            <a:ext cx="1794075" cy="371435"/>
            <a:chOff x="0" y="0"/>
            <a:chExt cx="1600200" cy="228600"/>
          </a:xfrm>
        </p:grpSpPr>
        <p:cxnSp>
          <p:nvCxnSpPr>
            <p:cNvPr id="71" name="Line 89"/>
            <p:cNvCxnSpPr/>
            <p:nvPr/>
          </p:nvCxnSpPr>
          <p:spPr bwMode="auto">
            <a:xfrm flipH="1">
              <a:off x="114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2" name="Line 90"/>
            <p:cNvCxnSpPr/>
            <p:nvPr/>
          </p:nvCxnSpPr>
          <p:spPr bwMode="auto">
            <a:xfrm flipH="1">
              <a:off x="228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3" name="Line 91"/>
            <p:cNvCxnSpPr/>
            <p:nvPr/>
          </p:nvCxnSpPr>
          <p:spPr bwMode="auto">
            <a:xfrm flipH="1">
              <a:off x="342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4" name="Line 92"/>
            <p:cNvCxnSpPr/>
            <p:nvPr/>
          </p:nvCxnSpPr>
          <p:spPr bwMode="auto">
            <a:xfrm flipH="1">
              <a:off x="4572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5" name="Line 93"/>
            <p:cNvCxnSpPr/>
            <p:nvPr/>
          </p:nvCxnSpPr>
          <p:spPr bwMode="auto">
            <a:xfrm flipH="1">
              <a:off x="5715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6" name="Line 94"/>
            <p:cNvCxnSpPr/>
            <p:nvPr/>
          </p:nvCxnSpPr>
          <p:spPr bwMode="auto">
            <a:xfrm flipH="1">
              <a:off x="6858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7" name="Line 95"/>
            <p:cNvCxnSpPr/>
            <p:nvPr/>
          </p:nvCxnSpPr>
          <p:spPr bwMode="auto">
            <a:xfrm flipH="1">
              <a:off x="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8" name="Line 96"/>
            <p:cNvCxnSpPr/>
            <p:nvPr/>
          </p:nvCxnSpPr>
          <p:spPr bwMode="auto">
            <a:xfrm flipH="1">
              <a:off x="9144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79" name="Line 97"/>
            <p:cNvCxnSpPr/>
            <p:nvPr/>
          </p:nvCxnSpPr>
          <p:spPr bwMode="auto">
            <a:xfrm flipH="1">
              <a:off x="10287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0" name="Line 98"/>
            <p:cNvCxnSpPr/>
            <p:nvPr/>
          </p:nvCxnSpPr>
          <p:spPr bwMode="auto">
            <a:xfrm flipH="1">
              <a:off x="11430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1" name="Line 99"/>
            <p:cNvCxnSpPr/>
            <p:nvPr/>
          </p:nvCxnSpPr>
          <p:spPr bwMode="auto">
            <a:xfrm flipH="1">
              <a:off x="12573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2" name="Line 100"/>
            <p:cNvCxnSpPr/>
            <p:nvPr/>
          </p:nvCxnSpPr>
          <p:spPr bwMode="auto">
            <a:xfrm flipH="1">
              <a:off x="8001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3" name="Line 101"/>
            <p:cNvCxnSpPr/>
            <p:nvPr/>
          </p:nvCxnSpPr>
          <p:spPr bwMode="auto">
            <a:xfrm flipH="1">
              <a:off x="14859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84" name="Line 102"/>
            <p:cNvCxnSpPr/>
            <p:nvPr/>
          </p:nvCxnSpPr>
          <p:spPr bwMode="auto">
            <a:xfrm flipH="1">
              <a:off x="1371600" y="0"/>
              <a:ext cx="114300" cy="22860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extLst>
      <p:ext uri="{BB962C8B-B14F-4D97-AF65-F5344CB8AC3E}">
        <p14:creationId xmlns:p14="http://schemas.microsoft.com/office/powerpoint/2010/main" val="308826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circle(in)">
                                      <p:cBhvr>
                                        <p:cTn id="32" dur="20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circle(in)">
                                      <p:cBhvr>
                                        <p:cTn id="37" dur="2000"/>
                                        <p:tgtEl>
                                          <p:spTgt spid="27"/>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circle(in)">
                                      <p:cBhvr>
                                        <p:cTn id="42" dur="2000"/>
                                        <p:tgtEl>
                                          <p:spTgt spid="28"/>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circle(in)">
                                      <p:cBhvr>
                                        <p:cTn id="47" dur="2000"/>
                                        <p:tgtEl>
                                          <p:spTgt spid="4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randombar(horizontal)">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1000"/>
                                        <p:tgtEl>
                                          <p:spTgt spid="45"/>
                                        </p:tgtEl>
                                      </p:cBhvr>
                                    </p:animEffect>
                                    <p:anim calcmode="lin" valueType="num">
                                      <p:cBhvr>
                                        <p:cTn id="58" dur="1000" fill="hold"/>
                                        <p:tgtEl>
                                          <p:spTgt spid="45"/>
                                        </p:tgtEl>
                                        <p:attrNameLst>
                                          <p:attrName>ppt_x</p:attrName>
                                        </p:attrNameLst>
                                      </p:cBhvr>
                                      <p:tavLst>
                                        <p:tav tm="0">
                                          <p:val>
                                            <p:strVal val="#ppt_x"/>
                                          </p:val>
                                        </p:tav>
                                        <p:tav tm="100000">
                                          <p:val>
                                            <p:strVal val="#ppt_x"/>
                                          </p:val>
                                        </p:tav>
                                      </p:tavLst>
                                    </p:anim>
                                    <p:anim calcmode="lin" valueType="num">
                                      <p:cBhvr>
                                        <p:cTn id="5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nodeType="click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circle(in)">
                                      <p:cBhvr>
                                        <p:cTn id="64" dur="2000"/>
                                        <p:tgtEl>
                                          <p:spTgt spid="46"/>
                                        </p:tgtEl>
                                      </p:cBhvr>
                                    </p:animEffect>
                                  </p:childTnLst>
                                </p:cTn>
                              </p:par>
                            </p:childTnLst>
                          </p:cTn>
                        </p:par>
                      </p:childTnLst>
                    </p:cTn>
                  </p:par>
                  <p:par>
                    <p:cTn id="65" fill="hold">
                      <p:stCondLst>
                        <p:cond delay="indefinite"/>
                      </p:stCondLst>
                      <p:childTnLst>
                        <p:par>
                          <p:cTn id="66" fill="hold">
                            <p:stCondLst>
                              <p:cond delay="0"/>
                            </p:stCondLst>
                            <p:childTnLst>
                              <p:par>
                                <p:cTn id="67" presetID="6" presetClass="entr" presetSubtype="16" fill="hold" nodeType="click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circle(in)">
                                      <p:cBhvr>
                                        <p:cTn id="69" dur="2000"/>
                                        <p:tgtEl>
                                          <p:spTgt spid="47"/>
                                        </p:tgtEl>
                                      </p:cBhvr>
                                    </p:animEffect>
                                  </p:childTnLst>
                                </p:cTn>
                              </p:par>
                            </p:childTnLst>
                          </p:cTn>
                        </p:par>
                      </p:childTnLst>
                    </p:cTn>
                  </p:par>
                  <p:par>
                    <p:cTn id="70" fill="hold">
                      <p:stCondLst>
                        <p:cond delay="indefinite"/>
                      </p:stCondLst>
                      <p:childTnLst>
                        <p:par>
                          <p:cTn id="71" fill="hold">
                            <p:stCondLst>
                              <p:cond delay="0"/>
                            </p:stCondLst>
                            <p:childTnLst>
                              <p:par>
                                <p:cTn id="72" presetID="6" presetClass="entr" presetSubtype="16" fill="hold" nodeType="click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circle(in)">
                                      <p:cBhvr>
                                        <p:cTn id="74" dur="2000"/>
                                        <p:tgtEl>
                                          <p:spTgt spid="48"/>
                                        </p:tgtEl>
                                      </p:cBhvr>
                                    </p:animEffect>
                                  </p:childTnLst>
                                </p:cTn>
                              </p:par>
                            </p:childTnLst>
                          </p:cTn>
                        </p:par>
                      </p:childTnLst>
                    </p:cTn>
                  </p:par>
                  <p:par>
                    <p:cTn id="75" fill="hold">
                      <p:stCondLst>
                        <p:cond delay="indefinite"/>
                      </p:stCondLst>
                      <p:childTnLst>
                        <p:par>
                          <p:cTn id="76" fill="hold">
                            <p:stCondLst>
                              <p:cond delay="0"/>
                            </p:stCondLst>
                            <p:childTnLst>
                              <p:par>
                                <p:cTn id="77" presetID="6" presetClass="entr" presetSubtype="16" fill="hold" nodeType="click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circle(in)">
                                      <p:cBhvr>
                                        <p:cTn id="79" dur="2000"/>
                                        <p:tgtEl>
                                          <p:spTgt spid="64"/>
                                        </p:tgtEl>
                                      </p:cBhvr>
                                    </p:animEffect>
                                  </p:childTnLst>
                                </p:cTn>
                              </p:par>
                            </p:childTnLst>
                          </p:cTn>
                        </p:par>
                      </p:childTnLst>
                    </p:cTn>
                  </p:par>
                  <p:par>
                    <p:cTn id="80" fill="hold">
                      <p:stCondLst>
                        <p:cond delay="indefinite"/>
                      </p:stCondLst>
                      <p:childTnLst>
                        <p:par>
                          <p:cTn id="81" fill="hold">
                            <p:stCondLst>
                              <p:cond delay="0"/>
                            </p:stCondLst>
                            <p:childTnLst>
                              <p:par>
                                <p:cTn id="82" presetID="14" presetClass="entr" presetSubtype="10" fill="hold" nodeType="click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childTnLst>
                          </p:cTn>
                        </p:par>
                      </p:childTnLst>
                    </p:cTn>
                  </p:par>
                  <p:par>
                    <p:cTn id="85" fill="hold">
                      <p:stCondLst>
                        <p:cond delay="indefinite"/>
                      </p:stCondLst>
                      <p:childTnLst>
                        <p:par>
                          <p:cTn id="86" fill="hold">
                            <p:stCondLst>
                              <p:cond delay="0"/>
                            </p:stCondLst>
                            <p:childTnLst>
                              <p:par>
                                <p:cTn id="87" presetID="6" presetClass="entr" presetSubtype="16" fill="hold" nodeType="click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circle(in)">
                                      <p:cBhvr>
                                        <p:cTn id="89" dur="2000"/>
                                        <p:tgtEl>
                                          <p:spTgt spid="65"/>
                                        </p:tgtEl>
                                      </p:cBhvr>
                                    </p:animEffect>
                                  </p:childTnLst>
                                </p:cTn>
                              </p:par>
                            </p:childTnLst>
                          </p:cTn>
                        </p:par>
                      </p:childTnLst>
                    </p:cTn>
                  </p:par>
                  <p:par>
                    <p:cTn id="90" fill="hold">
                      <p:stCondLst>
                        <p:cond delay="indefinite"/>
                      </p:stCondLst>
                      <p:childTnLst>
                        <p:par>
                          <p:cTn id="91" fill="hold">
                            <p:stCondLst>
                              <p:cond delay="0"/>
                            </p:stCondLst>
                            <p:childTnLst>
                              <p:par>
                                <p:cTn id="92" presetID="6" presetClass="entr" presetSubtype="16" fill="hold" nodeType="click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circle(in)">
                                      <p:cBhvr>
                                        <p:cTn id="94" dur="2000"/>
                                        <p:tgtEl>
                                          <p:spTgt spid="66"/>
                                        </p:tgtEl>
                                      </p:cBhvr>
                                    </p:animEffect>
                                  </p:childTnLst>
                                </p:cTn>
                              </p:par>
                            </p:childTnLst>
                          </p:cTn>
                        </p:par>
                      </p:childTnLst>
                    </p:cTn>
                  </p:par>
                  <p:par>
                    <p:cTn id="95" fill="hold">
                      <p:stCondLst>
                        <p:cond delay="indefinite"/>
                      </p:stCondLst>
                      <p:childTnLst>
                        <p:par>
                          <p:cTn id="96" fill="hold">
                            <p:stCondLst>
                              <p:cond delay="0"/>
                            </p:stCondLst>
                            <p:childTnLst>
                              <p:par>
                                <p:cTn id="97" presetID="6" presetClass="entr" presetSubtype="16" fill="hold" nodeType="clickEffect">
                                  <p:stCondLst>
                                    <p:cond delay="0"/>
                                  </p:stCondLst>
                                  <p:childTnLst>
                                    <p:set>
                                      <p:cBhvr>
                                        <p:cTn id="98" dur="1" fill="hold">
                                          <p:stCondLst>
                                            <p:cond delay="0"/>
                                          </p:stCondLst>
                                        </p:cTn>
                                        <p:tgtEl>
                                          <p:spTgt spid="67"/>
                                        </p:tgtEl>
                                        <p:attrNameLst>
                                          <p:attrName>style.visibility</p:attrName>
                                        </p:attrNameLst>
                                      </p:cBhvr>
                                      <p:to>
                                        <p:strVal val="visible"/>
                                      </p:to>
                                    </p:set>
                                    <p:animEffect transition="in" filter="circle(in)">
                                      <p:cBhvr>
                                        <p:cTn id="99" dur="2000"/>
                                        <p:tgtEl>
                                          <p:spTgt spid="67"/>
                                        </p:tgtEl>
                                      </p:cBhvr>
                                    </p:animEffect>
                                  </p:childTnLst>
                                </p:cTn>
                              </p:par>
                            </p:childTnLst>
                          </p:cTn>
                        </p:par>
                      </p:childTnLst>
                    </p:cTn>
                  </p:par>
                  <p:par>
                    <p:cTn id="100" fill="hold">
                      <p:stCondLst>
                        <p:cond delay="indefinite"/>
                      </p:stCondLst>
                      <p:childTnLst>
                        <p:par>
                          <p:cTn id="101" fill="hold">
                            <p:stCondLst>
                              <p:cond delay="0"/>
                            </p:stCondLst>
                            <p:childTnLst>
                              <p:par>
                                <p:cTn id="102" presetID="6" presetClass="entr" presetSubtype="16" fill="hold" nodeType="clickEffect">
                                  <p:stCondLst>
                                    <p:cond delay="0"/>
                                  </p:stCondLst>
                                  <p:childTnLst>
                                    <p:set>
                                      <p:cBhvr>
                                        <p:cTn id="103" dur="1" fill="hold">
                                          <p:stCondLst>
                                            <p:cond delay="0"/>
                                          </p:stCondLst>
                                        </p:cTn>
                                        <p:tgtEl>
                                          <p:spTgt spid="68"/>
                                        </p:tgtEl>
                                        <p:attrNameLst>
                                          <p:attrName>style.visibility</p:attrName>
                                        </p:attrNameLst>
                                      </p:cBhvr>
                                      <p:to>
                                        <p:strVal val="visible"/>
                                      </p:to>
                                    </p:set>
                                    <p:animEffect transition="in" filter="circle(in)">
                                      <p:cBhvr>
                                        <p:cTn id="104" dur="2000"/>
                                        <p:tgtEl>
                                          <p:spTgt spid="68"/>
                                        </p:tgtEl>
                                      </p:cBhvr>
                                    </p:animEffect>
                                  </p:childTnLst>
                                </p:cTn>
                              </p:par>
                            </p:childTnLst>
                          </p:cTn>
                        </p:par>
                      </p:childTnLst>
                    </p:cTn>
                  </p:par>
                  <p:par>
                    <p:cTn id="105" fill="hold">
                      <p:stCondLst>
                        <p:cond delay="indefinite"/>
                      </p:stCondLst>
                      <p:childTnLst>
                        <p:par>
                          <p:cTn id="106" fill="hold">
                            <p:stCondLst>
                              <p:cond delay="0"/>
                            </p:stCondLst>
                            <p:childTnLst>
                              <p:par>
                                <p:cTn id="107" presetID="14" presetClass="entr" presetSubtype="10" fill="hold" nodeType="clickEffect">
                                  <p:stCondLst>
                                    <p:cond delay="0"/>
                                  </p:stCondLst>
                                  <p:childTnLst>
                                    <p:set>
                                      <p:cBhvr>
                                        <p:cTn id="108" dur="1" fill="hold">
                                          <p:stCondLst>
                                            <p:cond delay="0"/>
                                          </p:stCondLst>
                                        </p:cTn>
                                        <p:tgtEl>
                                          <p:spTgt spid="70"/>
                                        </p:tgtEl>
                                        <p:attrNameLst>
                                          <p:attrName>style.visibility</p:attrName>
                                        </p:attrNameLst>
                                      </p:cBhvr>
                                      <p:to>
                                        <p:strVal val="visible"/>
                                      </p:to>
                                    </p:set>
                                    <p:animEffect transition="in" filter="randombar(horizontal)">
                                      <p:cBhvr>
                                        <p:cTn id="109" dur="500"/>
                                        <p:tgtEl>
                                          <p:spTgt spid="70"/>
                                        </p:tgtEl>
                                      </p:cBhvr>
                                    </p:animEffect>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nodeType="clickEffect">
                                  <p:stCondLst>
                                    <p:cond delay="0"/>
                                  </p:stCondLst>
                                  <p:childTnLst>
                                    <p:set>
                                      <p:cBhvr>
                                        <p:cTn id="113" dur="1" fill="hold">
                                          <p:stCondLst>
                                            <p:cond delay="0"/>
                                          </p:stCondLst>
                                        </p:cTn>
                                        <p:tgtEl>
                                          <p:spTgt spid="69"/>
                                        </p:tgtEl>
                                        <p:attrNameLst>
                                          <p:attrName>style.visibility</p:attrName>
                                        </p:attrNameLst>
                                      </p:cBhvr>
                                      <p:to>
                                        <p:strVal val="visible"/>
                                      </p:to>
                                    </p:set>
                                    <p:animEffect transition="in" filter="fade">
                                      <p:cBhvr>
                                        <p:cTn id="114" dur="1000"/>
                                        <p:tgtEl>
                                          <p:spTgt spid="69"/>
                                        </p:tgtEl>
                                      </p:cBhvr>
                                    </p:animEffect>
                                    <p:anim calcmode="lin" valueType="num">
                                      <p:cBhvr>
                                        <p:cTn id="115" dur="1000" fill="hold"/>
                                        <p:tgtEl>
                                          <p:spTgt spid="69"/>
                                        </p:tgtEl>
                                        <p:attrNameLst>
                                          <p:attrName>ppt_x</p:attrName>
                                        </p:attrNameLst>
                                      </p:cBhvr>
                                      <p:tavLst>
                                        <p:tav tm="0">
                                          <p:val>
                                            <p:strVal val="#ppt_x"/>
                                          </p:val>
                                        </p:tav>
                                        <p:tav tm="100000">
                                          <p:val>
                                            <p:strVal val="#ppt_x"/>
                                          </p:val>
                                        </p:tav>
                                      </p:tavLst>
                                    </p:anim>
                                    <p:anim calcmode="lin" valueType="num">
                                      <p:cBhvr>
                                        <p:cTn id="116"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1647374" cy="369332"/>
          </a:xfrm>
          <a:prstGeom prst="rect">
            <a:avLst/>
          </a:prstGeom>
        </p:spPr>
        <p:txBody>
          <a:bodyPr wrap="none">
            <a:spAutoFit/>
          </a:bodyPr>
          <a:lstStyle/>
          <a:p>
            <a:r>
              <a:rPr lang="pt-BR" b="1">
                <a:solidFill>
                  <a:srgbClr val="FF0000"/>
                </a:solidFill>
                <a:latin typeface="Times New Roman" panose="02020603050405020304" pitchFamily="18" charset="0"/>
                <a:cs typeface="Times New Roman" panose="02020603050405020304" pitchFamily="18" charset="0"/>
              </a:rPr>
              <a:t>1. </a:t>
            </a:r>
            <a:r>
              <a:rPr lang="pt-BR" b="1" u="sng">
                <a:solidFill>
                  <a:srgbClr val="FF0000"/>
                </a:solidFill>
                <a:latin typeface="Times New Roman" panose="02020603050405020304" pitchFamily="18" charset="0"/>
                <a:cs typeface="Times New Roman" panose="02020603050405020304" pitchFamily="18" charset="0"/>
              </a:rPr>
              <a:t>Số gần đúng</a:t>
            </a:r>
            <a:endParaRPr lang="en-US" b="1">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524326" y="1144046"/>
            <a:ext cx="6543739" cy="729430"/>
          </a:xfrm>
          <a:prstGeom prst="rect">
            <a:avLst/>
          </a:prstGeom>
        </p:spPr>
        <p:txBody>
          <a:bodyPr wrap="square">
            <a:spAutoFit/>
          </a:bodyPr>
          <a:lstStyle/>
          <a:p>
            <a:pPr algn="just">
              <a:lnSpc>
                <a:spcPct val="115000"/>
              </a:lnSpc>
              <a:spcAft>
                <a:spcPts val="0"/>
              </a:spcAft>
              <a:tabLst>
                <a:tab pos="1651000" algn="l"/>
              </a:tabLst>
            </a:pPr>
            <a:r>
              <a:rPr lang="pt-BR">
                <a:latin typeface="Times New Roman" panose="02020603050405020304" pitchFamily="18" charset="0"/>
                <a:ea typeface="Times New Roman" panose="02020603050405020304" pitchFamily="18" charset="0"/>
                <a:cs typeface="Times New Roman" panose="02020603050405020304" pitchFamily="18" charset="0"/>
              </a:rPr>
              <a:t>Kết quả của đo lường là một số gần đúng. </a:t>
            </a:r>
            <a:endParaRPr lang="pt-BR"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tabLst>
                <a:tab pos="1651000" algn="l"/>
              </a:tabLst>
            </a:pPr>
            <a:r>
              <a:rPr lang="pt-BR" smtClean="0">
                <a:latin typeface="Times New Roman" panose="02020603050405020304" pitchFamily="18" charset="0"/>
                <a:ea typeface="Times New Roman" panose="02020603050405020304" pitchFamily="18" charset="0"/>
                <a:cs typeface="Times New Roman" panose="02020603050405020304" pitchFamily="18" charset="0"/>
              </a:rPr>
              <a:t>Trong </a:t>
            </a:r>
            <a:r>
              <a:rPr lang="pt-BR">
                <a:latin typeface="Times New Roman" panose="02020603050405020304" pitchFamily="18" charset="0"/>
                <a:ea typeface="Times New Roman" panose="02020603050405020304" pitchFamily="18" charset="0"/>
                <a:cs typeface="Times New Roman" panose="02020603050405020304" pitchFamily="18" charset="0"/>
              </a:rPr>
              <a:t>đo đạc, tính toán ta thường chỉ nhận được các số gần đúng.</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860183019"/>
              </p:ext>
            </p:extLst>
          </p:nvPr>
        </p:nvGraphicFramePr>
        <p:xfrm>
          <a:off x="3928818" y="2437065"/>
          <a:ext cx="1468812" cy="594962"/>
        </p:xfrm>
        <a:graphic>
          <a:graphicData uri="http://schemas.openxmlformats.org/presentationml/2006/ole">
            <mc:AlternateContent xmlns:mc="http://schemas.openxmlformats.org/markup-compatibility/2006">
              <mc:Choice xmlns:v="urn:schemas-microsoft-com:vml" Requires="v">
                <p:oleObj spid="_x0000_s34128" name="Equation" r:id="rId3" imgW="748975" imgH="304668" progId="Equation.DSMT4">
                  <p:embed/>
                </p:oleObj>
              </mc:Choice>
              <mc:Fallback>
                <p:oleObj name="Equation" r:id="rId3" imgW="748975" imgH="304668" progId="Equation.DSMT4">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8818" y="2437065"/>
                        <a:ext cx="1468812" cy="594962"/>
                      </a:xfrm>
                      <a:prstGeom prst="rect">
                        <a:avLst/>
                      </a:prstGeom>
                      <a:noFill/>
                    </p:spPr>
                  </p:pic>
                </p:oleObj>
              </mc:Fallback>
            </mc:AlternateContent>
          </a:graphicData>
        </a:graphic>
      </p:graphicFrame>
      <p:sp>
        <p:nvSpPr>
          <p:cNvPr id="5" name="Rectangle 3"/>
          <p:cNvSpPr>
            <a:spLocks noChangeArrowheads="1"/>
          </p:cNvSpPr>
          <p:nvPr/>
        </p:nvSpPr>
        <p:spPr bwMode="auto">
          <a:xfrm>
            <a:off x="1345475" y="141789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1345475" y="1875097"/>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8" name="Rectangle 6"/>
          <p:cNvSpPr>
            <a:spLocks noChangeArrowheads="1"/>
          </p:cNvSpPr>
          <p:nvPr/>
        </p:nvSpPr>
        <p:spPr bwMode="auto">
          <a:xfrm>
            <a:off x="337854" y="2029725"/>
            <a:ext cx="127908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b="1" i="0" u="none" strike="noStrike" cap="none" normalizeH="0" baseline="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kumimoji="0" lang="en-US" altLang="en-US" b="1" i="0" u="sng" strike="noStrike" cap="none" normalizeH="0" baseline="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Sai số</a:t>
            </a:r>
            <a:endParaRPr kumimoji="0" lang="en-US" altLang="en-US" b="1" i="0" u="none" strike="noStrike" cap="none" normalizeH="0" baseline="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1394816" y="2528377"/>
            <a:ext cx="2082621" cy="369332"/>
          </a:xfrm>
          <a:prstGeom prst="rect">
            <a:avLst/>
          </a:prstGeom>
        </p:spPr>
        <p:txBody>
          <a:bodyPr wrap="none">
            <a:spAutoFit/>
          </a:bodyPr>
          <a:lstStyle/>
          <a:p>
            <a:r>
              <a:rPr lang="en-US" b="1">
                <a:solidFill>
                  <a:srgbClr val="FF0000"/>
                </a:solidFill>
                <a:latin typeface="Times New Roman" panose="02020603050405020304" pitchFamily="18" charset="0"/>
                <a:ea typeface="Times New Roman" panose="02020603050405020304" pitchFamily="18" charset="0"/>
              </a:rPr>
              <a:t>2.1. Sai số tuyệt đối</a:t>
            </a:r>
            <a:endParaRPr lang="en-US">
              <a:solidFill>
                <a:srgbClr val="FF0000"/>
              </a:solidFill>
            </a:endParaRPr>
          </a:p>
        </p:txBody>
      </p:sp>
      <mc:AlternateContent xmlns:mc="http://schemas.openxmlformats.org/markup-compatibility/2006" xmlns:a14="http://schemas.microsoft.com/office/drawing/2010/main">
        <mc:Choice Requires="a14">
          <p:sp>
            <p:nvSpPr>
              <p:cNvPr id="10" name="Rectangle 8"/>
              <p:cNvSpPr>
                <a:spLocks noChangeArrowheads="1"/>
              </p:cNvSpPr>
              <p:nvPr/>
            </p:nvSpPr>
            <p:spPr bwMode="auto">
              <a:xfrm>
                <a:off x="1561888" y="2019444"/>
                <a:ext cx="3094950" cy="36933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kumimoji="0" lang="pt-B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là số gần đúng của số đúng </a:t>
                </a:r>
                <a:r>
                  <a:rPr lang="en-US">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i="1">
                            <a:latin typeface="Cambria Math" panose="02040503050406030204" pitchFamily="18" charset="0"/>
                            <a:cs typeface="Times New Roman" panose="02020603050405020304" pitchFamily="18" charset="0"/>
                          </a:rPr>
                        </m:ctrlPr>
                      </m:accPr>
                      <m:e>
                        <m:r>
                          <a:rPr lang="en-US" b="0" i="1" smtClean="0">
                            <a:latin typeface="Cambria Math" panose="02040503050406030204" pitchFamily="18" charset="0"/>
                            <a:cs typeface="Times New Roman" panose="02020603050405020304" pitchFamily="18" charset="0"/>
                          </a:rPr>
                          <m:t>𝑎</m:t>
                        </m:r>
                      </m:e>
                    </m:acc>
                  </m:oMath>
                </a14:m>
                <a:endParaRPr kumimoji="0" lang="pt-B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mc:Choice>
        <mc:Fallback xmlns="">
          <p:sp>
            <p:nvSpPr>
              <p:cNvPr id="10" name="Rectangle 8"/>
              <p:cNvSpPr>
                <a:spLocks noRot="1" noChangeAspect="1" noMove="1" noResize="1" noEditPoints="1" noAdjustHandles="1" noChangeArrowheads="1" noChangeShapeType="1" noTextEdit="1"/>
              </p:cNvSpPr>
              <p:nvPr/>
            </p:nvSpPr>
            <p:spPr bwMode="auto">
              <a:xfrm>
                <a:off x="1561888" y="2019444"/>
                <a:ext cx="3094950" cy="369332"/>
              </a:xfrm>
              <a:prstGeom prst="rect">
                <a:avLst/>
              </a:prstGeom>
              <a:blipFill>
                <a:blip r:embed="rId5"/>
                <a:stretch>
                  <a:fillRect l="-1575" t="-8197" r="-6890" b="-2623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13" name="Rectangle 11"/>
          <p:cNvSpPr>
            <a:spLocks noChangeArrowheads="1"/>
          </p:cNvSpPr>
          <p:nvPr/>
        </p:nvSpPr>
        <p:spPr bwMode="auto">
          <a:xfrm>
            <a:off x="1327373" y="3205301"/>
            <a:ext cx="86818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Nếu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2960724396"/>
              </p:ext>
            </p:extLst>
          </p:nvPr>
        </p:nvGraphicFramePr>
        <p:xfrm>
          <a:off x="2102255" y="3141408"/>
          <a:ext cx="1240383" cy="528913"/>
        </p:xfrm>
        <a:graphic>
          <a:graphicData uri="http://schemas.openxmlformats.org/presentationml/2006/ole">
            <mc:AlternateContent xmlns:mc="http://schemas.openxmlformats.org/markup-compatibility/2006">
              <mc:Choice xmlns:v="urn:schemas-microsoft-com:vml" Requires="v">
                <p:oleObj spid="_x0000_s34129" name="Equation" r:id="rId6" imgW="431640" imgH="228600" progId="Equation.DSMT4">
                  <p:embed/>
                </p:oleObj>
              </mc:Choice>
              <mc:Fallback>
                <p:oleObj name="Equation" r:id="rId6" imgW="431640" imgH="228600" progId="Equation.DSMT4">
                  <p:embed/>
                  <p:pic>
                    <p:nvPicPr>
                      <p:cNvPr id="0" name="Object 10"/>
                      <p:cNvPicPr>
                        <a:picLocks noChangeAspect="1" noChangeArrowheads="1"/>
                      </p:cNvPicPr>
                      <p:nvPr/>
                    </p:nvPicPr>
                    <p:blipFill>
                      <a:blip r:embed="rId7"/>
                      <a:srcRect/>
                      <a:stretch>
                        <a:fillRect/>
                      </a:stretch>
                    </p:blipFill>
                    <p:spPr bwMode="auto">
                      <a:xfrm>
                        <a:off x="2102255" y="3141408"/>
                        <a:ext cx="1240383" cy="528913"/>
                      </a:xfrm>
                      <a:prstGeom prst="rect">
                        <a:avLst/>
                      </a:prstGeom>
                      <a:noFill/>
                    </p:spPr>
                  </p:pic>
                </p:oleObj>
              </mc:Fallback>
            </mc:AlternateContent>
          </a:graphicData>
        </a:graphic>
      </p:graphicFrame>
      <p:sp>
        <p:nvSpPr>
          <p:cNvPr id="18" name="Rectangle 17"/>
          <p:cNvSpPr/>
          <p:nvPr/>
        </p:nvSpPr>
        <p:spPr>
          <a:xfrm>
            <a:off x="3342638" y="3221198"/>
            <a:ext cx="819455"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Khi đó</a:t>
            </a:r>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3788570614"/>
              </p:ext>
            </p:extLst>
          </p:nvPr>
        </p:nvGraphicFramePr>
        <p:xfrm>
          <a:off x="4403946" y="3070159"/>
          <a:ext cx="2229174" cy="600162"/>
        </p:xfrm>
        <a:graphic>
          <a:graphicData uri="http://schemas.openxmlformats.org/presentationml/2006/ole">
            <mc:AlternateContent xmlns:mc="http://schemas.openxmlformats.org/markup-compatibility/2006">
              <mc:Choice xmlns:v="urn:schemas-microsoft-com:vml" Requires="v">
                <p:oleObj spid="_x0000_s34130" name="Equation" r:id="rId8" imgW="990170" imgH="266584" progId="Equation.DSMT4">
                  <p:embed/>
                </p:oleObj>
              </mc:Choice>
              <mc:Fallback>
                <p:oleObj name="Equation" r:id="rId8" imgW="990170" imgH="266584" progId="Equation.DSMT4">
                  <p:embed/>
                  <p:pic>
                    <p:nvPicPr>
                      <p:cNvPr id="0" name="Object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03946" y="3070159"/>
                        <a:ext cx="2229174" cy="600162"/>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838284447"/>
              </p:ext>
            </p:extLst>
          </p:nvPr>
        </p:nvGraphicFramePr>
        <p:xfrm>
          <a:off x="4403946" y="3757724"/>
          <a:ext cx="1364609" cy="578224"/>
        </p:xfrm>
        <a:graphic>
          <a:graphicData uri="http://schemas.openxmlformats.org/presentationml/2006/ole">
            <mc:AlternateContent xmlns:mc="http://schemas.openxmlformats.org/markup-compatibility/2006">
              <mc:Choice xmlns:v="urn:schemas-microsoft-com:vml" Requires="v">
                <p:oleObj spid="_x0000_s34131" name="Equation" r:id="rId10" imgW="558558" imgH="241195" progId="Equation.DSMT4">
                  <p:embed/>
                </p:oleObj>
              </mc:Choice>
              <mc:Fallback>
                <p:oleObj name="Equation" r:id="rId10" imgW="558558" imgH="241195" progId="Equation.DSMT4">
                  <p:embed/>
                  <p:pic>
                    <p:nvPicPr>
                      <p:cNvPr id="0" name="Object 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03946" y="3757724"/>
                        <a:ext cx="1364609" cy="578224"/>
                      </a:xfrm>
                      <a:prstGeom prst="rect">
                        <a:avLst/>
                      </a:prstGeom>
                      <a:noFill/>
                    </p:spPr>
                  </p:pic>
                </p:oleObj>
              </mc:Fallback>
            </mc:AlternateContent>
          </a:graphicData>
        </a:graphic>
      </p:graphicFrame>
      <p:sp>
        <p:nvSpPr>
          <p:cNvPr id="23" name="Rectangle 22"/>
          <p:cNvSpPr/>
          <p:nvPr/>
        </p:nvSpPr>
        <p:spPr>
          <a:xfrm>
            <a:off x="3451667" y="3757724"/>
            <a:ext cx="518091" cy="369332"/>
          </a:xfrm>
          <a:prstGeom prst="rect">
            <a:avLst/>
          </a:prstGeom>
        </p:spPr>
        <p:txBody>
          <a:bodyPr wrap="none">
            <a:spAutoFit/>
          </a:bodyPr>
          <a:lstStyle/>
          <a:p>
            <a:r>
              <a:rPr lang="en-US" smtClean="0">
                <a:latin typeface="Times New Roman" panose="02020603050405020304" pitchFamily="18" charset="0"/>
                <a:ea typeface="Times New Roman" panose="02020603050405020304" pitchFamily="18" charset="0"/>
              </a:rPr>
              <a:t>hay</a:t>
            </a:r>
            <a:endParaRPr lang="en-US"/>
          </a:p>
        </p:txBody>
      </p:sp>
      <p:sp>
        <p:nvSpPr>
          <p:cNvPr id="24" name="Rectangle 23"/>
          <p:cNvSpPr/>
          <p:nvPr/>
        </p:nvSpPr>
        <p:spPr>
          <a:xfrm>
            <a:off x="1394816" y="4335948"/>
            <a:ext cx="3162982" cy="410882"/>
          </a:xfrm>
          <a:prstGeom prst="rect">
            <a:avLst/>
          </a:prstGeom>
        </p:spPr>
        <p:txBody>
          <a:bodyPr wrap="none">
            <a:spAutoFit/>
          </a:bodyPr>
          <a:lstStyle/>
          <a:p>
            <a:pPr algn="just">
              <a:lnSpc>
                <a:spcPct val="115000"/>
              </a:lnSpc>
              <a:spcAft>
                <a:spcPts val="0"/>
              </a:spcAft>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Ta nói: số a có độ chính xác là d</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5" name="Rectangle 24"/>
          <p:cNvSpPr/>
          <p:nvPr/>
        </p:nvSpPr>
        <p:spPr>
          <a:xfrm>
            <a:off x="7441475" y="2549880"/>
            <a:ext cx="2169184" cy="369332"/>
          </a:xfrm>
          <a:prstGeom prst="rect">
            <a:avLst/>
          </a:prstGeom>
        </p:spPr>
        <p:txBody>
          <a:bodyPr wrap="none">
            <a:spAutoFit/>
          </a:bodyPr>
          <a:lstStyle/>
          <a:p>
            <a:r>
              <a:rPr lang="en-US" b="1">
                <a:solidFill>
                  <a:srgbClr val="FF0000"/>
                </a:solidFill>
                <a:latin typeface="Times New Roman" panose="02020603050405020304" pitchFamily="18" charset="0"/>
                <a:ea typeface="Times New Roman" panose="02020603050405020304" pitchFamily="18" charset="0"/>
              </a:rPr>
              <a:t>2.2. Sai số tương đối</a:t>
            </a:r>
            <a:endParaRPr lang="en-US">
              <a:solidFill>
                <a:srgbClr val="FF0000"/>
              </a:solidFill>
            </a:endParaRPr>
          </a:p>
        </p:txBody>
      </p:sp>
      <p:graphicFrame>
        <p:nvGraphicFramePr>
          <p:cNvPr id="27" name="Object 26"/>
          <p:cNvGraphicFramePr>
            <a:graphicFrameLocks noChangeAspect="1"/>
          </p:cNvGraphicFramePr>
          <p:nvPr>
            <p:extLst>
              <p:ext uri="{D42A27DB-BD31-4B8C-83A1-F6EECF244321}">
                <p14:modId xmlns:p14="http://schemas.microsoft.com/office/powerpoint/2010/main" val="2110062816"/>
              </p:ext>
            </p:extLst>
          </p:nvPr>
        </p:nvGraphicFramePr>
        <p:xfrm>
          <a:off x="9834570" y="2223038"/>
          <a:ext cx="1218912" cy="1023016"/>
        </p:xfrm>
        <a:graphic>
          <a:graphicData uri="http://schemas.openxmlformats.org/presentationml/2006/ole">
            <mc:AlternateContent xmlns:mc="http://schemas.openxmlformats.org/markup-compatibility/2006">
              <mc:Choice xmlns:v="urn:schemas-microsoft-com:vml" Requires="v">
                <p:oleObj spid="_x0000_s34132" name="Equation" r:id="rId12" imgW="533632" imgH="444693" progId="Equation.DSMT4">
                  <p:embed/>
                </p:oleObj>
              </mc:Choice>
              <mc:Fallback>
                <p:oleObj name="Equation" r:id="rId12" imgW="533632" imgH="444693" progId="Equation.DSMT4">
                  <p:embed/>
                  <p:pic>
                    <p:nvPicPr>
                      <p:cNvPr id="0" name="Object 1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834570" y="2223038"/>
                        <a:ext cx="1218912" cy="1023016"/>
                      </a:xfrm>
                      <a:prstGeom prst="rect">
                        <a:avLst/>
                      </a:prstGeom>
                      <a:noFill/>
                    </p:spPr>
                  </p:pic>
                </p:oleObj>
              </mc:Fallback>
            </mc:AlternateContent>
          </a:graphicData>
        </a:graphic>
      </p:graphicFrame>
      <p:sp>
        <p:nvSpPr>
          <p:cNvPr id="28" name="Rectangle 27"/>
          <p:cNvSpPr/>
          <p:nvPr/>
        </p:nvSpPr>
        <p:spPr>
          <a:xfrm>
            <a:off x="337854" y="4541389"/>
            <a:ext cx="1576072"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3. </a:t>
            </a:r>
            <a:r>
              <a:rPr lang="en-US" b="1" u="sng">
                <a:solidFill>
                  <a:srgbClr val="FF0000"/>
                </a:solidFill>
                <a:latin typeface="Times New Roman" panose="02020603050405020304" pitchFamily="18" charset="0"/>
                <a:ea typeface="Times New Roman" panose="02020603050405020304" pitchFamily="18" charset="0"/>
              </a:rPr>
              <a:t>Số qui tròn</a:t>
            </a:r>
            <a:r>
              <a:rPr lang="en-US" b="1">
                <a:solidFill>
                  <a:srgbClr val="FF0000"/>
                </a:solidFill>
                <a:latin typeface="Times New Roman" panose="02020603050405020304" pitchFamily="18" charset="0"/>
                <a:ea typeface="Times New Roman" panose="02020603050405020304" pitchFamily="18" charset="0"/>
              </a:rPr>
              <a:t> </a:t>
            </a:r>
          </a:p>
        </p:txBody>
      </p:sp>
      <p:sp>
        <p:nvSpPr>
          <p:cNvPr id="29" name="Rectangle 28"/>
          <p:cNvSpPr/>
          <p:nvPr/>
        </p:nvSpPr>
        <p:spPr>
          <a:xfrm>
            <a:off x="837928" y="5061544"/>
            <a:ext cx="10672754" cy="104797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tabLst>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Nguyên tắc làm tròn số:</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tabLst>
                <a:tab pos="457200" algn="l"/>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Qui tròn đến hàng nào thì tất cả các chữ số bên phải hàng đó thay bằng chữ số 0;</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tabLst>
                <a:tab pos="457200" algn="l"/>
                <a:tab pos="1651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Nếu chữ số kề bên phải hàng qui tròn lớn hơn hay bằng 5 thì phải tăng thêm một đơn vị vào hàng qui tròn.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4557798" y="19009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latin typeface="Times New Roman" panose="02020603050405020304" pitchFamily="18" charset="0"/>
                <a:cs typeface="Times New Roman" panose="02020603050405020304" pitchFamily="18" charset="0"/>
              </a:rPr>
              <a:t>§5. SỐ GẦN ĐÚNG. SAI SỐ </a:t>
            </a:r>
            <a:endParaRPr lang="en-US" sz="3200" b="1">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059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2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par>
                                <p:cTn id="48" presetID="16" presetClass="entr" presetSubtype="21"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Vertical)">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circle(in)">
                                      <p:cBhvr>
                                        <p:cTn id="55" dur="2000"/>
                                        <p:tgtEl>
                                          <p:spTgt spid="18"/>
                                        </p:tgtEl>
                                      </p:cBhvr>
                                    </p:animEffect>
                                  </p:childTnLst>
                                </p:cTn>
                              </p:par>
                              <p:par>
                                <p:cTn id="56" presetID="6" presetClass="entr" presetSubtype="16"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circle(in)">
                                      <p:cBhvr>
                                        <p:cTn id="58" dur="20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circle(in)">
                                      <p:cBhvr>
                                        <p:cTn id="63" dur="2000"/>
                                        <p:tgtEl>
                                          <p:spTgt spid="23"/>
                                        </p:tgtEl>
                                      </p:cBhvr>
                                    </p:animEffect>
                                  </p:childTnLst>
                                </p:cTn>
                              </p:par>
                              <p:par>
                                <p:cTn id="64" presetID="6" presetClass="entr" presetSubtype="16"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circle(in)">
                                      <p:cBhvr>
                                        <p:cTn id="66" dur="2000"/>
                                        <p:tgtEl>
                                          <p:spTgt spid="22"/>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1000"/>
                                        <p:tgtEl>
                                          <p:spTgt spid="25"/>
                                        </p:tgtEl>
                                      </p:cBhvr>
                                    </p:animEffect>
                                    <p:anim calcmode="lin" valueType="num">
                                      <p:cBhvr>
                                        <p:cTn id="79" dur="1000" fill="hold"/>
                                        <p:tgtEl>
                                          <p:spTgt spid="25"/>
                                        </p:tgtEl>
                                        <p:attrNameLst>
                                          <p:attrName>ppt_x</p:attrName>
                                        </p:attrNameLst>
                                      </p:cBhvr>
                                      <p:tavLst>
                                        <p:tav tm="0">
                                          <p:val>
                                            <p:strVal val="#ppt_x"/>
                                          </p:val>
                                        </p:tav>
                                        <p:tav tm="100000">
                                          <p:val>
                                            <p:strVal val="#ppt_x"/>
                                          </p:val>
                                        </p:tav>
                                      </p:tavLst>
                                    </p:anim>
                                    <p:anim calcmode="lin" valueType="num">
                                      <p:cBhvr>
                                        <p:cTn id="8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1" presetClass="entr" presetSubtype="1" fill="hold"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heel(1)">
                                      <p:cBhvr>
                                        <p:cTn id="85" dur="2000"/>
                                        <p:tgtEl>
                                          <p:spTgt spid="27"/>
                                        </p:tgtEl>
                                      </p:cBhvr>
                                    </p:animEffect>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1000"/>
                                        <p:tgtEl>
                                          <p:spTgt spid="28"/>
                                        </p:tgtEl>
                                      </p:cBhvr>
                                    </p:animEffect>
                                    <p:anim calcmode="lin" valueType="num">
                                      <p:cBhvr>
                                        <p:cTn id="91" dur="1000" fill="hold"/>
                                        <p:tgtEl>
                                          <p:spTgt spid="28"/>
                                        </p:tgtEl>
                                        <p:attrNameLst>
                                          <p:attrName>ppt_x</p:attrName>
                                        </p:attrNameLst>
                                      </p:cBhvr>
                                      <p:tavLst>
                                        <p:tav tm="0">
                                          <p:val>
                                            <p:strVal val="#ppt_x"/>
                                          </p:val>
                                        </p:tav>
                                        <p:tav tm="100000">
                                          <p:val>
                                            <p:strVal val="#ppt_x"/>
                                          </p:val>
                                        </p:tav>
                                      </p:tavLst>
                                    </p:anim>
                                    <p:anim calcmode="lin" valueType="num">
                                      <p:cBhvr>
                                        <p:cTn id="9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circle(in)">
                                      <p:cBhvr>
                                        <p:cTn id="9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 grpId="0"/>
      <p:bldP spid="8" grpId="0"/>
      <p:bldP spid="9" grpId="0"/>
      <p:bldP spid="10" grpId="0"/>
      <p:bldP spid="13" grpId="0"/>
      <p:bldP spid="18" grpId="0"/>
      <p:bldP spid="23" grpId="0"/>
      <p:bldP spid="24" grpId="0"/>
      <p:bldP spid="25" grpId="0"/>
      <p:bldP spid="28" grpId="0"/>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7854" y="636039"/>
            <a:ext cx="729687" cy="369332"/>
          </a:xfrm>
          <a:prstGeom prst="rect">
            <a:avLst/>
          </a:prstGeom>
        </p:spPr>
        <p:txBody>
          <a:bodyPr wrap="none">
            <a:spAutoFit/>
          </a:bodyPr>
          <a:lstStyle/>
          <a:p>
            <a:r>
              <a:rPr lang="pt-BR" b="1" smtClean="0">
                <a:solidFill>
                  <a:srgbClr val="FF0000"/>
                </a:solidFill>
                <a:latin typeface="Times New Roman" panose="02020603050405020304" pitchFamily="18" charset="0"/>
                <a:cs typeface="Times New Roman" panose="02020603050405020304" pitchFamily="18" charset="0"/>
              </a:rPr>
              <a:t>Ví dụ</a:t>
            </a:r>
            <a:endParaRPr lang="en-US" b="1">
              <a:solidFill>
                <a:srgbClr val="FF000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68184" y="1064153"/>
            <a:ext cx="7191018" cy="1105322"/>
          </a:xfrm>
          <a:prstGeom prst="rect">
            <a:avLst/>
          </a:prstGeom>
        </p:spPr>
      </p:pic>
      <p:graphicFrame>
        <p:nvGraphicFramePr>
          <p:cNvPr id="10" name="Object 9"/>
          <p:cNvGraphicFramePr>
            <a:graphicFrameLocks noChangeAspect="1"/>
          </p:cNvGraphicFramePr>
          <p:nvPr>
            <p:extLst>
              <p:ext uri="{D42A27DB-BD31-4B8C-83A1-F6EECF244321}">
                <p14:modId xmlns:p14="http://schemas.microsoft.com/office/powerpoint/2010/main" val="349807858"/>
              </p:ext>
            </p:extLst>
          </p:nvPr>
        </p:nvGraphicFramePr>
        <p:xfrm>
          <a:off x="9969170" y="2647579"/>
          <a:ext cx="1358537" cy="423151"/>
        </p:xfrm>
        <a:graphic>
          <a:graphicData uri="http://schemas.openxmlformats.org/presentationml/2006/ole">
            <mc:AlternateContent xmlns:mc="http://schemas.openxmlformats.org/markup-compatibility/2006">
              <mc:Choice xmlns:v="urn:schemas-microsoft-com:vml" Requires="v">
                <p:oleObj spid="_x0000_s36041" name="Equation" r:id="rId4" imgW="583693" imgH="177646" progId="Equation.DSMT4">
                  <p:embed/>
                </p:oleObj>
              </mc:Choice>
              <mc:Fallback>
                <p:oleObj name="Equation" r:id="rId4" imgW="583693" imgH="177646" progId="Equation.DSMT4">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9170" y="2647579"/>
                        <a:ext cx="1358537" cy="423151"/>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819408204"/>
              </p:ext>
            </p:extLst>
          </p:nvPr>
        </p:nvGraphicFramePr>
        <p:xfrm>
          <a:off x="9796876" y="3318128"/>
          <a:ext cx="1703126" cy="430911"/>
        </p:xfrm>
        <a:graphic>
          <a:graphicData uri="http://schemas.openxmlformats.org/presentationml/2006/ole">
            <mc:AlternateContent xmlns:mc="http://schemas.openxmlformats.org/markup-compatibility/2006">
              <mc:Choice xmlns:v="urn:schemas-microsoft-com:vml" Requires="v">
                <p:oleObj spid="_x0000_s36042" name="Equation" r:id="rId6" imgW="787058" imgH="203112" progId="Equation.DSMT4">
                  <p:embed/>
                </p:oleObj>
              </mc:Choice>
              <mc:Fallback>
                <p:oleObj name="Equation" r:id="rId6" imgW="787058" imgH="203112" progId="Equation.DSMT4">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6876" y="3318128"/>
                        <a:ext cx="1703126" cy="430911"/>
                      </a:xfrm>
                      <a:prstGeom prst="rect">
                        <a:avLst/>
                      </a:prstGeom>
                      <a:noFill/>
                    </p:spPr>
                  </p:pic>
                </p:oleObj>
              </mc:Fallback>
            </mc:AlternateContent>
          </a:graphicData>
        </a:graphic>
      </p:graphicFrame>
      <p:sp>
        <p:nvSpPr>
          <p:cNvPr id="12" name="Rectangle 7"/>
          <p:cNvSpPr>
            <a:spLocks noChangeArrowheads="1"/>
          </p:cNvSpPr>
          <p:nvPr/>
        </p:nvSpPr>
        <p:spPr bwMode="auto">
          <a:xfrm>
            <a:off x="5483703" y="2736554"/>
            <a:ext cx="496658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nên cộng thêm 1 đơn vị  vào hàng chục. Vậy: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3" name="Rectangle 8"/>
          <p:cNvSpPr>
            <a:spLocks noChangeArrowheads="1"/>
          </p:cNvSpPr>
          <p:nvPr/>
        </p:nvSpPr>
        <p:spPr bwMode="auto">
          <a:xfrm>
            <a:off x="801465" y="3318128"/>
            <a:ext cx="321754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Làm tròn đến hàng phần trăm:</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702697" y="4127104"/>
            <a:ext cx="7540882" cy="369332"/>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cs typeface="Times New Roman" panose="02020603050405020304" pitchFamily="18" charset="0"/>
              </a:rPr>
              <a:t> b/ Số b có độ chính xác là 0,001 nên ta làm tròn số b đến hàng phần trăm</a:t>
            </a:r>
            <a:endParaRPr lang="en-US"/>
          </a:p>
        </p:txBody>
      </p:sp>
      <p:graphicFrame>
        <p:nvGraphicFramePr>
          <p:cNvPr id="17" name="Object 16"/>
          <p:cNvGraphicFramePr>
            <a:graphicFrameLocks noChangeAspect="1"/>
          </p:cNvGraphicFramePr>
          <p:nvPr>
            <p:extLst>
              <p:ext uri="{D42A27DB-BD31-4B8C-83A1-F6EECF244321}">
                <p14:modId xmlns:p14="http://schemas.microsoft.com/office/powerpoint/2010/main" val="4059824722"/>
              </p:ext>
            </p:extLst>
          </p:nvPr>
        </p:nvGraphicFramePr>
        <p:xfrm>
          <a:off x="7864756" y="4091606"/>
          <a:ext cx="1135553" cy="425832"/>
        </p:xfrm>
        <a:graphic>
          <a:graphicData uri="http://schemas.openxmlformats.org/presentationml/2006/ole">
            <mc:AlternateContent xmlns:mc="http://schemas.openxmlformats.org/markup-compatibility/2006">
              <mc:Choice xmlns:v="urn:schemas-microsoft-com:vml" Requires="v">
                <p:oleObj spid="_x0000_s36043" name="Equation" r:id="rId8" imgW="533169" imgH="203112" progId="Equation.DSMT4">
                  <p:embed/>
                </p:oleObj>
              </mc:Choice>
              <mc:Fallback>
                <p:oleObj name="Equation" r:id="rId8" imgW="533169" imgH="203112"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64756" y="4091606"/>
                        <a:ext cx="1135553" cy="425832"/>
                      </a:xfrm>
                      <a:prstGeom prst="rect">
                        <a:avLst/>
                      </a:prstGeom>
                      <a:noFill/>
                    </p:spPr>
                  </p:pic>
                </p:oleObj>
              </mc:Fallback>
            </mc:AlternateContent>
          </a:graphicData>
        </a:graphic>
      </p:graphicFrame>
      <p:pic>
        <p:nvPicPr>
          <p:cNvPr id="18" name="Picture 17"/>
          <p:cNvPicPr>
            <a:picLocks noChangeAspect="1"/>
          </p:cNvPicPr>
          <p:nvPr/>
        </p:nvPicPr>
        <p:blipFill>
          <a:blip r:embed="rId10"/>
          <a:stretch>
            <a:fillRect/>
          </a:stretch>
        </p:blipFill>
        <p:spPr>
          <a:xfrm>
            <a:off x="525453" y="4938015"/>
            <a:ext cx="8866741" cy="893724"/>
          </a:xfrm>
          <a:prstGeom prst="rect">
            <a:avLst/>
          </a:prstGeom>
        </p:spPr>
      </p:pic>
      <p:sp>
        <p:nvSpPr>
          <p:cNvPr id="2" name="Rectangle 1"/>
          <p:cNvSpPr/>
          <p:nvPr/>
        </p:nvSpPr>
        <p:spPr>
          <a:xfrm>
            <a:off x="525453" y="2302862"/>
            <a:ext cx="2730235" cy="369332"/>
          </a:xfrm>
          <a:prstGeom prst="rect">
            <a:avLst/>
          </a:prstGeom>
        </p:spPr>
        <p:txBody>
          <a:bodyPr wrap="none">
            <a:spAutoFit/>
          </a:bodyPr>
          <a:lstStyle/>
          <a:p>
            <a:pPr lvl="0" defTabSz="914400" eaLnBrk="0" fontAlgn="base" hangingPunct="0">
              <a:spcBef>
                <a:spcPct val="0"/>
              </a:spcBef>
              <a:spcAft>
                <a:spcPct val="0"/>
              </a:spcAft>
              <a:tabLst>
                <a:tab pos="1651000" algn="l"/>
              </a:tabLs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a) Làm tròn đến hàng chục:</a:t>
            </a:r>
            <a:endParaRPr lang="en-US" altLang="en-US">
              <a:latin typeface="Times New Roman" panose="02020603050405020304" pitchFamily="18" charset="0"/>
              <a:cs typeface="Times New Roman" panose="02020603050405020304" pitchFamily="18" charset="0"/>
            </a:endParaRPr>
          </a:p>
        </p:txBody>
      </p:sp>
      <p:sp>
        <p:nvSpPr>
          <p:cNvPr id="3" name="Rectangle 2"/>
          <p:cNvSpPr/>
          <p:nvPr/>
        </p:nvSpPr>
        <p:spPr>
          <a:xfrm>
            <a:off x="953421" y="2761169"/>
            <a:ext cx="4851008" cy="369332"/>
          </a:xfrm>
          <a:prstGeom prst="rect">
            <a:avLst/>
          </a:prstGeom>
        </p:spPr>
        <p:txBody>
          <a:bodyPr wrap="none">
            <a:spAutoFit/>
          </a:bodyPr>
          <a:lstStyle/>
          <a:p>
            <a:r>
              <a:rPr lang="en-US" altLang="en-US">
                <a:latin typeface="Times New Roman" panose="02020603050405020304" pitchFamily="18" charset="0"/>
                <a:ea typeface="Times New Roman" panose="02020603050405020304" pitchFamily="18" charset="0"/>
                <a:cs typeface="Times New Roman" panose="02020603050405020304" pitchFamily="18" charset="0"/>
              </a:rPr>
              <a:t>Chữ số liền kề bên phải hàng chục là 9 (mà 9 &gt; 5) </a:t>
            </a:r>
            <a:endParaRPr lang="en-US"/>
          </a:p>
        </p:txBody>
      </p:sp>
      <p:sp>
        <p:nvSpPr>
          <p:cNvPr id="6" name="Rectangle 5"/>
          <p:cNvSpPr/>
          <p:nvPr/>
        </p:nvSpPr>
        <p:spPr>
          <a:xfrm>
            <a:off x="3886217" y="3346768"/>
            <a:ext cx="5904822" cy="369332"/>
          </a:xfrm>
          <a:prstGeom prst="rect">
            <a:avLst/>
          </a:prstGeom>
        </p:spPr>
        <p:txBody>
          <a:bodyPr wrap="none">
            <a:spAutoFit/>
          </a:bodyPr>
          <a:lstStyle/>
          <a:p>
            <a:r>
              <a:rPr lang="en-US" altLang="en-US">
                <a:latin typeface="Times New Roman" panose="02020603050405020304" pitchFamily="18" charset="0"/>
                <a:ea typeface="Times New Roman" panose="02020603050405020304" pitchFamily="18" charset="0"/>
                <a:cs typeface="Times New Roman" panose="02020603050405020304" pitchFamily="18" charset="0"/>
              </a:rPr>
              <a:t>Chữ số liền kề bên phải hàng phần trăm là 1 (mà 1 &lt; 5). Vậy: </a:t>
            </a:r>
            <a:endParaRPr lang="en-US"/>
          </a:p>
        </p:txBody>
      </p:sp>
      <p:sp>
        <p:nvSpPr>
          <p:cNvPr id="16" name="Rectangle 15"/>
          <p:cNvSpPr/>
          <p:nvPr/>
        </p:nvSpPr>
        <p:spPr>
          <a:xfrm>
            <a:off x="3886217" y="406283"/>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861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circle(in)">
                                      <p:cBhvr>
                                        <p:cTn id="14" dur="20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arn(inVertical)">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circle(in)">
                                      <p:cBhvr>
                                        <p:cTn id="48" dur="2000"/>
                                        <p:tgtEl>
                                          <p:spTgt spid="17"/>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barn(inVertical)">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3"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1067541" y="2560444"/>
            <a:ext cx="284719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 có 0,00312 &lt; 0,005 nên</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 name="Rectangle 9"/>
          <p:cNvSpPr/>
          <p:nvPr/>
        </p:nvSpPr>
        <p:spPr>
          <a:xfrm>
            <a:off x="337854" y="636039"/>
            <a:ext cx="729687" cy="369332"/>
          </a:xfrm>
          <a:prstGeom prst="rect">
            <a:avLst/>
          </a:prstGeom>
        </p:spPr>
        <p:txBody>
          <a:bodyPr wrap="none">
            <a:spAutoFit/>
          </a:bodyPr>
          <a:lstStyle/>
          <a:p>
            <a:r>
              <a:rPr lang="pt-BR" b="1" smtClean="0">
                <a:solidFill>
                  <a:srgbClr val="FF0000"/>
                </a:solidFill>
                <a:latin typeface="Times New Roman" panose="02020603050405020304" pitchFamily="18" charset="0"/>
                <a:cs typeface="Times New Roman" panose="02020603050405020304" pitchFamily="18" charset="0"/>
              </a:rPr>
              <a:t>Ví dụ</a:t>
            </a:r>
            <a:endParaRPr lang="en-US" b="1">
              <a:solidFill>
                <a:srgbClr val="FF000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473202" y="1094086"/>
            <a:ext cx="8866741" cy="893724"/>
          </a:xfrm>
          <a:prstGeom prst="rect">
            <a:avLst/>
          </a:prstGeom>
          <a:ln>
            <a:solidFill>
              <a:srgbClr val="00B0F0"/>
            </a:solidFill>
          </a:ln>
        </p:spPr>
      </p:pic>
      <p:sp>
        <p:nvSpPr>
          <p:cNvPr id="12" name="Rectangle 11"/>
          <p:cNvSpPr/>
          <p:nvPr/>
        </p:nvSpPr>
        <p:spPr>
          <a:xfrm>
            <a:off x="3796196" y="2560444"/>
            <a:ext cx="4778872" cy="369332"/>
          </a:xfrm>
          <a:prstGeom prst="rect">
            <a:avLst/>
          </a:prstGeom>
        </p:spPr>
        <p:txBody>
          <a:bodyPr wrap="none">
            <a:spAutoFit/>
          </a:bodyPr>
          <a:lstStyle/>
          <a:p>
            <a:pPr lvl="0" defTabSz="914400" eaLnBrk="0" fontAlgn="base" hangingPunct="0">
              <a:spcBef>
                <a:spcPct val="0"/>
              </a:spcBef>
              <a:spcAft>
                <a:spcPct val="0"/>
              </a:spcAft>
              <a:tabLst>
                <a:tab pos="1651000" algn="l"/>
              </a:tabLs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độ chính xác nhỏ hơn nửa đơn vị hàng phần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tram.</a:t>
            </a:r>
            <a:endParaRPr lang="en-US" altLang="en-US">
              <a:latin typeface="Times New Roman" panose="02020603050405020304" pitchFamily="18" charset="0"/>
              <a:cs typeface="Times New Roman" panose="02020603050405020304" pitchFamily="18" charset="0"/>
            </a:endParaRPr>
          </a:p>
        </p:txBody>
      </p:sp>
      <p:sp>
        <p:nvSpPr>
          <p:cNvPr id="13" name="Rectangle 12"/>
          <p:cNvSpPr/>
          <p:nvPr/>
        </p:nvSpPr>
        <p:spPr>
          <a:xfrm>
            <a:off x="1790092" y="2996492"/>
            <a:ext cx="3047629" cy="369332"/>
          </a:xfrm>
          <a:prstGeom prst="rect">
            <a:avLst/>
          </a:prstGeom>
        </p:spPr>
        <p:txBody>
          <a:bodyPr wrap="none">
            <a:spAutoFit/>
          </a:bodyPr>
          <a:lstStyle/>
          <a:p>
            <a:pPr lvl="0" defTabSz="914400" eaLnBrk="0" fontAlgn="base" hangingPunct="0">
              <a:spcBef>
                <a:spcPct val="0"/>
              </a:spcBef>
              <a:spcAft>
                <a:spcPct val="0"/>
              </a:spcAft>
              <a:tabLst>
                <a:tab pos="1651000" algn="l"/>
              </a:tabLs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Mà chữ số hàng phần trăm là 7</a:t>
            </a:r>
            <a:endParaRPr lang="en-US" altLang="en-US">
              <a:latin typeface="Times New Roman" panose="02020603050405020304" pitchFamily="18" charset="0"/>
              <a:cs typeface="Times New Roman" panose="02020603050405020304" pitchFamily="18" charset="0"/>
            </a:endParaRPr>
          </a:p>
        </p:txBody>
      </p:sp>
      <p:sp>
        <p:nvSpPr>
          <p:cNvPr id="14" name="Rectangle 13"/>
          <p:cNvSpPr/>
          <p:nvPr/>
        </p:nvSpPr>
        <p:spPr>
          <a:xfrm>
            <a:off x="1790092" y="3385333"/>
            <a:ext cx="7350035" cy="369332"/>
          </a:xfrm>
          <a:prstGeom prst="rect">
            <a:avLst/>
          </a:prstGeom>
        </p:spPr>
        <p:txBody>
          <a:bodyPr wrap="square">
            <a:spAutoFit/>
          </a:bodyPr>
          <a:lstStyle/>
          <a:p>
            <a:pPr lvl="0" defTabSz="914400" eaLnBrk="0" fontAlgn="base" hangingPunct="0">
              <a:spcBef>
                <a:spcPct val="0"/>
              </a:spcBef>
              <a:spcAft>
                <a:spcPct val="0"/>
              </a:spcAft>
              <a:tabLst>
                <a:tab pos="1651000" algn="l"/>
              </a:tabLs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Vậy các chữ số chắc của số A là  2 ; 4 ;7 (gồm 7 và  các chữ số bên trái nó )</a:t>
            </a:r>
            <a:endParaRPr lang="en-US" altLang="en-US">
              <a:latin typeface="Times New Roman" panose="02020603050405020304" pitchFamily="18" charset="0"/>
              <a:cs typeface="Times New Roman" panose="02020603050405020304" pitchFamily="18" charset="0"/>
            </a:endParaRPr>
          </a:p>
        </p:txBody>
      </p:sp>
      <p:sp>
        <p:nvSpPr>
          <p:cNvPr id="15" name="Rectangle 14"/>
          <p:cNvSpPr/>
          <p:nvPr/>
        </p:nvSpPr>
        <p:spPr>
          <a:xfrm>
            <a:off x="1223281" y="3957967"/>
            <a:ext cx="1936684" cy="369332"/>
          </a:xfrm>
          <a:prstGeom prst="rect">
            <a:avLst/>
          </a:prstGeom>
        </p:spPr>
        <p:txBody>
          <a:bodyPr wrap="none">
            <a:spAutoFit/>
          </a:bodyPr>
          <a:lstStyle/>
          <a:p>
            <a:pPr lvl="0" defTabSz="914400" eaLnBrk="0" fontAlgn="base" hangingPunct="0">
              <a:spcBef>
                <a:spcPct val="0"/>
              </a:spcBef>
              <a:spcAft>
                <a:spcPct val="0"/>
              </a:spcAft>
              <a:buFontTx/>
              <a:buChar char="•"/>
              <a:tabLst>
                <a:tab pos="1651000" algn="l"/>
              </a:tabLst>
            </a:pP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Ta có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650 &lt; 5000 </a:t>
            </a:r>
            <a:endParaRPr lang="en-US" altLang="en-US">
              <a:latin typeface="Times New Roman" panose="02020603050405020304" pitchFamily="18" charset="0"/>
              <a:cs typeface="Times New Roman" panose="02020603050405020304" pitchFamily="18" charset="0"/>
            </a:endParaRPr>
          </a:p>
        </p:txBody>
      </p:sp>
      <p:sp>
        <p:nvSpPr>
          <p:cNvPr id="16" name="Rectangle 15"/>
          <p:cNvSpPr/>
          <p:nvPr/>
        </p:nvSpPr>
        <p:spPr>
          <a:xfrm>
            <a:off x="3040289" y="3962062"/>
            <a:ext cx="5534779" cy="369332"/>
          </a:xfrm>
          <a:prstGeom prst="rect">
            <a:avLst/>
          </a:prstGeom>
        </p:spPr>
        <p:txBody>
          <a:bodyPr wrap="square">
            <a:spAutoFit/>
          </a:bodyPr>
          <a:lstStyle/>
          <a:p>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 nên độ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chính xác nhỏ hơn nửa đơn vị hàng chục nghìn</a:t>
            </a:r>
            <a:endParaRPr lang="en-US"/>
          </a:p>
        </p:txBody>
      </p:sp>
      <p:sp>
        <p:nvSpPr>
          <p:cNvPr id="17" name="Rectangle 16"/>
          <p:cNvSpPr/>
          <p:nvPr/>
        </p:nvSpPr>
        <p:spPr>
          <a:xfrm>
            <a:off x="1790092" y="4354998"/>
            <a:ext cx="3195105" cy="369332"/>
          </a:xfrm>
          <a:prstGeom prst="rect">
            <a:avLst/>
          </a:prstGeom>
        </p:spPr>
        <p:txBody>
          <a:bodyPr wrap="none">
            <a:spAutoFit/>
          </a:bodyPr>
          <a:lstStyle/>
          <a:p>
            <a:r>
              <a:rPr lang="en-US" altLang="en-US">
                <a:latin typeface="Times New Roman" panose="02020603050405020304" pitchFamily="18" charset="0"/>
                <a:ea typeface="Times New Roman" panose="02020603050405020304" pitchFamily="18" charset="0"/>
                <a:cs typeface="Times New Roman" panose="02020603050405020304" pitchFamily="18" charset="0"/>
              </a:rPr>
              <a:t> Mà chữ số hàng chục nghìn là 2</a:t>
            </a:r>
            <a:endParaRPr lang="en-US"/>
          </a:p>
        </p:txBody>
      </p:sp>
      <p:sp>
        <p:nvSpPr>
          <p:cNvPr id="18" name="Rectangle 17"/>
          <p:cNvSpPr/>
          <p:nvPr/>
        </p:nvSpPr>
        <p:spPr>
          <a:xfrm>
            <a:off x="1839483" y="4724330"/>
            <a:ext cx="4310795" cy="369332"/>
          </a:xfrm>
          <a:prstGeom prst="rect">
            <a:avLst/>
          </a:prstGeom>
        </p:spPr>
        <p:txBody>
          <a:bodyPr wrap="none">
            <a:spAutoFit/>
          </a:bodyPr>
          <a:lstStyle/>
          <a:p>
            <a:pPr lvl="0" defTabSz="914400" eaLnBrk="0" fontAlgn="base" hangingPunct="0">
              <a:spcBef>
                <a:spcPct val="0"/>
              </a:spcBef>
              <a:spcAft>
                <a:spcPct val="0"/>
              </a:spcAft>
              <a:tabLst>
                <a:tab pos="1651000" algn="l"/>
              </a:tabLst>
            </a:pPr>
            <a:r>
              <a:rPr lang="en-US" altLang="en-US">
                <a:latin typeface="Times New Roman" panose="02020603050405020304" pitchFamily="18" charset="0"/>
                <a:ea typeface="Times New Roman" panose="02020603050405020304" pitchFamily="18" charset="0"/>
                <a:cs typeface="Times New Roman" panose="02020603050405020304" pitchFamily="18" charset="0"/>
              </a:rPr>
              <a:t>Vậy các chữ số chắc của số B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là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9, 8, 7, 1, 2</a:t>
            </a:r>
            <a:endParaRPr lang="en-US" altLang="en-US">
              <a:latin typeface="Times New Roman" panose="02020603050405020304" pitchFamily="18" charset="0"/>
              <a:cs typeface="Times New Roman" panose="02020603050405020304" pitchFamily="18" charset="0"/>
            </a:endParaRPr>
          </a:p>
        </p:txBody>
      </p:sp>
      <p:sp>
        <p:nvSpPr>
          <p:cNvPr id="19" name="Rectangle 18"/>
          <p:cNvSpPr/>
          <p:nvPr/>
        </p:nvSpPr>
        <p:spPr>
          <a:xfrm>
            <a:off x="4543943" y="45428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3893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20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ircle(in)">
                                      <p:cBhvr>
                                        <p:cTn id="34" dur="20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circle(in)">
                                      <p:cBhvr>
                                        <p:cTn id="4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P spid="16" grpId="0"/>
      <p:bldP spid="17" grpId="0"/>
      <p:bldP spid="1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4543943" y="45428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337854" y="1369869"/>
            <a:ext cx="9128827" cy="1234786"/>
          </a:xfrm>
          <a:prstGeom prst="rect">
            <a:avLst/>
          </a:prstGeom>
          <a:ln>
            <a:solidFill>
              <a:srgbClr val="00B0F0"/>
            </a:solidFill>
          </a:ln>
        </p:spPr>
      </p:pic>
      <p:sp>
        <p:nvSpPr>
          <p:cNvPr id="3" name="Rectangle 2"/>
          <p:cNvSpPr>
            <a:spLocks noChangeArrowheads="1"/>
          </p:cNvSpPr>
          <p:nvPr/>
        </p:nvSpPr>
        <p:spPr bwMode="auto">
          <a:xfrm>
            <a:off x="2183231" y="2657176"/>
            <a:ext cx="797526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Vì chữ số hang phần nghìn là 8 &gt; 5 </a:t>
            </a:r>
            <a:r>
              <a:rPr lang="en-US">
                <a:latin typeface="Times New Roman" panose="02020603050405020304" pitchFamily="18" charset="0"/>
                <a:cs typeface="Times New Roman" panose="02020603050405020304" pitchFamily="18" charset="0"/>
              </a:rPr>
              <a:t>nên chữ số hàng quy tròn phải tang một đơn vị</a:t>
            </a: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337854" y="3241617"/>
            <a:ext cx="9341071" cy="1219547"/>
          </a:xfrm>
          <a:prstGeom prst="rect">
            <a:avLst/>
          </a:prstGeom>
          <a:ln>
            <a:solidFill>
              <a:srgbClr val="00B0F0"/>
            </a:solidFill>
          </a:ln>
        </p:spPr>
      </p:pic>
      <p:graphicFrame>
        <p:nvGraphicFramePr>
          <p:cNvPr id="20" name="Object 19"/>
          <p:cNvGraphicFramePr>
            <a:graphicFrameLocks noChangeAspect="1"/>
          </p:cNvGraphicFramePr>
          <p:nvPr>
            <p:extLst>
              <p:ext uri="{D42A27DB-BD31-4B8C-83A1-F6EECF244321}">
                <p14:modId xmlns:p14="http://schemas.microsoft.com/office/powerpoint/2010/main" val="2779140912"/>
              </p:ext>
            </p:extLst>
          </p:nvPr>
        </p:nvGraphicFramePr>
        <p:xfrm>
          <a:off x="10007900" y="3606034"/>
          <a:ext cx="1890315" cy="456283"/>
        </p:xfrm>
        <a:graphic>
          <a:graphicData uri="http://schemas.openxmlformats.org/presentationml/2006/ole">
            <mc:AlternateContent xmlns:mc="http://schemas.openxmlformats.org/markup-compatibility/2006">
              <mc:Choice xmlns:v="urn:schemas-microsoft-com:vml" Requires="v">
                <p:oleObj spid="_x0000_s185363" name="Equation" r:id="rId5" imgW="825500" imgH="203200" progId="Equation.DSMT4">
                  <p:embed/>
                </p:oleObj>
              </mc:Choice>
              <mc:Fallback>
                <p:oleObj name="Equation" r:id="rId5" imgW="825500" imgH="20320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07900" y="3606034"/>
                        <a:ext cx="1890315" cy="456283"/>
                      </a:xfrm>
                      <a:prstGeom prst="rect">
                        <a:avLst/>
                      </a:prstGeom>
                      <a:noFill/>
                    </p:spPr>
                  </p:pic>
                </p:oleObj>
              </mc:Fallback>
            </mc:AlternateContent>
          </a:graphicData>
        </a:graphic>
      </p:graphicFrame>
      <p:sp>
        <p:nvSpPr>
          <p:cNvPr id="21" name="Rectangle 7"/>
          <p:cNvSpPr>
            <a:spLocks noChangeArrowheads="1"/>
          </p:cNvSpPr>
          <p:nvPr/>
        </p:nvSpPr>
        <p:spPr bwMode="auto">
          <a:xfrm>
            <a:off x="1316182" y="4499087"/>
            <a:ext cx="8271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Vì độ chính xác đến hàng tram d = 213 </a:t>
            </a:r>
            <a:r>
              <a:rPr lang="en-US">
                <a:latin typeface="Times New Roman" panose="02020603050405020304" pitchFamily="18" charset="0"/>
                <a:cs typeface="Times New Roman" panose="02020603050405020304" pitchFamily="18" charset="0"/>
              </a:rPr>
              <a:t>nên số quy tròn của số gần đúng </a:t>
            </a:r>
            <a:r>
              <a:rPr lang="en-US" smtClean="0">
                <a:latin typeface="Times New Roman" panose="02020603050405020304" pitchFamily="18" charset="0"/>
                <a:cs typeface="Times New Roman" panose="02020603050405020304" pitchFamily="18" charset="0"/>
              </a:rPr>
              <a:t>367653964 là </a:t>
            </a: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26" name="Picture 25"/>
          <p:cNvPicPr>
            <a:picLocks noChangeAspect="1"/>
          </p:cNvPicPr>
          <p:nvPr/>
        </p:nvPicPr>
        <p:blipFill>
          <a:blip r:embed="rId7"/>
          <a:stretch>
            <a:fillRect/>
          </a:stretch>
        </p:blipFill>
        <p:spPr>
          <a:xfrm>
            <a:off x="337854" y="5098127"/>
            <a:ext cx="9670046" cy="1264772"/>
          </a:xfrm>
          <a:prstGeom prst="rect">
            <a:avLst/>
          </a:prstGeom>
          <a:ln>
            <a:solidFill>
              <a:srgbClr val="00B0F0"/>
            </a:solidFill>
          </a:ln>
        </p:spPr>
      </p:pic>
      <p:sp>
        <p:nvSpPr>
          <p:cNvPr id="27" name="Rectangle 26"/>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0738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1000"/>
                                        <p:tgtEl>
                                          <p:spTgt spid="21"/>
                                        </p:tgtEl>
                                      </p:cBhvr>
                                    </p:animEffect>
                                    <p:anim calcmode="lin" valueType="num">
                                      <p:cBhvr>
                                        <p:cTn id="29" dur="1000" fill="hold"/>
                                        <p:tgtEl>
                                          <p:spTgt spid="21"/>
                                        </p:tgtEl>
                                        <p:attrNameLst>
                                          <p:attrName>ppt_x</p:attrName>
                                        </p:attrNameLst>
                                      </p:cBhvr>
                                      <p:tavLst>
                                        <p:tav tm="0">
                                          <p:val>
                                            <p:strVal val="#ppt_x"/>
                                          </p:val>
                                        </p:tav>
                                        <p:tav tm="100000">
                                          <p:val>
                                            <p:strVal val="#ppt_x"/>
                                          </p:val>
                                        </p:tav>
                                      </p:tavLst>
                                    </p:anim>
                                    <p:anim calcmode="lin" valueType="num">
                                      <p:cBhvr>
                                        <p:cTn id="3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337853" y="1160744"/>
            <a:ext cx="10745357" cy="691738"/>
          </a:xfrm>
          <a:prstGeom prst="rect">
            <a:avLst/>
          </a:prstGeom>
          <a:ln>
            <a:solidFill>
              <a:srgbClr val="00B050"/>
            </a:solidFill>
          </a:ln>
        </p:spPr>
      </p:pic>
      <p:pic>
        <p:nvPicPr>
          <p:cNvPr id="7" name="Picture 6"/>
          <p:cNvPicPr>
            <a:picLocks noChangeAspect="1"/>
          </p:cNvPicPr>
          <p:nvPr/>
        </p:nvPicPr>
        <p:blipFill>
          <a:blip r:embed="rId4"/>
          <a:stretch>
            <a:fillRect/>
          </a:stretch>
        </p:blipFill>
        <p:spPr>
          <a:xfrm>
            <a:off x="259476" y="2992046"/>
            <a:ext cx="10823734" cy="782840"/>
          </a:xfrm>
          <a:prstGeom prst="rect">
            <a:avLst/>
          </a:prstGeom>
          <a:ln>
            <a:solidFill>
              <a:srgbClr val="00B050"/>
            </a:solidFill>
          </a:ln>
        </p:spPr>
      </p:pic>
      <p:pic>
        <p:nvPicPr>
          <p:cNvPr id="8" name="Picture 7"/>
          <p:cNvPicPr>
            <a:picLocks noChangeAspect="1"/>
          </p:cNvPicPr>
          <p:nvPr/>
        </p:nvPicPr>
        <p:blipFill>
          <a:blip r:embed="rId5"/>
          <a:stretch>
            <a:fillRect/>
          </a:stretch>
        </p:blipFill>
        <p:spPr>
          <a:xfrm>
            <a:off x="259477" y="4754118"/>
            <a:ext cx="11143004" cy="860232"/>
          </a:xfrm>
          <a:prstGeom prst="rect">
            <a:avLst/>
          </a:prstGeom>
          <a:ln>
            <a:solidFill>
              <a:srgbClr val="00B050"/>
            </a:solidFill>
          </a:ln>
        </p:spPr>
      </p:pic>
      <p:sp>
        <p:nvSpPr>
          <p:cNvPr id="9" name="Rectangle 8"/>
          <p:cNvSpPr/>
          <p:nvPr/>
        </p:nvSpPr>
        <p:spPr>
          <a:xfrm>
            <a:off x="4543943" y="45428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282538087"/>
              </p:ext>
            </p:extLst>
          </p:nvPr>
        </p:nvGraphicFramePr>
        <p:xfrm>
          <a:off x="1103284" y="2142024"/>
          <a:ext cx="1328737" cy="423862"/>
        </p:xfrm>
        <a:graphic>
          <a:graphicData uri="http://schemas.openxmlformats.org/presentationml/2006/ole">
            <mc:AlternateContent xmlns:mc="http://schemas.openxmlformats.org/markup-compatibility/2006">
              <mc:Choice xmlns:v="urn:schemas-microsoft-com:vml" Requires="v">
                <p:oleObj spid="_x0000_s157822" name="Equation" r:id="rId6" imgW="571320" imgH="177480" progId="Equation.DSMT4">
                  <p:embed/>
                </p:oleObj>
              </mc:Choice>
              <mc:Fallback>
                <p:oleObj name="Equation" r:id="rId6" imgW="571320" imgH="177480" progId="Equation.DSMT4">
                  <p:embed/>
                  <p:pic>
                    <p:nvPicPr>
                      <p:cNvPr id="10" name="Object 9"/>
                      <p:cNvPicPr>
                        <a:picLocks noChangeAspect="1" noChangeArrowheads="1"/>
                      </p:cNvPicPr>
                      <p:nvPr/>
                    </p:nvPicPr>
                    <p:blipFill>
                      <a:blip r:embed="rId7"/>
                      <a:srcRect/>
                      <a:stretch>
                        <a:fillRect/>
                      </a:stretch>
                    </p:blipFill>
                    <p:spPr bwMode="auto">
                      <a:xfrm>
                        <a:off x="1103284" y="2142024"/>
                        <a:ext cx="1328737" cy="423862"/>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317647329"/>
              </p:ext>
            </p:extLst>
          </p:nvPr>
        </p:nvGraphicFramePr>
        <p:xfrm>
          <a:off x="6580344" y="2154075"/>
          <a:ext cx="2125662" cy="484187"/>
        </p:xfrm>
        <a:graphic>
          <a:graphicData uri="http://schemas.openxmlformats.org/presentationml/2006/ole">
            <mc:AlternateContent xmlns:mc="http://schemas.openxmlformats.org/markup-compatibility/2006">
              <mc:Choice xmlns:v="urn:schemas-microsoft-com:vml" Requires="v">
                <p:oleObj spid="_x0000_s157823" name="Equation" r:id="rId8" imgW="914400" imgH="203040" progId="Equation.DSMT4">
                  <p:embed/>
                </p:oleObj>
              </mc:Choice>
              <mc:Fallback>
                <p:oleObj name="Equation" r:id="rId8" imgW="914400" imgH="203040" progId="Equation.DSMT4">
                  <p:embed/>
                  <p:pic>
                    <p:nvPicPr>
                      <p:cNvPr id="10" name="Object 9"/>
                      <p:cNvPicPr>
                        <a:picLocks noChangeAspect="1" noChangeArrowheads="1"/>
                      </p:cNvPicPr>
                      <p:nvPr/>
                    </p:nvPicPr>
                    <p:blipFill>
                      <a:blip r:embed="rId9"/>
                      <a:srcRect/>
                      <a:stretch>
                        <a:fillRect/>
                      </a:stretch>
                    </p:blipFill>
                    <p:spPr bwMode="auto">
                      <a:xfrm>
                        <a:off x="6580344" y="2154075"/>
                        <a:ext cx="2125662" cy="484187"/>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351912415"/>
              </p:ext>
            </p:extLst>
          </p:nvPr>
        </p:nvGraphicFramePr>
        <p:xfrm>
          <a:off x="1103284" y="3950241"/>
          <a:ext cx="2419961" cy="445548"/>
        </p:xfrm>
        <a:graphic>
          <a:graphicData uri="http://schemas.openxmlformats.org/presentationml/2006/ole">
            <mc:AlternateContent xmlns:mc="http://schemas.openxmlformats.org/markup-compatibility/2006">
              <mc:Choice xmlns:v="urn:schemas-microsoft-com:vml" Requires="v">
                <p:oleObj spid="_x0000_s157824" name="Equation" r:id="rId10" imgW="1295280" imgH="215640" progId="Equation.DSMT4">
                  <p:embed/>
                </p:oleObj>
              </mc:Choice>
              <mc:Fallback>
                <p:oleObj name="Equation" r:id="rId10" imgW="1295280" imgH="215640" progId="Equation.DSMT4">
                  <p:embed/>
                  <p:pic>
                    <p:nvPicPr>
                      <p:cNvPr id="10" name="Object 9"/>
                      <p:cNvPicPr>
                        <a:picLocks noChangeAspect="1" noChangeArrowheads="1"/>
                      </p:cNvPicPr>
                      <p:nvPr/>
                    </p:nvPicPr>
                    <p:blipFill>
                      <a:blip r:embed="rId11"/>
                      <a:srcRect/>
                      <a:stretch>
                        <a:fillRect/>
                      </a:stretch>
                    </p:blipFill>
                    <p:spPr bwMode="auto">
                      <a:xfrm>
                        <a:off x="1103284" y="3950241"/>
                        <a:ext cx="2419961" cy="445548"/>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095348760"/>
              </p:ext>
            </p:extLst>
          </p:nvPr>
        </p:nvGraphicFramePr>
        <p:xfrm>
          <a:off x="6580344" y="3993089"/>
          <a:ext cx="2757488" cy="471487"/>
        </p:xfrm>
        <a:graphic>
          <a:graphicData uri="http://schemas.openxmlformats.org/presentationml/2006/ole">
            <mc:AlternateContent xmlns:mc="http://schemas.openxmlformats.org/markup-compatibility/2006">
              <mc:Choice xmlns:v="urn:schemas-microsoft-com:vml" Requires="v">
                <p:oleObj spid="_x0000_s157825" name="Equation" r:id="rId12" imgW="1473120" imgH="228600" progId="Equation.DSMT4">
                  <p:embed/>
                </p:oleObj>
              </mc:Choice>
              <mc:Fallback>
                <p:oleObj name="Equation" r:id="rId12" imgW="1473120" imgH="228600" progId="Equation.DSMT4">
                  <p:embed/>
                  <p:pic>
                    <p:nvPicPr>
                      <p:cNvPr id="12" name="Object 11"/>
                      <p:cNvPicPr>
                        <a:picLocks noChangeAspect="1" noChangeArrowheads="1"/>
                      </p:cNvPicPr>
                      <p:nvPr/>
                    </p:nvPicPr>
                    <p:blipFill>
                      <a:blip r:embed="rId13"/>
                      <a:srcRect/>
                      <a:stretch>
                        <a:fillRect/>
                      </a:stretch>
                    </p:blipFill>
                    <p:spPr bwMode="auto">
                      <a:xfrm>
                        <a:off x="6580344" y="3993089"/>
                        <a:ext cx="2757488" cy="471487"/>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406121146"/>
              </p:ext>
            </p:extLst>
          </p:nvPr>
        </p:nvGraphicFramePr>
        <p:xfrm>
          <a:off x="1470978" y="5948088"/>
          <a:ext cx="1066800" cy="366713"/>
        </p:xfrm>
        <a:graphic>
          <a:graphicData uri="http://schemas.openxmlformats.org/presentationml/2006/ole">
            <mc:AlternateContent xmlns:mc="http://schemas.openxmlformats.org/markup-compatibility/2006">
              <mc:Choice xmlns:v="urn:schemas-microsoft-com:vml" Requires="v">
                <p:oleObj spid="_x0000_s157826" name="Equation" r:id="rId14" imgW="571320" imgH="177480" progId="Equation.DSMT4">
                  <p:embed/>
                </p:oleObj>
              </mc:Choice>
              <mc:Fallback>
                <p:oleObj name="Equation" r:id="rId14" imgW="571320" imgH="177480" progId="Equation.DSMT4">
                  <p:embed/>
                  <p:pic>
                    <p:nvPicPr>
                      <p:cNvPr id="12" name="Object 11"/>
                      <p:cNvPicPr>
                        <a:picLocks noChangeAspect="1" noChangeArrowheads="1"/>
                      </p:cNvPicPr>
                      <p:nvPr/>
                    </p:nvPicPr>
                    <p:blipFill>
                      <a:blip r:embed="rId15"/>
                      <a:srcRect/>
                      <a:stretch>
                        <a:fillRect/>
                      </a:stretch>
                    </p:blipFill>
                    <p:spPr bwMode="auto">
                      <a:xfrm>
                        <a:off x="1470978" y="5948088"/>
                        <a:ext cx="1066800" cy="366713"/>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054857879"/>
              </p:ext>
            </p:extLst>
          </p:nvPr>
        </p:nvGraphicFramePr>
        <p:xfrm>
          <a:off x="6580344" y="5895701"/>
          <a:ext cx="1303338" cy="419100"/>
        </p:xfrm>
        <a:graphic>
          <a:graphicData uri="http://schemas.openxmlformats.org/presentationml/2006/ole">
            <mc:AlternateContent xmlns:mc="http://schemas.openxmlformats.org/markup-compatibility/2006">
              <mc:Choice xmlns:v="urn:schemas-microsoft-com:vml" Requires="v">
                <p:oleObj spid="_x0000_s157827" name="Equation" r:id="rId16" imgW="698400" imgH="203040" progId="Equation.DSMT4">
                  <p:embed/>
                </p:oleObj>
              </mc:Choice>
              <mc:Fallback>
                <p:oleObj name="Equation" r:id="rId16" imgW="698400" imgH="203040" progId="Equation.DSMT4">
                  <p:embed/>
                  <p:pic>
                    <p:nvPicPr>
                      <p:cNvPr id="14" name="Object 13"/>
                      <p:cNvPicPr>
                        <a:picLocks noChangeAspect="1" noChangeArrowheads="1"/>
                      </p:cNvPicPr>
                      <p:nvPr/>
                    </p:nvPicPr>
                    <p:blipFill>
                      <a:blip r:embed="rId17"/>
                      <a:srcRect/>
                      <a:stretch>
                        <a:fillRect/>
                      </a:stretch>
                    </p:blipFill>
                    <p:spPr bwMode="auto">
                      <a:xfrm>
                        <a:off x="6580344" y="5895701"/>
                        <a:ext cx="1303338" cy="419100"/>
                      </a:xfrm>
                      <a:prstGeom prst="rect">
                        <a:avLst/>
                      </a:prstGeom>
                      <a:noFill/>
                    </p:spPr>
                  </p:pic>
                </p:oleObj>
              </mc:Fallback>
            </mc:AlternateContent>
          </a:graphicData>
        </a:graphic>
      </p:graphicFrame>
      <p:sp>
        <p:nvSpPr>
          <p:cNvPr id="16" name="Rectangle 15"/>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8696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ircle(in)">
                                      <p:cBhvr>
                                        <p:cTn id="19" dur="20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20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ircle(in)">
                                      <p:cBhvr>
                                        <p:cTn id="36" dur="20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ircle(in)">
                                      <p:cBhvr>
                                        <p:cTn id="48" dur="20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circle(in)">
                                      <p:cBhvr>
                                        <p:cTn id="5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7854" y="636039"/>
            <a:ext cx="896399" cy="369332"/>
          </a:xfrm>
          <a:prstGeom prst="rect">
            <a:avLst/>
          </a:prstGeom>
        </p:spPr>
        <p:txBody>
          <a:bodyPr wrap="none">
            <a:spAutoFit/>
          </a:bodyPr>
          <a:lstStyle/>
          <a:p>
            <a:r>
              <a:rPr lang="pt-BR"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2"/>
          <a:stretch>
            <a:fillRect/>
          </a:stretch>
        </p:blipFill>
        <p:spPr>
          <a:xfrm>
            <a:off x="337854" y="1034072"/>
            <a:ext cx="10138527" cy="1737511"/>
          </a:xfrm>
          <a:prstGeom prst="rect">
            <a:avLst/>
          </a:prstGeom>
          <a:ln>
            <a:solidFill>
              <a:srgbClr val="00B0F0"/>
            </a:solidFill>
          </a:ln>
        </p:spPr>
      </p:pic>
      <p:sp>
        <p:nvSpPr>
          <p:cNvPr id="6" name="Rectangle 5"/>
          <p:cNvSpPr/>
          <p:nvPr/>
        </p:nvSpPr>
        <p:spPr>
          <a:xfrm>
            <a:off x="4543943" y="45428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544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7854" y="1277004"/>
            <a:ext cx="8664919" cy="904494"/>
          </a:xfrm>
          <a:prstGeom prst="rect">
            <a:avLst/>
          </a:prstGeom>
        </p:spPr>
      </p:pic>
      <p:sp>
        <p:nvSpPr>
          <p:cNvPr id="6" name="Rectangle 5"/>
          <p:cNvSpPr/>
          <p:nvPr/>
        </p:nvSpPr>
        <p:spPr>
          <a:xfrm>
            <a:off x="337854" y="636039"/>
            <a:ext cx="896399" cy="369332"/>
          </a:xfrm>
          <a:prstGeom prst="rect">
            <a:avLst/>
          </a:prstGeom>
        </p:spPr>
        <p:txBody>
          <a:bodyPr wrap="none">
            <a:spAutoFit/>
          </a:bodyPr>
          <a:lstStyle/>
          <a:p>
            <a:r>
              <a:rPr lang="pt-BR" b="1" smtClean="0">
                <a:solidFill>
                  <a:srgbClr val="00B0F0"/>
                </a:solidFill>
                <a:latin typeface="Times New Roman" panose="02020603050405020304" pitchFamily="18" charset="0"/>
                <a:cs typeface="Times New Roman" panose="02020603050405020304" pitchFamily="18" charset="0"/>
              </a:rPr>
              <a:t>Bài tập</a:t>
            </a:r>
            <a:endParaRPr lang="en-US" b="1">
              <a:solidFill>
                <a:srgbClr val="00B0F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543943" y="454284"/>
            <a:ext cx="3754582" cy="49373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pt-BR">
                <a:solidFill>
                  <a:srgbClr val="7030A0"/>
                </a:solidFill>
                <a:latin typeface="Times New Roman" panose="02020603050405020304" pitchFamily="18" charset="0"/>
                <a:cs typeface="Times New Roman" panose="02020603050405020304" pitchFamily="18" charset="0"/>
              </a:rPr>
              <a:t>§5. SỐ GẦN ĐÚNG. SAI SỐ </a:t>
            </a:r>
            <a:endParaRPr lang="en-US" sz="3200" b="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3661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3989" y="1118660"/>
            <a:ext cx="2316960" cy="458074"/>
          </a:xfrm>
          <a:prstGeom prst="rect">
            <a:avLst/>
          </a:prstGeom>
        </p:spPr>
        <p:txBody>
          <a:bodyPr wrap="square">
            <a:spAutoFit/>
          </a:bodyPr>
          <a:lstStyle/>
          <a:p>
            <a:pPr algn="just">
              <a:lnSpc>
                <a:spcPct val="150000"/>
              </a:lnSpc>
              <a:spcAft>
                <a:spcPts val="0"/>
              </a:spcAft>
              <a:tabLst>
                <a:tab pos="1980565" algn="l"/>
              </a:tabLst>
            </a:pPr>
            <a:r>
              <a:rPr lang="es-ES" b="1">
                <a:solidFill>
                  <a:srgbClr val="FFC000"/>
                </a:solidFill>
                <a:latin typeface="Times New Roman" panose="02020603050405020304" pitchFamily="18" charset="0"/>
                <a:ea typeface="Times New Roman" panose="02020603050405020304" pitchFamily="18" charset="0"/>
              </a:rPr>
              <a:t>1. </a:t>
            </a:r>
            <a:r>
              <a:rPr lang="es-ES" b="1" u="sng">
                <a:solidFill>
                  <a:srgbClr val="FFC000"/>
                </a:solidFill>
                <a:latin typeface="Times New Roman" panose="02020603050405020304" pitchFamily="18" charset="0"/>
                <a:ea typeface="Times New Roman" panose="02020603050405020304" pitchFamily="18" charset="0"/>
              </a:rPr>
              <a:t>Mệnh đề</a:t>
            </a:r>
            <a:endParaRPr lang="en-US" b="1">
              <a:solidFill>
                <a:srgbClr val="FFC000"/>
              </a:solidFill>
              <a:latin typeface="Times New Roman" panose="02020603050405020304" pitchFamily="18" charset="0"/>
              <a:ea typeface="Times New Roman" panose="02020603050405020304" pitchFamily="18" charset="0"/>
            </a:endParaRPr>
          </a:p>
        </p:txBody>
      </p:sp>
      <p:sp>
        <p:nvSpPr>
          <p:cNvPr id="17" name="Rectangle 48"/>
          <p:cNvSpPr>
            <a:spLocks noChangeArrowheads="1"/>
          </p:cNvSpPr>
          <p:nvPr/>
        </p:nvSpPr>
        <p:spPr bwMode="auto">
          <a:xfrm>
            <a:off x="415613" y="1858065"/>
            <a:ext cx="348205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Mệnh đề phủ định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sp>
        <p:nvSpPr>
          <p:cNvPr id="18" name="Rectangle 53"/>
          <p:cNvSpPr>
            <a:spLocks noChangeArrowheads="1"/>
          </p:cNvSpPr>
          <p:nvPr/>
        </p:nvSpPr>
        <p:spPr bwMode="auto">
          <a:xfrm>
            <a:off x="373989" y="2415904"/>
            <a:ext cx="21114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Mệnh đề k</a:t>
            </a:r>
            <a:r>
              <a:rPr kumimoji="0" lang="en-US" altLang="en-US"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é</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 theo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sp>
        <p:nvSpPr>
          <p:cNvPr id="19" name="Rectangle 53"/>
          <p:cNvSpPr>
            <a:spLocks noChangeArrowheads="1"/>
          </p:cNvSpPr>
          <p:nvPr/>
        </p:nvSpPr>
        <p:spPr bwMode="auto">
          <a:xfrm>
            <a:off x="412713" y="3009751"/>
            <a:ext cx="17075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400" eaLnBrk="0" fontAlgn="base" hangingPunct="0">
              <a:spcBef>
                <a:spcPct val="0"/>
              </a:spcBef>
              <a:spcAft>
                <a:spcPct val="0"/>
              </a:spcAft>
              <a:buFontTx/>
              <a:buChar char="•"/>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đảo</a:t>
            </a:r>
            <a:r>
              <a:rPr lang="en-US" altLang="en-US">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sp>
        <p:nvSpPr>
          <p:cNvPr id="20" name="Rectangle 53"/>
          <p:cNvSpPr>
            <a:spLocks noChangeArrowheads="1"/>
          </p:cNvSpPr>
          <p:nvPr/>
        </p:nvSpPr>
        <p:spPr bwMode="auto">
          <a:xfrm>
            <a:off x="412713" y="3558709"/>
            <a:ext cx="24449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400" eaLnBrk="0" fontAlgn="base" hangingPunct="0">
              <a:spcBef>
                <a:spcPct val="0"/>
              </a:spcBef>
              <a:spcAft>
                <a:spcPct val="0"/>
              </a:spcAft>
              <a:buFontTx/>
              <a:buChar char="•"/>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tương đương</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p:sp>
        <p:nvSpPr>
          <p:cNvPr id="21" name="Rectangle 53"/>
          <p:cNvSpPr>
            <a:spLocks noChangeArrowheads="1"/>
          </p:cNvSpPr>
          <p:nvPr/>
        </p:nvSpPr>
        <p:spPr bwMode="auto">
          <a:xfrm>
            <a:off x="412713" y="4023999"/>
            <a:ext cx="215315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400" eaLnBrk="0" fontAlgn="base" hangingPunct="0">
              <a:spcBef>
                <a:spcPct val="0"/>
              </a:spcBef>
              <a:spcAft>
                <a:spcPct val="0"/>
              </a:spcAft>
              <a:buFontTx/>
              <a:buChar char="•"/>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a:latin typeface="Times New Roman" panose="02020603050405020304" pitchFamily="18" charset="0"/>
                <a:ea typeface="Times New Roman" panose="02020603050405020304" pitchFamily="18" charset="0"/>
                <a:cs typeface="Times New Roman" panose="02020603050405020304" pitchFamily="18" charset="0"/>
              </a:rPr>
              <a:t>Mệnh đề </a:t>
            </a:r>
            <a:r>
              <a:rPr lang="en-US" altLang="en-US" smtClean="0">
                <a:latin typeface="Times New Roman" panose="02020603050405020304" pitchFamily="18" charset="0"/>
                <a:ea typeface="Times New Roman" panose="02020603050405020304" pitchFamily="18" charset="0"/>
                <a:cs typeface="Times New Roman" panose="02020603050405020304" pitchFamily="18" charset="0"/>
              </a:rPr>
              <a:t>chứa biến</a:t>
            </a:r>
            <a:endParaRPr kumimoji="0" lang="en-US" altLang="en-US" b="0" i="0" u="none" strike="noStrike" cap="none" normalizeH="0" baseline="0" smtClean="0">
              <a:ln>
                <a:noFill/>
              </a:ln>
              <a:solidFill>
                <a:schemeClr val="tx1"/>
              </a:solidFill>
              <a:effectLst/>
              <a:latin typeface="Arial" panose="020B0604020202020204" pitchFamily="34" charset="0"/>
            </a:endParaRPr>
          </a:p>
        </p:txBody>
      </p:sp>
      <mc:AlternateContent xmlns:mc="http://schemas.openxmlformats.org/markup-compatibility/2006" xmlns:a14="http://schemas.microsoft.com/office/drawing/2010/main">
        <mc:Choice Requires="a14">
          <p:sp>
            <p:nvSpPr>
              <p:cNvPr id="25" name="Rectangle 24"/>
              <p:cNvSpPr/>
              <p:nvPr/>
            </p:nvSpPr>
            <p:spPr>
              <a:xfrm>
                <a:off x="2690949" y="1858065"/>
                <a:ext cx="2497213" cy="369332"/>
              </a:xfrm>
              <a:prstGeom prst="rect">
                <a:avLst/>
              </a:prstGeom>
            </p:spPr>
            <p:txBody>
              <a:bodyPr wrap="square">
                <a:spAutoFit/>
              </a:bodyPr>
              <a:lstStyle/>
              <a:p>
                <a14:m>
                  <m:oMath xmlns:m="http://schemas.openxmlformats.org/officeDocument/2006/math">
                    <m:acc>
                      <m:accPr>
                        <m:chr m:val="̅"/>
                        <m:ctrlPr>
                          <a:rPr lang="en-US" i="1" smtClean="0">
                            <a:latin typeface="Cambria Math" panose="02040503050406030204" pitchFamily="18" charset="0"/>
                            <a:cs typeface="Times New Roman" panose="02020603050405020304" pitchFamily="18" charset="0"/>
                          </a:rPr>
                        </m:ctrlPr>
                      </m:accPr>
                      <m:e>
                        <m:r>
                          <a:rPr lang="en-US" b="0" i="1" smtClean="0">
                            <a:latin typeface="Cambria Math" panose="02040503050406030204" pitchFamily="18" charset="0"/>
                            <a:cs typeface="Times New Roman" panose="02020603050405020304" pitchFamily="18" charset="0"/>
                          </a:rPr>
                          <m:t>𝑃</m:t>
                        </m:r>
                      </m:e>
                    </m:acc>
                    <m:r>
                      <a:rPr lang="en-US" b="0" i="1">
                        <a:latin typeface="Cambria Math" panose="02040503050406030204" pitchFamily="18" charset="0"/>
                        <a:cs typeface="Times New Roman" panose="02020603050405020304" pitchFamily="18" charset="0"/>
                      </a:rPr>
                      <m:t> </m:t>
                    </m:r>
                  </m:oMath>
                </a14:m>
                <a:r>
                  <a:rPr lang="en-US" smtClean="0">
                    <a:latin typeface="Times New Roman" panose="02020603050405020304" pitchFamily="18" charset="0"/>
                    <a:ea typeface="Times New Roman" panose="02020603050405020304" pitchFamily="18" charset="0"/>
                  </a:rPr>
                  <a:t> phủ </a:t>
                </a:r>
                <a:r>
                  <a:rPr lang="en-US">
                    <a:latin typeface="Times New Roman" panose="02020603050405020304" pitchFamily="18" charset="0"/>
                    <a:ea typeface="Times New Roman" panose="02020603050405020304" pitchFamily="18" charset="0"/>
                  </a:rPr>
                  <a:t>định của P</a:t>
                </a:r>
                <a:endParaRPr lang="en-US"/>
              </a:p>
            </p:txBody>
          </p:sp>
        </mc:Choice>
        <mc:Fallback xmlns="">
          <p:sp>
            <p:nvSpPr>
              <p:cNvPr id="25" name="Rectangle 24"/>
              <p:cNvSpPr>
                <a:spLocks noRot="1" noChangeAspect="1" noMove="1" noResize="1" noEditPoints="1" noAdjustHandles="1" noChangeArrowheads="1" noChangeShapeType="1" noTextEdit="1"/>
              </p:cNvSpPr>
              <p:nvPr/>
            </p:nvSpPr>
            <p:spPr>
              <a:xfrm>
                <a:off x="2690949" y="1858065"/>
                <a:ext cx="2497213" cy="369332"/>
              </a:xfrm>
              <a:prstGeom prst="rect">
                <a:avLst/>
              </a:prstGeom>
              <a:blipFill>
                <a:blip r:embed="rId3"/>
                <a:stretch>
                  <a:fillRect t="-11667" b="-25000"/>
                </a:stretch>
              </a:blipFill>
            </p:spPr>
            <p:txBody>
              <a:bodyPr/>
              <a:lstStyle/>
              <a:p>
                <a:r>
                  <a:rPr lang="en-US">
                    <a:noFill/>
                  </a:rPr>
                  <a:t> </a:t>
                </a:r>
              </a:p>
            </p:txBody>
          </p:sp>
        </mc:Fallback>
      </mc:AlternateContent>
      <p:graphicFrame>
        <p:nvGraphicFramePr>
          <p:cNvPr id="27" name="Object 26"/>
          <p:cNvGraphicFramePr>
            <a:graphicFrameLocks noChangeAspect="1"/>
          </p:cNvGraphicFramePr>
          <p:nvPr>
            <p:extLst>
              <p:ext uri="{D42A27DB-BD31-4B8C-83A1-F6EECF244321}">
                <p14:modId xmlns:p14="http://schemas.microsoft.com/office/powerpoint/2010/main" val="1645578036"/>
              </p:ext>
            </p:extLst>
          </p:nvPr>
        </p:nvGraphicFramePr>
        <p:xfrm>
          <a:off x="2565867" y="2407023"/>
          <a:ext cx="959877" cy="451108"/>
        </p:xfrm>
        <a:graphic>
          <a:graphicData uri="http://schemas.openxmlformats.org/presentationml/2006/ole">
            <mc:AlternateContent xmlns:mc="http://schemas.openxmlformats.org/markup-compatibility/2006">
              <mc:Choice xmlns:v="urn:schemas-microsoft-com:vml" Requires="v">
                <p:oleObj spid="_x0000_s40760" name="Equation" r:id="rId4" imgW="457002" imgH="203112" progId="Equation.DSMT4">
                  <p:embed/>
                </p:oleObj>
              </mc:Choice>
              <mc:Fallback>
                <p:oleObj name="Equation" r:id="rId4" imgW="457002" imgH="203112" progId="Equation.DSMT4">
                  <p:embed/>
                  <p:pic>
                    <p:nvPicPr>
                      <p:cNvPr id="0" name="Object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5867" y="2407023"/>
                        <a:ext cx="959877" cy="451108"/>
                      </a:xfrm>
                      <a:prstGeom prst="rect">
                        <a:avLst/>
                      </a:prstGeom>
                      <a:noFill/>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1785948132"/>
              </p:ext>
            </p:extLst>
          </p:nvPr>
        </p:nvGraphicFramePr>
        <p:xfrm>
          <a:off x="2401133" y="2979279"/>
          <a:ext cx="959877" cy="451108"/>
        </p:xfrm>
        <a:graphic>
          <a:graphicData uri="http://schemas.openxmlformats.org/presentationml/2006/ole">
            <mc:AlternateContent xmlns:mc="http://schemas.openxmlformats.org/markup-compatibility/2006">
              <mc:Choice xmlns:v="urn:schemas-microsoft-com:vml" Requires="v">
                <p:oleObj spid="_x0000_s40761" name="Equation" r:id="rId6" imgW="457200" imgH="203040" progId="Equation.DSMT4">
                  <p:embed/>
                </p:oleObj>
              </mc:Choice>
              <mc:Fallback>
                <p:oleObj name="Equation" r:id="rId6" imgW="457200" imgH="203040" progId="Equation.DSMT4">
                  <p:embed/>
                  <p:pic>
                    <p:nvPicPr>
                      <p:cNvPr id="27" name="Object 26"/>
                      <p:cNvPicPr>
                        <a:picLocks noChangeAspect="1" noChangeArrowheads="1"/>
                      </p:cNvPicPr>
                      <p:nvPr/>
                    </p:nvPicPr>
                    <p:blipFill>
                      <a:blip r:embed="rId7"/>
                      <a:srcRect/>
                      <a:stretch>
                        <a:fillRect/>
                      </a:stretch>
                    </p:blipFill>
                    <p:spPr bwMode="auto">
                      <a:xfrm>
                        <a:off x="2401133" y="2979279"/>
                        <a:ext cx="959877" cy="451108"/>
                      </a:xfrm>
                      <a:prstGeom prst="rect">
                        <a:avLst/>
                      </a:prstGeom>
                      <a:noFill/>
                    </p:spPr>
                  </p:pic>
                </p:oleObj>
              </mc:Fallback>
            </mc:AlternateContent>
          </a:graphicData>
        </a:graphic>
      </p:graphicFrame>
      <p:graphicFrame>
        <p:nvGraphicFramePr>
          <p:cNvPr id="29" name="Object 28"/>
          <p:cNvGraphicFramePr>
            <a:graphicFrameLocks noChangeAspect="1"/>
          </p:cNvGraphicFramePr>
          <p:nvPr>
            <p:extLst>
              <p:ext uri="{D42A27DB-BD31-4B8C-83A1-F6EECF244321}">
                <p14:modId xmlns:p14="http://schemas.microsoft.com/office/powerpoint/2010/main" val="2034694396"/>
              </p:ext>
            </p:extLst>
          </p:nvPr>
        </p:nvGraphicFramePr>
        <p:xfrm>
          <a:off x="3033713" y="3579813"/>
          <a:ext cx="985837" cy="450850"/>
        </p:xfrm>
        <a:graphic>
          <a:graphicData uri="http://schemas.openxmlformats.org/presentationml/2006/ole">
            <mc:AlternateContent xmlns:mc="http://schemas.openxmlformats.org/markup-compatibility/2006">
              <mc:Choice xmlns:v="urn:schemas-microsoft-com:vml" Requires="v">
                <p:oleObj spid="_x0000_s40762" name="Equation" r:id="rId8" imgW="469800" imgH="203040" progId="Equation.DSMT4">
                  <p:embed/>
                </p:oleObj>
              </mc:Choice>
              <mc:Fallback>
                <p:oleObj name="Equation" r:id="rId8" imgW="469800" imgH="203040" progId="Equation.DSMT4">
                  <p:embed/>
                  <p:pic>
                    <p:nvPicPr>
                      <p:cNvPr id="27" name="Object 26"/>
                      <p:cNvPicPr>
                        <a:picLocks noChangeAspect="1" noChangeArrowheads="1"/>
                      </p:cNvPicPr>
                      <p:nvPr/>
                    </p:nvPicPr>
                    <p:blipFill>
                      <a:blip r:embed="rId9"/>
                      <a:srcRect/>
                      <a:stretch>
                        <a:fillRect/>
                      </a:stretch>
                    </p:blipFill>
                    <p:spPr bwMode="auto">
                      <a:xfrm>
                        <a:off x="3033713" y="3579813"/>
                        <a:ext cx="985837" cy="450850"/>
                      </a:xfrm>
                      <a:prstGeom prst="rect">
                        <a:avLst/>
                      </a:prstGeom>
                      <a:noFill/>
                    </p:spPr>
                  </p:pic>
                </p:oleObj>
              </mc:Fallback>
            </mc:AlternateContent>
          </a:graphicData>
        </a:graphic>
      </p:graphicFrame>
      <p:sp>
        <p:nvSpPr>
          <p:cNvPr id="30" name="Rectangle 29"/>
          <p:cNvSpPr/>
          <p:nvPr/>
        </p:nvSpPr>
        <p:spPr>
          <a:xfrm>
            <a:off x="1174316" y="4393331"/>
            <a:ext cx="3044987" cy="1047979"/>
          </a:xfrm>
          <a:prstGeom prst="rect">
            <a:avLst/>
          </a:prstGeom>
        </p:spPr>
        <p:txBody>
          <a:bodyPr wrap="square">
            <a:spAutoFit/>
          </a:bodyPr>
          <a:lstStyle/>
          <a:p>
            <a:pPr lvl="0" algn="just">
              <a:lnSpc>
                <a:spcPct val="115000"/>
              </a:lnSpc>
              <a:spcAft>
                <a:spcPts val="0"/>
              </a:spcAft>
              <a:tabLst>
                <a:tab pos="863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là câu khẳng định mà tính đúng sai còn tùy thuộc vào mỗi giá trị cụ thể của biến.</a:t>
            </a:r>
            <a:endParaRPr lang="en-US" sz="1400">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31" name="Object 30"/>
          <p:cNvGraphicFramePr>
            <a:graphicFrameLocks noChangeAspect="1"/>
          </p:cNvGraphicFramePr>
          <p:nvPr>
            <p:extLst>
              <p:ext uri="{D42A27DB-BD31-4B8C-83A1-F6EECF244321}">
                <p14:modId xmlns:p14="http://schemas.microsoft.com/office/powerpoint/2010/main" val="1161569319"/>
              </p:ext>
            </p:extLst>
          </p:nvPr>
        </p:nvGraphicFramePr>
        <p:xfrm>
          <a:off x="256547" y="5619781"/>
          <a:ext cx="1998413" cy="390421"/>
        </p:xfrm>
        <a:graphic>
          <a:graphicData uri="http://schemas.openxmlformats.org/presentationml/2006/ole">
            <mc:AlternateContent xmlns:mc="http://schemas.openxmlformats.org/markup-compatibility/2006">
              <mc:Choice xmlns:v="urn:schemas-microsoft-com:vml" Requires="v">
                <p:oleObj spid="_x0000_s40763" name="Equation" r:id="rId10" imgW="1282680" imgH="253800" progId="Equation.DSMT4">
                  <p:embed/>
                </p:oleObj>
              </mc:Choice>
              <mc:Fallback>
                <p:oleObj name="Equation" r:id="rId10" imgW="1282680" imgH="253800" progId="Equation.DSMT4">
                  <p:embed/>
                  <p:pic>
                    <p:nvPicPr>
                      <p:cNvPr id="9" name="Object 8"/>
                      <p:cNvPicPr>
                        <a:picLocks noChangeAspect="1" noChangeArrowheads="1"/>
                      </p:cNvPicPr>
                      <p:nvPr/>
                    </p:nvPicPr>
                    <p:blipFill>
                      <a:blip r:embed="rId11"/>
                      <a:srcRect/>
                      <a:stretch>
                        <a:fillRect/>
                      </a:stretch>
                    </p:blipFill>
                    <p:spPr bwMode="auto">
                      <a:xfrm>
                        <a:off x="256547" y="5619781"/>
                        <a:ext cx="1998413" cy="390421"/>
                      </a:xfrm>
                      <a:prstGeom prst="rect">
                        <a:avLst/>
                      </a:prstGeom>
                      <a:noFill/>
                    </p:spPr>
                  </p:pic>
                </p:oleObj>
              </mc:Fallback>
            </mc:AlternateContent>
          </a:graphicData>
        </a:graphic>
      </p:graphicFrame>
      <p:graphicFrame>
        <p:nvGraphicFramePr>
          <p:cNvPr id="32" name="Object 31"/>
          <p:cNvGraphicFramePr>
            <a:graphicFrameLocks noChangeAspect="1"/>
          </p:cNvGraphicFramePr>
          <p:nvPr>
            <p:extLst>
              <p:ext uri="{D42A27DB-BD31-4B8C-83A1-F6EECF244321}">
                <p14:modId xmlns:p14="http://schemas.microsoft.com/office/powerpoint/2010/main" val="1233361429"/>
              </p:ext>
            </p:extLst>
          </p:nvPr>
        </p:nvGraphicFramePr>
        <p:xfrm>
          <a:off x="256548" y="6247643"/>
          <a:ext cx="1848552" cy="367729"/>
        </p:xfrm>
        <a:graphic>
          <a:graphicData uri="http://schemas.openxmlformats.org/presentationml/2006/ole">
            <mc:AlternateContent xmlns:mc="http://schemas.openxmlformats.org/markup-compatibility/2006">
              <mc:Choice xmlns:v="urn:schemas-microsoft-com:vml" Requires="v">
                <p:oleObj spid="_x0000_s40764" name="Equation" r:id="rId12" imgW="1257120" imgH="253800" progId="Equation.DSMT4">
                  <p:embed/>
                </p:oleObj>
              </mc:Choice>
              <mc:Fallback>
                <p:oleObj name="Equation" r:id="rId12" imgW="1257120" imgH="253800" progId="Equation.DSMT4">
                  <p:embed/>
                  <p:pic>
                    <p:nvPicPr>
                      <p:cNvPr id="11" name="Object 10"/>
                      <p:cNvPicPr>
                        <a:picLocks noChangeAspect="1" noChangeArrowheads="1"/>
                      </p:cNvPicPr>
                      <p:nvPr/>
                    </p:nvPicPr>
                    <p:blipFill>
                      <a:blip r:embed="rId13"/>
                      <a:srcRect/>
                      <a:stretch>
                        <a:fillRect/>
                      </a:stretch>
                    </p:blipFill>
                    <p:spPr bwMode="auto">
                      <a:xfrm>
                        <a:off x="256548" y="6247643"/>
                        <a:ext cx="1848552" cy="367729"/>
                      </a:xfrm>
                      <a:prstGeom prst="rect">
                        <a:avLst/>
                      </a:prstGeom>
                      <a:noFill/>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2853094450"/>
              </p:ext>
            </p:extLst>
          </p:nvPr>
        </p:nvGraphicFramePr>
        <p:xfrm>
          <a:off x="2525148" y="5619781"/>
          <a:ext cx="2083686" cy="457694"/>
        </p:xfrm>
        <a:graphic>
          <a:graphicData uri="http://schemas.openxmlformats.org/presentationml/2006/ole">
            <mc:AlternateContent xmlns:mc="http://schemas.openxmlformats.org/markup-compatibility/2006">
              <mc:Choice xmlns:v="urn:schemas-microsoft-com:vml" Requires="v">
                <p:oleObj spid="_x0000_s40765" name="Equation" r:id="rId14" imgW="1257120" imgH="279360" progId="Equation.DSMT4">
                  <p:embed/>
                </p:oleObj>
              </mc:Choice>
              <mc:Fallback>
                <p:oleObj name="Equation" r:id="rId14" imgW="1257120" imgH="279360" progId="Equation.DSMT4">
                  <p:embed/>
                  <p:pic>
                    <p:nvPicPr>
                      <p:cNvPr id="18" name="Object 17"/>
                      <p:cNvPicPr>
                        <a:picLocks noChangeAspect="1" noChangeArrowheads="1"/>
                      </p:cNvPicPr>
                      <p:nvPr/>
                    </p:nvPicPr>
                    <p:blipFill>
                      <a:blip r:embed="rId15"/>
                      <a:srcRect/>
                      <a:stretch>
                        <a:fillRect/>
                      </a:stretch>
                    </p:blipFill>
                    <p:spPr bwMode="auto">
                      <a:xfrm>
                        <a:off x="2525148" y="5619781"/>
                        <a:ext cx="2083686" cy="457694"/>
                      </a:xfrm>
                      <a:prstGeom prst="rect">
                        <a:avLst/>
                      </a:prstGeom>
                      <a:noFill/>
                    </p:spPr>
                  </p:pic>
                </p:oleObj>
              </mc:Fallback>
            </mc:AlternateContent>
          </a:graphicData>
        </a:graphic>
      </p:graphicFrame>
      <p:graphicFrame>
        <p:nvGraphicFramePr>
          <p:cNvPr id="34" name="Object 33"/>
          <p:cNvGraphicFramePr>
            <a:graphicFrameLocks noChangeAspect="1"/>
          </p:cNvGraphicFramePr>
          <p:nvPr>
            <p:extLst>
              <p:ext uri="{D42A27DB-BD31-4B8C-83A1-F6EECF244321}">
                <p14:modId xmlns:p14="http://schemas.microsoft.com/office/powerpoint/2010/main" val="2372481912"/>
              </p:ext>
            </p:extLst>
          </p:nvPr>
        </p:nvGraphicFramePr>
        <p:xfrm>
          <a:off x="2525148" y="6169124"/>
          <a:ext cx="2166180" cy="470259"/>
        </p:xfrm>
        <a:graphic>
          <a:graphicData uri="http://schemas.openxmlformats.org/presentationml/2006/ole">
            <mc:AlternateContent xmlns:mc="http://schemas.openxmlformats.org/markup-compatibility/2006">
              <mc:Choice xmlns:v="urn:schemas-microsoft-com:vml" Requires="v">
                <p:oleObj spid="_x0000_s40766" name="Equation" r:id="rId16" imgW="1269720" imgH="279360" progId="Equation.DSMT4">
                  <p:embed/>
                </p:oleObj>
              </mc:Choice>
              <mc:Fallback>
                <p:oleObj name="Equation" r:id="rId16" imgW="1269720" imgH="279360" progId="Equation.DSMT4">
                  <p:embed/>
                  <p:pic>
                    <p:nvPicPr>
                      <p:cNvPr id="19" name="Object 18"/>
                      <p:cNvPicPr>
                        <a:picLocks noChangeAspect="1" noChangeArrowheads="1"/>
                      </p:cNvPicPr>
                      <p:nvPr/>
                    </p:nvPicPr>
                    <p:blipFill>
                      <a:blip r:embed="rId17"/>
                      <a:srcRect/>
                      <a:stretch>
                        <a:fillRect/>
                      </a:stretch>
                    </p:blipFill>
                    <p:spPr bwMode="auto">
                      <a:xfrm>
                        <a:off x="2525148" y="6169124"/>
                        <a:ext cx="2166180" cy="470259"/>
                      </a:xfrm>
                      <a:prstGeom prst="rect">
                        <a:avLst/>
                      </a:prstGeom>
                      <a:noFill/>
                    </p:spPr>
                  </p:pic>
                </p:oleObj>
              </mc:Fallback>
            </mc:AlternateContent>
          </a:graphicData>
        </a:graphic>
      </p:graphicFrame>
      <p:sp>
        <p:nvSpPr>
          <p:cNvPr id="35" name="Rectangle 34"/>
          <p:cNvSpPr/>
          <p:nvPr/>
        </p:nvSpPr>
        <p:spPr>
          <a:xfrm>
            <a:off x="4857984" y="1185514"/>
            <a:ext cx="1251305" cy="390684"/>
          </a:xfrm>
          <a:prstGeom prst="rect">
            <a:avLst/>
          </a:prstGeom>
        </p:spPr>
        <p:txBody>
          <a:bodyPr wrap="none">
            <a:spAutoFit/>
          </a:bodyPr>
          <a:lstStyle/>
          <a:p>
            <a:pPr algn="just">
              <a:lnSpc>
                <a:spcPct val="115000"/>
              </a:lnSpc>
              <a:spcAft>
                <a:spcPts val="0"/>
              </a:spcAft>
              <a:tabLst>
                <a:tab pos="1651000" algn="l"/>
              </a:tabLst>
            </a:pPr>
            <a:r>
              <a:rPr lang="en-US" b="1">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b="1" u="sng">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Tập hợp</a:t>
            </a:r>
            <a:endParaRPr lang="en-US" sz="1400">
              <a:solidFill>
                <a:srgbClr val="FFC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1" name="Rectangle 40"/>
          <p:cNvSpPr/>
          <p:nvPr/>
        </p:nvSpPr>
        <p:spPr>
          <a:xfrm>
            <a:off x="4768022" y="1814163"/>
            <a:ext cx="7101840" cy="369332"/>
          </a:xfrm>
          <a:prstGeom prst="rect">
            <a:avLst/>
          </a:prstGeom>
        </p:spPr>
        <p:txBody>
          <a:bodyPr wrap="square">
            <a:spAutoFit/>
          </a:bodyPr>
          <a:lstStyle/>
          <a:p>
            <a:r>
              <a:rPr lang="en-US" b="1">
                <a:latin typeface="Times New Roman" panose="02020603050405020304" pitchFamily="18" charset="0"/>
                <a:ea typeface="Times New Roman" panose="02020603050405020304" pitchFamily="18" charset="0"/>
              </a:rPr>
              <a:t>Tập hợp</a:t>
            </a:r>
            <a:r>
              <a:rPr lang="en-US">
                <a:latin typeface="Times New Roman" panose="02020603050405020304" pitchFamily="18" charset="0"/>
                <a:ea typeface="Times New Roman" panose="02020603050405020304" pitchFamily="18" charset="0"/>
              </a:rPr>
              <a:t> là một khái niệm cơ bản của toán học, không định nghĩa.</a:t>
            </a:r>
            <a:endParaRPr lang="en-US"/>
          </a:p>
        </p:txBody>
      </p:sp>
      <p:sp>
        <p:nvSpPr>
          <p:cNvPr id="42" name="Rectangle 5"/>
          <p:cNvSpPr>
            <a:spLocks noChangeArrowheads="1"/>
          </p:cNvSpPr>
          <p:nvPr/>
        </p:nvSpPr>
        <p:spPr bwMode="auto">
          <a:xfrm>
            <a:off x="4579778" y="2764496"/>
            <a:ext cx="74783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Tập hợp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thường được biểu diễn dưới dạng: nêu tính chất  hay liệt kê phần tử.</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43" name="Rectangle 5"/>
          <p:cNvSpPr>
            <a:spLocks noChangeArrowheads="1"/>
          </p:cNvSpPr>
          <p:nvPr/>
        </p:nvSpPr>
        <p:spPr bwMode="auto">
          <a:xfrm>
            <a:off x="4857984" y="2303515"/>
            <a:ext cx="3188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1651000" algn="l"/>
              </a:tabLst>
              <a:defRPr>
                <a:solidFill>
                  <a:schemeClr val="tx1"/>
                </a:solidFill>
                <a:latin typeface="Arial" panose="020B0604020202020204" pitchFamily="34" charset="0"/>
              </a:defRPr>
            </a:lvl1pPr>
            <a:lvl2pPr eaLnBrk="0" fontAlgn="base" hangingPunct="0">
              <a:spcBef>
                <a:spcPct val="0"/>
              </a:spcBef>
              <a:spcAft>
                <a:spcPct val="0"/>
              </a:spcAft>
              <a:tabLst>
                <a:tab pos="1651000" algn="l"/>
              </a:tabLst>
              <a:defRPr>
                <a:solidFill>
                  <a:schemeClr val="tx1"/>
                </a:solidFill>
                <a:latin typeface="Arial" panose="020B0604020202020204" pitchFamily="34" charset="0"/>
              </a:defRPr>
            </a:lvl2pPr>
            <a:lvl3pPr eaLnBrk="0" fontAlgn="base" hangingPunct="0">
              <a:spcBef>
                <a:spcPct val="0"/>
              </a:spcBef>
              <a:spcAft>
                <a:spcPct val="0"/>
              </a:spcAft>
              <a:tabLst>
                <a:tab pos="1651000" algn="l"/>
              </a:tabLst>
              <a:defRPr>
                <a:solidFill>
                  <a:schemeClr val="tx1"/>
                </a:solidFill>
                <a:latin typeface="Arial" panose="020B0604020202020204" pitchFamily="34" charset="0"/>
              </a:defRPr>
            </a:lvl3pPr>
            <a:lvl4pPr eaLnBrk="0" fontAlgn="base" hangingPunct="0">
              <a:spcBef>
                <a:spcPct val="0"/>
              </a:spcBef>
              <a:spcAft>
                <a:spcPct val="0"/>
              </a:spcAft>
              <a:tabLst>
                <a:tab pos="1651000" algn="l"/>
              </a:tabLst>
              <a:defRPr>
                <a:solidFill>
                  <a:schemeClr val="tx1"/>
                </a:solidFill>
                <a:latin typeface="Arial" panose="020B0604020202020204" pitchFamily="34" charset="0"/>
              </a:defRPr>
            </a:lvl4pPr>
            <a:lvl5pPr eaLnBrk="0" fontAlgn="base" hangingPunct="0">
              <a:spcBef>
                <a:spcPct val="0"/>
              </a:spcBef>
              <a:spcAft>
                <a:spcPct val="0"/>
              </a:spcAft>
              <a:tabLst>
                <a:tab pos="1651000" algn="l"/>
              </a:tabLst>
              <a:defRPr>
                <a:solidFill>
                  <a:schemeClr val="tx1"/>
                </a:solidFill>
                <a:latin typeface="Arial" panose="020B0604020202020204" pitchFamily="34" charset="0"/>
              </a:defRPr>
            </a:lvl5pPr>
            <a:lvl6pPr eaLnBrk="0" fontAlgn="base" hangingPunct="0">
              <a:spcBef>
                <a:spcPct val="0"/>
              </a:spcBef>
              <a:spcAft>
                <a:spcPct val="0"/>
              </a:spcAft>
              <a:tabLst>
                <a:tab pos="1651000" algn="l"/>
              </a:tabLst>
              <a:defRPr>
                <a:solidFill>
                  <a:schemeClr val="tx1"/>
                </a:solidFill>
                <a:latin typeface="Arial" panose="020B0604020202020204" pitchFamily="34" charset="0"/>
              </a:defRPr>
            </a:lvl6pPr>
            <a:lvl7pPr eaLnBrk="0" fontAlgn="base" hangingPunct="0">
              <a:spcBef>
                <a:spcPct val="0"/>
              </a:spcBef>
              <a:spcAft>
                <a:spcPct val="0"/>
              </a:spcAft>
              <a:tabLst>
                <a:tab pos="1651000" algn="l"/>
              </a:tabLst>
              <a:defRPr>
                <a:solidFill>
                  <a:schemeClr val="tx1"/>
                </a:solidFill>
                <a:latin typeface="Arial" panose="020B0604020202020204" pitchFamily="34" charset="0"/>
              </a:defRPr>
            </a:lvl7pPr>
            <a:lvl8pPr eaLnBrk="0" fontAlgn="base" hangingPunct="0">
              <a:spcBef>
                <a:spcPct val="0"/>
              </a:spcBef>
              <a:spcAft>
                <a:spcPct val="0"/>
              </a:spcAft>
              <a:tabLst>
                <a:tab pos="1651000" algn="l"/>
              </a:tabLst>
              <a:defRPr>
                <a:solidFill>
                  <a:schemeClr val="tx1"/>
                </a:solidFill>
                <a:latin typeface="Arial" panose="020B0604020202020204" pitchFamily="34" charset="0"/>
              </a:defRPr>
            </a:lvl8pPr>
            <a:lvl9pPr eaLnBrk="0" fontAlgn="base" hangingPunct="0">
              <a:spcBef>
                <a:spcPct val="0"/>
              </a:spcBef>
              <a:spcAft>
                <a:spcPct val="0"/>
              </a:spcAft>
              <a:tabLst>
                <a:tab pos="1651000" algn="l"/>
              </a:tabLs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tab pos="16510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kumimoji="0" lang="en-US" altLang="en-US" b="0" i="0" u="none" strike="noStrike" cap="none" normalizeH="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dụ  A = { 1; 2; 3; a; b; c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cxnSp>
        <p:nvCxnSpPr>
          <p:cNvPr id="45" name="Straight Connector 44"/>
          <p:cNvCxnSpPr/>
          <p:nvPr/>
        </p:nvCxnSpPr>
        <p:spPr>
          <a:xfrm>
            <a:off x="4707973" y="1576198"/>
            <a:ext cx="60049" cy="4855309"/>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48" name="Object 47"/>
          <p:cNvGraphicFramePr>
            <a:graphicFrameLocks noChangeAspect="1"/>
          </p:cNvGraphicFramePr>
          <p:nvPr>
            <p:extLst>
              <p:ext uri="{D42A27DB-BD31-4B8C-83A1-F6EECF244321}">
                <p14:modId xmlns:p14="http://schemas.microsoft.com/office/powerpoint/2010/main" val="20719154"/>
              </p:ext>
            </p:extLst>
          </p:nvPr>
        </p:nvGraphicFramePr>
        <p:xfrm>
          <a:off x="5793631" y="4455295"/>
          <a:ext cx="3061404" cy="469739"/>
        </p:xfrm>
        <a:graphic>
          <a:graphicData uri="http://schemas.openxmlformats.org/presentationml/2006/ole">
            <mc:AlternateContent xmlns:mc="http://schemas.openxmlformats.org/markup-compatibility/2006">
              <mc:Choice xmlns:v="urn:schemas-microsoft-com:vml" Requires="v">
                <p:oleObj spid="_x0000_s40767" name="Equation" r:id="rId18" imgW="1803400" imgH="279400" progId="Equation.DSMT4">
                  <p:embed/>
                </p:oleObj>
              </mc:Choice>
              <mc:Fallback>
                <p:oleObj name="Equation" r:id="rId18" imgW="1803400" imgH="279400" progId="Equation.DSMT4">
                  <p:embed/>
                  <p:pic>
                    <p:nvPicPr>
                      <p:cNvPr id="14" name="Object 13"/>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793631" y="4455295"/>
                        <a:ext cx="3061404" cy="469739"/>
                      </a:xfrm>
                      <a:prstGeom prst="rect">
                        <a:avLst/>
                      </a:prstGeom>
                      <a:noFill/>
                    </p:spPr>
                  </p:pic>
                </p:oleObj>
              </mc:Fallback>
            </mc:AlternateContent>
          </a:graphicData>
        </a:graphic>
      </p:graphicFrame>
      <p:graphicFrame>
        <p:nvGraphicFramePr>
          <p:cNvPr id="49" name="Object 48"/>
          <p:cNvGraphicFramePr>
            <a:graphicFrameLocks noChangeAspect="1"/>
          </p:cNvGraphicFramePr>
          <p:nvPr>
            <p:extLst>
              <p:ext uri="{D42A27DB-BD31-4B8C-83A1-F6EECF244321}">
                <p14:modId xmlns:p14="http://schemas.microsoft.com/office/powerpoint/2010/main" val="862082078"/>
              </p:ext>
            </p:extLst>
          </p:nvPr>
        </p:nvGraphicFramePr>
        <p:xfrm>
          <a:off x="5793631" y="3936904"/>
          <a:ext cx="3200718" cy="471172"/>
        </p:xfrm>
        <a:graphic>
          <a:graphicData uri="http://schemas.openxmlformats.org/presentationml/2006/ole">
            <mc:AlternateContent xmlns:mc="http://schemas.openxmlformats.org/markup-compatibility/2006">
              <mc:Choice xmlns:v="urn:schemas-microsoft-com:vml" Requires="v">
                <p:oleObj spid="_x0000_s40768" name="Equation" r:id="rId20" imgW="1879600" imgH="279400" progId="Equation.DSMT4">
                  <p:embed/>
                </p:oleObj>
              </mc:Choice>
              <mc:Fallback>
                <p:oleObj name="Equation" r:id="rId20" imgW="1879600" imgH="279400" progId="Equation.DSMT4">
                  <p:embed/>
                  <p:pic>
                    <p:nvPicPr>
                      <p:cNvPr id="16" name="Object 15"/>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793631" y="3936904"/>
                        <a:ext cx="3200718" cy="471172"/>
                      </a:xfrm>
                      <a:prstGeom prst="rect">
                        <a:avLst/>
                      </a:prstGeom>
                      <a:noFill/>
                    </p:spPr>
                  </p:pic>
                </p:oleObj>
              </mc:Fallback>
            </mc:AlternateContent>
          </a:graphicData>
        </a:graphic>
      </p:graphicFrame>
      <p:graphicFrame>
        <p:nvGraphicFramePr>
          <p:cNvPr id="50" name="Object 49"/>
          <p:cNvGraphicFramePr>
            <a:graphicFrameLocks noChangeAspect="1"/>
          </p:cNvGraphicFramePr>
          <p:nvPr>
            <p:extLst>
              <p:ext uri="{D42A27DB-BD31-4B8C-83A1-F6EECF244321}">
                <p14:modId xmlns:p14="http://schemas.microsoft.com/office/powerpoint/2010/main" val="3226168925"/>
              </p:ext>
            </p:extLst>
          </p:nvPr>
        </p:nvGraphicFramePr>
        <p:xfrm>
          <a:off x="5806775" y="4972253"/>
          <a:ext cx="2959913" cy="469057"/>
        </p:xfrm>
        <a:graphic>
          <a:graphicData uri="http://schemas.openxmlformats.org/presentationml/2006/ole">
            <mc:AlternateContent xmlns:mc="http://schemas.openxmlformats.org/markup-compatibility/2006">
              <mc:Choice xmlns:v="urn:schemas-microsoft-com:vml" Requires="v">
                <p:oleObj spid="_x0000_s40769" name="Equation" r:id="rId22" imgW="1739900" imgH="279400" progId="Equation.DSMT4">
                  <p:embed/>
                </p:oleObj>
              </mc:Choice>
              <mc:Fallback>
                <p:oleObj name="Equation" r:id="rId22" imgW="1739900" imgH="279400" progId="Equation.DSMT4">
                  <p:embed/>
                  <p:pic>
                    <p:nvPicPr>
                      <p:cNvPr id="20" name="Object 19"/>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806775" y="4972253"/>
                        <a:ext cx="2959913" cy="469057"/>
                      </a:xfrm>
                      <a:prstGeom prst="rect">
                        <a:avLst/>
                      </a:prstGeom>
                      <a:noFill/>
                    </p:spPr>
                  </p:pic>
                </p:oleObj>
              </mc:Fallback>
            </mc:AlternateContent>
          </a:graphicData>
        </a:graphic>
      </p:graphicFrame>
      <p:graphicFrame>
        <p:nvGraphicFramePr>
          <p:cNvPr id="51" name="Object 50"/>
          <p:cNvGraphicFramePr>
            <a:graphicFrameLocks noChangeAspect="1"/>
          </p:cNvGraphicFramePr>
          <p:nvPr>
            <p:extLst>
              <p:ext uri="{D42A27DB-BD31-4B8C-83A1-F6EECF244321}">
                <p14:modId xmlns:p14="http://schemas.microsoft.com/office/powerpoint/2010/main" val="2360616688"/>
              </p:ext>
            </p:extLst>
          </p:nvPr>
        </p:nvGraphicFramePr>
        <p:xfrm>
          <a:off x="7059748" y="3141460"/>
          <a:ext cx="3590574" cy="492109"/>
        </p:xfrm>
        <a:graphic>
          <a:graphicData uri="http://schemas.openxmlformats.org/presentationml/2006/ole">
            <mc:AlternateContent xmlns:mc="http://schemas.openxmlformats.org/markup-compatibility/2006">
              <mc:Choice xmlns:v="urn:schemas-microsoft-com:vml" Requires="v">
                <p:oleObj spid="_x0000_s40770" name="Equation" r:id="rId24" imgW="1879600" imgH="254000" progId="Equation.DSMT4">
                  <p:embed/>
                </p:oleObj>
              </mc:Choice>
              <mc:Fallback>
                <p:oleObj name="Equation" r:id="rId24" imgW="1879600" imgH="254000" progId="Equation.DSMT4">
                  <p:embed/>
                  <p:pic>
                    <p:nvPicPr>
                      <p:cNvPr id="8" name="Object 7"/>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059748" y="3141460"/>
                        <a:ext cx="3590574" cy="492109"/>
                      </a:xfrm>
                      <a:prstGeom prst="rect">
                        <a:avLst/>
                      </a:prstGeom>
                      <a:noFill/>
                    </p:spPr>
                  </p:pic>
                </p:oleObj>
              </mc:Fallback>
            </mc:AlternateContent>
          </a:graphicData>
        </a:graphic>
      </p:graphicFrame>
      <p:sp>
        <p:nvSpPr>
          <p:cNvPr id="55" name="Rectangle 54"/>
          <p:cNvSpPr/>
          <p:nvPr/>
        </p:nvSpPr>
        <p:spPr>
          <a:xfrm>
            <a:off x="4726421" y="3557238"/>
            <a:ext cx="2659702" cy="390684"/>
          </a:xfrm>
          <a:prstGeom prst="rect">
            <a:avLst/>
          </a:prstGeom>
        </p:spPr>
        <p:txBody>
          <a:bodyPr wrap="none">
            <a:spAutoFit/>
          </a:bodyPr>
          <a:lstStyle/>
          <a:p>
            <a:pPr algn="just">
              <a:lnSpc>
                <a:spcPct val="115000"/>
              </a:lnSpc>
              <a:spcAft>
                <a:spcPts val="0"/>
              </a:spcAft>
              <a:tabLst>
                <a:tab pos="1651000" algn="l"/>
              </a:tabLst>
            </a:pPr>
            <a:r>
              <a:rPr lang="en-US" b="1" u="sng" smtClean="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3. Các phép toán tập </a:t>
            </a:r>
            <a:r>
              <a:rPr lang="en-US" b="1" u="sng">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hợp</a:t>
            </a:r>
            <a:endParaRPr lang="en-US" sz="1400" u="sng">
              <a:solidFill>
                <a:srgbClr val="FFC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6" name="Rectangle 55"/>
          <p:cNvSpPr/>
          <p:nvPr/>
        </p:nvSpPr>
        <p:spPr>
          <a:xfrm>
            <a:off x="5028882" y="5892809"/>
            <a:ext cx="1691489" cy="369332"/>
          </a:xfrm>
          <a:prstGeom prst="rect">
            <a:avLst/>
          </a:prstGeom>
        </p:spPr>
        <p:txBody>
          <a:bodyPr wrap="none">
            <a:spAutoFit/>
          </a:bodyPr>
          <a:lstStyle/>
          <a:p>
            <a:r>
              <a:rPr lang="en-US" b="1" smtClean="0">
                <a:solidFill>
                  <a:srgbClr val="FFC000"/>
                </a:solidFill>
                <a:latin typeface="Times New Roman" panose="02020603050405020304" pitchFamily="18" charset="0"/>
                <a:ea typeface="Times New Roman" panose="02020603050405020304" pitchFamily="18" charset="0"/>
              </a:rPr>
              <a:t>4. </a:t>
            </a:r>
            <a:r>
              <a:rPr lang="en-US" b="1" u="sng">
                <a:solidFill>
                  <a:srgbClr val="FFC000"/>
                </a:solidFill>
                <a:latin typeface="Times New Roman" panose="02020603050405020304" pitchFamily="18" charset="0"/>
                <a:ea typeface="Times New Roman" panose="02020603050405020304" pitchFamily="18" charset="0"/>
              </a:rPr>
              <a:t>Số gần đúng</a:t>
            </a:r>
            <a:r>
              <a:rPr lang="en-US" b="1">
                <a:solidFill>
                  <a:srgbClr val="FFC000"/>
                </a:solidFill>
                <a:latin typeface="Times New Roman" panose="02020603050405020304" pitchFamily="18" charset="0"/>
                <a:ea typeface="Times New Roman" panose="02020603050405020304" pitchFamily="18" charset="0"/>
              </a:rPr>
              <a:t> </a:t>
            </a:r>
            <a:endParaRPr lang="en-US">
              <a:solidFill>
                <a:srgbClr val="FFC000"/>
              </a:solidFill>
            </a:endParaRPr>
          </a:p>
        </p:txBody>
      </p:sp>
      <p:sp>
        <p:nvSpPr>
          <p:cNvPr id="2" name="Rounded Rectangle 1"/>
          <p:cNvSpPr/>
          <p:nvPr/>
        </p:nvSpPr>
        <p:spPr>
          <a:xfrm>
            <a:off x="3162769" y="192787"/>
            <a:ext cx="3127304" cy="415636"/>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spTree>
    <p:extLst>
      <p:ext uri="{BB962C8B-B14F-4D97-AF65-F5344CB8AC3E}">
        <p14:creationId xmlns:p14="http://schemas.microsoft.com/office/powerpoint/2010/main" val="8268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circle(in)">
                                      <p:cBhvr>
                                        <p:cTn id="21" dur="2000"/>
                                        <p:tgtEl>
                                          <p:spTgt spid="2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circle(in)">
                                      <p:cBhvr>
                                        <p:cTn id="33" dur="2000"/>
                                        <p:tgtEl>
                                          <p:spTgt spid="27"/>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circle(in)">
                                      <p:cBhvr>
                                        <p:cTn id="45" dur="2000"/>
                                        <p:tgtEl>
                                          <p:spTgt spid="28"/>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circle(in)">
                                      <p:cBhvr>
                                        <p:cTn id="57" dur="2000"/>
                                        <p:tgtEl>
                                          <p:spTgt spid="29"/>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6" presetClass="entr" presetSubtype="16" fill="hold" grpId="0" nodeType="click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circle(in)">
                                      <p:cBhvr>
                                        <p:cTn id="69" dur="2000"/>
                                        <p:tgtEl>
                                          <p:spTgt spid="30"/>
                                        </p:tgtEl>
                                      </p:cBhvr>
                                    </p:animEffect>
                                  </p:childTnLst>
                                </p:cTn>
                              </p:par>
                            </p:childTnLst>
                          </p:cTn>
                        </p:par>
                      </p:childTnLst>
                    </p:cTn>
                  </p:par>
                  <p:par>
                    <p:cTn id="70" fill="hold">
                      <p:stCondLst>
                        <p:cond delay="indefinite"/>
                      </p:stCondLst>
                      <p:childTnLst>
                        <p:par>
                          <p:cTn id="71" fill="hold">
                            <p:stCondLst>
                              <p:cond delay="0"/>
                            </p:stCondLst>
                            <p:childTnLst>
                              <p:par>
                                <p:cTn id="72" presetID="14" presetClass="entr" presetSubtype="10" fill="hold" nodeType="click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randombar(horizontal)">
                                      <p:cBhvr>
                                        <p:cTn id="74" dur="500"/>
                                        <p:tgtEl>
                                          <p:spTgt spid="31"/>
                                        </p:tgtEl>
                                      </p:cBhvr>
                                    </p:animEffect>
                                  </p:childTnLst>
                                </p:cTn>
                              </p:par>
                              <p:par>
                                <p:cTn id="75" presetID="14" presetClass="entr" presetSubtype="10" fill="hold"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randombar(horizontal)">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circle(in)">
                                      <p:cBhvr>
                                        <p:cTn id="82" dur="2000"/>
                                        <p:tgtEl>
                                          <p:spTgt spid="33"/>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nodeType="click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circle(in)">
                                      <p:cBhvr>
                                        <p:cTn id="87" dur="2000"/>
                                        <p:tgtEl>
                                          <p:spTgt spid="34"/>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1000"/>
                                        <p:tgtEl>
                                          <p:spTgt spid="35"/>
                                        </p:tgtEl>
                                      </p:cBhvr>
                                    </p:animEffect>
                                    <p:anim calcmode="lin" valueType="num">
                                      <p:cBhvr>
                                        <p:cTn id="93" dur="1000" fill="hold"/>
                                        <p:tgtEl>
                                          <p:spTgt spid="35"/>
                                        </p:tgtEl>
                                        <p:attrNameLst>
                                          <p:attrName>ppt_x</p:attrName>
                                        </p:attrNameLst>
                                      </p:cBhvr>
                                      <p:tavLst>
                                        <p:tav tm="0">
                                          <p:val>
                                            <p:strVal val="#ppt_x"/>
                                          </p:val>
                                        </p:tav>
                                        <p:tav tm="100000">
                                          <p:val>
                                            <p:strVal val="#ppt_x"/>
                                          </p:val>
                                        </p:tav>
                                      </p:tavLst>
                                    </p:anim>
                                    <p:anim calcmode="lin" valueType="num">
                                      <p:cBhvr>
                                        <p:cTn id="94"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6" presetClass="entr" presetSubtype="16" fill="hold" grpId="0" nodeType="clickEffect">
                                  <p:stCondLst>
                                    <p:cond delay="0"/>
                                  </p:stCondLst>
                                  <p:childTnLst>
                                    <p:set>
                                      <p:cBhvr>
                                        <p:cTn id="98" dur="1" fill="hold">
                                          <p:stCondLst>
                                            <p:cond delay="0"/>
                                          </p:stCondLst>
                                        </p:cTn>
                                        <p:tgtEl>
                                          <p:spTgt spid="41"/>
                                        </p:tgtEl>
                                        <p:attrNameLst>
                                          <p:attrName>style.visibility</p:attrName>
                                        </p:attrNameLst>
                                      </p:cBhvr>
                                      <p:to>
                                        <p:strVal val="visible"/>
                                      </p:to>
                                    </p:set>
                                    <p:animEffect transition="in" filter="circle(in)">
                                      <p:cBhvr>
                                        <p:cTn id="99" dur="2000"/>
                                        <p:tgtEl>
                                          <p:spTgt spid="41"/>
                                        </p:tgtEl>
                                      </p:cBhvr>
                                    </p:animEffect>
                                  </p:childTnLst>
                                </p:cTn>
                              </p:par>
                            </p:childTnLst>
                          </p:cTn>
                        </p:par>
                      </p:childTnLst>
                    </p:cTn>
                  </p:par>
                  <p:par>
                    <p:cTn id="100" fill="hold">
                      <p:stCondLst>
                        <p:cond delay="indefinite"/>
                      </p:stCondLst>
                      <p:childTnLst>
                        <p:par>
                          <p:cTn id="101" fill="hold">
                            <p:stCondLst>
                              <p:cond delay="0"/>
                            </p:stCondLst>
                            <p:childTnLst>
                              <p:par>
                                <p:cTn id="102" presetID="6" presetClass="entr" presetSubtype="16" fill="hold" grpId="0" nodeType="clickEffect">
                                  <p:stCondLst>
                                    <p:cond delay="0"/>
                                  </p:stCondLst>
                                  <p:childTnLst>
                                    <p:set>
                                      <p:cBhvr>
                                        <p:cTn id="103" dur="1" fill="hold">
                                          <p:stCondLst>
                                            <p:cond delay="0"/>
                                          </p:stCondLst>
                                        </p:cTn>
                                        <p:tgtEl>
                                          <p:spTgt spid="43"/>
                                        </p:tgtEl>
                                        <p:attrNameLst>
                                          <p:attrName>style.visibility</p:attrName>
                                        </p:attrNameLst>
                                      </p:cBhvr>
                                      <p:to>
                                        <p:strVal val="visible"/>
                                      </p:to>
                                    </p:set>
                                    <p:animEffect transition="in" filter="circle(in)">
                                      <p:cBhvr>
                                        <p:cTn id="104" dur="2000"/>
                                        <p:tgtEl>
                                          <p:spTgt spid="43"/>
                                        </p:tgtEl>
                                      </p:cBhvr>
                                    </p:animEffect>
                                  </p:childTnLst>
                                </p:cTn>
                              </p:par>
                            </p:childTnLst>
                          </p:cTn>
                        </p:par>
                      </p:childTnLst>
                    </p:cTn>
                  </p:par>
                  <p:par>
                    <p:cTn id="105" fill="hold">
                      <p:stCondLst>
                        <p:cond delay="indefinite"/>
                      </p:stCondLst>
                      <p:childTnLst>
                        <p:par>
                          <p:cTn id="106" fill="hold">
                            <p:stCondLst>
                              <p:cond delay="0"/>
                            </p:stCondLst>
                            <p:childTnLst>
                              <p:par>
                                <p:cTn id="107" presetID="6" presetClass="entr" presetSubtype="16"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circle(in)">
                                      <p:cBhvr>
                                        <p:cTn id="109" dur="2000"/>
                                        <p:tgtEl>
                                          <p:spTgt spid="42"/>
                                        </p:tgtEl>
                                      </p:cBhvr>
                                    </p:animEffect>
                                  </p:childTnLst>
                                </p:cTn>
                              </p:par>
                            </p:childTnLst>
                          </p:cTn>
                        </p:par>
                      </p:childTnLst>
                    </p:cTn>
                  </p:par>
                  <p:par>
                    <p:cTn id="110" fill="hold">
                      <p:stCondLst>
                        <p:cond delay="indefinite"/>
                      </p:stCondLst>
                      <p:childTnLst>
                        <p:par>
                          <p:cTn id="111" fill="hold">
                            <p:stCondLst>
                              <p:cond delay="0"/>
                            </p:stCondLst>
                            <p:childTnLst>
                              <p:par>
                                <p:cTn id="112" presetID="6" presetClass="entr" presetSubtype="16" fill="hold" nodeType="clickEffect">
                                  <p:stCondLst>
                                    <p:cond delay="0"/>
                                  </p:stCondLst>
                                  <p:childTnLst>
                                    <p:set>
                                      <p:cBhvr>
                                        <p:cTn id="113" dur="1" fill="hold">
                                          <p:stCondLst>
                                            <p:cond delay="0"/>
                                          </p:stCondLst>
                                        </p:cTn>
                                        <p:tgtEl>
                                          <p:spTgt spid="51"/>
                                        </p:tgtEl>
                                        <p:attrNameLst>
                                          <p:attrName>style.visibility</p:attrName>
                                        </p:attrNameLst>
                                      </p:cBhvr>
                                      <p:to>
                                        <p:strVal val="visible"/>
                                      </p:to>
                                    </p:set>
                                    <p:animEffect transition="in" filter="circle(in)">
                                      <p:cBhvr>
                                        <p:cTn id="114" dur="2000"/>
                                        <p:tgtEl>
                                          <p:spTgt spid="51"/>
                                        </p:tgtEl>
                                      </p:cBhvr>
                                    </p:animEffect>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fade">
                                      <p:cBhvr>
                                        <p:cTn id="119" dur="1000"/>
                                        <p:tgtEl>
                                          <p:spTgt spid="55"/>
                                        </p:tgtEl>
                                      </p:cBhvr>
                                    </p:animEffect>
                                    <p:anim calcmode="lin" valueType="num">
                                      <p:cBhvr>
                                        <p:cTn id="120" dur="1000" fill="hold"/>
                                        <p:tgtEl>
                                          <p:spTgt spid="55"/>
                                        </p:tgtEl>
                                        <p:attrNameLst>
                                          <p:attrName>ppt_x</p:attrName>
                                        </p:attrNameLst>
                                      </p:cBhvr>
                                      <p:tavLst>
                                        <p:tav tm="0">
                                          <p:val>
                                            <p:strVal val="#ppt_x"/>
                                          </p:val>
                                        </p:tav>
                                        <p:tav tm="100000">
                                          <p:val>
                                            <p:strVal val="#ppt_x"/>
                                          </p:val>
                                        </p:tav>
                                      </p:tavLst>
                                    </p:anim>
                                    <p:anim calcmode="lin" valueType="num">
                                      <p:cBhvr>
                                        <p:cTn id="121"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1000"/>
                                        <p:tgtEl>
                                          <p:spTgt spid="49"/>
                                        </p:tgtEl>
                                      </p:cBhvr>
                                    </p:animEffect>
                                    <p:anim calcmode="lin" valueType="num">
                                      <p:cBhvr>
                                        <p:cTn id="127" dur="1000" fill="hold"/>
                                        <p:tgtEl>
                                          <p:spTgt spid="49"/>
                                        </p:tgtEl>
                                        <p:attrNameLst>
                                          <p:attrName>ppt_x</p:attrName>
                                        </p:attrNameLst>
                                      </p:cBhvr>
                                      <p:tavLst>
                                        <p:tav tm="0">
                                          <p:val>
                                            <p:strVal val="#ppt_x"/>
                                          </p:val>
                                        </p:tav>
                                        <p:tav tm="100000">
                                          <p:val>
                                            <p:strVal val="#ppt_x"/>
                                          </p:val>
                                        </p:tav>
                                      </p:tavLst>
                                    </p:anim>
                                    <p:anim calcmode="lin" valueType="num">
                                      <p:cBhvr>
                                        <p:cTn id="128"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nodeType="clickEffect">
                                  <p:stCondLst>
                                    <p:cond delay="0"/>
                                  </p:stCondLst>
                                  <p:childTnLst>
                                    <p:set>
                                      <p:cBhvr>
                                        <p:cTn id="132" dur="1" fill="hold">
                                          <p:stCondLst>
                                            <p:cond delay="0"/>
                                          </p:stCondLst>
                                        </p:cTn>
                                        <p:tgtEl>
                                          <p:spTgt spid="48"/>
                                        </p:tgtEl>
                                        <p:attrNameLst>
                                          <p:attrName>style.visibility</p:attrName>
                                        </p:attrNameLst>
                                      </p:cBhvr>
                                      <p:to>
                                        <p:strVal val="visible"/>
                                      </p:to>
                                    </p:set>
                                    <p:animEffect transition="in" filter="fade">
                                      <p:cBhvr>
                                        <p:cTn id="133" dur="1000"/>
                                        <p:tgtEl>
                                          <p:spTgt spid="48"/>
                                        </p:tgtEl>
                                      </p:cBhvr>
                                    </p:animEffect>
                                    <p:anim calcmode="lin" valueType="num">
                                      <p:cBhvr>
                                        <p:cTn id="134" dur="1000" fill="hold"/>
                                        <p:tgtEl>
                                          <p:spTgt spid="48"/>
                                        </p:tgtEl>
                                        <p:attrNameLst>
                                          <p:attrName>ppt_x</p:attrName>
                                        </p:attrNameLst>
                                      </p:cBhvr>
                                      <p:tavLst>
                                        <p:tav tm="0">
                                          <p:val>
                                            <p:strVal val="#ppt_x"/>
                                          </p:val>
                                        </p:tav>
                                        <p:tav tm="100000">
                                          <p:val>
                                            <p:strVal val="#ppt_x"/>
                                          </p:val>
                                        </p:tav>
                                      </p:tavLst>
                                    </p:anim>
                                    <p:anim calcmode="lin" valueType="num">
                                      <p:cBhvr>
                                        <p:cTn id="135"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nodeType="clickEffect">
                                  <p:stCondLst>
                                    <p:cond delay="0"/>
                                  </p:stCondLst>
                                  <p:childTnLst>
                                    <p:set>
                                      <p:cBhvr>
                                        <p:cTn id="139" dur="1" fill="hold">
                                          <p:stCondLst>
                                            <p:cond delay="0"/>
                                          </p:stCondLst>
                                        </p:cTn>
                                        <p:tgtEl>
                                          <p:spTgt spid="50"/>
                                        </p:tgtEl>
                                        <p:attrNameLst>
                                          <p:attrName>style.visibility</p:attrName>
                                        </p:attrNameLst>
                                      </p:cBhvr>
                                      <p:to>
                                        <p:strVal val="visible"/>
                                      </p:to>
                                    </p:set>
                                    <p:animEffect transition="in" filter="fade">
                                      <p:cBhvr>
                                        <p:cTn id="140" dur="1000"/>
                                        <p:tgtEl>
                                          <p:spTgt spid="50"/>
                                        </p:tgtEl>
                                      </p:cBhvr>
                                    </p:animEffect>
                                    <p:anim calcmode="lin" valueType="num">
                                      <p:cBhvr>
                                        <p:cTn id="141" dur="1000" fill="hold"/>
                                        <p:tgtEl>
                                          <p:spTgt spid="50"/>
                                        </p:tgtEl>
                                        <p:attrNameLst>
                                          <p:attrName>ppt_x</p:attrName>
                                        </p:attrNameLst>
                                      </p:cBhvr>
                                      <p:tavLst>
                                        <p:tav tm="0">
                                          <p:val>
                                            <p:strVal val="#ppt_x"/>
                                          </p:val>
                                        </p:tav>
                                        <p:tav tm="100000">
                                          <p:val>
                                            <p:strVal val="#ppt_x"/>
                                          </p:val>
                                        </p:tav>
                                      </p:tavLst>
                                    </p:anim>
                                    <p:anim calcmode="lin" valueType="num">
                                      <p:cBhvr>
                                        <p:cTn id="142"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56"/>
                                        </p:tgtEl>
                                        <p:attrNameLst>
                                          <p:attrName>style.visibility</p:attrName>
                                        </p:attrNameLst>
                                      </p:cBhvr>
                                      <p:to>
                                        <p:strVal val="visible"/>
                                      </p:to>
                                    </p:set>
                                    <p:animEffect transition="in" filter="fade">
                                      <p:cBhvr>
                                        <p:cTn id="147" dur="1000"/>
                                        <p:tgtEl>
                                          <p:spTgt spid="56"/>
                                        </p:tgtEl>
                                      </p:cBhvr>
                                    </p:animEffect>
                                    <p:anim calcmode="lin" valueType="num">
                                      <p:cBhvr>
                                        <p:cTn id="148" dur="1000" fill="hold"/>
                                        <p:tgtEl>
                                          <p:spTgt spid="56"/>
                                        </p:tgtEl>
                                        <p:attrNameLst>
                                          <p:attrName>ppt_x</p:attrName>
                                        </p:attrNameLst>
                                      </p:cBhvr>
                                      <p:tavLst>
                                        <p:tav tm="0">
                                          <p:val>
                                            <p:strVal val="#ppt_x"/>
                                          </p:val>
                                        </p:tav>
                                        <p:tav tm="100000">
                                          <p:val>
                                            <p:strVal val="#ppt_x"/>
                                          </p:val>
                                        </p:tav>
                                      </p:tavLst>
                                    </p:anim>
                                    <p:anim calcmode="lin" valueType="num">
                                      <p:cBhvr>
                                        <p:cTn id="149"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8" grpId="0"/>
      <p:bldP spid="19" grpId="0"/>
      <p:bldP spid="20" grpId="0"/>
      <p:bldP spid="21" grpId="0"/>
      <p:bldP spid="25" grpId="0"/>
      <p:bldP spid="30" grpId="0"/>
      <p:bldP spid="35" grpId="0"/>
      <p:bldP spid="41" grpId="0"/>
      <p:bldP spid="42" grpId="0"/>
      <p:bldP spid="43" grpId="0"/>
      <p:bldP spid="55" grpId="0"/>
      <p:bldP spid="5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1753293745"/>
              </p:ext>
            </p:extLst>
          </p:nvPr>
        </p:nvGraphicFramePr>
        <p:xfrm>
          <a:off x="7878763" y="1501775"/>
          <a:ext cx="3448050" cy="495300"/>
        </p:xfrm>
        <a:graphic>
          <a:graphicData uri="http://schemas.openxmlformats.org/presentationml/2006/ole">
            <mc:AlternateContent xmlns:mc="http://schemas.openxmlformats.org/markup-compatibility/2006">
              <mc:Choice xmlns:v="urn:schemas-microsoft-com:vml" Requires="v">
                <p:oleObj spid="_x0000_s158826" name="Equation" r:id="rId3" imgW="1663560" imgH="241200" progId="Equation.DSMT4">
                  <p:embed/>
                </p:oleObj>
              </mc:Choice>
              <mc:Fallback>
                <p:oleObj name="Equation" r:id="rId3" imgW="1663560" imgH="241200" progId="Equation.DSMT4">
                  <p:embed/>
                  <p:pic>
                    <p:nvPicPr>
                      <p:cNvPr id="6" name="Object 5"/>
                      <p:cNvPicPr>
                        <a:picLocks noChangeAspect="1" noChangeArrowheads="1"/>
                      </p:cNvPicPr>
                      <p:nvPr/>
                    </p:nvPicPr>
                    <p:blipFill>
                      <a:blip r:embed="rId4"/>
                      <a:srcRect/>
                      <a:stretch>
                        <a:fillRect/>
                      </a:stretch>
                    </p:blipFill>
                    <p:spPr bwMode="auto">
                      <a:xfrm>
                        <a:off x="7878763" y="1501775"/>
                        <a:ext cx="3448050" cy="495300"/>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851291642"/>
              </p:ext>
            </p:extLst>
          </p:nvPr>
        </p:nvGraphicFramePr>
        <p:xfrm>
          <a:off x="7878763" y="2111586"/>
          <a:ext cx="2686050" cy="808037"/>
        </p:xfrm>
        <a:graphic>
          <a:graphicData uri="http://schemas.openxmlformats.org/presentationml/2006/ole">
            <mc:AlternateContent xmlns:mc="http://schemas.openxmlformats.org/markup-compatibility/2006">
              <mc:Choice xmlns:v="urn:schemas-microsoft-com:vml" Requires="v">
                <p:oleObj spid="_x0000_s158827" name="Equation" r:id="rId5" imgW="1295280" imgH="393480" progId="Equation.DSMT4">
                  <p:embed/>
                </p:oleObj>
              </mc:Choice>
              <mc:Fallback>
                <p:oleObj name="Equation" r:id="rId5" imgW="1295280" imgH="393480" progId="Equation.DSMT4">
                  <p:embed/>
                  <p:pic>
                    <p:nvPicPr>
                      <p:cNvPr id="7" name="Object 6"/>
                      <p:cNvPicPr>
                        <a:picLocks noChangeAspect="1" noChangeArrowheads="1"/>
                      </p:cNvPicPr>
                      <p:nvPr/>
                    </p:nvPicPr>
                    <p:blipFill>
                      <a:blip r:embed="rId6"/>
                      <a:srcRect/>
                      <a:stretch>
                        <a:fillRect/>
                      </a:stretch>
                    </p:blipFill>
                    <p:spPr bwMode="auto">
                      <a:xfrm>
                        <a:off x="7878763" y="2111586"/>
                        <a:ext cx="2686050" cy="808037"/>
                      </a:xfrm>
                      <a:prstGeom prst="rect">
                        <a:avLst/>
                      </a:prstGeom>
                      <a:noFill/>
                      <a:ln>
                        <a:solidFill>
                          <a:srgbClr val="00B0F0"/>
                        </a:solid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164126065"/>
              </p:ext>
            </p:extLst>
          </p:nvPr>
        </p:nvGraphicFramePr>
        <p:xfrm>
          <a:off x="7761288" y="3071813"/>
          <a:ext cx="3106737" cy="495300"/>
        </p:xfrm>
        <a:graphic>
          <a:graphicData uri="http://schemas.openxmlformats.org/presentationml/2006/ole">
            <mc:AlternateContent xmlns:mc="http://schemas.openxmlformats.org/markup-compatibility/2006">
              <mc:Choice xmlns:v="urn:schemas-microsoft-com:vml" Requires="v">
                <p:oleObj spid="_x0000_s158828" name="Equation" r:id="rId7" imgW="1498320" imgH="241200" progId="Equation.DSMT4">
                  <p:embed/>
                </p:oleObj>
              </mc:Choice>
              <mc:Fallback>
                <p:oleObj name="Equation" r:id="rId7" imgW="1498320" imgH="241200" progId="Equation.DSMT4">
                  <p:embed/>
                  <p:pic>
                    <p:nvPicPr>
                      <p:cNvPr id="8" name="Object 7"/>
                      <p:cNvPicPr>
                        <a:picLocks noChangeAspect="1" noChangeArrowheads="1"/>
                      </p:cNvPicPr>
                      <p:nvPr/>
                    </p:nvPicPr>
                    <p:blipFill>
                      <a:blip r:embed="rId8"/>
                      <a:srcRect/>
                      <a:stretch>
                        <a:fillRect/>
                      </a:stretch>
                    </p:blipFill>
                    <p:spPr bwMode="auto">
                      <a:xfrm>
                        <a:off x="7761288" y="3071813"/>
                        <a:ext cx="3106737" cy="49530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605102423"/>
              </p:ext>
            </p:extLst>
          </p:nvPr>
        </p:nvGraphicFramePr>
        <p:xfrm>
          <a:off x="7906473" y="3746791"/>
          <a:ext cx="3686175" cy="495300"/>
        </p:xfrm>
        <a:graphic>
          <a:graphicData uri="http://schemas.openxmlformats.org/presentationml/2006/ole">
            <mc:AlternateContent xmlns:mc="http://schemas.openxmlformats.org/markup-compatibility/2006">
              <mc:Choice xmlns:v="urn:schemas-microsoft-com:vml" Requires="v">
                <p:oleObj spid="_x0000_s158829" name="Equation" r:id="rId9" imgW="1777680" imgH="241200" progId="Equation.DSMT4">
                  <p:embed/>
                </p:oleObj>
              </mc:Choice>
              <mc:Fallback>
                <p:oleObj name="Equation" r:id="rId9" imgW="1777680" imgH="241200" progId="Equation.DSMT4">
                  <p:embed/>
                  <p:pic>
                    <p:nvPicPr>
                      <p:cNvPr id="9" name="Object 8"/>
                      <p:cNvPicPr>
                        <a:picLocks noChangeAspect="1" noChangeArrowheads="1"/>
                      </p:cNvPicPr>
                      <p:nvPr/>
                    </p:nvPicPr>
                    <p:blipFill>
                      <a:blip r:embed="rId10"/>
                      <a:srcRect/>
                      <a:stretch>
                        <a:fillRect/>
                      </a:stretch>
                    </p:blipFill>
                    <p:spPr bwMode="auto">
                      <a:xfrm>
                        <a:off x="7906473" y="3746791"/>
                        <a:ext cx="3686175" cy="495300"/>
                      </a:xfrm>
                      <a:prstGeom prst="rect">
                        <a:avLst/>
                      </a:prstGeom>
                      <a:noFill/>
                      <a:ln>
                        <a:solidFill>
                          <a:srgbClr val="00B0F0"/>
                        </a:solidFill>
                      </a:ln>
                    </p:spPr>
                  </p:pic>
                </p:oleObj>
              </mc:Fallback>
            </mc:AlternateContent>
          </a:graphicData>
        </a:graphic>
      </p:graphicFrame>
      <p:pic>
        <p:nvPicPr>
          <p:cNvPr id="2" name="Picture 1"/>
          <p:cNvPicPr>
            <a:picLocks noChangeAspect="1"/>
          </p:cNvPicPr>
          <p:nvPr/>
        </p:nvPicPr>
        <p:blipFill rotWithShape="1">
          <a:blip r:embed="rId11"/>
          <a:srcRect r="45132" b="-416"/>
          <a:stretch/>
        </p:blipFill>
        <p:spPr>
          <a:xfrm>
            <a:off x="284778" y="1113665"/>
            <a:ext cx="7105299" cy="3611916"/>
          </a:xfrm>
          <a:prstGeom prst="rect">
            <a:avLst/>
          </a:prstGeom>
          <a:ln>
            <a:solidFill>
              <a:srgbClr val="92D050"/>
            </a:solidFill>
          </a:ln>
        </p:spPr>
      </p:pic>
      <p:graphicFrame>
        <p:nvGraphicFramePr>
          <p:cNvPr id="10" name="Object 9"/>
          <p:cNvGraphicFramePr>
            <a:graphicFrameLocks noChangeAspect="1"/>
          </p:cNvGraphicFramePr>
          <p:nvPr>
            <p:extLst>
              <p:ext uri="{D42A27DB-BD31-4B8C-83A1-F6EECF244321}">
                <p14:modId xmlns:p14="http://schemas.microsoft.com/office/powerpoint/2010/main" val="664560216"/>
              </p:ext>
            </p:extLst>
          </p:nvPr>
        </p:nvGraphicFramePr>
        <p:xfrm>
          <a:off x="10210224" y="3059955"/>
          <a:ext cx="299171" cy="519016"/>
        </p:xfrm>
        <a:graphic>
          <a:graphicData uri="http://schemas.openxmlformats.org/presentationml/2006/ole">
            <mc:AlternateContent xmlns:mc="http://schemas.openxmlformats.org/markup-compatibility/2006">
              <mc:Choice xmlns:v="urn:schemas-microsoft-com:vml" Requires="v">
                <p:oleObj spid="_x0000_s158830" name="Equation" r:id="rId12" imgW="101520" imgH="177480" progId="Equation.DSMT4">
                  <p:embed/>
                </p:oleObj>
              </mc:Choice>
              <mc:Fallback>
                <p:oleObj name="Equation" r:id="rId12" imgW="101520" imgH="177480" progId="Equation.DSMT4">
                  <p:embed/>
                  <p:pic>
                    <p:nvPicPr>
                      <p:cNvPr id="9" name="Object 8"/>
                      <p:cNvPicPr>
                        <a:picLocks noChangeAspect="1" noChangeArrowheads="1"/>
                      </p:cNvPicPr>
                      <p:nvPr/>
                    </p:nvPicPr>
                    <p:blipFill>
                      <a:blip r:embed="rId13"/>
                      <a:srcRect/>
                      <a:stretch>
                        <a:fillRect/>
                      </a:stretch>
                    </p:blipFill>
                    <p:spPr bwMode="auto">
                      <a:xfrm>
                        <a:off x="10210224" y="3059955"/>
                        <a:ext cx="299171" cy="519016"/>
                      </a:xfrm>
                      <a:prstGeom prst="rect">
                        <a:avLst/>
                      </a:prstGeom>
                      <a:noFill/>
                      <a:ln>
                        <a:solidFill>
                          <a:srgbClr val="00B0F0"/>
                        </a:solidFill>
                      </a:ln>
                    </p:spPr>
                  </p:pic>
                </p:oleObj>
              </mc:Fallback>
            </mc:AlternateContent>
          </a:graphicData>
        </a:graphic>
      </p:graphicFrame>
    </p:spTree>
    <p:extLst>
      <p:ext uri="{BB962C8B-B14F-4D97-AF65-F5344CB8AC3E}">
        <p14:creationId xmlns:p14="http://schemas.microsoft.com/office/powerpoint/2010/main" val="335875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9926" y="1344069"/>
            <a:ext cx="9846053" cy="1580823"/>
          </a:xfrm>
          <a:prstGeom prst="rect">
            <a:avLst/>
          </a:prstGeom>
          <a:ln>
            <a:solidFill>
              <a:srgbClr val="00B0F0"/>
            </a:solidFill>
          </a:ln>
        </p:spPr>
      </p:pic>
      <p:sp>
        <p:nvSpPr>
          <p:cNvPr id="6" name="Rounded Rectangle 5"/>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spTree>
    <p:extLst>
      <p:ext uri="{BB962C8B-B14F-4D97-AF65-F5344CB8AC3E}">
        <p14:creationId xmlns:p14="http://schemas.microsoft.com/office/powerpoint/2010/main" val="55811542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stretch>
            <a:fillRect/>
          </a:stretch>
        </p:blipFill>
        <p:spPr>
          <a:xfrm>
            <a:off x="691708" y="1071670"/>
            <a:ext cx="9411574" cy="830362"/>
          </a:xfrm>
          <a:prstGeom prst="rect">
            <a:avLst/>
          </a:prstGeom>
          <a:ln>
            <a:solidFill>
              <a:srgbClr val="00B0F0"/>
            </a:solidFill>
          </a:ln>
        </p:spPr>
      </p:pic>
      <p:sp>
        <p:nvSpPr>
          <p:cNvPr id="4" name="Rounded Rectangle 3"/>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764965998"/>
              </p:ext>
            </p:extLst>
          </p:nvPr>
        </p:nvGraphicFramePr>
        <p:xfrm>
          <a:off x="6711137" y="4121521"/>
          <a:ext cx="1928813" cy="558800"/>
        </p:xfrm>
        <a:graphic>
          <a:graphicData uri="http://schemas.openxmlformats.org/presentationml/2006/ole">
            <mc:AlternateContent xmlns:mc="http://schemas.openxmlformats.org/markup-compatibility/2006">
              <mc:Choice xmlns:v="urn:schemas-microsoft-com:vml" Requires="v">
                <p:oleObj spid="_x0000_s159942" name="Equation" r:id="rId4" imgW="888840" imgH="253800" progId="Equation.DSMT4">
                  <p:embed/>
                </p:oleObj>
              </mc:Choice>
              <mc:Fallback>
                <p:oleObj name="Equation" r:id="rId4" imgW="888840" imgH="253800" progId="Equation.DSMT4">
                  <p:embed/>
                  <p:pic>
                    <p:nvPicPr>
                      <p:cNvPr id="7" name="Object 6"/>
                      <p:cNvPicPr>
                        <a:picLocks noChangeAspect="1" noChangeArrowheads="1"/>
                      </p:cNvPicPr>
                      <p:nvPr/>
                    </p:nvPicPr>
                    <p:blipFill>
                      <a:blip r:embed="rId5"/>
                      <a:srcRect/>
                      <a:stretch>
                        <a:fillRect/>
                      </a:stretch>
                    </p:blipFill>
                    <p:spPr bwMode="auto">
                      <a:xfrm>
                        <a:off x="6711137" y="4121521"/>
                        <a:ext cx="1928813" cy="558800"/>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297399370"/>
              </p:ext>
            </p:extLst>
          </p:nvPr>
        </p:nvGraphicFramePr>
        <p:xfrm>
          <a:off x="6711137" y="3164349"/>
          <a:ext cx="2924175" cy="874713"/>
        </p:xfrm>
        <a:graphic>
          <a:graphicData uri="http://schemas.openxmlformats.org/presentationml/2006/ole">
            <mc:AlternateContent xmlns:mc="http://schemas.openxmlformats.org/markup-compatibility/2006">
              <mc:Choice xmlns:v="urn:schemas-microsoft-com:vml" Requires="v">
                <p:oleObj spid="_x0000_s159943" name="Equation" r:id="rId6" imgW="1460160" imgH="431640" progId="Equation.DSMT4">
                  <p:embed/>
                </p:oleObj>
              </mc:Choice>
              <mc:Fallback>
                <p:oleObj name="Equation" r:id="rId6" imgW="1460160" imgH="431640" progId="Equation.DSMT4">
                  <p:embed/>
                  <p:pic>
                    <p:nvPicPr>
                      <p:cNvPr id="8" name="Object 7"/>
                      <p:cNvPicPr>
                        <a:picLocks noChangeAspect="1" noChangeArrowheads="1"/>
                      </p:cNvPicPr>
                      <p:nvPr/>
                    </p:nvPicPr>
                    <p:blipFill>
                      <a:blip r:embed="rId7"/>
                      <a:srcRect/>
                      <a:stretch>
                        <a:fillRect/>
                      </a:stretch>
                    </p:blipFill>
                    <p:spPr bwMode="auto">
                      <a:xfrm>
                        <a:off x="6711137" y="3164349"/>
                        <a:ext cx="2924175" cy="874713"/>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782083073"/>
              </p:ext>
            </p:extLst>
          </p:nvPr>
        </p:nvGraphicFramePr>
        <p:xfrm>
          <a:off x="6711137" y="4680321"/>
          <a:ext cx="2062163" cy="1014412"/>
        </p:xfrm>
        <a:graphic>
          <a:graphicData uri="http://schemas.openxmlformats.org/presentationml/2006/ole">
            <mc:AlternateContent xmlns:mc="http://schemas.openxmlformats.org/markup-compatibility/2006">
              <mc:Choice xmlns:v="urn:schemas-microsoft-com:vml" Requires="v">
                <p:oleObj spid="_x0000_s159944" name="Equation" r:id="rId8" imgW="888840" imgH="431640" progId="Equation.DSMT4">
                  <p:embed/>
                </p:oleObj>
              </mc:Choice>
              <mc:Fallback>
                <p:oleObj name="Equation" r:id="rId8" imgW="888840" imgH="431640" progId="Equation.DSMT4">
                  <p:embed/>
                  <p:pic>
                    <p:nvPicPr>
                      <p:cNvPr id="9" name="Object 8"/>
                      <p:cNvPicPr>
                        <a:picLocks noChangeAspect="1" noChangeArrowheads="1"/>
                      </p:cNvPicPr>
                      <p:nvPr/>
                    </p:nvPicPr>
                    <p:blipFill>
                      <a:blip r:embed="rId9"/>
                      <a:srcRect/>
                      <a:stretch>
                        <a:fillRect/>
                      </a:stretch>
                    </p:blipFill>
                    <p:spPr bwMode="auto">
                      <a:xfrm>
                        <a:off x="6711137" y="4680321"/>
                        <a:ext cx="2062163" cy="1014412"/>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672418871"/>
              </p:ext>
            </p:extLst>
          </p:nvPr>
        </p:nvGraphicFramePr>
        <p:xfrm>
          <a:off x="6711137" y="5661396"/>
          <a:ext cx="2014537" cy="592137"/>
        </p:xfrm>
        <a:graphic>
          <a:graphicData uri="http://schemas.openxmlformats.org/presentationml/2006/ole">
            <mc:AlternateContent xmlns:mc="http://schemas.openxmlformats.org/markup-compatibility/2006">
              <mc:Choice xmlns:v="urn:schemas-microsoft-com:vml" Requires="v">
                <p:oleObj spid="_x0000_s159945" name="Equation" r:id="rId10" imgW="876240" imgH="253800" progId="Equation.DSMT4">
                  <p:embed/>
                </p:oleObj>
              </mc:Choice>
              <mc:Fallback>
                <p:oleObj name="Equation" r:id="rId10" imgW="876240" imgH="253800" progId="Equation.DSMT4">
                  <p:embed/>
                  <p:pic>
                    <p:nvPicPr>
                      <p:cNvPr id="10" name="Object 9"/>
                      <p:cNvPicPr>
                        <a:picLocks noChangeAspect="1" noChangeArrowheads="1"/>
                      </p:cNvPicPr>
                      <p:nvPr/>
                    </p:nvPicPr>
                    <p:blipFill>
                      <a:blip r:embed="rId11"/>
                      <a:srcRect/>
                      <a:stretch>
                        <a:fillRect/>
                      </a:stretch>
                    </p:blipFill>
                    <p:spPr bwMode="auto">
                      <a:xfrm>
                        <a:off x="6711137" y="5661396"/>
                        <a:ext cx="2014537" cy="592137"/>
                      </a:xfrm>
                      <a:prstGeom prst="rect">
                        <a:avLst/>
                      </a:prstGeom>
                      <a:noFill/>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980664725"/>
              </p:ext>
            </p:extLst>
          </p:nvPr>
        </p:nvGraphicFramePr>
        <p:xfrm>
          <a:off x="691708" y="2491569"/>
          <a:ext cx="3049587" cy="512762"/>
        </p:xfrm>
        <a:graphic>
          <a:graphicData uri="http://schemas.openxmlformats.org/presentationml/2006/ole">
            <mc:AlternateContent xmlns:mc="http://schemas.openxmlformats.org/markup-compatibility/2006">
              <mc:Choice xmlns:v="urn:schemas-microsoft-com:vml" Requires="v">
                <p:oleObj spid="_x0000_s159946" name="Equation" r:id="rId12" imgW="1663560" imgH="279360" progId="Equation.DSMT4">
                  <p:embed/>
                </p:oleObj>
              </mc:Choice>
              <mc:Fallback>
                <p:oleObj name="Equation" r:id="rId12" imgW="1663560" imgH="279360" progId="Equation.DSMT4">
                  <p:embed/>
                  <p:pic>
                    <p:nvPicPr>
                      <p:cNvPr id="0" name="Object 1"/>
                      <p:cNvPicPr>
                        <a:picLocks noChangeAspect="1" noChangeArrowheads="1"/>
                      </p:cNvPicPr>
                      <p:nvPr/>
                    </p:nvPicPr>
                    <p:blipFill>
                      <a:blip r:embed="rId13"/>
                      <a:srcRect/>
                      <a:stretch>
                        <a:fillRect/>
                      </a:stretch>
                    </p:blipFill>
                    <p:spPr bwMode="auto">
                      <a:xfrm>
                        <a:off x="691708" y="2491569"/>
                        <a:ext cx="3049587" cy="512762"/>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24059268"/>
              </p:ext>
            </p:extLst>
          </p:nvPr>
        </p:nvGraphicFramePr>
        <p:xfrm>
          <a:off x="826943" y="3004331"/>
          <a:ext cx="2281238" cy="931863"/>
        </p:xfrm>
        <a:graphic>
          <a:graphicData uri="http://schemas.openxmlformats.org/presentationml/2006/ole">
            <mc:AlternateContent xmlns:mc="http://schemas.openxmlformats.org/markup-compatibility/2006">
              <mc:Choice xmlns:v="urn:schemas-microsoft-com:vml" Requires="v">
                <p:oleObj spid="_x0000_s159947" name="Equation" r:id="rId14" imgW="1244520" imgH="507960" progId="Equation.DSMT4">
                  <p:embed/>
                </p:oleObj>
              </mc:Choice>
              <mc:Fallback>
                <p:oleObj name="Equation" r:id="rId14" imgW="1244520" imgH="507960" progId="Equation.DSMT4">
                  <p:embed/>
                  <p:pic>
                    <p:nvPicPr>
                      <p:cNvPr id="3" name="Object 2"/>
                      <p:cNvPicPr>
                        <a:picLocks noChangeAspect="1" noChangeArrowheads="1"/>
                      </p:cNvPicPr>
                      <p:nvPr/>
                    </p:nvPicPr>
                    <p:blipFill>
                      <a:blip r:embed="rId15"/>
                      <a:srcRect/>
                      <a:stretch>
                        <a:fillRect/>
                      </a:stretch>
                    </p:blipFill>
                    <p:spPr bwMode="auto">
                      <a:xfrm>
                        <a:off x="826943" y="3004331"/>
                        <a:ext cx="2281238" cy="931863"/>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912848441"/>
              </p:ext>
            </p:extLst>
          </p:nvPr>
        </p:nvGraphicFramePr>
        <p:xfrm>
          <a:off x="760754" y="4020124"/>
          <a:ext cx="1187450" cy="2049463"/>
        </p:xfrm>
        <a:graphic>
          <a:graphicData uri="http://schemas.openxmlformats.org/presentationml/2006/ole">
            <mc:AlternateContent xmlns:mc="http://schemas.openxmlformats.org/markup-compatibility/2006">
              <mc:Choice xmlns:v="urn:schemas-microsoft-com:vml" Requires="v">
                <p:oleObj spid="_x0000_s159948" name="Equation" r:id="rId16" imgW="647640" imgH="1117440" progId="Equation.DSMT4">
                  <p:embed/>
                </p:oleObj>
              </mc:Choice>
              <mc:Fallback>
                <p:oleObj name="Equation" r:id="rId16" imgW="647640" imgH="1117440" progId="Equation.DSMT4">
                  <p:embed/>
                  <p:pic>
                    <p:nvPicPr>
                      <p:cNvPr id="11" name="Object 10"/>
                      <p:cNvPicPr>
                        <a:picLocks noChangeAspect="1" noChangeArrowheads="1"/>
                      </p:cNvPicPr>
                      <p:nvPr/>
                    </p:nvPicPr>
                    <p:blipFill>
                      <a:blip r:embed="rId17"/>
                      <a:srcRect/>
                      <a:stretch>
                        <a:fillRect/>
                      </a:stretch>
                    </p:blipFill>
                    <p:spPr bwMode="auto">
                      <a:xfrm>
                        <a:off x="760754" y="4020124"/>
                        <a:ext cx="1187450" cy="2049463"/>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807489096"/>
              </p:ext>
            </p:extLst>
          </p:nvPr>
        </p:nvGraphicFramePr>
        <p:xfrm>
          <a:off x="6711137" y="2135867"/>
          <a:ext cx="1722438" cy="792162"/>
        </p:xfrm>
        <a:graphic>
          <a:graphicData uri="http://schemas.openxmlformats.org/presentationml/2006/ole">
            <mc:AlternateContent xmlns:mc="http://schemas.openxmlformats.org/markup-compatibility/2006">
              <mc:Choice xmlns:v="urn:schemas-microsoft-com:vml" Requires="v">
                <p:oleObj spid="_x0000_s159949" name="Equation" r:id="rId18" imgW="939600" imgH="431640" progId="Equation.DSMT4">
                  <p:embed/>
                </p:oleObj>
              </mc:Choice>
              <mc:Fallback>
                <p:oleObj name="Equation" r:id="rId18" imgW="939600" imgH="431640" progId="Equation.DSMT4">
                  <p:embed/>
                  <p:pic>
                    <p:nvPicPr>
                      <p:cNvPr id="13" name="Object 12"/>
                      <p:cNvPicPr>
                        <a:picLocks noChangeAspect="1" noChangeArrowheads="1"/>
                      </p:cNvPicPr>
                      <p:nvPr/>
                    </p:nvPicPr>
                    <p:blipFill>
                      <a:blip r:embed="rId19"/>
                      <a:srcRect/>
                      <a:stretch>
                        <a:fillRect/>
                      </a:stretch>
                    </p:blipFill>
                    <p:spPr bwMode="auto">
                      <a:xfrm>
                        <a:off x="6711137" y="2135867"/>
                        <a:ext cx="1722438" cy="792162"/>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008518672"/>
              </p:ext>
            </p:extLst>
          </p:nvPr>
        </p:nvGraphicFramePr>
        <p:xfrm>
          <a:off x="9163420" y="2299379"/>
          <a:ext cx="1606550" cy="465137"/>
        </p:xfrm>
        <a:graphic>
          <a:graphicData uri="http://schemas.openxmlformats.org/presentationml/2006/ole">
            <mc:AlternateContent xmlns:mc="http://schemas.openxmlformats.org/markup-compatibility/2006">
              <mc:Choice xmlns:v="urn:schemas-microsoft-com:vml" Requires="v">
                <p:oleObj spid="_x0000_s159950" name="Equation" r:id="rId20" imgW="876240" imgH="253800" progId="Equation.DSMT4">
                  <p:embed/>
                </p:oleObj>
              </mc:Choice>
              <mc:Fallback>
                <p:oleObj name="Equation" r:id="rId20" imgW="876240" imgH="253800" progId="Equation.DSMT4">
                  <p:embed/>
                  <p:pic>
                    <p:nvPicPr>
                      <p:cNvPr id="14" name="Object 13"/>
                      <p:cNvPicPr>
                        <a:picLocks noChangeAspect="1" noChangeArrowheads="1"/>
                      </p:cNvPicPr>
                      <p:nvPr/>
                    </p:nvPicPr>
                    <p:blipFill>
                      <a:blip r:embed="rId21"/>
                      <a:srcRect/>
                      <a:stretch>
                        <a:fillRect/>
                      </a:stretch>
                    </p:blipFill>
                    <p:spPr bwMode="auto">
                      <a:xfrm>
                        <a:off x="9163420" y="2299379"/>
                        <a:ext cx="1606550" cy="465137"/>
                      </a:xfrm>
                      <a:prstGeom prst="rect">
                        <a:avLst/>
                      </a:prstGeom>
                      <a:noFill/>
                    </p:spPr>
                  </p:pic>
                </p:oleObj>
              </mc:Fallback>
            </mc:AlternateContent>
          </a:graphicData>
        </a:graphic>
      </p:graphicFrame>
      <p:cxnSp>
        <p:nvCxnSpPr>
          <p:cNvPr id="16" name="Straight Connector 15"/>
          <p:cNvCxnSpPr/>
          <p:nvPr/>
        </p:nvCxnSpPr>
        <p:spPr>
          <a:xfrm>
            <a:off x="4073236" y="2531947"/>
            <a:ext cx="0" cy="4076671"/>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6295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circle(in)">
                                      <p:cBhvr>
                                        <p:cTn id="47" dur="2000"/>
                                        <p:tgtEl>
                                          <p:spTgt spid="6"/>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circle(in)">
                                      <p:cBhvr>
                                        <p:cTn id="52" dur="20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ircle(in)">
                                      <p:cBhvr>
                                        <p:cTn id="57" dur="2000"/>
                                        <p:tgtEl>
                                          <p:spTgt spid="7"/>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circle(in)">
                                      <p:cBhvr>
                                        <p:cTn id="6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r="1520" b="40550"/>
          <a:stretch/>
        </p:blipFill>
        <p:spPr>
          <a:xfrm>
            <a:off x="577704" y="985266"/>
            <a:ext cx="8580151" cy="1231462"/>
          </a:xfrm>
          <a:prstGeom prst="rect">
            <a:avLst/>
          </a:prstGeom>
          <a:ln>
            <a:solidFill>
              <a:srgbClr val="00B0F0"/>
            </a:solidFill>
          </a:ln>
        </p:spPr>
      </p:pic>
      <p:sp>
        <p:nvSpPr>
          <p:cNvPr id="4" name="Rounded Rectangle 3"/>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4203982341"/>
              </p:ext>
            </p:extLst>
          </p:nvPr>
        </p:nvGraphicFramePr>
        <p:xfrm>
          <a:off x="1008062" y="2701853"/>
          <a:ext cx="1165225" cy="327025"/>
        </p:xfrm>
        <a:graphic>
          <a:graphicData uri="http://schemas.openxmlformats.org/presentationml/2006/ole">
            <mc:AlternateContent xmlns:mc="http://schemas.openxmlformats.org/markup-compatibility/2006">
              <mc:Choice xmlns:v="urn:schemas-microsoft-com:vml" Requires="v">
                <p:oleObj spid="_x0000_s161022" name="Equation" r:id="rId4" imgW="634680" imgH="177480" progId="Equation.DSMT4">
                  <p:embed/>
                </p:oleObj>
              </mc:Choice>
              <mc:Fallback>
                <p:oleObj name="Equation" r:id="rId4" imgW="634680" imgH="177480" progId="Equation.DSMT4">
                  <p:embed/>
                  <p:pic>
                    <p:nvPicPr>
                      <p:cNvPr id="3" name="Object 2"/>
                      <p:cNvPicPr>
                        <a:picLocks noChangeAspect="1" noChangeArrowheads="1"/>
                      </p:cNvPicPr>
                      <p:nvPr/>
                    </p:nvPicPr>
                    <p:blipFill>
                      <a:blip r:embed="rId5"/>
                      <a:srcRect/>
                      <a:stretch>
                        <a:fillRect/>
                      </a:stretch>
                    </p:blipFill>
                    <p:spPr bwMode="auto">
                      <a:xfrm>
                        <a:off x="1008062" y="2701853"/>
                        <a:ext cx="1165225" cy="327025"/>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036351628"/>
              </p:ext>
            </p:extLst>
          </p:nvPr>
        </p:nvGraphicFramePr>
        <p:xfrm>
          <a:off x="835277" y="3559553"/>
          <a:ext cx="1163638" cy="327025"/>
        </p:xfrm>
        <a:graphic>
          <a:graphicData uri="http://schemas.openxmlformats.org/presentationml/2006/ole">
            <mc:AlternateContent xmlns:mc="http://schemas.openxmlformats.org/markup-compatibility/2006">
              <mc:Choice xmlns:v="urn:schemas-microsoft-com:vml" Requires="v">
                <p:oleObj spid="_x0000_s161023" name="Equation" r:id="rId6" imgW="634680" imgH="177480" progId="Equation.DSMT4">
                  <p:embed/>
                </p:oleObj>
              </mc:Choice>
              <mc:Fallback>
                <p:oleObj name="Equation" r:id="rId6" imgW="634680" imgH="177480" progId="Equation.DSMT4">
                  <p:embed/>
                  <p:pic>
                    <p:nvPicPr>
                      <p:cNvPr id="11" name="Object 10"/>
                      <p:cNvPicPr>
                        <a:picLocks noChangeAspect="1" noChangeArrowheads="1"/>
                      </p:cNvPicPr>
                      <p:nvPr/>
                    </p:nvPicPr>
                    <p:blipFill>
                      <a:blip r:embed="rId7"/>
                      <a:srcRect/>
                      <a:stretch>
                        <a:fillRect/>
                      </a:stretch>
                    </p:blipFill>
                    <p:spPr bwMode="auto">
                      <a:xfrm>
                        <a:off x="835277" y="3559553"/>
                        <a:ext cx="1163638" cy="327025"/>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205935226"/>
              </p:ext>
            </p:extLst>
          </p:nvPr>
        </p:nvGraphicFramePr>
        <p:xfrm>
          <a:off x="821947" y="4225925"/>
          <a:ext cx="1069975" cy="723900"/>
        </p:xfrm>
        <a:graphic>
          <a:graphicData uri="http://schemas.openxmlformats.org/presentationml/2006/ole">
            <mc:AlternateContent xmlns:mc="http://schemas.openxmlformats.org/markup-compatibility/2006">
              <mc:Choice xmlns:v="urn:schemas-microsoft-com:vml" Requires="v">
                <p:oleObj spid="_x0000_s161024" name="Equation" r:id="rId8" imgW="583920" imgH="393480" progId="Equation.DSMT4">
                  <p:embed/>
                </p:oleObj>
              </mc:Choice>
              <mc:Fallback>
                <p:oleObj name="Equation" r:id="rId8" imgW="583920" imgH="393480" progId="Equation.DSMT4">
                  <p:embed/>
                  <p:pic>
                    <p:nvPicPr>
                      <p:cNvPr id="6" name="Object 5"/>
                      <p:cNvPicPr>
                        <a:picLocks noChangeAspect="1" noChangeArrowheads="1"/>
                      </p:cNvPicPr>
                      <p:nvPr/>
                    </p:nvPicPr>
                    <p:blipFill>
                      <a:blip r:embed="rId9"/>
                      <a:srcRect/>
                      <a:stretch>
                        <a:fillRect/>
                      </a:stretch>
                    </p:blipFill>
                    <p:spPr bwMode="auto">
                      <a:xfrm>
                        <a:off x="821947" y="4225925"/>
                        <a:ext cx="1069975" cy="72390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610505775"/>
              </p:ext>
            </p:extLst>
          </p:nvPr>
        </p:nvGraphicFramePr>
        <p:xfrm>
          <a:off x="565565" y="5557259"/>
          <a:ext cx="1582738" cy="466725"/>
        </p:xfrm>
        <a:graphic>
          <a:graphicData uri="http://schemas.openxmlformats.org/presentationml/2006/ole">
            <mc:AlternateContent xmlns:mc="http://schemas.openxmlformats.org/markup-compatibility/2006">
              <mc:Choice xmlns:v="urn:schemas-microsoft-com:vml" Requires="v">
                <p:oleObj spid="_x0000_s161025" name="Equation" r:id="rId10" imgW="863280" imgH="253800" progId="Equation.DSMT4">
                  <p:embed/>
                </p:oleObj>
              </mc:Choice>
              <mc:Fallback>
                <p:oleObj name="Equation" r:id="rId10" imgW="863280" imgH="253800" progId="Equation.DSMT4">
                  <p:embed/>
                  <p:pic>
                    <p:nvPicPr>
                      <p:cNvPr id="14" name="Object 13"/>
                      <p:cNvPicPr>
                        <a:picLocks noChangeAspect="1" noChangeArrowheads="1"/>
                      </p:cNvPicPr>
                      <p:nvPr/>
                    </p:nvPicPr>
                    <p:blipFill>
                      <a:blip r:embed="rId11"/>
                      <a:srcRect/>
                      <a:stretch>
                        <a:fillRect/>
                      </a:stretch>
                    </p:blipFill>
                    <p:spPr bwMode="auto">
                      <a:xfrm>
                        <a:off x="565565" y="5557259"/>
                        <a:ext cx="1582738" cy="466725"/>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633387638"/>
              </p:ext>
            </p:extLst>
          </p:nvPr>
        </p:nvGraphicFramePr>
        <p:xfrm>
          <a:off x="3213100" y="2660939"/>
          <a:ext cx="3095625" cy="560387"/>
        </p:xfrm>
        <a:graphic>
          <a:graphicData uri="http://schemas.openxmlformats.org/presentationml/2006/ole">
            <mc:AlternateContent xmlns:mc="http://schemas.openxmlformats.org/markup-compatibility/2006">
              <mc:Choice xmlns:v="urn:schemas-microsoft-com:vml" Requires="v">
                <p:oleObj spid="_x0000_s161026" name="Equation" r:id="rId12" imgW="1688760" imgH="304560" progId="Equation.DSMT4">
                  <p:embed/>
                </p:oleObj>
              </mc:Choice>
              <mc:Fallback>
                <p:oleObj name="Equation" r:id="rId12" imgW="1688760" imgH="304560" progId="Equation.DSMT4">
                  <p:embed/>
                  <p:pic>
                    <p:nvPicPr>
                      <p:cNvPr id="3" name="Object 2"/>
                      <p:cNvPicPr>
                        <a:picLocks noChangeAspect="1" noChangeArrowheads="1"/>
                      </p:cNvPicPr>
                      <p:nvPr/>
                    </p:nvPicPr>
                    <p:blipFill>
                      <a:blip r:embed="rId13"/>
                      <a:srcRect/>
                      <a:stretch>
                        <a:fillRect/>
                      </a:stretch>
                    </p:blipFill>
                    <p:spPr bwMode="auto">
                      <a:xfrm>
                        <a:off x="3213100" y="2660939"/>
                        <a:ext cx="3095625" cy="560387"/>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804935276"/>
              </p:ext>
            </p:extLst>
          </p:nvPr>
        </p:nvGraphicFramePr>
        <p:xfrm>
          <a:off x="4760912" y="3305553"/>
          <a:ext cx="1350963" cy="1909762"/>
        </p:xfrm>
        <a:graphic>
          <a:graphicData uri="http://schemas.openxmlformats.org/presentationml/2006/ole">
            <mc:AlternateContent xmlns:mc="http://schemas.openxmlformats.org/markup-compatibility/2006">
              <mc:Choice xmlns:v="urn:schemas-microsoft-com:vml" Requires="v">
                <p:oleObj spid="_x0000_s161027" name="Equation" r:id="rId14" imgW="736560" imgH="1041120" progId="Equation.DSMT4">
                  <p:embed/>
                </p:oleObj>
              </mc:Choice>
              <mc:Fallback>
                <p:oleObj name="Equation" r:id="rId14" imgW="736560" imgH="1041120" progId="Equation.DSMT4">
                  <p:embed/>
                  <p:pic>
                    <p:nvPicPr>
                      <p:cNvPr id="13" name="Object 12"/>
                      <p:cNvPicPr>
                        <a:picLocks noChangeAspect="1" noChangeArrowheads="1"/>
                      </p:cNvPicPr>
                      <p:nvPr/>
                    </p:nvPicPr>
                    <p:blipFill>
                      <a:blip r:embed="rId15"/>
                      <a:srcRect/>
                      <a:stretch>
                        <a:fillRect/>
                      </a:stretch>
                    </p:blipFill>
                    <p:spPr bwMode="auto">
                      <a:xfrm>
                        <a:off x="4760912" y="3305553"/>
                        <a:ext cx="1350963" cy="1909762"/>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33043825"/>
              </p:ext>
            </p:extLst>
          </p:nvPr>
        </p:nvGraphicFramePr>
        <p:xfrm>
          <a:off x="2847349" y="3559553"/>
          <a:ext cx="1722437" cy="1401762"/>
        </p:xfrm>
        <a:graphic>
          <a:graphicData uri="http://schemas.openxmlformats.org/presentationml/2006/ole">
            <mc:AlternateContent xmlns:mc="http://schemas.openxmlformats.org/markup-compatibility/2006">
              <mc:Choice xmlns:v="urn:schemas-microsoft-com:vml" Requires="v">
                <p:oleObj spid="_x0000_s161028" name="Equation" r:id="rId16" imgW="939600" imgH="761760" progId="Equation.DSMT4">
                  <p:embed/>
                </p:oleObj>
              </mc:Choice>
              <mc:Fallback>
                <p:oleObj name="Equation" r:id="rId16" imgW="939600" imgH="761760" progId="Equation.DSMT4">
                  <p:embed/>
                  <p:pic>
                    <p:nvPicPr>
                      <p:cNvPr id="9" name="Object 8"/>
                      <p:cNvPicPr>
                        <a:picLocks noChangeAspect="1" noChangeArrowheads="1"/>
                      </p:cNvPicPr>
                      <p:nvPr/>
                    </p:nvPicPr>
                    <p:blipFill>
                      <a:blip r:embed="rId17"/>
                      <a:srcRect/>
                      <a:stretch>
                        <a:fillRect/>
                      </a:stretch>
                    </p:blipFill>
                    <p:spPr bwMode="auto">
                      <a:xfrm>
                        <a:off x="2847349" y="3559553"/>
                        <a:ext cx="1722437" cy="1401762"/>
                      </a:xfrm>
                      <a:prstGeom prst="rect">
                        <a:avLst/>
                      </a:prstGeom>
                      <a:noFill/>
                    </p:spPr>
                  </p:pic>
                </p:oleObj>
              </mc:Fallback>
            </mc:AlternateContent>
          </a:graphicData>
        </a:graphic>
      </p:graphicFrame>
      <p:cxnSp>
        <p:nvCxnSpPr>
          <p:cNvPr id="13" name="Straight Connector 12"/>
          <p:cNvCxnSpPr/>
          <p:nvPr/>
        </p:nvCxnSpPr>
        <p:spPr>
          <a:xfrm>
            <a:off x="2576940" y="2531947"/>
            <a:ext cx="0" cy="4076671"/>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val="4118196190"/>
              </p:ext>
            </p:extLst>
          </p:nvPr>
        </p:nvGraphicFramePr>
        <p:xfrm>
          <a:off x="3209925" y="5395913"/>
          <a:ext cx="1676400" cy="792162"/>
        </p:xfrm>
        <a:graphic>
          <a:graphicData uri="http://schemas.openxmlformats.org/presentationml/2006/ole">
            <mc:AlternateContent xmlns:mc="http://schemas.openxmlformats.org/markup-compatibility/2006">
              <mc:Choice xmlns:v="urn:schemas-microsoft-com:vml" Requires="v">
                <p:oleObj spid="_x0000_s161029" name="Equation" r:id="rId18" imgW="914400" imgH="431640" progId="Equation.DSMT4">
                  <p:embed/>
                </p:oleObj>
              </mc:Choice>
              <mc:Fallback>
                <p:oleObj name="Equation" r:id="rId18" imgW="914400" imgH="431640" progId="Equation.DSMT4">
                  <p:embed/>
                  <p:pic>
                    <p:nvPicPr>
                      <p:cNvPr id="15" name="Object 14"/>
                      <p:cNvPicPr>
                        <a:picLocks noChangeAspect="1" noChangeArrowheads="1"/>
                      </p:cNvPicPr>
                      <p:nvPr/>
                    </p:nvPicPr>
                    <p:blipFill>
                      <a:blip r:embed="rId19"/>
                      <a:srcRect/>
                      <a:stretch>
                        <a:fillRect/>
                      </a:stretch>
                    </p:blipFill>
                    <p:spPr bwMode="auto">
                      <a:xfrm>
                        <a:off x="3209925" y="5395913"/>
                        <a:ext cx="1676400" cy="792162"/>
                      </a:xfrm>
                      <a:prstGeom prst="rect">
                        <a:avLst/>
                      </a:prstGeom>
                      <a:noFill/>
                    </p:spPr>
                  </p:pic>
                </p:oleObj>
              </mc:Fallback>
            </mc:AlternateContent>
          </a:graphicData>
        </a:graphic>
      </p:graphicFrame>
      <p:cxnSp>
        <p:nvCxnSpPr>
          <p:cNvPr id="15" name="Straight Connector 14"/>
          <p:cNvCxnSpPr/>
          <p:nvPr/>
        </p:nvCxnSpPr>
        <p:spPr>
          <a:xfrm>
            <a:off x="7079667" y="2490381"/>
            <a:ext cx="0" cy="4076671"/>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16" name="Object 15"/>
          <p:cNvGraphicFramePr>
            <a:graphicFrameLocks noChangeAspect="1"/>
          </p:cNvGraphicFramePr>
          <p:nvPr>
            <p:extLst>
              <p:ext uri="{D42A27DB-BD31-4B8C-83A1-F6EECF244321}">
                <p14:modId xmlns:p14="http://schemas.microsoft.com/office/powerpoint/2010/main" val="744838731"/>
              </p:ext>
            </p:extLst>
          </p:nvPr>
        </p:nvGraphicFramePr>
        <p:xfrm>
          <a:off x="7988300" y="3892550"/>
          <a:ext cx="1652588" cy="558800"/>
        </p:xfrm>
        <a:graphic>
          <a:graphicData uri="http://schemas.openxmlformats.org/presentationml/2006/ole">
            <mc:AlternateContent xmlns:mc="http://schemas.openxmlformats.org/markup-compatibility/2006">
              <mc:Choice xmlns:v="urn:schemas-microsoft-com:vml" Requires="v">
                <p:oleObj spid="_x0000_s161030" name="Equation" r:id="rId20" imgW="761760" imgH="253800" progId="Equation.DSMT4">
                  <p:embed/>
                </p:oleObj>
              </mc:Choice>
              <mc:Fallback>
                <p:oleObj name="Equation" r:id="rId20" imgW="761760" imgH="253800" progId="Equation.DSMT4">
                  <p:embed/>
                  <p:pic>
                    <p:nvPicPr>
                      <p:cNvPr id="5" name="Object 4"/>
                      <p:cNvPicPr>
                        <a:picLocks noChangeAspect="1" noChangeArrowheads="1"/>
                      </p:cNvPicPr>
                      <p:nvPr/>
                    </p:nvPicPr>
                    <p:blipFill>
                      <a:blip r:embed="rId21"/>
                      <a:srcRect/>
                      <a:stretch>
                        <a:fillRect/>
                      </a:stretch>
                    </p:blipFill>
                    <p:spPr bwMode="auto">
                      <a:xfrm>
                        <a:off x="7988300" y="3892550"/>
                        <a:ext cx="1652588" cy="558800"/>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777540006"/>
              </p:ext>
            </p:extLst>
          </p:nvPr>
        </p:nvGraphicFramePr>
        <p:xfrm>
          <a:off x="7735888" y="2935288"/>
          <a:ext cx="3152775" cy="874712"/>
        </p:xfrm>
        <a:graphic>
          <a:graphicData uri="http://schemas.openxmlformats.org/presentationml/2006/ole">
            <mc:AlternateContent xmlns:mc="http://schemas.openxmlformats.org/markup-compatibility/2006">
              <mc:Choice xmlns:v="urn:schemas-microsoft-com:vml" Requires="v">
                <p:oleObj spid="_x0000_s161031" name="Equation" r:id="rId22" imgW="1574640" imgH="431640" progId="Equation.DSMT4">
                  <p:embed/>
                </p:oleObj>
              </mc:Choice>
              <mc:Fallback>
                <p:oleObj name="Equation" r:id="rId22" imgW="1574640" imgH="431640" progId="Equation.DSMT4">
                  <p:embed/>
                  <p:pic>
                    <p:nvPicPr>
                      <p:cNvPr id="6" name="Object 5"/>
                      <p:cNvPicPr>
                        <a:picLocks noChangeAspect="1" noChangeArrowheads="1"/>
                      </p:cNvPicPr>
                      <p:nvPr/>
                    </p:nvPicPr>
                    <p:blipFill>
                      <a:blip r:embed="rId23"/>
                      <a:srcRect/>
                      <a:stretch>
                        <a:fillRect/>
                      </a:stretch>
                    </p:blipFill>
                    <p:spPr bwMode="auto">
                      <a:xfrm>
                        <a:off x="7735888" y="2935288"/>
                        <a:ext cx="3152775" cy="874712"/>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17665508"/>
              </p:ext>
            </p:extLst>
          </p:nvPr>
        </p:nvGraphicFramePr>
        <p:xfrm>
          <a:off x="7791450" y="4659313"/>
          <a:ext cx="2179638" cy="596900"/>
        </p:xfrm>
        <a:graphic>
          <a:graphicData uri="http://schemas.openxmlformats.org/presentationml/2006/ole">
            <mc:AlternateContent xmlns:mc="http://schemas.openxmlformats.org/markup-compatibility/2006">
              <mc:Choice xmlns:v="urn:schemas-microsoft-com:vml" Requires="v">
                <p:oleObj spid="_x0000_s161032" name="Equation" r:id="rId24" imgW="939600" imgH="253800" progId="Equation.DSMT4">
                  <p:embed/>
                </p:oleObj>
              </mc:Choice>
              <mc:Fallback>
                <p:oleObj name="Equation" r:id="rId24" imgW="939600" imgH="253800" progId="Equation.DSMT4">
                  <p:embed/>
                  <p:pic>
                    <p:nvPicPr>
                      <p:cNvPr id="7" name="Object 6"/>
                      <p:cNvPicPr>
                        <a:picLocks noChangeAspect="1" noChangeArrowheads="1"/>
                      </p:cNvPicPr>
                      <p:nvPr/>
                    </p:nvPicPr>
                    <p:blipFill>
                      <a:blip r:embed="rId25"/>
                      <a:srcRect/>
                      <a:stretch>
                        <a:fillRect/>
                      </a:stretch>
                    </p:blipFill>
                    <p:spPr bwMode="auto">
                      <a:xfrm>
                        <a:off x="7791450" y="4659313"/>
                        <a:ext cx="2179638" cy="596900"/>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4004469879"/>
              </p:ext>
            </p:extLst>
          </p:nvPr>
        </p:nvGraphicFramePr>
        <p:xfrm>
          <a:off x="7645400" y="5224463"/>
          <a:ext cx="2424113" cy="1008062"/>
        </p:xfrm>
        <a:graphic>
          <a:graphicData uri="http://schemas.openxmlformats.org/presentationml/2006/ole">
            <mc:AlternateContent xmlns:mc="http://schemas.openxmlformats.org/markup-compatibility/2006">
              <mc:Choice xmlns:v="urn:schemas-microsoft-com:vml" Requires="v">
                <p:oleObj spid="_x0000_s161033" name="Equation" r:id="rId26" imgW="1054080" imgH="431640" progId="Equation.DSMT4">
                  <p:embed/>
                </p:oleObj>
              </mc:Choice>
              <mc:Fallback>
                <p:oleObj name="Equation" r:id="rId26" imgW="1054080" imgH="431640" progId="Equation.DSMT4">
                  <p:embed/>
                  <p:pic>
                    <p:nvPicPr>
                      <p:cNvPr id="8" name="Object 7"/>
                      <p:cNvPicPr>
                        <a:picLocks noChangeAspect="1" noChangeArrowheads="1"/>
                      </p:cNvPicPr>
                      <p:nvPr/>
                    </p:nvPicPr>
                    <p:blipFill>
                      <a:blip r:embed="rId27"/>
                      <a:srcRect/>
                      <a:stretch>
                        <a:fillRect/>
                      </a:stretch>
                    </p:blipFill>
                    <p:spPr bwMode="auto">
                      <a:xfrm>
                        <a:off x="7645400" y="5224463"/>
                        <a:ext cx="2424113" cy="1008062"/>
                      </a:xfrm>
                      <a:prstGeom prst="rect">
                        <a:avLst/>
                      </a:prstGeom>
                      <a:noFill/>
                    </p:spPr>
                  </p:pic>
                </p:oleObj>
              </mc:Fallback>
            </mc:AlternateContent>
          </a:graphicData>
        </a:graphic>
      </p:graphicFrame>
    </p:spTree>
    <p:extLst>
      <p:ext uri="{BB962C8B-B14F-4D97-AF65-F5344CB8AC3E}">
        <p14:creationId xmlns:p14="http://schemas.microsoft.com/office/powerpoint/2010/main" val="67779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anim calcmode="lin" valueType="num">
                                      <p:cBhvr>
                                        <p:cTn id="62" dur="1000" fill="hold"/>
                                        <p:tgtEl>
                                          <p:spTgt spid="14"/>
                                        </p:tgtEl>
                                        <p:attrNameLst>
                                          <p:attrName>ppt_x</p:attrName>
                                        </p:attrNameLst>
                                      </p:cBhvr>
                                      <p:tavLst>
                                        <p:tav tm="0">
                                          <p:val>
                                            <p:strVal val="#ppt_x"/>
                                          </p:val>
                                        </p:tav>
                                        <p:tav tm="100000">
                                          <p:val>
                                            <p:strVal val="#ppt_x"/>
                                          </p:val>
                                        </p:tav>
                                      </p:tavLst>
                                    </p:anim>
                                    <p:anim calcmode="lin" valueType="num">
                                      <p:cBhvr>
                                        <p:cTn id="6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circle(in)">
                                      <p:cBhvr>
                                        <p:cTn id="73" dur="2000"/>
                                        <p:tgtEl>
                                          <p:spTgt spid="17"/>
                                        </p:tgtEl>
                                      </p:cBhvr>
                                    </p:animEffect>
                                  </p:childTnLst>
                                </p:cTn>
                              </p:par>
                            </p:childTnLst>
                          </p:cTn>
                        </p:par>
                      </p:childTnLst>
                    </p:cTn>
                  </p:par>
                  <p:par>
                    <p:cTn id="74" fill="hold">
                      <p:stCondLst>
                        <p:cond delay="indefinite"/>
                      </p:stCondLst>
                      <p:childTnLst>
                        <p:par>
                          <p:cTn id="75" fill="hold">
                            <p:stCondLst>
                              <p:cond delay="0"/>
                            </p:stCondLst>
                            <p:childTnLst>
                              <p:par>
                                <p:cTn id="76" presetID="6" presetClass="entr" presetSubtype="16" fill="hold" nodeType="click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circle(in)">
                                      <p:cBhvr>
                                        <p:cTn id="78" dur="2000"/>
                                        <p:tgtEl>
                                          <p:spTgt spid="16"/>
                                        </p:tgtEl>
                                      </p:cBhvr>
                                    </p:animEffect>
                                  </p:childTnLst>
                                </p:cTn>
                              </p:par>
                            </p:childTnLst>
                          </p:cTn>
                        </p:par>
                      </p:childTnLst>
                    </p:cTn>
                  </p:par>
                  <p:par>
                    <p:cTn id="79" fill="hold">
                      <p:stCondLst>
                        <p:cond delay="indefinite"/>
                      </p:stCondLst>
                      <p:childTnLst>
                        <p:par>
                          <p:cTn id="80" fill="hold">
                            <p:stCondLst>
                              <p:cond delay="0"/>
                            </p:stCondLst>
                            <p:childTnLst>
                              <p:par>
                                <p:cTn id="81" presetID="6" presetClass="entr" presetSubtype="16" fill="hold"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circle(in)">
                                      <p:cBhvr>
                                        <p:cTn id="83" dur="2000"/>
                                        <p:tgtEl>
                                          <p:spTgt spid="18"/>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16" fill="hold"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ircle(in)">
                                      <p:cBhvr>
                                        <p:cTn id="8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7854" y="636039"/>
            <a:ext cx="845103" cy="369332"/>
          </a:xfrm>
          <a:prstGeom prst="rect">
            <a:avLst/>
          </a:prstGeom>
        </p:spPr>
        <p:txBody>
          <a:bodyPr wrap="none">
            <a:spAutoFit/>
          </a:bodyPr>
          <a:lstStyle/>
          <a:p>
            <a:pPr algn="ctr"/>
            <a:r>
              <a:rPr lang="en-US" smtClean="0">
                <a:solidFill>
                  <a:srgbClr val="00B0F0"/>
                </a:solidFill>
                <a:latin typeface="Times New Roman" panose="02020603050405020304" pitchFamily="18" charset="0"/>
                <a:cs typeface="Times New Roman" panose="02020603050405020304" pitchFamily="18" charset="0"/>
              </a:rPr>
              <a:t>Bài tập</a:t>
            </a:r>
            <a:endParaRPr lang="en-US" sz="32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ounded Rectangle 4"/>
          <p:cNvSpPr/>
          <p:nvPr/>
        </p:nvSpPr>
        <p:spPr>
          <a:xfrm>
            <a:off x="3855812" y="406704"/>
            <a:ext cx="3294290" cy="50222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a:solidFill>
                  <a:srgbClr val="FF0000"/>
                </a:solidFill>
                <a:latin typeface="Times New Roman" panose="02020603050405020304" pitchFamily="18" charset="0"/>
                <a:cs typeface="Times New Roman" panose="02020603050405020304" pitchFamily="18" charset="0"/>
              </a:rPr>
              <a:t>§4. CÁC TẬP HỢP SỐ</a:t>
            </a:r>
            <a:endPar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V="1">
            <a:off x="7550826" y="1169430"/>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1445849923"/>
              </p:ext>
            </p:extLst>
          </p:nvPr>
        </p:nvGraphicFramePr>
        <p:xfrm>
          <a:off x="10402888" y="715963"/>
          <a:ext cx="434975" cy="373062"/>
        </p:xfrm>
        <a:graphic>
          <a:graphicData uri="http://schemas.openxmlformats.org/presentationml/2006/ole">
            <mc:AlternateContent xmlns:mc="http://schemas.openxmlformats.org/markup-compatibility/2006">
              <mc:Choice xmlns:v="urn:schemas-microsoft-com:vml" Requires="v">
                <p:oleObj spid="_x0000_s162697" name="Equation" r:id="rId3" imgW="126720" imgH="164880" progId="Equation.DSMT4">
                  <p:embed/>
                </p:oleObj>
              </mc:Choice>
              <mc:Fallback>
                <p:oleObj name="Equation" r:id="rId3" imgW="126720" imgH="164880" progId="Equation.DSMT4">
                  <p:embed/>
                  <p:pic>
                    <p:nvPicPr>
                      <p:cNvPr id="7" name="Object 6"/>
                      <p:cNvPicPr>
                        <a:picLocks noChangeAspect="1" noChangeArrowheads="1"/>
                      </p:cNvPicPr>
                      <p:nvPr/>
                    </p:nvPicPr>
                    <p:blipFill>
                      <a:blip r:embed="rId4"/>
                      <a:srcRect/>
                      <a:stretch>
                        <a:fillRect/>
                      </a:stretch>
                    </p:blipFill>
                    <p:spPr bwMode="auto">
                      <a:xfrm>
                        <a:off x="10402888" y="715963"/>
                        <a:ext cx="434975" cy="373062"/>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104063970"/>
              </p:ext>
            </p:extLst>
          </p:nvPr>
        </p:nvGraphicFramePr>
        <p:xfrm>
          <a:off x="8066159" y="705096"/>
          <a:ext cx="693738" cy="401637"/>
        </p:xfrm>
        <a:graphic>
          <a:graphicData uri="http://schemas.openxmlformats.org/presentationml/2006/ole">
            <mc:AlternateContent xmlns:mc="http://schemas.openxmlformats.org/markup-compatibility/2006">
              <mc:Choice xmlns:v="urn:schemas-microsoft-com:vml" Requires="v">
                <p:oleObj spid="_x0000_s162698" name="Equation" r:id="rId5" imgW="203040" imgH="177480" progId="Equation.DSMT4">
                  <p:embed/>
                </p:oleObj>
              </mc:Choice>
              <mc:Fallback>
                <p:oleObj name="Equation" r:id="rId5" imgW="203040" imgH="177480" progId="Equation.DSMT4">
                  <p:embed/>
                  <p:pic>
                    <p:nvPicPr>
                      <p:cNvPr id="9" name="Object 8"/>
                      <p:cNvPicPr>
                        <a:picLocks noChangeAspect="1" noChangeArrowheads="1"/>
                      </p:cNvPicPr>
                      <p:nvPr/>
                    </p:nvPicPr>
                    <p:blipFill>
                      <a:blip r:embed="rId6"/>
                      <a:srcRect/>
                      <a:stretch>
                        <a:fillRect/>
                      </a:stretch>
                    </p:blipFill>
                    <p:spPr bwMode="auto">
                      <a:xfrm>
                        <a:off x="8066159" y="705096"/>
                        <a:ext cx="693738" cy="401637"/>
                      </a:xfrm>
                      <a:prstGeom prst="rect">
                        <a:avLst/>
                      </a:prstGeom>
                      <a:noFill/>
                    </p:spPr>
                  </p:pic>
                </p:oleObj>
              </mc:Fallback>
            </mc:AlternateContent>
          </a:graphicData>
        </a:graphic>
      </p:graphicFrame>
      <p:grpSp>
        <p:nvGrpSpPr>
          <p:cNvPr id="10" name="Group 9"/>
          <p:cNvGrpSpPr/>
          <p:nvPr/>
        </p:nvGrpSpPr>
        <p:grpSpPr>
          <a:xfrm>
            <a:off x="10525773" y="976306"/>
            <a:ext cx="1270370" cy="371435"/>
            <a:chOff x="0" y="0"/>
            <a:chExt cx="1600200" cy="228600"/>
          </a:xfrm>
        </p:grpSpPr>
        <p:cxnSp>
          <p:nvCxnSpPr>
            <p:cNvPr id="11"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4"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5"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7"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8"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9"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0"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1"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2"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3"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4"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25"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42" name="Object 41"/>
          <p:cNvGraphicFramePr>
            <a:graphicFrameLocks noChangeAspect="1"/>
          </p:cNvGraphicFramePr>
          <p:nvPr>
            <p:extLst>
              <p:ext uri="{D42A27DB-BD31-4B8C-83A1-F6EECF244321}">
                <p14:modId xmlns:p14="http://schemas.microsoft.com/office/powerpoint/2010/main" val="2433841228"/>
              </p:ext>
            </p:extLst>
          </p:nvPr>
        </p:nvGraphicFramePr>
        <p:xfrm>
          <a:off x="8445500" y="944563"/>
          <a:ext cx="454025" cy="533400"/>
        </p:xfrm>
        <a:graphic>
          <a:graphicData uri="http://schemas.openxmlformats.org/presentationml/2006/ole">
            <mc:AlternateContent xmlns:mc="http://schemas.openxmlformats.org/markup-compatibility/2006">
              <mc:Choice xmlns:v="urn:schemas-microsoft-com:vml" Requires="v">
                <p:oleObj spid="_x0000_s162699" name="Equation" r:id="rId7" imgW="88560" imgH="203040" progId="Equation.DSMT4">
                  <p:embed/>
                </p:oleObj>
              </mc:Choice>
              <mc:Fallback>
                <p:oleObj name="Equation" r:id="rId7" imgW="88560" imgH="203040" progId="Equation.DSMT4">
                  <p:embed/>
                  <p:pic>
                    <p:nvPicPr>
                      <p:cNvPr id="42" name="Object 41"/>
                      <p:cNvPicPr>
                        <a:picLocks noChangeAspect="1" noChangeArrowheads="1"/>
                      </p:cNvPicPr>
                      <p:nvPr/>
                    </p:nvPicPr>
                    <p:blipFill>
                      <a:blip r:embed="rId8"/>
                      <a:srcRect/>
                      <a:stretch>
                        <a:fillRect/>
                      </a:stretch>
                    </p:blipFill>
                    <p:spPr bwMode="auto">
                      <a:xfrm>
                        <a:off x="8445500" y="944563"/>
                        <a:ext cx="454025" cy="533400"/>
                      </a:xfrm>
                      <a:prstGeom prst="rect">
                        <a:avLst/>
                      </a:prstGeom>
                      <a:noFill/>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626526107"/>
              </p:ext>
            </p:extLst>
          </p:nvPr>
        </p:nvGraphicFramePr>
        <p:xfrm>
          <a:off x="10251128" y="875647"/>
          <a:ext cx="519112" cy="533400"/>
        </p:xfrm>
        <a:graphic>
          <a:graphicData uri="http://schemas.openxmlformats.org/presentationml/2006/ole">
            <mc:AlternateContent xmlns:mc="http://schemas.openxmlformats.org/markup-compatibility/2006">
              <mc:Choice xmlns:v="urn:schemas-microsoft-com:vml" Requires="v">
                <p:oleObj spid="_x0000_s162700" name="Equation" r:id="rId9" imgW="101520" imgH="203040" progId="Equation.DSMT4">
                  <p:embed/>
                </p:oleObj>
              </mc:Choice>
              <mc:Fallback>
                <p:oleObj name="Equation" r:id="rId9" imgW="101520" imgH="203040" progId="Equation.DSMT4">
                  <p:embed/>
                  <p:pic>
                    <p:nvPicPr>
                      <p:cNvPr id="43" name="Object 42"/>
                      <p:cNvPicPr>
                        <a:picLocks noChangeAspect="1" noChangeArrowheads="1"/>
                      </p:cNvPicPr>
                      <p:nvPr/>
                    </p:nvPicPr>
                    <p:blipFill>
                      <a:blip r:embed="rId10"/>
                      <a:srcRect/>
                      <a:stretch>
                        <a:fillRect/>
                      </a:stretch>
                    </p:blipFill>
                    <p:spPr bwMode="auto">
                      <a:xfrm>
                        <a:off x="10251128" y="875647"/>
                        <a:ext cx="519112" cy="533400"/>
                      </a:xfrm>
                      <a:prstGeom prst="rect">
                        <a:avLst/>
                      </a:prstGeom>
                      <a:noFill/>
                    </p:spPr>
                  </p:pic>
                </p:oleObj>
              </mc:Fallback>
            </mc:AlternateContent>
          </a:graphicData>
        </a:graphic>
      </p:graphicFrame>
      <p:grpSp>
        <p:nvGrpSpPr>
          <p:cNvPr id="44" name="Group 43"/>
          <p:cNvGrpSpPr/>
          <p:nvPr/>
        </p:nvGrpSpPr>
        <p:grpSpPr>
          <a:xfrm>
            <a:off x="7261213" y="974497"/>
            <a:ext cx="1270370" cy="371435"/>
            <a:chOff x="0" y="0"/>
            <a:chExt cx="1600200" cy="228600"/>
          </a:xfrm>
        </p:grpSpPr>
        <p:cxnSp>
          <p:nvCxnSpPr>
            <p:cNvPr id="45"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6"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7"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8"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9"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0"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1"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2"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3"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4"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5"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6"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7"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58"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aphicFrame>
        <p:nvGraphicFramePr>
          <p:cNvPr id="59" name="Object 58"/>
          <p:cNvGraphicFramePr>
            <a:graphicFrameLocks noChangeAspect="1"/>
          </p:cNvGraphicFramePr>
          <p:nvPr>
            <p:extLst/>
          </p:nvPr>
        </p:nvGraphicFramePr>
        <p:xfrm>
          <a:off x="9283877" y="770872"/>
          <a:ext cx="565150" cy="371475"/>
        </p:xfrm>
        <a:graphic>
          <a:graphicData uri="http://schemas.openxmlformats.org/presentationml/2006/ole">
            <mc:AlternateContent xmlns:mc="http://schemas.openxmlformats.org/markup-compatibility/2006">
              <mc:Choice xmlns:v="urn:schemas-microsoft-com:vml" Requires="v">
                <p:oleObj spid="_x0000_s162701" name="Equation" r:id="rId11" imgW="164880" imgH="164880" progId="Equation.DSMT4">
                  <p:embed/>
                </p:oleObj>
              </mc:Choice>
              <mc:Fallback>
                <p:oleObj name="Equation" r:id="rId11" imgW="164880" imgH="164880" progId="Equation.DSMT4">
                  <p:embed/>
                  <p:pic>
                    <p:nvPicPr>
                      <p:cNvPr id="59" name="Object 58"/>
                      <p:cNvPicPr>
                        <a:picLocks noChangeAspect="1" noChangeArrowheads="1"/>
                      </p:cNvPicPr>
                      <p:nvPr/>
                    </p:nvPicPr>
                    <p:blipFill>
                      <a:blip r:embed="rId12"/>
                      <a:srcRect/>
                      <a:stretch>
                        <a:fillRect/>
                      </a:stretch>
                    </p:blipFill>
                    <p:spPr bwMode="auto">
                      <a:xfrm>
                        <a:off x="9283877" y="770872"/>
                        <a:ext cx="565150" cy="371475"/>
                      </a:xfrm>
                      <a:prstGeom prst="rect">
                        <a:avLst/>
                      </a:prstGeom>
                      <a:noFill/>
                    </p:spPr>
                  </p:pic>
                </p:oleObj>
              </mc:Fallback>
            </mc:AlternateContent>
          </a:graphicData>
        </a:graphic>
      </p:graphicFrame>
      <p:cxnSp>
        <p:nvCxnSpPr>
          <p:cNvPr id="60" name="Straight Arrow Connector 59"/>
          <p:cNvCxnSpPr/>
          <p:nvPr/>
        </p:nvCxnSpPr>
        <p:spPr>
          <a:xfrm flipV="1">
            <a:off x="7150102" y="1999590"/>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61" name="Object 60"/>
          <p:cNvGraphicFramePr>
            <a:graphicFrameLocks noChangeAspect="1"/>
          </p:cNvGraphicFramePr>
          <p:nvPr>
            <p:extLst>
              <p:ext uri="{D42A27DB-BD31-4B8C-83A1-F6EECF244321}">
                <p14:modId xmlns:p14="http://schemas.microsoft.com/office/powerpoint/2010/main" val="1958628931"/>
              </p:ext>
            </p:extLst>
          </p:nvPr>
        </p:nvGraphicFramePr>
        <p:xfrm>
          <a:off x="10637755" y="1590367"/>
          <a:ext cx="827087" cy="315912"/>
        </p:xfrm>
        <a:graphic>
          <a:graphicData uri="http://schemas.openxmlformats.org/presentationml/2006/ole">
            <mc:AlternateContent xmlns:mc="http://schemas.openxmlformats.org/markup-compatibility/2006">
              <mc:Choice xmlns:v="urn:schemas-microsoft-com:vml" Requires="v">
                <p:oleObj spid="_x0000_s162702" name="Equation" r:id="rId13" imgW="241200" imgH="139680" progId="Equation.DSMT4">
                  <p:embed/>
                </p:oleObj>
              </mc:Choice>
              <mc:Fallback>
                <p:oleObj name="Equation" r:id="rId13" imgW="241200" imgH="139680" progId="Equation.DSMT4">
                  <p:embed/>
                  <p:pic>
                    <p:nvPicPr>
                      <p:cNvPr id="61" name="Object 60"/>
                      <p:cNvPicPr>
                        <a:picLocks noChangeAspect="1" noChangeArrowheads="1"/>
                      </p:cNvPicPr>
                      <p:nvPr/>
                    </p:nvPicPr>
                    <p:blipFill>
                      <a:blip r:embed="rId14"/>
                      <a:srcRect/>
                      <a:stretch>
                        <a:fillRect/>
                      </a:stretch>
                    </p:blipFill>
                    <p:spPr bwMode="auto">
                      <a:xfrm>
                        <a:off x="10637755" y="1590367"/>
                        <a:ext cx="827087" cy="315912"/>
                      </a:xfrm>
                      <a:prstGeom prst="rect">
                        <a:avLst/>
                      </a:prstGeom>
                      <a:noFill/>
                    </p:spPr>
                  </p:pic>
                </p:oleObj>
              </mc:Fallback>
            </mc:AlternateContent>
          </a:graphicData>
        </a:graphic>
      </p:graphicFrame>
      <p:graphicFrame>
        <p:nvGraphicFramePr>
          <p:cNvPr id="62" name="Object 61"/>
          <p:cNvGraphicFramePr>
            <a:graphicFrameLocks noChangeAspect="1"/>
          </p:cNvGraphicFramePr>
          <p:nvPr>
            <p:extLst>
              <p:ext uri="{D42A27DB-BD31-4B8C-83A1-F6EECF244321}">
                <p14:modId xmlns:p14="http://schemas.microsoft.com/office/powerpoint/2010/main" val="2320190374"/>
              </p:ext>
            </p:extLst>
          </p:nvPr>
        </p:nvGraphicFramePr>
        <p:xfrm>
          <a:off x="8975299" y="1425810"/>
          <a:ext cx="650875" cy="373063"/>
        </p:xfrm>
        <a:graphic>
          <a:graphicData uri="http://schemas.openxmlformats.org/presentationml/2006/ole">
            <mc:AlternateContent xmlns:mc="http://schemas.openxmlformats.org/markup-compatibility/2006">
              <mc:Choice xmlns:v="urn:schemas-microsoft-com:vml" Requires="v">
                <p:oleObj spid="_x0000_s162703" name="Equation" r:id="rId15" imgW="190440" imgH="164880" progId="Equation.DSMT4">
                  <p:embed/>
                </p:oleObj>
              </mc:Choice>
              <mc:Fallback>
                <p:oleObj name="Equation" r:id="rId15" imgW="190440" imgH="164880" progId="Equation.DSMT4">
                  <p:embed/>
                  <p:pic>
                    <p:nvPicPr>
                      <p:cNvPr id="62" name="Object 61"/>
                      <p:cNvPicPr>
                        <a:picLocks noChangeAspect="1" noChangeArrowheads="1"/>
                      </p:cNvPicPr>
                      <p:nvPr/>
                    </p:nvPicPr>
                    <p:blipFill>
                      <a:blip r:embed="rId16"/>
                      <a:srcRect/>
                      <a:stretch>
                        <a:fillRect/>
                      </a:stretch>
                    </p:blipFill>
                    <p:spPr bwMode="auto">
                      <a:xfrm>
                        <a:off x="8975299" y="1425810"/>
                        <a:ext cx="650875" cy="373063"/>
                      </a:xfrm>
                      <a:prstGeom prst="rect">
                        <a:avLst/>
                      </a:prstGeom>
                      <a:noFill/>
                    </p:spPr>
                  </p:pic>
                </p:oleObj>
              </mc:Fallback>
            </mc:AlternateContent>
          </a:graphicData>
        </a:graphic>
      </p:graphicFrame>
      <p:graphicFrame>
        <p:nvGraphicFramePr>
          <p:cNvPr id="78" name="Object 77"/>
          <p:cNvGraphicFramePr>
            <a:graphicFrameLocks noChangeAspect="1"/>
          </p:cNvGraphicFramePr>
          <p:nvPr>
            <p:extLst>
              <p:ext uri="{D42A27DB-BD31-4B8C-83A1-F6EECF244321}">
                <p14:modId xmlns:p14="http://schemas.microsoft.com/office/powerpoint/2010/main" val="1164816820"/>
              </p:ext>
            </p:extLst>
          </p:nvPr>
        </p:nvGraphicFramePr>
        <p:xfrm>
          <a:off x="9091873" y="1705607"/>
          <a:ext cx="519112" cy="533400"/>
        </p:xfrm>
        <a:graphic>
          <a:graphicData uri="http://schemas.openxmlformats.org/presentationml/2006/ole">
            <mc:AlternateContent xmlns:mc="http://schemas.openxmlformats.org/markup-compatibility/2006">
              <mc:Choice xmlns:v="urn:schemas-microsoft-com:vml" Requires="v">
                <p:oleObj spid="_x0000_s162704" name="Equation" r:id="rId17" imgW="101520" imgH="203040" progId="Equation.DSMT4">
                  <p:embed/>
                </p:oleObj>
              </mc:Choice>
              <mc:Fallback>
                <p:oleObj name="Equation" r:id="rId17" imgW="101520" imgH="203040" progId="Equation.DSMT4">
                  <p:embed/>
                  <p:pic>
                    <p:nvPicPr>
                      <p:cNvPr id="78" name="Object 77"/>
                      <p:cNvPicPr>
                        <a:picLocks noChangeAspect="1" noChangeArrowheads="1"/>
                      </p:cNvPicPr>
                      <p:nvPr/>
                    </p:nvPicPr>
                    <p:blipFill>
                      <a:blip r:embed="rId18"/>
                      <a:srcRect/>
                      <a:stretch>
                        <a:fillRect/>
                      </a:stretch>
                    </p:blipFill>
                    <p:spPr bwMode="auto">
                      <a:xfrm>
                        <a:off x="9091873" y="1705607"/>
                        <a:ext cx="519112" cy="533400"/>
                      </a:xfrm>
                      <a:prstGeom prst="rect">
                        <a:avLst/>
                      </a:prstGeom>
                      <a:noFill/>
                    </p:spPr>
                  </p:pic>
                </p:oleObj>
              </mc:Fallback>
            </mc:AlternateContent>
          </a:graphicData>
        </a:graphic>
      </p:graphicFrame>
      <p:grpSp>
        <p:nvGrpSpPr>
          <p:cNvPr id="80" name="Group 79"/>
          <p:cNvGrpSpPr/>
          <p:nvPr/>
        </p:nvGrpSpPr>
        <p:grpSpPr>
          <a:xfrm>
            <a:off x="7276322" y="1835944"/>
            <a:ext cx="1886221" cy="371435"/>
            <a:chOff x="0" y="0"/>
            <a:chExt cx="1600200" cy="228600"/>
          </a:xfrm>
        </p:grpSpPr>
        <p:cxnSp>
          <p:nvCxnSpPr>
            <p:cNvPr id="81"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2"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3"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4"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5"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6"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7"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8"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89"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0"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1"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2"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3"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94"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95" name="Object 94"/>
          <p:cNvGraphicFramePr>
            <a:graphicFrameLocks noChangeAspect="1"/>
          </p:cNvGraphicFramePr>
          <p:nvPr>
            <p:extLst>
              <p:ext uri="{D42A27DB-BD31-4B8C-83A1-F6EECF244321}">
                <p14:modId xmlns:p14="http://schemas.microsoft.com/office/powerpoint/2010/main" val="2359397942"/>
              </p:ext>
            </p:extLst>
          </p:nvPr>
        </p:nvGraphicFramePr>
        <p:xfrm>
          <a:off x="9821668" y="1586811"/>
          <a:ext cx="520700" cy="371475"/>
        </p:xfrm>
        <a:graphic>
          <a:graphicData uri="http://schemas.openxmlformats.org/presentationml/2006/ole">
            <mc:AlternateContent xmlns:mc="http://schemas.openxmlformats.org/markup-compatibility/2006">
              <mc:Choice xmlns:v="urn:schemas-microsoft-com:vml" Requires="v">
                <p:oleObj spid="_x0000_s162705" name="Equation" r:id="rId19" imgW="152280" imgH="164880" progId="Equation.DSMT4">
                  <p:embed/>
                </p:oleObj>
              </mc:Choice>
              <mc:Fallback>
                <p:oleObj name="Equation" r:id="rId19" imgW="152280" imgH="164880" progId="Equation.DSMT4">
                  <p:embed/>
                  <p:pic>
                    <p:nvPicPr>
                      <p:cNvPr id="95" name="Object 94"/>
                      <p:cNvPicPr>
                        <a:picLocks noChangeAspect="1" noChangeArrowheads="1"/>
                      </p:cNvPicPr>
                      <p:nvPr/>
                    </p:nvPicPr>
                    <p:blipFill>
                      <a:blip r:embed="rId20"/>
                      <a:srcRect/>
                      <a:stretch>
                        <a:fillRect/>
                      </a:stretch>
                    </p:blipFill>
                    <p:spPr bwMode="auto">
                      <a:xfrm>
                        <a:off x="9821668" y="1586811"/>
                        <a:ext cx="520700" cy="371475"/>
                      </a:xfrm>
                      <a:prstGeom prst="rect">
                        <a:avLst/>
                      </a:prstGeom>
                      <a:noFill/>
                    </p:spPr>
                  </p:pic>
                </p:oleObj>
              </mc:Fallback>
            </mc:AlternateContent>
          </a:graphicData>
        </a:graphic>
      </p:graphicFrame>
      <p:graphicFrame>
        <p:nvGraphicFramePr>
          <p:cNvPr id="96" name="Object 95"/>
          <p:cNvGraphicFramePr>
            <a:graphicFrameLocks noChangeAspect="1"/>
          </p:cNvGraphicFramePr>
          <p:nvPr>
            <p:extLst/>
          </p:nvPr>
        </p:nvGraphicFramePr>
        <p:xfrm>
          <a:off x="472607" y="3400055"/>
          <a:ext cx="1413596" cy="371475"/>
        </p:xfrm>
        <a:graphic>
          <a:graphicData uri="http://schemas.openxmlformats.org/presentationml/2006/ole">
            <mc:AlternateContent xmlns:mc="http://schemas.openxmlformats.org/markup-compatibility/2006">
              <mc:Choice xmlns:v="urn:schemas-microsoft-com:vml" Requires="v">
                <p:oleObj spid="_x0000_s162706" name="Equation" r:id="rId21" imgW="545760" imgH="164880" progId="Equation.DSMT4">
                  <p:embed/>
                </p:oleObj>
              </mc:Choice>
              <mc:Fallback>
                <p:oleObj name="Equation" r:id="rId21" imgW="545760" imgH="164880" progId="Equation.DSMT4">
                  <p:embed/>
                  <p:pic>
                    <p:nvPicPr>
                      <p:cNvPr id="96" name="Object 95"/>
                      <p:cNvPicPr>
                        <a:picLocks noChangeAspect="1" noChangeArrowheads="1"/>
                      </p:cNvPicPr>
                      <p:nvPr/>
                    </p:nvPicPr>
                    <p:blipFill>
                      <a:blip r:embed="rId22"/>
                      <a:srcRect/>
                      <a:stretch>
                        <a:fillRect/>
                      </a:stretch>
                    </p:blipFill>
                    <p:spPr bwMode="auto">
                      <a:xfrm>
                        <a:off x="472607" y="3400055"/>
                        <a:ext cx="1413596" cy="371475"/>
                      </a:xfrm>
                      <a:prstGeom prst="rect">
                        <a:avLst/>
                      </a:prstGeom>
                      <a:noFill/>
                    </p:spPr>
                  </p:pic>
                </p:oleObj>
              </mc:Fallback>
            </mc:AlternateContent>
          </a:graphicData>
        </a:graphic>
      </p:graphicFrame>
      <p:cxnSp>
        <p:nvCxnSpPr>
          <p:cNvPr id="97" name="Straight Arrow Connector 96"/>
          <p:cNvCxnSpPr/>
          <p:nvPr/>
        </p:nvCxnSpPr>
        <p:spPr>
          <a:xfrm flipV="1">
            <a:off x="6333508" y="3580597"/>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98" name="Object 97"/>
          <p:cNvGraphicFramePr>
            <a:graphicFrameLocks noChangeAspect="1"/>
          </p:cNvGraphicFramePr>
          <p:nvPr>
            <p:extLst>
              <p:ext uri="{D42A27DB-BD31-4B8C-83A1-F6EECF244321}">
                <p14:modId xmlns:p14="http://schemas.microsoft.com/office/powerpoint/2010/main" val="2696063279"/>
              </p:ext>
            </p:extLst>
          </p:nvPr>
        </p:nvGraphicFramePr>
        <p:xfrm>
          <a:off x="10119517" y="3071471"/>
          <a:ext cx="827088" cy="315912"/>
        </p:xfrm>
        <a:graphic>
          <a:graphicData uri="http://schemas.openxmlformats.org/presentationml/2006/ole">
            <mc:AlternateContent xmlns:mc="http://schemas.openxmlformats.org/markup-compatibility/2006">
              <mc:Choice xmlns:v="urn:schemas-microsoft-com:vml" Requires="v">
                <p:oleObj spid="_x0000_s162707" name="Equation" r:id="rId23" imgW="241200" imgH="139680" progId="Equation.DSMT4">
                  <p:embed/>
                </p:oleObj>
              </mc:Choice>
              <mc:Fallback>
                <p:oleObj name="Equation" r:id="rId23" imgW="241200" imgH="139680" progId="Equation.DSMT4">
                  <p:embed/>
                  <p:pic>
                    <p:nvPicPr>
                      <p:cNvPr id="98" name="Object 97"/>
                      <p:cNvPicPr>
                        <a:picLocks noChangeAspect="1" noChangeArrowheads="1"/>
                      </p:cNvPicPr>
                      <p:nvPr/>
                    </p:nvPicPr>
                    <p:blipFill>
                      <a:blip r:embed="rId24"/>
                      <a:srcRect/>
                      <a:stretch>
                        <a:fillRect/>
                      </a:stretch>
                    </p:blipFill>
                    <p:spPr bwMode="auto">
                      <a:xfrm>
                        <a:off x="10119517" y="3071471"/>
                        <a:ext cx="827088" cy="315912"/>
                      </a:xfrm>
                      <a:prstGeom prst="rect">
                        <a:avLst/>
                      </a:prstGeom>
                      <a:noFill/>
                    </p:spPr>
                  </p:pic>
                </p:oleObj>
              </mc:Fallback>
            </mc:AlternateContent>
          </a:graphicData>
        </a:graphic>
      </p:graphicFrame>
      <p:graphicFrame>
        <p:nvGraphicFramePr>
          <p:cNvPr id="99" name="Object 98"/>
          <p:cNvGraphicFramePr>
            <a:graphicFrameLocks noChangeAspect="1"/>
          </p:cNvGraphicFramePr>
          <p:nvPr>
            <p:extLst>
              <p:ext uri="{D42A27DB-BD31-4B8C-83A1-F6EECF244321}">
                <p14:modId xmlns:p14="http://schemas.microsoft.com/office/powerpoint/2010/main" val="3123305043"/>
              </p:ext>
            </p:extLst>
          </p:nvPr>
        </p:nvGraphicFramePr>
        <p:xfrm>
          <a:off x="7304088" y="2952750"/>
          <a:ext cx="650875" cy="373063"/>
        </p:xfrm>
        <a:graphic>
          <a:graphicData uri="http://schemas.openxmlformats.org/presentationml/2006/ole">
            <mc:AlternateContent xmlns:mc="http://schemas.openxmlformats.org/markup-compatibility/2006">
              <mc:Choice xmlns:v="urn:schemas-microsoft-com:vml" Requires="v">
                <p:oleObj spid="_x0000_s162708" name="Equation" r:id="rId25" imgW="190440" imgH="164880" progId="Equation.DSMT4">
                  <p:embed/>
                </p:oleObj>
              </mc:Choice>
              <mc:Fallback>
                <p:oleObj name="Equation" r:id="rId25" imgW="190440" imgH="164880" progId="Equation.DSMT4">
                  <p:embed/>
                  <p:pic>
                    <p:nvPicPr>
                      <p:cNvPr id="99" name="Object 98"/>
                      <p:cNvPicPr>
                        <a:picLocks noChangeAspect="1" noChangeArrowheads="1"/>
                      </p:cNvPicPr>
                      <p:nvPr/>
                    </p:nvPicPr>
                    <p:blipFill>
                      <a:blip r:embed="rId26"/>
                      <a:srcRect/>
                      <a:stretch>
                        <a:fillRect/>
                      </a:stretch>
                    </p:blipFill>
                    <p:spPr bwMode="auto">
                      <a:xfrm>
                        <a:off x="7304088" y="2952750"/>
                        <a:ext cx="650875" cy="373063"/>
                      </a:xfrm>
                      <a:prstGeom prst="rect">
                        <a:avLst/>
                      </a:prstGeom>
                      <a:noFill/>
                    </p:spPr>
                  </p:pic>
                </p:oleObj>
              </mc:Fallback>
            </mc:AlternateContent>
          </a:graphicData>
        </a:graphic>
      </p:graphicFrame>
      <p:graphicFrame>
        <p:nvGraphicFramePr>
          <p:cNvPr id="100" name="Object 99"/>
          <p:cNvGraphicFramePr>
            <a:graphicFrameLocks noChangeAspect="1"/>
          </p:cNvGraphicFramePr>
          <p:nvPr>
            <p:extLst/>
          </p:nvPr>
        </p:nvGraphicFramePr>
        <p:xfrm>
          <a:off x="7546765" y="3382545"/>
          <a:ext cx="519112" cy="533400"/>
        </p:xfrm>
        <a:graphic>
          <a:graphicData uri="http://schemas.openxmlformats.org/presentationml/2006/ole">
            <mc:AlternateContent xmlns:mc="http://schemas.openxmlformats.org/markup-compatibility/2006">
              <mc:Choice xmlns:v="urn:schemas-microsoft-com:vml" Requires="v">
                <p:oleObj spid="_x0000_s162709" name="Equation" r:id="rId27" imgW="101520" imgH="203040" progId="Equation.DSMT4">
                  <p:embed/>
                </p:oleObj>
              </mc:Choice>
              <mc:Fallback>
                <p:oleObj name="Equation" r:id="rId27" imgW="101520" imgH="203040" progId="Equation.DSMT4">
                  <p:embed/>
                  <p:pic>
                    <p:nvPicPr>
                      <p:cNvPr id="100" name="Object 99"/>
                      <p:cNvPicPr>
                        <a:picLocks noChangeAspect="1" noChangeArrowheads="1"/>
                      </p:cNvPicPr>
                      <p:nvPr/>
                    </p:nvPicPr>
                    <p:blipFill>
                      <a:blip r:embed="rId18"/>
                      <a:srcRect/>
                      <a:stretch>
                        <a:fillRect/>
                      </a:stretch>
                    </p:blipFill>
                    <p:spPr bwMode="auto">
                      <a:xfrm>
                        <a:off x="7546765" y="3382545"/>
                        <a:ext cx="519112" cy="533400"/>
                      </a:xfrm>
                      <a:prstGeom prst="rect">
                        <a:avLst/>
                      </a:prstGeom>
                      <a:noFill/>
                    </p:spPr>
                  </p:pic>
                </p:oleObj>
              </mc:Fallback>
            </mc:AlternateContent>
          </a:graphicData>
        </a:graphic>
      </p:graphicFrame>
      <p:graphicFrame>
        <p:nvGraphicFramePr>
          <p:cNvPr id="102" name="Object 101"/>
          <p:cNvGraphicFramePr>
            <a:graphicFrameLocks noChangeAspect="1"/>
          </p:cNvGraphicFramePr>
          <p:nvPr>
            <p:extLst>
              <p:ext uri="{D42A27DB-BD31-4B8C-83A1-F6EECF244321}">
                <p14:modId xmlns:p14="http://schemas.microsoft.com/office/powerpoint/2010/main" val="3132423479"/>
              </p:ext>
            </p:extLst>
          </p:nvPr>
        </p:nvGraphicFramePr>
        <p:xfrm>
          <a:off x="8526463" y="2932113"/>
          <a:ext cx="434975" cy="373062"/>
        </p:xfrm>
        <a:graphic>
          <a:graphicData uri="http://schemas.openxmlformats.org/presentationml/2006/ole">
            <mc:AlternateContent xmlns:mc="http://schemas.openxmlformats.org/markup-compatibility/2006">
              <mc:Choice xmlns:v="urn:schemas-microsoft-com:vml" Requires="v">
                <p:oleObj spid="_x0000_s162710" name="Equation" r:id="rId28" imgW="126720" imgH="164880" progId="Equation.DSMT4">
                  <p:embed/>
                </p:oleObj>
              </mc:Choice>
              <mc:Fallback>
                <p:oleObj name="Equation" r:id="rId28" imgW="126720" imgH="164880" progId="Equation.DSMT4">
                  <p:embed/>
                  <p:pic>
                    <p:nvPicPr>
                      <p:cNvPr id="102" name="Object 101"/>
                      <p:cNvPicPr>
                        <a:picLocks noChangeAspect="1" noChangeArrowheads="1"/>
                      </p:cNvPicPr>
                      <p:nvPr/>
                    </p:nvPicPr>
                    <p:blipFill>
                      <a:blip r:embed="rId29"/>
                      <a:srcRect/>
                      <a:stretch>
                        <a:fillRect/>
                      </a:stretch>
                    </p:blipFill>
                    <p:spPr bwMode="auto">
                      <a:xfrm>
                        <a:off x="8526463" y="2932113"/>
                        <a:ext cx="434975" cy="373062"/>
                      </a:xfrm>
                      <a:prstGeom prst="rect">
                        <a:avLst/>
                      </a:prstGeom>
                      <a:noFill/>
                    </p:spPr>
                  </p:pic>
                </p:oleObj>
              </mc:Fallback>
            </mc:AlternateContent>
          </a:graphicData>
        </a:graphic>
      </p:graphicFrame>
      <p:graphicFrame>
        <p:nvGraphicFramePr>
          <p:cNvPr id="103" name="Object 102"/>
          <p:cNvGraphicFramePr>
            <a:graphicFrameLocks noChangeAspect="1"/>
          </p:cNvGraphicFramePr>
          <p:nvPr>
            <p:extLst>
              <p:ext uri="{D42A27DB-BD31-4B8C-83A1-F6EECF244321}">
                <p14:modId xmlns:p14="http://schemas.microsoft.com/office/powerpoint/2010/main" val="4113696675"/>
              </p:ext>
            </p:extLst>
          </p:nvPr>
        </p:nvGraphicFramePr>
        <p:xfrm>
          <a:off x="6590025" y="2931627"/>
          <a:ext cx="693738" cy="401637"/>
        </p:xfrm>
        <a:graphic>
          <a:graphicData uri="http://schemas.openxmlformats.org/presentationml/2006/ole">
            <mc:AlternateContent xmlns:mc="http://schemas.openxmlformats.org/markup-compatibility/2006">
              <mc:Choice xmlns:v="urn:schemas-microsoft-com:vml" Requires="v">
                <p:oleObj spid="_x0000_s162711" name="Equation" r:id="rId30" imgW="203040" imgH="177480" progId="Equation.DSMT4">
                  <p:embed/>
                </p:oleObj>
              </mc:Choice>
              <mc:Fallback>
                <p:oleObj name="Equation" r:id="rId30" imgW="203040" imgH="177480" progId="Equation.DSMT4">
                  <p:embed/>
                  <p:pic>
                    <p:nvPicPr>
                      <p:cNvPr id="103" name="Object 102"/>
                      <p:cNvPicPr>
                        <a:picLocks noChangeAspect="1" noChangeArrowheads="1"/>
                      </p:cNvPicPr>
                      <p:nvPr/>
                    </p:nvPicPr>
                    <p:blipFill>
                      <a:blip r:embed="rId31"/>
                      <a:srcRect/>
                      <a:stretch>
                        <a:fillRect/>
                      </a:stretch>
                    </p:blipFill>
                    <p:spPr bwMode="auto">
                      <a:xfrm>
                        <a:off x="6590025" y="2931627"/>
                        <a:ext cx="693738" cy="401637"/>
                      </a:xfrm>
                      <a:prstGeom prst="rect">
                        <a:avLst/>
                      </a:prstGeom>
                      <a:noFill/>
                    </p:spPr>
                  </p:pic>
                </p:oleObj>
              </mc:Fallback>
            </mc:AlternateContent>
          </a:graphicData>
        </a:graphic>
      </p:graphicFrame>
      <p:graphicFrame>
        <p:nvGraphicFramePr>
          <p:cNvPr id="104" name="Object 103"/>
          <p:cNvGraphicFramePr>
            <a:graphicFrameLocks noChangeAspect="1"/>
          </p:cNvGraphicFramePr>
          <p:nvPr>
            <p:extLst>
              <p:ext uri="{D42A27DB-BD31-4B8C-83A1-F6EECF244321}">
                <p14:modId xmlns:p14="http://schemas.microsoft.com/office/powerpoint/2010/main" val="3490077942"/>
              </p:ext>
            </p:extLst>
          </p:nvPr>
        </p:nvGraphicFramePr>
        <p:xfrm>
          <a:off x="6778625" y="3300413"/>
          <a:ext cx="454025" cy="533400"/>
        </p:xfrm>
        <a:graphic>
          <a:graphicData uri="http://schemas.openxmlformats.org/presentationml/2006/ole">
            <mc:AlternateContent xmlns:mc="http://schemas.openxmlformats.org/markup-compatibility/2006">
              <mc:Choice xmlns:v="urn:schemas-microsoft-com:vml" Requires="v">
                <p:oleObj spid="_x0000_s162712" name="Equation" r:id="rId32" imgW="88560" imgH="203040" progId="Equation.DSMT4">
                  <p:embed/>
                </p:oleObj>
              </mc:Choice>
              <mc:Fallback>
                <p:oleObj name="Equation" r:id="rId32" imgW="88560" imgH="203040" progId="Equation.DSMT4">
                  <p:embed/>
                  <p:pic>
                    <p:nvPicPr>
                      <p:cNvPr id="104" name="Object 103"/>
                      <p:cNvPicPr>
                        <a:picLocks noChangeAspect="1" noChangeArrowheads="1"/>
                      </p:cNvPicPr>
                      <p:nvPr/>
                    </p:nvPicPr>
                    <p:blipFill>
                      <a:blip r:embed="rId33"/>
                      <a:srcRect/>
                      <a:stretch>
                        <a:fillRect/>
                      </a:stretch>
                    </p:blipFill>
                    <p:spPr bwMode="auto">
                      <a:xfrm>
                        <a:off x="6778625" y="3300413"/>
                        <a:ext cx="454025" cy="533400"/>
                      </a:xfrm>
                      <a:prstGeom prst="rect">
                        <a:avLst/>
                      </a:prstGeom>
                      <a:noFill/>
                    </p:spPr>
                  </p:pic>
                </p:oleObj>
              </mc:Fallback>
            </mc:AlternateContent>
          </a:graphicData>
        </a:graphic>
      </p:graphicFrame>
      <p:graphicFrame>
        <p:nvGraphicFramePr>
          <p:cNvPr id="105" name="Object 104"/>
          <p:cNvGraphicFramePr>
            <a:graphicFrameLocks noChangeAspect="1"/>
          </p:cNvGraphicFramePr>
          <p:nvPr>
            <p:extLst/>
          </p:nvPr>
        </p:nvGraphicFramePr>
        <p:xfrm>
          <a:off x="8511424" y="3340443"/>
          <a:ext cx="519112" cy="533400"/>
        </p:xfrm>
        <a:graphic>
          <a:graphicData uri="http://schemas.openxmlformats.org/presentationml/2006/ole">
            <mc:AlternateContent xmlns:mc="http://schemas.openxmlformats.org/markup-compatibility/2006">
              <mc:Choice xmlns:v="urn:schemas-microsoft-com:vml" Requires="v">
                <p:oleObj spid="_x0000_s162713" name="Equation" r:id="rId34" imgW="101520" imgH="203040" progId="Equation.DSMT4">
                  <p:embed/>
                </p:oleObj>
              </mc:Choice>
              <mc:Fallback>
                <p:oleObj name="Equation" r:id="rId34" imgW="101520" imgH="203040" progId="Equation.DSMT4">
                  <p:embed/>
                  <p:pic>
                    <p:nvPicPr>
                      <p:cNvPr id="105" name="Object 104"/>
                      <p:cNvPicPr>
                        <a:picLocks noChangeAspect="1" noChangeArrowheads="1"/>
                      </p:cNvPicPr>
                      <p:nvPr/>
                    </p:nvPicPr>
                    <p:blipFill>
                      <a:blip r:embed="rId35"/>
                      <a:srcRect/>
                      <a:stretch>
                        <a:fillRect/>
                      </a:stretch>
                    </p:blipFill>
                    <p:spPr bwMode="auto">
                      <a:xfrm>
                        <a:off x="8511424" y="3340443"/>
                        <a:ext cx="519112" cy="533400"/>
                      </a:xfrm>
                      <a:prstGeom prst="rect">
                        <a:avLst/>
                      </a:prstGeom>
                      <a:noFill/>
                    </p:spPr>
                  </p:pic>
                </p:oleObj>
              </mc:Fallback>
            </mc:AlternateContent>
          </a:graphicData>
        </a:graphic>
      </p:graphicFrame>
      <p:grpSp>
        <p:nvGrpSpPr>
          <p:cNvPr id="106" name="Group 105"/>
          <p:cNvGrpSpPr/>
          <p:nvPr/>
        </p:nvGrpSpPr>
        <p:grpSpPr>
          <a:xfrm>
            <a:off x="8716244" y="3412147"/>
            <a:ext cx="1673418" cy="371435"/>
            <a:chOff x="0" y="0"/>
            <a:chExt cx="1600200" cy="228600"/>
          </a:xfrm>
        </p:grpSpPr>
        <p:cxnSp>
          <p:nvCxnSpPr>
            <p:cNvPr id="107"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08"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09"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0"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1"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2"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3"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4"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5"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6"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7"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8"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19"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0"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121" name="Group 120"/>
          <p:cNvGrpSpPr/>
          <p:nvPr/>
        </p:nvGrpSpPr>
        <p:grpSpPr>
          <a:xfrm>
            <a:off x="5523592" y="3393271"/>
            <a:ext cx="1270370" cy="371435"/>
            <a:chOff x="0" y="0"/>
            <a:chExt cx="1600200" cy="228600"/>
          </a:xfrm>
        </p:grpSpPr>
        <p:cxnSp>
          <p:nvCxnSpPr>
            <p:cNvPr id="122"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3"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4"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5"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6"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7"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8"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29"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0"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1"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2"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3"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4"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135"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151" name="Group 150"/>
          <p:cNvGrpSpPr/>
          <p:nvPr/>
        </p:nvGrpSpPr>
        <p:grpSpPr>
          <a:xfrm>
            <a:off x="5614333" y="3443159"/>
            <a:ext cx="2055213" cy="371435"/>
            <a:chOff x="0" y="0"/>
            <a:chExt cx="1600200" cy="228600"/>
          </a:xfrm>
        </p:grpSpPr>
        <p:cxnSp>
          <p:nvCxnSpPr>
            <p:cNvPr id="152"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3"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4"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5"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6"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7"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8"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59"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0"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1"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2"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3"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4"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165"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graphicFrame>
        <p:nvGraphicFramePr>
          <p:cNvPr id="166" name="Object 165"/>
          <p:cNvGraphicFramePr>
            <a:graphicFrameLocks noChangeAspect="1"/>
          </p:cNvGraphicFramePr>
          <p:nvPr>
            <p:extLst>
              <p:ext uri="{D42A27DB-BD31-4B8C-83A1-F6EECF244321}">
                <p14:modId xmlns:p14="http://schemas.microsoft.com/office/powerpoint/2010/main" val="1433242506"/>
              </p:ext>
            </p:extLst>
          </p:nvPr>
        </p:nvGraphicFramePr>
        <p:xfrm>
          <a:off x="1924604" y="3382545"/>
          <a:ext cx="1117600" cy="457200"/>
        </p:xfrm>
        <a:graphic>
          <a:graphicData uri="http://schemas.openxmlformats.org/presentationml/2006/ole">
            <mc:AlternateContent xmlns:mc="http://schemas.openxmlformats.org/markup-compatibility/2006">
              <mc:Choice xmlns:v="urn:schemas-microsoft-com:vml" Requires="v">
                <p:oleObj spid="_x0000_s162714" name="Equation" r:id="rId36" imgW="431640" imgH="203040" progId="Equation.DSMT4">
                  <p:embed/>
                </p:oleObj>
              </mc:Choice>
              <mc:Fallback>
                <p:oleObj name="Equation" r:id="rId36" imgW="431640" imgH="203040" progId="Equation.DSMT4">
                  <p:embed/>
                  <p:pic>
                    <p:nvPicPr>
                      <p:cNvPr id="166" name="Object 165"/>
                      <p:cNvPicPr>
                        <a:picLocks noChangeAspect="1" noChangeArrowheads="1"/>
                      </p:cNvPicPr>
                      <p:nvPr/>
                    </p:nvPicPr>
                    <p:blipFill>
                      <a:blip r:embed="rId37"/>
                      <a:srcRect/>
                      <a:stretch>
                        <a:fillRect/>
                      </a:stretch>
                    </p:blipFill>
                    <p:spPr bwMode="auto">
                      <a:xfrm>
                        <a:off x="1924604" y="3382545"/>
                        <a:ext cx="1117600" cy="457200"/>
                      </a:xfrm>
                      <a:prstGeom prst="rect">
                        <a:avLst/>
                      </a:prstGeom>
                      <a:noFill/>
                    </p:spPr>
                  </p:pic>
                </p:oleObj>
              </mc:Fallback>
            </mc:AlternateContent>
          </a:graphicData>
        </a:graphic>
      </p:graphicFrame>
      <p:graphicFrame>
        <p:nvGraphicFramePr>
          <p:cNvPr id="168" name="Object 167"/>
          <p:cNvGraphicFramePr>
            <a:graphicFrameLocks noChangeAspect="1"/>
          </p:cNvGraphicFramePr>
          <p:nvPr>
            <p:extLst/>
          </p:nvPr>
        </p:nvGraphicFramePr>
        <p:xfrm>
          <a:off x="511008" y="4309681"/>
          <a:ext cx="1413596" cy="371475"/>
        </p:xfrm>
        <a:graphic>
          <a:graphicData uri="http://schemas.openxmlformats.org/presentationml/2006/ole">
            <mc:AlternateContent xmlns:mc="http://schemas.openxmlformats.org/markup-compatibility/2006">
              <mc:Choice xmlns:v="urn:schemas-microsoft-com:vml" Requires="v">
                <p:oleObj spid="_x0000_s162715" name="Equation" r:id="rId38" imgW="545760" imgH="164880" progId="Equation.DSMT4">
                  <p:embed/>
                </p:oleObj>
              </mc:Choice>
              <mc:Fallback>
                <p:oleObj name="Equation" r:id="rId38" imgW="545760" imgH="164880" progId="Equation.DSMT4">
                  <p:embed/>
                  <p:pic>
                    <p:nvPicPr>
                      <p:cNvPr id="168" name="Object 167"/>
                      <p:cNvPicPr>
                        <a:picLocks noChangeAspect="1" noChangeArrowheads="1"/>
                      </p:cNvPicPr>
                      <p:nvPr/>
                    </p:nvPicPr>
                    <p:blipFill>
                      <a:blip r:embed="rId39"/>
                      <a:srcRect/>
                      <a:stretch>
                        <a:fillRect/>
                      </a:stretch>
                    </p:blipFill>
                    <p:spPr bwMode="auto">
                      <a:xfrm>
                        <a:off x="511008" y="4309681"/>
                        <a:ext cx="1413596" cy="371475"/>
                      </a:xfrm>
                      <a:prstGeom prst="rect">
                        <a:avLst/>
                      </a:prstGeom>
                      <a:noFill/>
                    </p:spPr>
                  </p:pic>
                </p:oleObj>
              </mc:Fallback>
            </mc:AlternateContent>
          </a:graphicData>
        </a:graphic>
      </p:graphicFrame>
      <p:graphicFrame>
        <p:nvGraphicFramePr>
          <p:cNvPr id="195" name="Object 194"/>
          <p:cNvGraphicFramePr>
            <a:graphicFrameLocks noChangeAspect="1"/>
          </p:cNvGraphicFramePr>
          <p:nvPr>
            <p:extLst/>
          </p:nvPr>
        </p:nvGraphicFramePr>
        <p:xfrm>
          <a:off x="649288" y="5229225"/>
          <a:ext cx="1250950" cy="400050"/>
        </p:xfrm>
        <a:graphic>
          <a:graphicData uri="http://schemas.openxmlformats.org/presentationml/2006/ole">
            <mc:AlternateContent xmlns:mc="http://schemas.openxmlformats.org/markup-compatibility/2006">
              <mc:Choice xmlns:v="urn:schemas-microsoft-com:vml" Requires="v">
                <p:oleObj spid="_x0000_s162716" name="Equation" r:id="rId40" imgW="482400" imgH="177480" progId="Equation.DSMT4">
                  <p:embed/>
                </p:oleObj>
              </mc:Choice>
              <mc:Fallback>
                <p:oleObj name="Equation" r:id="rId40" imgW="482400" imgH="177480" progId="Equation.DSMT4">
                  <p:embed/>
                  <p:pic>
                    <p:nvPicPr>
                      <p:cNvPr id="195" name="Object 194"/>
                      <p:cNvPicPr>
                        <a:picLocks noChangeAspect="1" noChangeArrowheads="1"/>
                      </p:cNvPicPr>
                      <p:nvPr/>
                    </p:nvPicPr>
                    <p:blipFill>
                      <a:blip r:embed="rId41"/>
                      <a:srcRect/>
                      <a:stretch>
                        <a:fillRect/>
                      </a:stretch>
                    </p:blipFill>
                    <p:spPr bwMode="auto">
                      <a:xfrm>
                        <a:off x="649288" y="5229225"/>
                        <a:ext cx="1250950" cy="400050"/>
                      </a:xfrm>
                      <a:prstGeom prst="rect">
                        <a:avLst/>
                      </a:prstGeom>
                      <a:noFill/>
                    </p:spPr>
                  </p:pic>
                </p:oleObj>
              </mc:Fallback>
            </mc:AlternateContent>
          </a:graphicData>
        </a:graphic>
      </p:graphicFrame>
      <p:graphicFrame>
        <p:nvGraphicFramePr>
          <p:cNvPr id="196" name="Object 195"/>
          <p:cNvGraphicFramePr>
            <a:graphicFrameLocks noChangeAspect="1"/>
          </p:cNvGraphicFramePr>
          <p:nvPr>
            <p:extLst/>
          </p:nvPr>
        </p:nvGraphicFramePr>
        <p:xfrm>
          <a:off x="649288" y="5992813"/>
          <a:ext cx="1249362" cy="400050"/>
        </p:xfrm>
        <a:graphic>
          <a:graphicData uri="http://schemas.openxmlformats.org/presentationml/2006/ole">
            <mc:AlternateContent xmlns:mc="http://schemas.openxmlformats.org/markup-compatibility/2006">
              <mc:Choice xmlns:v="urn:schemas-microsoft-com:vml" Requires="v">
                <p:oleObj spid="_x0000_s162717" name="Equation" r:id="rId42" imgW="482400" imgH="177480" progId="Equation.DSMT4">
                  <p:embed/>
                </p:oleObj>
              </mc:Choice>
              <mc:Fallback>
                <p:oleObj name="Equation" r:id="rId42" imgW="482400" imgH="177480" progId="Equation.DSMT4">
                  <p:embed/>
                  <p:pic>
                    <p:nvPicPr>
                      <p:cNvPr id="196" name="Object 195"/>
                      <p:cNvPicPr>
                        <a:picLocks noChangeAspect="1" noChangeArrowheads="1"/>
                      </p:cNvPicPr>
                      <p:nvPr/>
                    </p:nvPicPr>
                    <p:blipFill>
                      <a:blip r:embed="rId43"/>
                      <a:srcRect/>
                      <a:stretch>
                        <a:fillRect/>
                      </a:stretch>
                    </p:blipFill>
                    <p:spPr bwMode="auto">
                      <a:xfrm>
                        <a:off x="649288" y="5992813"/>
                        <a:ext cx="1249362" cy="400050"/>
                      </a:xfrm>
                      <a:prstGeom prst="rect">
                        <a:avLst/>
                      </a:prstGeom>
                      <a:noFill/>
                    </p:spPr>
                  </p:pic>
                </p:oleObj>
              </mc:Fallback>
            </mc:AlternateContent>
          </a:graphicData>
        </a:graphic>
      </p:graphicFrame>
      <p:graphicFrame>
        <p:nvGraphicFramePr>
          <p:cNvPr id="242" name="Object 241"/>
          <p:cNvGraphicFramePr>
            <a:graphicFrameLocks noChangeAspect="1"/>
          </p:cNvGraphicFramePr>
          <p:nvPr>
            <p:extLst>
              <p:ext uri="{D42A27DB-BD31-4B8C-83A1-F6EECF244321}">
                <p14:modId xmlns:p14="http://schemas.microsoft.com/office/powerpoint/2010/main" val="796752013"/>
              </p:ext>
            </p:extLst>
          </p:nvPr>
        </p:nvGraphicFramePr>
        <p:xfrm>
          <a:off x="1870075" y="4252913"/>
          <a:ext cx="1446213" cy="571500"/>
        </p:xfrm>
        <a:graphic>
          <a:graphicData uri="http://schemas.openxmlformats.org/presentationml/2006/ole">
            <mc:AlternateContent xmlns:mc="http://schemas.openxmlformats.org/markup-compatibility/2006">
              <mc:Choice xmlns:v="urn:schemas-microsoft-com:vml" Requires="v">
                <p:oleObj spid="_x0000_s162718" name="Equation" r:id="rId44" imgW="558720" imgH="253800" progId="Equation.DSMT4">
                  <p:embed/>
                </p:oleObj>
              </mc:Choice>
              <mc:Fallback>
                <p:oleObj name="Equation" r:id="rId44" imgW="558720" imgH="253800" progId="Equation.DSMT4">
                  <p:embed/>
                  <p:pic>
                    <p:nvPicPr>
                      <p:cNvPr id="242" name="Object 241"/>
                      <p:cNvPicPr>
                        <a:picLocks noChangeAspect="1" noChangeArrowheads="1"/>
                      </p:cNvPicPr>
                      <p:nvPr/>
                    </p:nvPicPr>
                    <p:blipFill>
                      <a:blip r:embed="rId45"/>
                      <a:srcRect/>
                      <a:stretch>
                        <a:fillRect/>
                      </a:stretch>
                    </p:blipFill>
                    <p:spPr bwMode="auto">
                      <a:xfrm>
                        <a:off x="1870075" y="4252913"/>
                        <a:ext cx="1446213" cy="571500"/>
                      </a:xfrm>
                      <a:prstGeom prst="rect">
                        <a:avLst/>
                      </a:prstGeom>
                      <a:noFill/>
                    </p:spPr>
                  </p:pic>
                </p:oleObj>
              </mc:Fallback>
            </mc:AlternateContent>
          </a:graphicData>
        </a:graphic>
      </p:graphicFrame>
      <p:graphicFrame>
        <p:nvGraphicFramePr>
          <p:cNvPr id="273" name="Object 272"/>
          <p:cNvGraphicFramePr>
            <a:graphicFrameLocks noChangeAspect="1"/>
          </p:cNvGraphicFramePr>
          <p:nvPr>
            <p:extLst>
              <p:ext uri="{D42A27DB-BD31-4B8C-83A1-F6EECF244321}">
                <p14:modId xmlns:p14="http://schemas.microsoft.com/office/powerpoint/2010/main" val="943962085"/>
              </p:ext>
            </p:extLst>
          </p:nvPr>
        </p:nvGraphicFramePr>
        <p:xfrm>
          <a:off x="1897063" y="5141913"/>
          <a:ext cx="1284287" cy="571500"/>
        </p:xfrm>
        <a:graphic>
          <a:graphicData uri="http://schemas.openxmlformats.org/presentationml/2006/ole">
            <mc:AlternateContent xmlns:mc="http://schemas.openxmlformats.org/markup-compatibility/2006">
              <mc:Choice xmlns:v="urn:schemas-microsoft-com:vml" Requires="v">
                <p:oleObj spid="_x0000_s162719" name="Equation" r:id="rId46" imgW="495000" imgH="253800" progId="Equation.DSMT4">
                  <p:embed/>
                </p:oleObj>
              </mc:Choice>
              <mc:Fallback>
                <p:oleObj name="Equation" r:id="rId46" imgW="495000" imgH="253800" progId="Equation.DSMT4">
                  <p:embed/>
                  <p:pic>
                    <p:nvPicPr>
                      <p:cNvPr id="273" name="Object 272"/>
                      <p:cNvPicPr>
                        <a:picLocks noChangeAspect="1" noChangeArrowheads="1"/>
                      </p:cNvPicPr>
                      <p:nvPr/>
                    </p:nvPicPr>
                    <p:blipFill>
                      <a:blip r:embed="rId47"/>
                      <a:srcRect/>
                      <a:stretch>
                        <a:fillRect/>
                      </a:stretch>
                    </p:blipFill>
                    <p:spPr bwMode="auto">
                      <a:xfrm>
                        <a:off x="1897063" y="5141913"/>
                        <a:ext cx="1284287" cy="571500"/>
                      </a:xfrm>
                      <a:prstGeom prst="rect">
                        <a:avLst/>
                      </a:prstGeom>
                      <a:noFill/>
                    </p:spPr>
                  </p:pic>
                </p:oleObj>
              </mc:Fallback>
            </mc:AlternateContent>
          </a:graphicData>
        </a:graphic>
      </p:graphicFrame>
      <p:graphicFrame>
        <p:nvGraphicFramePr>
          <p:cNvPr id="319" name="Object 318"/>
          <p:cNvGraphicFramePr>
            <a:graphicFrameLocks noChangeAspect="1"/>
          </p:cNvGraphicFramePr>
          <p:nvPr>
            <p:extLst>
              <p:ext uri="{D42A27DB-BD31-4B8C-83A1-F6EECF244321}">
                <p14:modId xmlns:p14="http://schemas.microsoft.com/office/powerpoint/2010/main" val="1726086948"/>
              </p:ext>
            </p:extLst>
          </p:nvPr>
        </p:nvGraphicFramePr>
        <p:xfrm>
          <a:off x="1997075" y="5973763"/>
          <a:ext cx="1250950" cy="571500"/>
        </p:xfrm>
        <a:graphic>
          <a:graphicData uri="http://schemas.openxmlformats.org/presentationml/2006/ole">
            <mc:AlternateContent xmlns:mc="http://schemas.openxmlformats.org/markup-compatibility/2006">
              <mc:Choice xmlns:v="urn:schemas-microsoft-com:vml" Requires="v">
                <p:oleObj spid="_x0000_s162720" name="Equation" r:id="rId48" imgW="482400" imgH="253800" progId="Equation.DSMT4">
                  <p:embed/>
                </p:oleObj>
              </mc:Choice>
              <mc:Fallback>
                <p:oleObj name="Equation" r:id="rId48" imgW="482400" imgH="253800" progId="Equation.DSMT4">
                  <p:embed/>
                  <p:pic>
                    <p:nvPicPr>
                      <p:cNvPr id="319" name="Object 318"/>
                      <p:cNvPicPr>
                        <a:picLocks noChangeAspect="1" noChangeArrowheads="1"/>
                      </p:cNvPicPr>
                      <p:nvPr/>
                    </p:nvPicPr>
                    <p:blipFill>
                      <a:blip r:embed="rId49"/>
                      <a:srcRect/>
                      <a:stretch>
                        <a:fillRect/>
                      </a:stretch>
                    </p:blipFill>
                    <p:spPr bwMode="auto">
                      <a:xfrm>
                        <a:off x="1997075" y="5973763"/>
                        <a:ext cx="1250950" cy="571500"/>
                      </a:xfrm>
                      <a:prstGeom prst="rect">
                        <a:avLst/>
                      </a:prstGeom>
                      <a:noFill/>
                    </p:spPr>
                  </p:pic>
                </p:oleObj>
              </mc:Fallback>
            </mc:AlternateContent>
          </a:graphicData>
        </a:graphic>
      </p:graphicFrame>
      <p:cxnSp>
        <p:nvCxnSpPr>
          <p:cNvPr id="4" name="Straight Connector 3"/>
          <p:cNvCxnSpPr/>
          <p:nvPr/>
        </p:nvCxnSpPr>
        <p:spPr>
          <a:xfrm flipV="1">
            <a:off x="472607" y="2918040"/>
            <a:ext cx="5860901" cy="2"/>
          </a:xfrm>
          <a:prstGeom prst="line">
            <a:avLst/>
          </a:prstGeom>
        </p:spPr>
        <p:style>
          <a:lnRef idx="1">
            <a:schemeClr val="accent1"/>
          </a:lnRef>
          <a:fillRef idx="0">
            <a:schemeClr val="accent1"/>
          </a:fillRef>
          <a:effectRef idx="0">
            <a:schemeClr val="accent1"/>
          </a:effectRef>
          <a:fontRef idx="minor">
            <a:schemeClr val="tx1"/>
          </a:fontRef>
        </p:style>
      </p:cxnSp>
      <p:pic>
        <p:nvPicPr>
          <p:cNvPr id="320" name="Picture 319"/>
          <p:cNvPicPr>
            <a:picLocks noChangeAspect="1"/>
          </p:cNvPicPr>
          <p:nvPr/>
        </p:nvPicPr>
        <p:blipFill rotWithShape="1">
          <a:blip r:embed="rId50"/>
          <a:srcRect r="18017" b="20675"/>
          <a:stretch/>
        </p:blipFill>
        <p:spPr>
          <a:xfrm>
            <a:off x="242736" y="1001318"/>
            <a:ext cx="7142880" cy="1643143"/>
          </a:xfrm>
          <a:prstGeom prst="rect">
            <a:avLst/>
          </a:prstGeom>
        </p:spPr>
      </p:pic>
      <p:cxnSp>
        <p:nvCxnSpPr>
          <p:cNvPr id="321" name="Straight Arrow Connector 320"/>
          <p:cNvCxnSpPr/>
          <p:nvPr/>
        </p:nvCxnSpPr>
        <p:spPr>
          <a:xfrm flipV="1">
            <a:off x="6240887" y="4508712"/>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322" name="Object 321"/>
          <p:cNvGraphicFramePr>
            <a:graphicFrameLocks noChangeAspect="1"/>
          </p:cNvGraphicFramePr>
          <p:nvPr>
            <p:extLst>
              <p:ext uri="{D42A27DB-BD31-4B8C-83A1-F6EECF244321}">
                <p14:modId xmlns:p14="http://schemas.microsoft.com/office/powerpoint/2010/main" val="1220109390"/>
              </p:ext>
            </p:extLst>
          </p:nvPr>
        </p:nvGraphicFramePr>
        <p:xfrm>
          <a:off x="10026896" y="3999586"/>
          <a:ext cx="827088" cy="315912"/>
        </p:xfrm>
        <a:graphic>
          <a:graphicData uri="http://schemas.openxmlformats.org/presentationml/2006/ole">
            <mc:AlternateContent xmlns:mc="http://schemas.openxmlformats.org/markup-compatibility/2006">
              <mc:Choice xmlns:v="urn:schemas-microsoft-com:vml" Requires="v">
                <p:oleObj spid="_x0000_s162721" name="Equation" r:id="rId51" imgW="241200" imgH="139680" progId="Equation.DSMT4">
                  <p:embed/>
                </p:oleObj>
              </mc:Choice>
              <mc:Fallback>
                <p:oleObj name="Equation" r:id="rId51" imgW="241200" imgH="139680" progId="Equation.DSMT4">
                  <p:embed/>
                  <p:pic>
                    <p:nvPicPr>
                      <p:cNvPr id="98" name="Object 97"/>
                      <p:cNvPicPr>
                        <a:picLocks noChangeAspect="1" noChangeArrowheads="1"/>
                      </p:cNvPicPr>
                      <p:nvPr/>
                    </p:nvPicPr>
                    <p:blipFill>
                      <a:blip r:embed="rId52"/>
                      <a:srcRect/>
                      <a:stretch>
                        <a:fillRect/>
                      </a:stretch>
                    </p:blipFill>
                    <p:spPr bwMode="auto">
                      <a:xfrm>
                        <a:off x="10026896" y="3999586"/>
                        <a:ext cx="827088" cy="315912"/>
                      </a:xfrm>
                      <a:prstGeom prst="rect">
                        <a:avLst/>
                      </a:prstGeom>
                      <a:noFill/>
                    </p:spPr>
                  </p:pic>
                </p:oleObj>
              </mc:Fallback>
            </mc:AlternateContent>
          </a:graphicData>
        </a:graphic>
      </p:graphicFrame>
      <p:graphicFrame>
        <p:nvGraphicFramePr>
          <p:cNvPr id="323" name="Object 322"/>
          <p:cNvGraphicFramePr>
            <a:graphicFrameLocks noChangeAspect="1"/>
          </p:cNvGraphicFramePr>
          <p:nvPr>
            <p:extLst>
              <p:ext uri="{D42A27DB-BD31-4B8C-83A1-F6EECF244321}">
                <p14:modId xmlns:p14="http://schemas.microsoft.com/office/powerpoint/2010/main" val="153707263"/>
              </p:ext>
            </p:extLst>
          </p:nvPr>
        </p:nvGraphicFramePr>
        <p:xfrm>
          <a:off x="7211467" y="3880865"/>
          <a:ext cx="650875" cy="373063"/>
        </p:xfrm>
        <a:graphic>
          <a:graphicData uri="http://schemas.openxmlformats.org/presentationml/2006/ole">
            <mc:AlternateContent xmlns:mc="http://schemas.openxmlformats.org/markup-compatibility/2006">
              <mc:Choice xmlns:v="urn:schemas-microsoft-com:vml" Requires="v">
                <p:oleObj spid="_x0000_s162722" name="Equation" r:id="rId53" imgW="190440" imgH="164880" progId="Equation.DSMT4">
                  <p:embed/>
                </p:oleObj>
              </mc:Choice>
              <mc:Fallback>
                <p:oleObj name="Equation" r:id="rId53" imgW="190440" imgH="164880" progId="Equation.DSMT4">
                  <p:embed/>
                  <p:pic>
                    <p:nvPicPr>
                      <p:cNvPr id="99" name="Object 98"/>
                      <p:cNvPicPr>
                        <a:picLocks noChangeAspect="1" noChangeArrowheads="1"/>
                      </p:cNvPicPr>
                      <p:nvPr/>
                    </p:nvPicPr>
                    <p:blipFill>
                      <a:blip r:embed="rId54"/>
                      <a:srcRect/>
                      <a:stretch>
                        <a:fillRect/>
                      </a:stretch>
                    </p:blipFill>
                    <p:spPr bwMode="auto">
                      <a:xfrm>
                        <a:off x="7211467" y="3880865"/>
                        <a:ext cx="650875" cy="373063"/>
                      </a:xfrm>
                      <a:prstGeom prst="rect">
                        <a:avLst/>
                      </a:prstGeom>
                      <a:noFill/>
                    </p:spPr>
                  </p:pic>
                </p:oleObj>
              </mc:Fallback>
            </mc:AlternateContent>
          </a:graphicData>
        </a:graphic>
      </p:graphicFrame>
      <p:graphicFrame>
        <p:nvGraphicFramePr>
          <p:cNvPr id="324" name="Object 323"/>
          <p:cNvGraphicFramePr>
            <a:graphicFrameLocks noChangeAspect="1"/>
          </p:cNvGraphicFramePr>
          <p:nvPr>
            <p:extLst>
              <p:ext uri="{D42A27DB-BD31-4B8C-83A1-F6EECF244321}">
                <p14:modId xmlns:p14="http://schemas.microsoft.com/office/powerpoint/2010/main" val="2904806703"/>
              </p:ext>
            </p:extLst>
          </p:nvPr>
        </p:nvGraphicFramePr>
        <p:xfrm>
          <a:off x="7454144" y="4310660"/>
          <a:ext cx="519112" cy="533400"/>
        </p:xfrm>
        <a:graphic>
          <a:graphicData uri="http://schemas.openxmlformats.org/presentationml/2006/ole">
            <mc:AlternateContent xmlns:mc="http://schemas.openxmlformats.org/markup-compatibility/2006">
              <mc:Choice xmlns:v="urn:schemas-microsoft-com:vml" Requires="v">
                <p:oleObj spid="_x0000_s162723" name="Equation" r:id="rId27" imgW="101520" imgH="203040" progId="Equation.DSMT4">
                  <p:embed/>
                </p:oleObj>
              </mc:Choice>
              <mc:Fallback>
                <p:oleObj name="Equation" r:id="rId27" imgW="101520" imgH="203040" progId="Equation.DSMT4">
                  <p:embed/>
                  <p:pic>
                    <p:nvPicPr>
                      <p:cNvPr id="100" name="Object 99"/>
                      <p:cNvPicPr>
                        <a:picLocks noChangeAspect="1" noChangeArrowheads="1"/>
                      </p:cNvPicPr>
                      <p:nvPr/>
                    </p:nvPicPr>
                    <p:blipFill>
                      <a:blip r:embed="rId18"/>
                      <a:srcRect/>
                      <a:stretch>
                        <a:fillRect/>
                      </a:stretch>
                    </p:blipFill>
                    <p:spPr bwMode="auto">
                      <a:xfrm>
                        <a:off x="7454144" y="4310660"/>
                        <a:ext cx="519112" cy="533400"/>
                      </a:xfrm>
                      <a:prstGeom prst="rect">
                        <a:avLst/>
                      </a:prstGeom>
                      <a:noFill/>
                    </p:spPr>
                  </p:pic>
                </p:oleObj>
              </mc:Fallback>
            </mc:AlternateContent>
          </a:graphicData>
        </a:graphic>
      </p:graphicFrame>
      <p:graphicFrame>
        <p:nvGraphicFramePr>
          <p:cNvPr id="325" name="Object 324"/>
          <p:cNvGraphicFramePr>
            <a:graphicFrameLocks noChangeAspect="1"/>
          </p:cNvGraphicFramePr>
          <p:nvPr>
            <p:extLst>
              <p:ext uri="{D42A27DB-BD31-4B8C-83A1-F6EECF244321}">
                <p14:modId xmlns:p14="http://schemas.microsoft.com/office/powerpoint/2010/main" val="3609617756"/>
              </p:ext>
            </p:extLst>
          </p:nvPr>
        </p:nvGraphicFramePr>
        <p:xfrm>
          <a:off x="8433842" y="3860228"/>
          <a:ext cx="434975" cy="373062"/>
        </p:xfrm>
        <a:graphic>
          <a:graphicData uri="http://schemas.openxmlformats.org/presentationml/2006/ole">
            <mc:AlternateContent xmlns:mc="http://schemas.openxmlformats.org/markup-compatibility/2006">
              <mc:Choice xmlns:v="urn:schemas-microsoft-com:vml" Requires="v">
                <p:oleObj spid="_x0000_s162724" name="Equation" r:id="rId55" imgW="126720" imgH="164880" progId="Equation.DSMT4">
                  <p:embed/>
                </p:oleObj>
              </mc:Choice>
              <mc:Fallback>
                <p:oleObj name="Equation" r:id="rId55" imgW="126720" imgH="164880" progId="Equation.DSMT4">
                  <p:embed/>
                  <p:pic>
                    <p:nvPicPr>
                      <p:cNvPr id="102" name="Object 101"/>
                      <p:cNvPicPr>
                        <a:picLocks noChangeAspect="1" noChangeArrowheads="1"/>
                      </p:cNvPicPr>
                      <p:nvPr/>
                    </p:nvPicPr>
                    <p:blipFill>
                      <a:blip r:embed="rId56"/>
                      <a:srcRect/>
                      <a:stretch>
                        <a:fillRect/>
                      </a:stretch>
                    </p:blipFill>
                    <p:spPr bwMode="auto">
                      <a:xfrm>
                        <a:off x="8433842" y="3860228"/>
                        <a:ext cx="434975" cy="373062"/>
                      </a:xfrm>
                      <a:prstGeom prst="rect">
                        <a:avLst/>
                      </a:prstGeom>
                      <a:noFill/>
                    </p:spPr>
                  </p:pic>
                </p:oleObj>
              </mc:Fallback>
            </mc:AlternateContent>
          </a:graphicData>
        </a:graphic>
      </p:graphicFrame>
      <p:graphicFrame>
        <p:nvGraphicFramePr>
          <p:cNvPr id="326" name="Object 325"/>
          <p:cNvGraphicFramePr>
            <a:graphicFrameLocks noChangeAspect="1"/>
          </p:cNvGraphicFramePr>
          <p:nvPr>
            <p:extLst>
              <p:ext uri="{D42A27DB-BD31-4B8C-83A1-F6EECF244321}">
                <p14:modId xmlns:p14="http://schemas.microsoft.com/office/powerpoint/2010/main" val="796438475"/>
              </p:ext>
            </p:extLst>
          </p:nvPr>
        </p:nvGraphicFramePr>
        <p:xfrm>
          <a:off x="6497404" y="3859742"/>
          <a:ext cx="693738" cy="401637"/>
        </p:xfrm>
        <a:graphic>
          <a:graphicData uri="http://schemas.openxmlformats.org/presentationml/2006/ole">
            <mc:AlternateContent xmlns:mc="http://schemas.openxmlformats.org/markup-compatibility/2006">
              <mc:Choice xmlns:v="urn:schemas-microsoft-com:vml" Requires="v">
                <p:oleObj spid="_x0000_s162725" name="Equation" r:id="rId57" imgW="203040" imgH="177480" progId="Equation.DSMT4">
                  <p:embed/>
                </p:oleObj>
              </mc:Choice>
              <mc:Fallback>
                <p:oleObj name="Equation" r:id="rId57" imgW="203040" imgH="177480" progId="Equation.DSMT4">
                  <p:embed/>
                  <p:pic>
                    <p:nvPicPr>
                      <p:cNvPr id="103" name="Object 102"/>
                      <p:cNvPicPr>
                        <a:picLocks noChangeAspect="1" noChangeArrowheads="1"/>
                      </p:cNvPicPr>
                      <p:nvPr/>
                    </p:nvPicPr>
                    <p:blipFill>
                      <a:blip r:embed="rId58"/>
                      <a:srcRect/>
                      <a:stretch>
                        <a:fillRect/>
                      </a:stretch>
                    </p:blipFill>
                    <p:spPr bwMode="auto">
                      <a:xfrm>
                        <a:off x="6497404" y="3859742"/>
                        <a:ext cx="693738" cy="401637"/>
                      </a:xfrm>
                      <a:prstGeom prst="rect">
                        <a:avLst/>
                      </a:prstGeom>
                      <a:noFill/>
                    </p:spPr>
                  </p:pic>
                </p:oleObj>
              </mc:Fallback>
            </mc:AlternateContent>
          </a:graphicData>
        </a:graphic>
      </p:graphicFrame>
      <p:graphicFrame>
        <p:nvGraphicFramePr>
          <p:cNvPr id="327" name="Object 326"/>
          <p:cNvGraphicFramePr>
            <a:graphicFrameLocks noChangeAspect="1"/>
          </p:cNvGraphicFramePr>
          <p:nvPr>
            <p:extLst>
              <p:ext uri="{D42A27DB-BD31-4B8C-83A1-F6EECF244321}">
                <p14:modId xmlns:p14="http://schemas.microsoft.com/office/powerpoint/2010/main" val="2068434659"/>
              </p:ext>
            </p:extLst>
          </p:nvPr>
        </p:nvGraphicFramePr>
        <p:xfrm>
          <a:off x="6686004" y="4228528"/>
          <a:ext cx="454025" cy="533400"/>
        </p:xfrm>
        <a:graphic>
          <a:graphicData uri="http://schemas.openxmlformats.org/presentationml/2006/ole">
            <mc:AlternateContent xmlns:mc="http://schemas.openxmlformats.org/markup-compatibility/2006">
              <mc:Choice xmlns:v="urn:schemas-microsoft-com:vml" Requires="v">
                <p:oleObj spid="_x0000_s162726" name="Equation" r:id="rId59" imgW="88560" imgH="203040" progId="Equation.DSMT4">
                  <p:embed/>
                </p:oleObj>
              </mc:Choice>
              <mc:Fallback>
                <p:oleObj name="Equation" r:id="rId59" imgW="88560" imgH="203040" progId="Equation.DSMT4">
                  <p:embed/>
                  <p:pic>
                    <p:nvPicPr>
                      <p:cNvPr id="104" name="Object 103"/>
                      <p:cNvPicPr>
                        <a:picLocks noChangeAspect="1" noChangeArrowheads="1"/>
                      </p:cNvPicPr>
                      <p:nvPr/>
                    </p:nvPicPr>
                    <p:blipFill>
                      <a:blip r:embed="rId60"/>
                      <a:srcRect/>
                      <a:stretch>
                        <a:fillRect/>
                      </a:stretch>
                    </p:blipFill>
                    <p:spPr bwMode="auto">
                      <a:xfrm>
                        <a:off x="6686004" y="4228528"/>
                        <a:ext cx="454025" cy="533400"/>
                      </a:xfrm>
                      <a:prstGeom prst="rect">
                        <a:avLst/>
                      </a:prstGeom>
                      <a:noFill/>
                    </p:spPr>
                  </p:pic>
                </p:oleObj>
              </mc:Fallback>
            </mc:AlternateContent>
          </a:graphicData>
        </a:graphic>
      </p:graphicFrame>
      <p:graphicFrame>
        <p:nvGraphicFramePr>
          <p:cNvPr id="328" name="Object 327"/>
          <p:cNvGraphicFramePr>
            <a:graphicFrameLocks noChangeAspect="1"/>
          </p:cNvGraphicFramePr>
          <p:nvPr>
            <p:extLst>
              <p:ext uri="{D42A27DB-BD31-4B8C-83A1-F6EECF244321}">
                <p14:modId xmlns:p14="http://schemas.microsoft.com/office/powerpoint/2010/main" val="8090349"/>
              </p:ext>
            </p:extLst>
          </p:nvPr>
        </p:nvGraphicFramePr>
        <p:xfrm>
          <a:off x="8418803" y="4268558"/>
          <a:ext cx="519112" cy="533400"/>
        </p:xfrm>
        <a:graphic>
          <a:graphicData uri="http://schemas.openxmlformats.org/presentationml/2006/ole">
            <mc:AlternateContent xmlns:mc="http://schemas.openxmlformats.org/markup-compatibility/2006">
              <mc:Choice xmlns:v="urn:schemas-microsoft-com:vml" Requires="v">
                <p:oleObj spid="_x0000_s162727" name="Equation" r:id="rId34" imgW="101520" imgH="203040" progId="Equation.DSMT4">
                  <p:embed/>
                </p:oleObj>
              </mc:Choice>
              <mc:Fallback>
                <p:oleObj name="Equation" r:id="rId34" imgW="101520" imgH="203040" progId="Equation.DSMT4">
                  <p:embed/>
                  <p:pic>
                    <p:nvPicPr>
                      <p:cNvPr id="105" name="Object 104"/>
                      <p:cNvPicPr>
                        <a:picLocks noChangeAspect="1" noChangeArrowheads="1"/>
                      </p:cNvPicPr>
                      <p:nvPr/>
                    </p:nvPicPr>
                    <p:blipFill>
                      <a:blip r:embed="rId35"/>
                      <a:srcRect/>
                      <a:stretch>
                        <a:fillRect/>
                      </a:stretch>
                    </p:blipFill>
                    <p:spPr bwMode="auto">
                      <a:xfrm>
                        <a:off x="8418803" y="4268558"/>
                        <a:ext cx="519112" cy="533400"/>
                      </a:xfrm>
                      <a:prstGeom prst="rect">
                        <a:avLst/>
                      </a:prstGeom>
                      <a:noFill/>
                    </p:spPr>
                  </p:pic>
                </p:oleObj>
              </mc:Fallback>
            </mc:AlternateContent>
          </a:graphicData>
        </a:graphic>
      </p:graphicFrame>
      <p:grpSp>
        <p:nvGrpSpPr>
          <p:cNvPr id="344" name="Group 343"/>
          <p:cNvGrpSpPr/>
          <p:nvPr/>
        </p:nvGrpSpPr>
        <p:grpSpPr>
          <a:xfrm>
            <a:off x="6788740" y="4365642"/>
            <a:ext cx="1834883" cy="371435"/>
            <a:chOff x="0" y="0"/>
            <a:chExt cx="1600200" cy="228600"/>
          </a:xfrm>
        </p:grpSpPr>
        <p:cxnSp>
          <p:nvCxnSpPr>
            <p:cNvPr id="345"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46"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47"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48"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49"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0"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1"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2"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3"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4"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5"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6"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7"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58"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359" name="Group 358"/>
          <p:cNvGrpSpPr/>
          <p:nvPr/>
        </p:nvGrpSpPr>
        <p:grpSpPr>
          <a:xfrm>
            <a:off x="7677035" y="4372185"/>
            <a:ext cx="2687726" cy="371435"/>
            <a:chOff x="0" y="0"/>
            <a:chExt cx="1600200" cy="228600"/>
          </a:xfrm>
        </p:grpSpPr>
        <p:cxnSp>
          <p:nvCxnSpPr>
            <p:cNvPr id="360"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1"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2"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3"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4"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5"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6"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7"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8"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69"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70"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71"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72"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373"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cxnSp>
        <p:nvCxnSpPr>
          <p:cNvPr id="374" name="Straight Arrow Connector 373"/>
          <p:cNvCxnSpPr/>
          <p:nvPr/>
        </p:nvCxnSpPr>
        <p:spPr>
          <a:xfrm flipV="1">
            <a:off x="6286214" y="5355224"/>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375" name="Object 374"/>
          <p:cNvGraphicFramePr>
            <a:graphicFrameLocks noChangeAspect="1"/>
          </p:cNvGraphicFramePr>
          <p:nvPr>
            <p:extLst>
              <p:ext uri="{D42A27DB-BD31-4B8C-83A1-F6EECF244321}">
                <p14:modId xmlns:p14="http://schemas.microsoft.com/office/powerpoint/2010/main" val="3992770524"/>
              </p:ext>
            </p:extLst>
          </p:nvPr>
        </p:nvGraphicFramePr>
        <p:xfrm>
          <a:off x="10072223" y="4846098"/>
          <a:ext cx="827088" cy="315912"/>
        </p:xfrm>
        <a:graphic>
          <a:graphicData uri="http://schemas.openxmlformats.org/presentationml/2006/ole">
            <mc:AlternateContent xmlns:mc="http://schemas.openxmlformats.org/markup-compatibility/2006">
              <mc:Choice xmlns:v="urn:schemas-microsoft-com:vml" Requires="v">
                <p:oleObj spid="_x0000_s162728" name="Equation" r:id="rId61" imgW="241200" imgH="139680" progId="Equation.DSMT4">
                  <p:embed/>
                </p:oleObj>
              </mc:Choice>
              <mc:Fallback>
                <p:oleObj name="Equation" r:id="rId61" imgW="241200" imgH="139680" progId="Equation.DSMT4">
                  <p:embed/>
                  <p:pic>
                    <p:nvPicPr>
                      <p:cNvPr id="98" name="Object 97"/>
                      <p:cNvPicPr>
                        <a:picLocks noChangeAspect="1" noChangeArrowheads="1"/>
                      </p:cNvPicPr>
                      <p:nvPr/>
                    </p:nvPicPr>
                    <p:blipFill>
                      <a:blip r:embed="rId52"/>
                      <a:srcRect/>
                      <a:stretch>
                        <a:fillRect/>
                      </a:stretch>
                    </p:blipFill>
                    <p:spPr bwMode="auto">
                      <a:xfrm>
                        <a:off x="10072223" y="4846098"/>
                        <a:ext cx="827088" cy="315912"/>
                      </a:xfrm>
                      <a:prstGeom prst="rect">
                        <a:avLst/>
                      </a:prstGeom>
                      <a:noFill/>
                    </p:spPr>
                  </p:pic>
                </p:oleObj>
              </mc:Fallback>
            </mc:AlternateContent>
          </a:graphicData>
        </a:graphic>
      </p:graphicFrame>
      <p:graphicFrame>
        <p:nvGraphicFramePr>
          <p:cNvPr id="376" name="Object 375"/>
          <p:cNvGraphicFramePr>
            <a:graphicFrameLocks noChangeAspect="1"/>
          </p:cNvGraphicFramePr>
          <p:nvPr>
            <p:extLst>
              <p:ext uri="{D42A27DB-BD31-4B8C-83A1-F6EECF244321}">
                <p14:modId xmlns:p14="http://schemas.microsoft.com/office/powerpoint/2010/main" val="2562497565"/>
              </p:ext>
            </p:extLst>
          </p:nvPr>
        </p:nvGraphicFramePr>
        <p:xfrm>
          <a:off x="7256794" y="4727377"/>
          <a:ext cx="650875" cy="373063"/>
        </p:xfrm>
        <a:graphic>
          <a:graphicData uri="http://schemas.openxmlformats.org/presentationml/2006/ole">
            <mc:AlternateContent xmlns:mc="http://schemas.openxmlformats.org/markup-compatibility/2006">
              <mc:Choice xmlns:v="urn:schemas-microsoft-com:vml" Requires="v">
                <p:oleObj spid="_x0000_s162729" name="Equation" r:id="rId62" imgW="190440" imgH="164880" progId="Equation.DSMT4">
                  <p:embed/>
                </p:oleObj>
              </mc:Choice>
              <mc:Fallback>
                <p:oleObj name="Equation" r:id="rId62" imgW="190440" imgH="164880" progId="Equation.DSMT4">
                  <p:embed/>
                  <p:pic>
                    <p:nvPicPr>
                      <p:cNvPr id="99" name="Object 98"/>
                      <p:cNvPicPr>
                        <a:picLocks noChangeAspect="1" noChangeArrowheads="1"/>
                      </p:cNvPicPr>
                      <p:nvPr/>
                    </p:nvPicPr>
                    <p:blipFill>
                      <a:blip r:embed="rId54"/>
                      <a:srcRect/>
                      <a:stretch>
                        <a:fillRect/>
                      </a:stretch>
                    </p:blipFill>
                    <p:spPr bwMode="auto">
                      <a:xfrm>
                        <a:off x="7256794" y="4727377"/>
                        <a:ext cx="650875" cy="373063"/>
                      </a:xfrm>
                      <a:prstGeom prst="rect">
                        <a:avLst/>
                      </a:prstGeom>
                      <a:noFill/>
                    </p:spPr>
                  </p:pic>
                </p:oleObj>
              </mc:Fallback>
            </mc:AlternateContent>
          </a:graphicData>
        </a:graphic>
      </p:graphicFrame>
      <p:graphicFrame>
        <p:nvGraphicFramePr>
          <p:cNvPr id="377" name="Object 376"/>
          <p:cNvGraphicFramePr>
            <a:graphicFrameLocks noChangeAspect="1"/>
          </p:cNvGraphicFramePr>
          <p:nvPr>
            <p:extLst>
              <p:ext uri="{D42A27DB-BD31-4B8C-83A1-F6EECF244321}">
                <p14:modId xmlns:p14="http://schemas.microsoft.com/office/powerpoint/2010/main" val="2455262752"/>
              </p:ext>
            </p:extLst>
          </p:nvPr>
        </p:nvGraphicFramePr>
        <p:xfrm>
          <a:off x="7499471" y="5157172"/>
          <a:ext cx="519112" cy="533400"/>
        </p:xfrm>
        <a:graphic>
          <a:graphicData uri="http://schemas.openxmlformats.org/presentationml/2006/ole">
            <mc:AlternateContent xmlns:mc="http://schemas.openxmlformats.org/markup-compatibility/2006">
              <mc:Choice xmlns:v="urn:schemas-microsoft-com:vml" Requires="v">
                <p:oleObj spid="_x0000_s162730" name="Equation" r:id="rId27" imgW="101520" imgH="203040" progId="Equation.DSMT4">
                  <p:embed/>
                </p:oleObj>
              </mc:Choice>
              <mc:Fallback>
                <p:oleObj name="Equation" r:id="rId27" imgW="101520" imgH="203040" progId="Equation.DSMT4">
                  <p:embed/>
                  <p:pic>
                    <p:nvPicPr>
                      <p:cNvPr id="100" name="Object 99"/>
                      <p:cNvPicPr>
                        <a:picLocks noChangeAspect="1" noChangeArrowheads="1"/>
                      </p:cNvPicPr>
                      <p:nvPr/>
                    </p:nvPicPr>
                    <p:blipFill>
                      <a:blip r:embed="rId18"/>
                      <a:srcRect/>
                      <a:stretch>
                        <a:fillRect/>
                      </a:stretch>
                    </p:blipFill>
                    <p:spPr bwMode="auto">
                      <a:xfrm>
                        <a:off x="7499471" y="5157172"/>
                        <a:ext cx="519112" cy="533400"/>
                      </a:xfrm>
                      <a:prstGeom prst="rect">
                        <a:avLst/>
                      </a:prstGeom>
                      <a:noFill/>
                    </p:spPr>
                  </p:pic>
                </p:oleObj>
              </mc:Fallback>
            </mc:AlternateContent>
          </a:graphicData>
        </a:graphic>
      </p:graphicFrame>
      <p:graphicFrame>
        <p:nvGraphicFramePr>
          <p:cNvPr id="378" name="Object 377"/>
          <p:cNvGraphicFramePr>
            <a:graphicFrameLocks noChangeAspect="1"/>
          </p:cNvGraphicFramePr>
          <p:nvPr>
            <p:extLst>
              <p:ext uri="{D42A27DB-BD31-4B8C-83A1-F6EECF244321}">
                <p14:modId xmlns:p14="http://schemas.microsoft.com/office/powerpoint/2010/main" val="935709602"/>
              </p:ext>
            </p:extLst>
          </p:nvPr>
        </p:nvGraphicFramePr>
        <p:xfrm>
          <a:off x="8479169" y="4706740"/>
          <a:ext cx="434975" cy="373062"/>
        </p:xfrm>
        <a:graphic>
          <a:graphicData uri="http://schemas.openxmlformats.org/presentationml/2006/ole">
            <mc:AlternateContent xmlns:mc="http://schemas.openxmlformats.org/markup-compatibility/2006">
              <mc:Choice xmlns:v="urn:schemas-microsoft-com:vml" Requires="v">
                <p:oleObj spid="_x0000_s162731" name="Equation" r:id="rId63" imgW="126720" imgH="164880" progId="Equation.DSMT4">
                  <p:embed/>
                </p:oleObj>
              </mc:Choice>
              <mc:Fallback>
                <p:oleObj name="Equation" r:id="rId63" imgW="126720" imgH="164880" progId="Equation.DSMT4">
                  <p:embed/>
                  <p:pic>
                    <p:nvPicPr>
                      <p:cNvPr id="102" name="Object 101"/>
                      <p:cNvPicPr>
                        <a:picLocks noChangeAspect="1" noChangeArrowheads="1"/>
                      </p:cNvPicPr>
                      <p:nvPr/>
                    </p:nvPicPr>
                    <p:blipFill>
                      <a:blip r:embed="rId56"/>
                      <a:srcRect/>
                      <a:stretch>
                        <a:fillRect/>
                      </a:stretch>
                    </p:blipFill>
                    <p:spPr bwMode="auto">
                      <a:xfrm>
                        <a:off x="8479169" y="4706740"/>
                        <a:ext cx="434975" cy="373062"/>
                      </a:xfrm>
                      <a:prstGeom prst="rect">
                        <a:avLst/>
                      </a:prstGeom>
                      <a:noFill/>
                    </p:spPr>
                  </p:pic>
                </p:oleObj>
              </mc:Fallback>
            </mc:AlternateContent>
          </a:graphicData>
        </a:graphic>
      </p:graphicFrame>
      <p:graphicFrame>
        <p:nvGraphicFramePr>
          <p:cNvPr id="379" name="Object 378"/>
          <p:cNvGraphicFramePr>
            <a:graphicFrameLocks noChangeAspect="1"/>
          </p:cNvGraphicFramePr>
          <p:nvPr>
            <p:extLst>
              <p:ext uri="{D42A27DB-BD31-4B8C-83A1-F6EECF244321}">
                <p14:modId xmlns:p14="http://schemas.microsoft.com/office/powerpoint/2010/main" val="1612090666"/>
              </p:ext>
            </p:extLst>
          </p:nvPr>
        </p:nvGraphicFramePr>
        <p:xfrm>
          <a:off x="6542731" y="4706254"/>
          <a:ext cx="693738" cy="401637"/>
        </p:xfrm>
        <a:graphic>
          <a:graphicData uri="http://schemas.openxmlformats.org/presentationml/2006/ole">
            <mc:AlternateContent xmlns:mc="http://schemas.openxmlformats.org/markup-compatibility/2006">
              <mc:Choice xmlns:v="urn:schemas-microsoft-com:vml" Requires="v">
                <p:oleObj spid="_x0000_s162732" name="Equation" r:id="rId64" imgW="203040" imgH="177480" progId="Equation.DSMT4">
                  <p:embed/>
                </p:oleObj>
              </mc:Choice>
              <mc:Fallback>
                <p:oleObj name="Equation" r:id="rId64" imgW="203040" imgH="177480" progId="Equation.DSMT4">
                  <p:embed/>
                  <p:pic>
                    <p:nvPicPr>
                      <p:cNvPr id="103" name="Object 102"/>
                      <p:cNvPicPr>
                        <a:picLocks noChangeAspect="1" noChangeArrowheads="1"/>
                      </p:cNvPicPr>
                      <p:nvPr/>
                    </p:nvPicPr>
                    <p:blipFill>
                      <a:blip r:embed="rId58"/>
                      <a:srcRect/>
                      <a:stretch>
                        <a:fillRect/>
                      </a:stretch>
                    </p:blipFill>
                    <p:spPr bwMode="auto">
                      <a:xfrm>
                        <a:off x="6542731" y="4706254"/>
                        <a:ext cx="693738" cy="401637"/>
                      </a:xfrm>
                      <a:prstGeom prst="rect">
                        <a:avLst/>
                      </a:prstGeom>
                      <a:noFill/>
                    </p:spPr>
                  </p:pic>
                </p:oleObj>
              </mc:Fallback>
            </mc:AlternateContent>
          </a:graphicData>
        </a:graphic>
      </p:graphicFrame>
      <p:graphicFrame>
        <p:nvGraphicFramePr>
          <p:cNvPr id="380" name="Object 379"/>
          <p:cNvGraphicFramePr>
            <a:graphicFrameLocks noChangeAspect="1"/>
          </p:cNvGraphicFramePr>
          <p:nvPr>
            <p:extLst>
              <p:ext uri="{D42A27DB-BD31-4B8C-83A1-F6EECF244321}">
                <p14:modId xmlns:p14="http://schemas.microsoft.com/office/powerpoint/2010/main" val="389184223"/>
              </p:ext>
            </p:extLst>
          </p:nvPr>
        </p:nvGraphicFramePr>
        <p:xfrm>
          <a:off x="6731331" y="5075040"/>
          <a:ext cx="454025" cy="533400"/>
        </p:xfrm>
        <a:graphic>
          <a:graphicData uri="http://schemas.openxmlformats.org/presentationml/2006/ole">
            <mc:AlternateContent xmlns:mc="http://schemas.openxmlformats.org/markup-compatibility/2006">
              <mc:Choice xmlns:v="urn:schemas-microsoft-com:vml" Requires="v">
                <p:oleObj spid="_x0000_s162733" name="Equation" r:id="rId65" imgW="88560" imgH="203040" progId="Equation.DSMT4">
                  <p:embed/>
                </p:oleObj>
              </mc:Choice>
              <mc:Fallback>
                <p:oleObj name="Equation" r:id="rId65" imgW="88560" imgH="203040" progId="Equation.DSMT4">
                  <p:embed/>
                  <p:pic>
                    <p:nvPicPr>
                      <p:cNvPr id="104" name="Object 103"/>
                      <p:cNvPicPr>
                        <a:picLocks noChangeAspect="1" noChangeArrowheads="1"/>
                      </p:cNvPicPr>
                      <p:nvPr/>
                    </p:nvPicPr>
                    <p:blipFill>
                      <a:blip r:embed="rId60"/>
                      <a:srcRect/>
                      <a:stretch>
                        <a:fillRect/>
                      </a:stretch>
                    </p:blipFill>
                    <p:spPr bwMode="auto">
                      <a:xfrm>
                        <a:off x="6731331" y="5075040"/>
                        <a:ext cx="454025" cy="533400"/>
                      </a:xfrm>
                      <a:prstGeom prst="rect">
                        <a:avLst/>
                      </a:prstGeom>
                      <a:noFill/>
                    </p:spPr>
                  </p:pic>
                </p:oleObj>
              </mc:Fallback>
            </mc:AlternateContent>
          </a:graphicData>
        </a:graphic>
      </p:graphicFrame>
      <p:graphicFrame>
        <p:nvGraphicFramePr>
          <p:cNvPr id="381" name="Object 380"/>
          <p:cNvGraphicFramePr>
            <a:graphicFrameLocks noChangeAspect="1"/>
          </p:cNvGraphicFramePr>
          <p:nvPr>
            <p:extLst>
              <p:ext uri="{D42A27DB-BD31-4B8C-83A1-F6EECF244321}">
                <p14:modId xmlns:p14="http://schemas.microsoft.com/office/powerpoint/2010/main" val="1804285841"/>
              </p:ext>
            </p:extLst>
          </p:nvPr>
        </p:nvGraphicFramePr>
        <p:xfrm>
          <a:off x="8464130" y="5115070"/>
          <a:ext cx="519112" cy="533400"/>
        </p:xfrm>
        <a:graphic>
          <a:graphicData uri="http://schemas.openxmlformats.org/presentationml/2006/ole">
            <mc:AlternateContent xmlns:mc="http://schemas.openxmlformats.org/markup-compatibility/2006">
              <mc:Choice xmlns:v="urn:schemas-microsoft-com:vml" Requires="v">
                <p:oleObj spid="_x0000_s162734" name="Equation" r:id="rId34" imgW="101520" imgH="203040" progId="Equation.DSMT4">
                  <p:embed/>
                </p:oleObj>
              </mc:Choice>
              <mc:Fallback>
                <p:oleObj name="Equation" r:id="rId34" imgW="101520" imgH="203040" progId="Equation.DSMT4">
                  <p:embed/>
                  <p:pic>
                    <p:nvPicPr>
                      <p:cNvPr id="105" name="Object 104"/>
                      <p:cNvPicPr>
                        <a:picLocks noChangeAspect="1" noChangeArrowheads="1"/>
                      </p:cNvPicPr>
                      <p:nvPr/>
                    </p:nvPicPr>
                    <p:blipFill>
                      <a:blip r:embed="rId35"/>
                      <a:srcRect/>
                      <a:stretch>
                        <a:fillRect/>
                      </a:stretch>
                    </p:blipFill>
                    <p:spPr bwMode="auto">
                      <a:xfrm>
                        <a:off x="8464130" y="5115070"/>
                        <a:ext cx="519112" cy="533400"/>
                      </a:xfrm>
                      <a:prstGeom prst="rect">
                        <a:avLst/>
                      </a:prstGeom>
                      <a:noFill/>
                    </p:spPr>
                  </p:pic>
                </p:oleObj>
              </mc:Fallback>
            </mc:AlternateContent>
          </a:graphicData>
        </a:graphic>
      </p:graphicFrame>
      <p:grpSp>
        <p:nvGrpSpPr>
          <p:cNvPr id="382" name="Group 381"/>
          <p:cNvGrpSpPr/>
          <p:nvPr/>
        </p:nvGrpSpPr>
        <p:grpSpPr>
          <a:xfrm>
            <a:off x="8668950" y="5186774"/>
            <a:ext cx="1673418" cy="371435"/>
            <a:chOff x="0" y="0"/>
            <a:chExt cx="1600200" cy="228600"/>
          </a:xfrm>
        </p:grpSpPr>
        <p:cxnSp>
          <p:nvCxnSpPr>
            <p:cNvPr id="383"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4"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5"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6"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7"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8"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89"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0"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1"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2"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3"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4"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5"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6"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397" name="Group 396"/>
          <p:cNvGrpSpPr/>
          <p:nvPr/>
        </p:nvGrpSpPr>
        <p:grpSpPr>
          <a:xfrm>
            <a:off x="5478221" y="5196052"/>
            <a:ext cx="1270370" cy="371435"/>
            <a:chOff x="0" y="0"/>
            <a:chExt cx="1600200" cy="228600"/>
          </a:xfrm>
        </p:grpSpPr>
        <p:cxnSp>
          <p:nvCxnSpPr>
            <p:cNvPr id="398"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399"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0"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1"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2"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3"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4"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5"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6"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7"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8"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09"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10"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11"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412" name="Group 411"/>
          <p:cNvGrpSpPr/>
          <p:nvPr/>
        </p:nvGrpSpPr>
        <p:grpSpPr>
          <a:xfrm>
            <a:off x="7672048" y="5243506"/>
            <a:ext cx="2642695" cy="371435"/>
            <a:chOff x="0" y="0"/>
            <a:chExt cx="1600200" cy="228600"/>
          </a:xfrm>
        </p:grpSpPr>
        <p:cxnSp>
          <p:nvCxnSpPr>
            <p:cNvPr id="413"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4"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5"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6"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7"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8"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19"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0"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1"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2"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3"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4"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5"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26"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cxnSp>
        <p:nvCxnSpPr>
          <p:cNvPr id="427" name="Straight Arrow Connector 426"/>
          <p:cNvCxnSpPr/>
          <p:nvPr/>
        </p:nvCxnSpPr>
        <p:spPr>
          <a:xfrm flipV="1">
            <a:off x="6279183" y="6254601"/>
            <a:ext cx="4031253" cy="2771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428" name="Object 427"/>
          <p:cNvGraphicFramePr>
            <a:graphicFrameLocks noChangeAspect="1"/>
          </p:cNvGraphicFramePr>
          <p:nvPr>
            <p:extLst>
              <p:ext uri="{D42A27DB-BD31-4B8C-83A1-F6EECF244321}">
                <p14:modId xmlns:p14="http://schemas.microsoft.com/office/powerpoint/2010/main" val="2953677924"/>
              </p:ext>
            </p:extLst>
          </p:nvPr>
        </p:nvGraphicFramePr>
        <p:xfrm>
          <a:off x="10065192" y="5745475"/>
          <a:ext cx="827088" cy="315912"/>
        </p:xfrm>
        <a:graphic>
          <a:graphicData uri="http://schemas.openxmlformats.org/presentationml/2006/ole">
            <mc:AlternateContent xmlns:mc="http://schemas.openxmlformats.org/markup-compatibility/2006">
              <mc:Choice xmlns:v="urn:schemas-microsoft-com:vml" Requires="v">
                <p:oleObj spid="_x0000_s162735" name="Equation" r:id="rId66" imgW="241200" imgH="139680" progId="Equation.DSMT4">
                  <p:embed/>
                </p:oleObj>
              </mc:Choice>
              <mc:Fallback>
                <p:oleObj name="Equation" r:id="rId66" imgW="241200" imgH="139680" progId="Equation.DSMT4">
                  <p:embed/>
                  <p:pic>
                    <p:nvPicPr>
                      <p:cNvPr id="98" name="Object 97"/>
                      <p:cNvPicPr>
                        <a:picLocks noChangeAspect="1" noChangeArrowheads="1"/>
                      </p:cNvPicPr>
                      <p:nvPr/>
                    </p:nvPicPr>
                    <p:blipFill>
                      <a:blip r:embed="rId52"/>
                      <a:srcRect/>
                      <a:stretch>
                        <a:fillRect/>
                      </a:stretch>
                    </p:blipFill>
                    <p:spPr bwMode="auto">
                      <a:xfrm>
                        <a:off x="10065192" y="5745475"/>
                        <a:ext cx="827088" cy="315912"/>
                      </a:xfrm>
                      <a:prstGeom prst="rect">
                        <a:avLst/>
                      </a:prstGeom>
                      <a:noFill/>
                    </p:spPr>
                  </p:pic>
                </p:oleObj>
              </mc:Fallback>
            </mc:AlternateContent>
          </a:graphicData>
        </a:graphic>
      </p:graphicFrame>
      <p:graphicFrame>
        <p:nvGraphicFramePr>
          <p:cNvPr id="429" name="Object 428"/>
          <p:cNvGraphicFramePr>
            <a:graphicFrameLocks noChangeAspect="1"/>
          </p:cNvGraphicFramePr>
          <p:nvPr>
            <p:extLst>
              <p:ext uri="{D42A27DB-BD31-4B8C-83A1-F6EECF244321}">
                <p14:modId xmlns:p14="http://schemas.microsoft.com/office/powerpoint/2010/main" val="2424023781"/>
              </p:ext>
            </p:extLst>
          </p:nvPr>
        </p:nvGraphicFramePr>
        <p:xfrm>
          <a:off x="7249763" y="5626754"/>
          <a:ext cx="650875" cy="373063"/>
        </p:xfrm>
        <a:graphic>
          <a:graphicData uri="http://schemas.openxmlformats.org/presentationml/2006/ole">
            <mc:AlternateContent xmlns:mc="http://schemas.openxmlformats.org/markup-compatibility/2006">
              <mc:Choice xmlns:v="urn:schemas-microsoft-com:vml" Requires="v">
                <p:oleObj spid="_x0000_s162736" name="Equation" r:id="rId67" imgW="190440" imgH="164880" progId="Equation.DSMT4">
                  <p:embed/>
                </p:oleObj>
              </mc:Choice>
              <mc:Fallback>
                <p:oleObj name="Equation" r:id="rId67" imgW="190440" imgH="164880" progId="Equation.DSMT4">
                  <p:embed/>
                  <p:pic>
                    <p:nvPicPr>
                      <p:cNvPr id="99" name="Object 98"/>
                      <p:cNvPicPr>
                        <a:picLocks noChangeAspect="1" noChangeArrowheads="1"/>
                      </p:cNvPicPr>
                      <p:nvPr/>
                    </p:nvPicPr>
                    <p:blipFill>
                      <a:blip r:embed="rId54"/>
                      <a:srcRect/>
                      <a:stretch>
                        <a:fillRect/>
                      </a:stretch>
                    </p:blipFill>
                    <p:spPr bwMode="auto">
                      <a:xfrm>
                        <a:off x="7249763" y="5626754"/>
                        <a:ext cx="650875" cy="373063"/>
                      </a:xfrm>
                      <a:prstGeom prst="rect">
                        <a:avLst/>
                      </a:prstGeom>
                      <a:noFill/>
                    </p:spPr>
                  </p:pic>
                </p:oleObj>
              </mc:Fallback>
            </mc:AlternateContent>
          </a:graphicData>
        </a:graphic>
      </p:graphicFrame>
      <p:graphicFrame>
        <p:nvGraphicFramePr>
          <p:cNvPr id="430" name="Object 429"/>
          <p:cNvGraphicFramePr>
            <a:graphicFrameLocks noChangeAspect="1"/>
          </p:cNvGraphicFramePr>
          <p:nvPr>
            <p:extLst>
              <p:ext uri="{D42A27DB-BD31-4B8C-83A1-F6EECF244321}">
                <p14:modId xmlns:p14="http://schemas.microsoft.com/office/powerpoint/2010/main" val="2583719330"/>
              </p:ext>
            </p:extLst>
          </p:nvPr>
        </p:nvGraphicFramePr>
        <p:xfrm>
          <a:off x="7492440" y="6056549"/>
          <a:ext cx="519112" cy="533400"/>
        </p:xfrm>
        <a:graphic>
          <a:graphicData uri="http://schemas.openxmlformats.org/presentationml/2006/ole">
            <mc:AlternateContent xmlns:mc="http://schemas.openxmlformats.org/markup-compatibility/2006">
              <mc:Choice xmlns:v="urn:schemas-microsoft-com:vml" Requires="v">
                <p:oleObj spid="_x0000_s162737" name="Equation" r:id="rId27" imgW="101520" imgH="203040" progId="Equation.DSMT4">
                  <p:embed/>
                </p:oleObj>
              </mc:Choice>
              <mc:Fallback>
                <p:oleObj name="Equation" r:id="rId27" imgW="101520" imgH="203040" progId="Equation.DSMT4">
                  <p:embed/>
                  <p:pic>
                    <p:nvPicPr>
                      <p:cNvPr id="100" name="Object 99"/>
                      <p:cNvPicPr>
                        <a:picLocks noChangeAspect="1" noChangeArrowheads="1"/>
                      </p:cNvPicPr>
                      <p:nvPr/>
                    </p:nvPicPr>
                    <p:blipFill>
                      <a:blip r:embed="rId18"/>
                      <a:srcRect/>
                      <a:stretch>
                        <a:fillRect/>
                      </a:stretch>
                    </p:blipFill>
                    <p:spPr bwMode="auto">
                      <a:xfrm>
                        <a:off x="7492440" y="6056549"/>
                        <a:ext cx="519112" cy="533400"/>
                      </a:xfrm>
                      <a:prstGeom prst="rect">
                        <a:avLst/>
                      </a:prstGeom>
                      <a:noFill/>
                    </p:spPr>
                  </p:pic>
                </p:oleObj>
              </mc:Fallback>
            </mc:AlternateContent>
          </a:graphicData>
        </a:graphic>
      </p:graphicFrame>
      <p:graphicFrame>
        <p:nvGraphicFramePr>
          <p:cNvPr id="431" name="Object 430"/>
          <p:cNvGraphicFramePr>
            <a:graphicFrameLocks noChangeAspect="1"/>
          </p:cNvGraphicFramePr>
          <p:nvPr>
            <p:extLst>
              <p:ext uri="{D42A27DB-BD31-4B8C-83A1-F6EECF244321}">
                <p14:modId xmlns:p14="http://schemas.microsoft.com/office/powerpoint/2010/main" val="2291421565"/>
              </p:ext>
            </p:extLst>
          </p:nvPr>
        </p:nvGraphicFramePr>
        <p:xfrm>
          <a:off x="8472138" y="5606117"/>
          <a:ext cx="434975" cy="373062"/>
        </p:xfrm>
        <a:graphic>
          <a:graphicData uri="http://schemas.openxmlformats.org/presentationml/2006/ole">
            <mc:AlternateContent xmlns:mc="http://schemas.openxmlformats.org/markup-compatibility/2006">
              <mc:Choice xmlns:v="urn:schemas-microsoft-com:vml" Requires="v">
                <p:oleObj spid="_x0000_s162738" name="Equation" r:id="rId68" imgW="126720" imgH="164880" progId="Equation.DSMT4">
                  <p:embed/>
                </p:oleObj>
              </mc:Choice>
              <mc:Fallback>
                <p:oleObj name="Equation" r:id="rId68" imgW="126720" imgH="164880" progId="Equation.DSMT4">
                  <p:embed/>
                  <p:pic>
                    <p:nvPicPr>
                      <p:cNvPr id="102" name="Object 101"/>
                      <p:cNvPicPr>
                        <a:picLocks noChangeAspect="1" noChangeArrowheads="1"/>
                      </p:cNvPicPr>
                      <p:nvPr/>
                    </p:nvPicPr>
                    <p:blipFill>
                      <a:blip r:embed="rId56"/>
                      <a:srcRect/>
                      <a:stretch>
                        <a:fillRect/>
                      </a:stretch>
                    </p:blipFill>
                    <p:spPr bwMode="auto">
                      <a:xfrm>
                        <a:off x="8472138" y="5606117"/>
                        <a:ext cx="434975" cy="373062"/>
                      </a:xfrm>
                      <a:prstGeom prst="rect">
                        <a:avLst/>
                      </a:prstGeom>
                      <a:noFill/>
                    </p:spPr>
                  </p:pic>
                </p:oleObj>
              </mc:Fallback>
            </mc:AlternateContent>
          </a:graphicData>
        </a:graphic>
      </p:graphicFrame>
      <p:graphicFrame>
        <p:nvGraphicFramePr>
          <p:cNvPr id="432" name="Object 431"/>
          <p:cNvGraphicFramePr>
            <a:graphicFrameLocks noChangeAspect="1"/>
          </p:cNvGraphicFramePr>
          <p:nvPr>
            <p:extLst>
              <p:ext uri="{D42A27DB-BD31-4B8C-83A1-F6EECF244321}">
                <p14:modId xmlns:p14="http://schemas.microsoft.com/office/powerpoint/2010/main" val="3553878306"/>
              </p:ext>
            </p:extLst>
          </p:nvPr>
        </p:nvGraphicFramePr>
        <p:xfrm>
          <a:off x="6535700" y="5605631"/>
          <a:ext cx="693738" cy="401637"/>
        </p:xfrm>
        <a:graphic>
          <a:graphicData uri="http://schemas.openxmlformats.org/presentationml/2006/ole">
            <mc:AlternateContent xmlns:mc="http://schemas.openxmlformats.org/markup-compatibility/2006">
              <mc:Choice xmlns:v="urn:schemas-microsoft-com:vml" Requires="v">
                <p:oleObj spid="_x0000_s162739" name="Equation" r:id="rId69" imgW="203040" imgH="177480" progId="Equation.DSMT4">
                  <p:embed/>
                </p:oleObj>
              </mc:Choice>
              <mc:Fallback>
                <p:oleObj name="Equation" r:id="rId69" imgW="203040" imgH="177480" progId="Equation.DSMT4">
                  <p:embed/>
                  <p:pic>
                    <p:nvPicPr>
                      <p:cNvPr id="103" name="Object 102"/>
                      <p:cNvPicPr>
                        <a:picLocks noChangeAspect="1" noChangeArrowheads="1"/>
                      </p:cNvPicPr>
                      <p:nvPr/>
                    </p:nvPicPr>
                    <p:blipFill>
                      <a:blip r:embed="rId58"/>
                      <a:srcRect/>
                      <a:stretch>
                        <a:fillRect/>
                      </a:stretch>
                    </p:blipFill>
                    <p:spPr bwMode="auto">
                      <a:xfrm>
                        <a:off x="6535700" y="5605631"/>
                        <a:ext cx="693738" cy="401637"/>
                      </a:xfrm>
                      <a:prstGeom prst="rect">
                        <a:avLst/>
                      </a:prstGeom>
                      <a:noFill/>
                    </p:spPr>
                  </p:pic>
                </p:oleObj>
              </mc:Fallback>
            </mc:AlternateContent>
          </a:graphicData>
        </a:graphic>
      </p:graphicFrame>
      <p:graphicFrame>
        <p:nvGraphicFramePr>
          <p:cNvPr id="433" name="Object 432"/>
          <p:cNvGraphicFramePr>
            <a:graphicFrameLocks noChangeAspect="1"/>
          </p:cNvGraphicFramePr>
          <p:nvPr>
            <p:extLst>
              <p:ext uri="{D42A27DB-BD31-4B8C-83A1-F6EECF244321}">
                <p14:modId xmlns:p14="http://schemas.microsoft.com/office/powerpoint/2010/main" val="4228077015"/>
              </p:ext>
            </p:extLst>
          </p:nvPr>
        </p:nvGraphicFramePr>
        <p:xfrm>
          <a:off x="6724300" y="5974417"/>
          <a:ext cx="454025" cy="533400"/>
        </p:xfrm>
        <a:graphic>
          <a:graphicData uri="http://schemas.openxmlformats.org/presentationml/2006/ole">
            <mc:AlternateContent xmlns:mc="http://schemas.openxmlformats.org/markup-compatibility/2006">
              <mc:Choice xmlns:v="urn:schemas-microsoft-com:vml" Requires="v">
                <p:oleObj spid="_x0000_s162740" name="Equation" r:id="rId70" imgW="88560" imgH="203040" progId="Equation.DSMT4">
                  <p:embed/>
                </p:oleObj>
              </mc:Choice>
              <mc:Fallback>
                <p:oleObj name="Equation" r:id="rId70" imgW="88560" imgH="203040" progId="Equation.DSMT4">
                  <p:embed/>
                  <p:pic>
                    <p:nvPicPr>
                      <p:cNvPr id="104" name="Object 103"/>
                      <p:cNvPicPr>
                        <a:picLocks noChangeAspect="1" noChangeArrowheads="1"/>
                      </p:cNvPicPr>
                      <p:nvPr/>
                    </p:nvPicPr>
                    <p:blipFill>
                      <a:blip r:embed="rId60"/>
                      <a:srcRect/>
                      <a:stretch>
                        <a:fillRect/>
                      </a:stretch>
                    </p:blipFill>
                    <p:spPr bwMode="auto">
                      <a:xfrm>
                        <a:off x="6724300" y="5974417"/>
                        <a:ext cx="454025" cy="533400"/>
                      </a:xfrm>
                      <a:prstGeom prst="rect">
                        <a:avLst/>
                      </a:prstGeom>
                      <a:noFill/>
                    </p:spPr>
                  </p:pic>
                </p:oleObj>
              </mc:Fallback>
            </mc:AlternateContent>
          </a:graphicData>
        </a:graphic>
      </p:graphicFrame>
      <p:graphicFrame>
        <p:nvGraphicFramePr>
          <p:cNvPr id="434" name="Object 433"/>
          <p:cNvGraphicFramePr>
            <a:graphicFrameLocks noChangeAspect="1"/>
          </p:cNvGraphicFramePr>
          <p:nvPr>
            <p:extLst>
              <p:ext uri="{D42A27DB-BD31-4B8C-83A1-F6EECF244321}">
                <p14:modId xmlns:p14="http://schemas.microsoft.com/office/powerpoint/2010/main" val="1257357587"/>
              </p:ext>
            </p:extLst>
          </p:nvPr>
        </p:nvGraphicFramePr>
        <p:xfrm>
          <a:off x="8457099" y="6014447"/>
          <a:ext cx="519112" cy="533400"/>
        </p:xfrm>
        <a:graphic>
          <a:graphicData uri="http://schemas.openxmlformats.org/presentationml/2006/ole">
            <mc:AlternateContent xmlns:mc="http://schemas.openxmlformats.org/markup-compatibility/2006">
              <mc:Choice xmlns:v="urn:schemas-microsoft-com:vml" Requires="v">
                <p:oleObj spid="_x0000_s162741" name="Equation" r:id="rId34" imgW="101520" imgH="203040" progId="Equation.DSMT4">
                  <p:embed/>
                </p:oleObj>
              </mc:Choice>
              <mc:Fallback>
                <p:oleObj name="Equation" r:id="rId34" imgW="101520" imgH="203040" progId="Equation.DSMT4">
                  <p:embed/>
                  <p:pic>
                    <p:nvPicPr>
                      <p:cNvPr id="105" name="Object 104"/>
                      <p:cNvPicPr>
                        <a:picLocks noChangeAspect="1" noChangeArrowheads="1"/>
                      </p:cNvPicPr>
                      <p:nvPr/>
                    </p:nvPicPr>
                    <p:blipFill>
                      <a:blip r:embed="rId35"/>
                      <a:srcRect/>
                      <a:stretch>
                        <a:fillRect/>
                      </a:stretch>
                    </p:blipFill>
                    <p:spPr bwMode="auto">
                      <a:xfrm>
                        <a:off x="8457099" y="6014447"/>
                        <a:ext cx="519112" cy="533400"/>
                      </a:xfrm>
                      <a:prstGeom prst="rect">
                        <a:avLst/>
                      </a:prstGeom>
                      <a:noFill/>
                    </p:spPr>
                  </p:pic>
                </p:oleObj>
              </mc:Fallback>
            </mc:AlternateContent>
          </a:graphicData>
        </a:graphic>
      </p:graphicFrame>
      <p:grpSp>
        <p:nvGrpSpPr>
          <p:cNvPr id="435" name="Group 434"/>
          <p:cNvGrpSpPr/>
          <p:nvPr/>
        </p:nvGrpSpPr>
        <p:grpSpPr>
          <a:xfrm>
            <a:off x="6988197" y="6096673"/>
            <a:ext cx="1673418" cy="371435"/>
            <a:chOff x="0" y="0"/>
            <a:chExt cx="1600200" cy="228600"/>
          </a:xfrm>
        </p:grpSpPr>
        <p:cxnSp>
          <p:nvCxnSpPr>
            <p:cNvPr id="436" name="Line 89"/>
            <p:cNvCxnSpPr/>
            <p:nvPr/>
          </p:nvCxnSpPr>
          <p:spPr bwMode="auto">
            <a:xfrm flipH="1">
              <a:off x="114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37" name="Line 90"/>
            <p:cNvCxnSpPr/>
            <p:nvPr/>
          </p:nvCxnSpPr>
          <p:spPr bwMode="auto">
            <a:xfrm flipH="1">
              <a:off x="228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38" name="Line 91"/>
            <p:cNvCxnSpPr/>
            <p:nvPr/>
          </p:nvCxnSpPr>
          <p:spPr bwMode="auto">
            <a:xfrm flipH="1">
              <a:off x="342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39" name="Line 92"/>
            <p:cNvCxnSpPr/>
            <p:nvPr/>
          </p:nvCxnSpPr>
          <p:spPr bwMode="auto">
            <a:xfrm flipH="1">
              <a:off x="4572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0" name="Line 93"/>
            <p:cNvCxnSpPr/>
            <p:nvPr/>
          </p:nvCxnSpPr>
          <p:spPr bwMode="auto">
            <a:xfrm flipH="1">
              <a:off x="5715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1" name="Line 94"/>
            <p:cNvCxnSpPr/>
            <p:nvPr/>
          </p:nvCxnSpPr>
          <p:spPr bwMode="auto">
            <a:xfrm flipH="1">
              <a:off x="6858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2" name="Line 95"/>
            <p:cNvCxnSpPr/>
            <p:nvPr/>
          </p:nvCxnSpPr>
          <p:spPr bwMode="auto">
            <a:xfrm flipH="1">
              <a:off x="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3" name="Line 96"/>
            <p:cNvCxnSpPr/>
            <p:nvPr/>
          </p:nvCxnSpPr>
          <p:spPr bwMode="auto">
            <a:xfrm flipH="1">
              <a:off x="9144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4" name="Line 97"/>
            <p:cNvCxnSpPr/>
            <p:nvPr/>
          </p:nvCxnSpPr>
          <p:spPr bwMode="auto">
            <a:xfrm flipH="1">
              <a:off x="10287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5" name="Line 98"/>
            <p:cNvCxnSpPr/>
            <p:nvPr/>
          </p:nvCxnSpPr>
          <p:spPr bwMode="auto">
            <a:xfrm flipH="1">
              <a:off x="11430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6" name="Line 99"/>
            <p:cNvCxnSpPr/>
            <p:nvPr/>
          </p:nvCxnSpPr>
          <p:spPr bwMode="auto">
            <a:xfrm flipH="1">
              <a:off x="12573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7" name="Line 100"/>
            <p:cNvCxnSpPr/>
            <p:nvPr/>
          </p:nvCxnSpPr>
          <p:spPr bwMode="auto">
            <a:xfrm flipH="1">
              <a:off x="8001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8" name="Line 101"/>
            <p:cNvCxnSpPr/>
            <p:nvPr/>
          </p:nvCxnSpPr>
          <p:spPr bwMode="auto">
            <a:xfrm flipH="1">
              <a:off x="14859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cxnSp>
          <p:nvCxnSpPr>
            <p:cNvPr id="449" name="Line 102"/>
            <p:cNvCxnSpPr/>
            <p:nvPr/>
          </p:nvCxnSpPr>
          <p:spPr bwMode="auto">
            <a:xfrm flipH="1">
              <a:off x="1371600" y="0"/>
              <a:ext cx="114300" cy="228600"/>
            </a:xfrm>
            <a:prstGeom prst="line">
              <a:avLst/>
            </a:prstGeom>
            <a:ln>
              <a:headEnd/>
              <a:tailEnd/>
            </a:ln>
            <a:extLst/>
          </p:spPr>
          <p:style>
            <a:lnRef idx="1">
              <a:schemeClr val="accent2"/>
            </a:lnRef>
            <a:fillRef idx="0">
              <a:schemeClr val="accent2"/>
            </a:fillRef>
            <a:effectRef idx="0">
              <a:schemeClr val="accent2"/>
            </a:effectRef>
            <a:fontRef idx="minor">
              <a:schemeClr val="tx1"/>
            </a:fontRef>
          </p:style>
        </p:cxnSp>
      </p:grpSp>
      <p:grpSp>
        <p:nvGrpSpPr>
          <p:cNvPr id="465" name="Group 464"/>
          <p:cNvGrpSpPr/>
          <p:nvPr/>
        </p:nvGrpSpPr>
        <p:grpSpPr>
          <a:xfrm>
            <a:off x="5585436" y="6104124"/>
            <a:ext cx="2055213" cy="371435"/>
            <a:chOff x="0" y="0"/>
            <a:chExt cx="1600200" cy="228600"/>
          </a:xfrm>
        </p:grpSpPr>
        <p:cxnSp>
          <p:nvCxnSpPr>
            <p:cNvPr id="466" name="Line 89"/>
            <p:cNvCxnSpPr/>
            <p:nvPr/>
          </p:nvCxnSpPr>
          <p:spPr bwMode="auto">
            <a:xfrm flipH="1">
              <a:off x="114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67" name="Line 90"/>
            <p:cNvCxnSpPr/>
            <p:nvPr/>
          </p:nvCxnSpPr>
          <p:spPr bwMode="auto">
            <a:xfrm flipH="1">
              <a:off x="228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68" name="Line 91"/>
            <p:cNvCxnSpPr/>
            <p:nvPr/>
          </p:nvCxnSpPr>
          <p:spPr bwMode="auto">
            <a:xfrm flipH="1">
              <a:off x="342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69" name="Line 92"/>
            <p:cNvCxnSpPr/>
            <p:nvPr/>
          </p:nvCxnSpPr>
          <p:spPr bwMode="auto">
            <a:xfrm flipH="1">
              <a:off x="4572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0" name="Line 93"/>
            <p:cNvCxnSpPr/>
            <p:nvPr/>
          </p:nvCxnSpPr>
          <p:spPr bwMode="auto">
            <a:xfrm flipH="1">
              <a:off x="5715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1" name="Line 94"/>
            <p:cNvCxnSpPr/>
            <p:nvPr/>
          </p:nvCxnSpPr>
          <p:spPr bwMode="auto">
            <a:xfrm flipH="1">
              <a:off x="6858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2" name="Line 95"/>
            <p:cNvCxnSpPr/>
            <p:nvPr/>
          </p:nvCxnSpPr>
          <p:spPr bwMode="auto">
            <a:xfrm flipH="1">
              <a:off x="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3" name="Line 96"/>
            <p:cNvCxnSpPr/>
            <p:nvPr/>
          </p:nvCxnSpPr>
          <p:spPr bwMode="auto">
            <a:xfrm flipH="1">
              <a:off x="9144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4" name="Line 97"/>
            <p:cNvCxnSpPr/>
            <p:nvPr/>
          </p:nvCxnSpPr>
          <p:spPr bwMode="auto">
            <a:xfrm flipH="1">
              <a:off x="10287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5" name="Line 98"/>
            <p:cNvCxnSpPr/>
            <p:nvPr/>
          </p:nvCxnSpPr>
          <p:spPr bwMode="auto">
            <a:xfrm flipH="1">
              <a:off x="11430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6" name="Line 99"/>
            <p:cNvCxnSpPr/>
            <p:nvPr/>
          </p:nvCxnSpPr>
          <p:spPr bwMode="auto">
            <a:xfrm flipH="1">
              <a:off x="12573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7" name="Line 100"/>
            <p:cNvCxnSpPr/>
            <p:nvPr/>
          </p:nvCxnSpPr>
          <p:spPr bwMode="auto">
            <a:xfrm flipH="1">
              <a:off x="8001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8" name="Line 101"/>
            <p:cNvCxnSpPr/>
            <p:nvPr/>
          </p:nvCxnSpPr>
          <p:spPr bwMode="auto">
            <a:xfrm flipH="1">
              <a:off x="14859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cxnSp>
          <p:nvCxnSpPr>
            <p:cNvPr id="479" name="Line 102"/>
            <p:cNvCxnSpPr/>
            <p:nvPr/>
          </p:nvCxnSpPr>
          <p:spPr bwMode="auto">
            <a:xfrm flipH="1">
              <a:off x="1371600" y="0"/>
              <a:ext cx="114300" cy="228600"/>
            </a:xfrm>
            <a:prstGeom prst="line">
              <a:avLst/>
            </a:prstGeom>
            <a:ln>
              <a:headEnd/>
              <a:tailEnd/>
            </a:ln>
            <a:extLst/>
          </p:spPr>
          <p:style>
            <a:lnRef idx="1">
              <a:schemeClr val="accent4"/>
            </a:lnRef>
            <a:fillRef idx="0">
              <a:schemeClr val="accent4"/>
            </a:fillRef>
            <a:effectRef idx="0">
              <a:schemeClr val="accent4"/>
            </a:effectRef>
            <a:fontRef idx="minor">
              <a:schemeClr val="tx1"/>
            </a:fontRef>
          </p:style>
        </p:cxnSp>
      </p:grpSp>
    </p:spTree>
    <p:extLst>
      <p:ext uri="{BB962C8B-B14F-4D97-AF65-F5344CB8AC3E}">
        <p14:creationId xmlns:p14="http://schemas.microsoft.com/office/powerpoint/2010/main" val="19101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circle(in)">
                                      <p:cBhvr>
                                        <p:cTn id="22" dur="20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circle(in)">
                                      <p:cBhvr>
                                        <p:cTn id="27" dur="20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randombar(horizontal)">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circle(in)">
                                      <p:cBhvr>
                                        <p:cTn id="49" dur="2000"/>
                                        <p:tgtEl>
                                          <p:spTgt spid="60"/>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circle(in)">
                                      <p:cBhvr>
                                        <p:cTn id="54" dur="2000"/>
                                        <p:tgtEl>
                                          <p:spTgt spid="62"/>
                                        </p:tgtEl>
                                      </p:cBhvr>
                                    </p:animEffect>
                                  </p:childTnLst>
                                </p:cTn>
                              </p:par>
                            </p:childTnLst>
                          </p:cTn>
                        </p:par>
                      </p:childTnLst>
                    </p:cTn>
                  </p:par>
                  <p:par>
                    <p:cTn id="55" fill="hold">
                      <p:stCondLst>
                        <p:cond delay="indefinite"/>
                      </p:stCondLst>
                      <p:childTnLst>
                        <p:par>
                          <p:cTn id="56" fill="hold">
                            <p:stCondLst>
                              <p:cond delay="0"/>
                            </p:stCondLst>
                            <p:childTnLst>
                              <p:par>
                                <p:cTn id="57" presetID="6" presetClass="entr" presetSubtype="16" fill="hold" nodeType="click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circle(in)">
                                      <p:cBhvr>
                                        <p:cTn id="59" dur="2000"/>
                                        <p:tgtEl>
                                          <p:spTgt spid="61"/>
                                        </p:tgtEl>
                                      </p:cBhvr>
                                    </p:animEffect>
                                  </p:childTnLst>
                                </p:cTn>
                              </p:par>
                            </p:childTnLst>
                          </p:cTn>
                        </p:par>
                      </p:childTnLst>
                    </p:cTn>
                  </p:par>
                  <p:par>
                    <p:cTn id="60" fill="hold">
                      <p:stCondLst>
                        <p:cond delay="indefinite"/>
                      </p:stCondLst>
                      <p:childTnLst>
                        <p:par>
                          <p:cTn id="61" fill="hold">
                            <p:stCondLst>
                              <p:cond delay="0"/>
                            </p:stCondLst>
                            <p:childTnLst>
                              <p:par>
                                <p:cTn id="62" presetID="6" presetClass="entr" presetSubtype="16" fill="hold" nodeType="click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circle(in)">
                                      <p:cBhvr>
                                        <p:cTn id="64" dur="2000"/>
                                        <p:tgtEl>
                                          <p:spTgt spid="78"/>
                                        </p:tgtEl>
                                      </p:cBhvr>
                                    </p:animEffect>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nodeType="clickEffect">
                                  <p:stCondLst>
                                    <p:cond delay="0"/>
                                  </p:stCondLst>
                                  <p:childTnLst>
                                    <p:set>
                                      <p:cBhvr>
                                        <p:cTn id="68" dur="1" fill="hold">
                                          <p:stCondLst>
                                            <p:cond delay="0"/>
                                          </p:stCondLst>
                                        </p:cTn>
                                        <p:tgtEl>
                                          <p:spTgt spid="80"/>
                                        </p:tgtEl>
                                        <p:attrNameLst>
                                          <p:attrName>style.visibility</p:attrName>
                                        </p:attrNameLst>
                                      </p:cBhvr>
                                      <p:to>
                                        <p:strVal val="visible"/>
                                      </p:to>
                                    </p:set>
                                    <p:animEffect transition="in" filter="randombar(horizontal)">
                                      <p:cBhvr>
                                        <p:cTn id="69" dur="500"/>
                                        <p:tgtEl>
                                          <p:spTgt spid="80"/>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95"/>
                                        </p:tgtEl>
                                        <p:attrNameLst>
                                          <p:attrName>style.visibility</p:attrName>
                                        </p:attrNameLst>
                                      </p:cBhvr>
                                      <p:to>
                                        <p:strVal val="visible"/>
                                      </p:to>
                                    </p:set>
                                    <p:animEffect transition="in" filter="fade">
                                      <p:cBhvr>
                                        <p:cTn id="74" dur="1000"/>
                                        <p:tgtEl>
                                          <p:spTgt spid="95"/>
                                        </p:tgtEl>
                                      </p:cBhvr>
                                    </p:animEffect>
                                    <p:anim calcmode="lin" valueType="num">
                                      <p:cBhvr>
                                        <p:cTn id="75" dur="1000" fill="hold"/>
                                        <p:tgtEl>
                                          <p:spTgt spid="95"/>
                                        </p:tgtEl>
                                        <p:attrNameLst>
                                          <p:attrName>ppt_x</p:attrName>
                                        </p:attrNameLst>
                                      </p:cBhvr>
                                      <p:tavLst>
                                        <p:tav tm="0">
                                          <p:val>
                                            <p:strVal val="#ppt_x"/>
                                          </p:val>
                                        </p:tav>
                                        <p:tav tm="100000">
                                          <p:val>
                                            <p:strVal val="#ppt_x"/>
                                          </p:val>
                                        </p:tav>
                                      </p:tavLst>
                                    </p:anim>
                                    <p:anim calcmode="lin" valueType="num">
                                      <p:cBhvr>
                                        <p:cTn id="76"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fade">
                                      <p:cBhvr>
                                        <p:cTn id="81" dur="1000"/>
                                        <p:tgtEl>
                                          <p:spTgt spid="96"/>
                                        </p:tgtEl>
                                      </p:cBhvr>
                                    </p:animEffect>
                                    <p:anim calcmode="lin" valueType="num">
                                      <p:cBhvr>
                                        <p:cTn id="82" dur="1000" fill="hold"/>
                                        <p:tgtEl>
                                          <p:spTgt spid="96"/>
                                        </p:tgtEl>
                                        <p:attrNameLst>
                                          <p:attrName>ppt_x</p:attrName>
                                        </p:attrNameLst>
                                      </p:cBhvr>
                                      <p:tavLst>
                                        <p:tav tm="0">
                                          <p:val>
                                            <p:strVal val="#ppt_x"/>
                                          </p:val>
                                        </p:tav>
                                        <p:tav tm="100000">
                                          <p:val>
                                            <p:strVal val="#ppt_x"/>
                                          </p:val>
                                        </p:tav>
                                      </p:tavLst>
                                    </p:anim>
                                    <p:anim calcmode="lin" valueType="num">
                                      <p:cBhvr>
                                        <p:cTn id="83"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6" presetClass="entr" presetSubtype="16" fill="hold" nodeType="clickEffect">
                                  <p:stCondLst>
                                    <p:cond delay="0"/>
                                  </p:stCondLst>
                                  <p:childTnLst>
                                    <p:set>
                                      <p:cBhvr>
                                        <p:cTn id="87" dur="1" fill="hold">
                                          <p:stCondLst>
                                            <p:cond delay="0"/>
                                          </p:stCondLst>
                                        </p:cTn>
                                        <p:tgtEl>
                                          <p:spTgt spid="97"/>
                                        </p:tgtEl>
                                        <p:attrNameLst>
                                          <p:attrName>style.visibility</p:attrName>
                                        </p:attrNameLst>
                                      </p:cBhvr>
                                      <p:to>
                                        <p:strVal val="visible"/>
                                      </p:to>
                                    </p:set>
                                    <p:animEffect transition="in" filter="circle(in)">
                                      <p:cBhvr>
                                        <p:cTn id="88" dur="2000"/>
                                        <p:tgtEl>
                                          <p:spTgt spid="97"/>
                                        </p:tgtEl>
                                      </p:cBhvr>
                                    </p:animEffect>
                                  </p:childTnLst>
                                </p:cTn>
                              </p:par>
                            </p:childTnLst>
                          </p:cTn>
                        </p:par>
                      </p:childTnLst>
                    </p:cTn>
                  </p:par>
                  <p:par>
                    <p:cTn id="89" fill="hold">
                      <p:stCondLst>
                        <p:cond delay="indefinite"/>
                      </p:stCondLst>
                      <p:childTnLst>
                        <p:par>
                          <p:cTn id="90" fill="hold">
                            <p:stCondLst>
                              <p:cond delay="0"/>
                            </p:stCondLst>
                            <p:childTnLst>
                              <p:par>
                                <p:cTn id="91" presetID="6" presetClass="entr" presetSubtype="16" fill="hold" nodeType="clickEffect">
                                  <p:stCondLst>
                                    <p:cond delay="0"/>
                                  </p:stCondLst>
                                  <p:childTnLst>
                                    <p:set>
                                      <p:cBhvr>
                                        <p:cTn id="92" dur="1" fill="hold">
                                          <p:stCondLst>
                                            <p:cond delay="0"/>
                                          </p:stCondLst>
                                        </p:cTn>
                                        <p:tgtEl>
                                          <p:spTgt spid="103"/>
                                        </p:tgtEl>
                                        <p:attrNameLst>
                                          <p:attrName>style.visibility</p:attrName>
                                        </p:attrNameLst>
                                      </p:cBhvr>
                                      <p:to>
                                        <p:strVal val="visible"/>
                                      </p:to>
                                    </p:set>
                                    <p:animEffect transition="in" filter="circle(in)">
                                      <p:cBhvr>
                                        <p:cTn id="93" dur="2000"/>
                                        <p:tgtEl>
                                          <p:spTgt spid="103"/>
                                        </p:tgtEl>
                                      </p:cBhvr>
                                    </p:animEffect>
                                  </p:childTnLst>
                                </p:cTn>
                              </p:par>
                            </p:childTnLst>
                          </p:cTn>
                        </p:par>
                      </p:childTnLst>
                    </p:cTn>
                  </p:par>
                  <p:par>
                    <p:cTn id="94" fill="hold">
                      <p:stCondLst>
                        <p:cond delay="indefinite"/>
                      </p:stCondLst>
                      <p:childTnLst>
                        <p:par>
                          <p:cTn id="95" fill="hold">
                            <p:stCondLst>
                              <p:cond delay="0"/>
                            </p:stCondLst>
                            <p:childTnLst>
                              <p:par>
                                <p:cTn id="96" presetID="6" presetClass="entr" presetSubtype="16" fill="hold" nodeType="clickEffect">
                                  <p:stCondLst>
                                    <p:cond delay="0"/>
                                  </p:stCondLst>
                                  <p:childTnLst>
                                    <p:set>
                                      <p:cBhvr>
                                        <p:cTn id="97" dur="1" fill="hold">
                                          <p:stCondLst>
                                            <p:cond delay="0"/>
                                          </p:stCondLst>
                                        </p:cTn>
                                        <p:tgtEl>
                                          <p:spTgt spid="99"/>
                                        </p:tgtEl>
                                        <p:attrNameLst>
                                          <p:attrName>style.visibility</p:attrName>
                                        </p:attrNameLst>
                                      </p:cBhvr>
                                      <p:to>
                                        <p:strVal val="visible"/>
                                      </p:to>
                                    </p:set>
                                    <p:animEffect transition="in" filter="circle(in)">
                                      <p:cBhvr>
                                        <p:cTn id="98" dur="2000"/>
                                        <p:tgtEl>
                                          <p:spTgt spid="99"/>
                                        </p:tgtEl>
                                      </p:cBhvr>
                                    </p:animEffect>
                                  </p:childTnLst>
                                </p:cTn>
                              </p:par>
                            </p:childTnLst>
                          </p:cTn>
                        </p:par>
                      </p:childTnLst>
                    </p:cTn>
                  </p:par>
                  <p:par>
                    <p:cTn id="99" fill="hold">
                      <p:stCondLst>
                        <p:cond delay="indefinite"/>
                      </p:stCondLst>
                      <p:childTnLst>
                        <p:par>
                          <p:cTn id="100" fill="hold">
                            <p:stCondLst>
                              <p:cond delay="0"/>
                            </p:stCondLst>
                            <p:childTnLst>
                              <p:par>
                                <p:cTn id="101" presetID="6" presetClass="entr" presetSubtype="16" fill="hold" nodeType="clickEffect">
                                  <p:stCondLst>
                                    <p:cond delay="0"/>
                                  </p:stCondLst>
                                  <p:childTnLst>
                                    <p:set>
                                      <p:cBhvr>
                                        <p:cTn id="102" dur="1" fill="hold">
                                          <p:stCondLst>
                                            <p:cond delay="0"/>
                                          </p:stCondLst>
                                        </p:cTn>
                                        <p:tgtEl>
                                          <p:spTgt spid="102"/>
                                        </p:tgtEl>
                                        <p:attrNameLst>
                                          <p:attrName>style.visibility</p:attrName>
                                        </p:attrNameLst>
                                      </p:cBhvr>
                                      <p:to>
                                        <p:strVal val="visible"/>
                                      </p:to>
                                    </p:set>
                                    <p:animEffect transition="in" filter="circle(in)">
                                      <p:cBhvr>
                                        <p:cTn id="103" dur="2000"/>
                                        <p:tgtEl>
                                          <p:spTgt spid="102"/>
                                        </p:tgtEl>
                                      </p:cBhvr>
                                    </p:animEffect>
                                  </p:childTnLst>
                                </p:cTn>
                              </p:par>
                            </p:childTnLst>
                          </p:cTn>
                        </p:par>
                      </p:childTnLst>
                    </p:cTn>
                  </p:par>
                  <p:par>
                    <p:cTn id="104" fill="hold">
                      <p:stCondLst>
                        <p:cond delay="indefinite"/>
                      </p:stCondLst>
                      <p:childTnLst>
                        <p:par>
                          <p:cTn id="105" fill="hold">
                            <p:stCondLst>
                              <p:cond delay="0"/>
                            </p:stCondLst>
                            <p:childTnLst>
                              <p:par>
                                <p:cTn id="106" presetID="6" presetClass="entr" presetSubtype="16" fill="hold" nodeType="clickEffect">
                                  <p:stCondLst>
                                    <p:cond delay="0"/>
                                  </p:stCondLst>
                                  <p:childTnLst>
                                    <p:set>
                                      <p:cBhvr>
                                        <p:cTn id="107" dur="1" fill="hold">
                                          <p:stCondLst>
                                            <p:cond delay="0"/>
                                          </p:stCondLst>
                                        </p:cTn>
                                        <p:tgtEl>
                                          <p:spTgt spid="98"/>
                                        </p:tgtEl>
                                        <p:attrNameLst>
                                          <p:attrName>style.visibility</p:attrName>
                                        </p:attrNameLst>
                                      </p:cBhvr>
                                      <p:to>
                                        <p:strVal val="visible"/>
                                      </p:to>
                                    </p:set>
                                    <p:animEffect transition="in" filter="circle(in)">
                                      <p:cBhvr>
                                        <p:cTn id="108" dur="2000"/>
                                        <p:tgtEl>
                                          <p:spTgt spid="98"/>
                                        </p:tgtEl>
                                      </p:cBhvr>
                                    </p:animEffect>
                                  </p:childTnLst>
                                </p:cTn>
                              </p:par>
                            </p:childTnLst>
                          </p:cTn>
                        </p:par>
                      </p:childTnLst>
                    </p:cTn>
                  </p:par>
                  <p:par>
                    <p:cTn id="109" fill="hold">
                      <p:stCondLst>
                        <p:cond delay="indefinite"/>
                      </p:stCondLst>
                      <p:childTnLst>
                        <p:par>
                          <p:cTn id="110" fill="hold">
                            <p:stCondLst>
                              <p:cond delay="0"/>
                            </p:stCondLst>
                            <p:childTnLst>
                              <p:par>
                                <p:cTn id="111" presetID="6" presetClass="entr" presetSubtype="16" fill="hold" nodeType="clickEffect">
                                  <p:stCondLst>
                                    <p:cond delay="0"/>
                                  </p:stCondLst>
                                  <p:childTnLst>
                                    <p:set>
                                      <p:cBhvr>
                                        <p:cTn id="112" dur="1" fill="hold">
                                          <p:stCondLst>
                                            <p:cond delay="0"/>
                                          </p:stCondLst>
                                        </p:cTn>
                                        <p:tgtEl>
                                          <p:spTgt spid="104"/>
                                        </p:tgtEl>
                                        <p:attrNameLst>
                                          <p:attrName>style.visibility</p:attrName>
                                        </p:attrNameLst>
                                      </p:cBhvr>
                                      <p:to>
                                        <p:strVal val="visible"/>
                                      </p:to>
                                    </p:set>
                                    <p:animEffect transition="in" filter="circle(in)">
                                      <p:cBhvr>
                                        <p:cTn id="113" dur="2000"/>
                                        <p:tgtEl>
                                          <p:spTgt spid="104"/>
                                        </p:tgtEl>
                                      </p:cBhvr>
                                    </p:animEffect>
                                  </p:childTnLst>
                                </p:cTn>
                              </p:par>
                            </p:childTnLst>
                          </p:cTn>
                        </p:par>
                      </p:childTnLst>
                    </p:cTn>
                  </p:par>
                  <p:par>
                    <p:cTn id="114" fill="hold">
                      <p:stCondLst>
                        <p:cond delay="indefinite"/>
                      </p:stCondLst>
                      <p:childTnLst>
                        <p:par>
                          <p:cTn id="115" fill="hold">
                            <p:stCondLst>
                              <p:cond delay="0"/>
                            </p:stCondLst>
                            <p:childTnLst>
                              <p:par>
                                <p:cTn id="116" presetID="6" presetClass="entr" presetSubtype="16" fill="hold" nodeType="clickEffect">
                                  <p:stCondLst>
                                    <p:cond delay="0"/>
                                  </p:stCondLst>
                                  <p:childTnLst>
                                    <p:set>
                                      <p:cBhvr>
                                        <p:cTn id="117" dur="1" fill="hold">
                                          <p:stCondLst>
                                            <p:cond delay="0"/>
                                          </p:stCondLst>
                                        </p:cTn>
                                        <p:tgtEl>
                                          <p:spTgt spid="100"/>
                                        </p:tgtEl>
                                        <p:attrNameLst>
                                          <p:attrName>style.visibility</p:attrName>
                                        </p:attrNameLst>
                                      </p:cBhvr>
                                      <p:to>
                                        <p:strVal val="visible"/>
                                      </p:to>
                                    </p:set>
                                    <p:animEffect transition="in" filter="circle(in)">
                                      <p:cBhvr>
                                        <p:cTn id="118" dur="2000"/>
                                        <p:tgtEl>
                                          <p:spTgt spid="100"/>
                                        </p:tgtEl>
                                      </p:cBhvr>
                                    </p:animEffect>
                                  </p:childTnLst>
                                </p:cTn>
                              </p:par>
                            </p:childTnLst>
                          </p:cTn>
                        </p:par>
                      </p:childTnLst>
                    </p:cTn>
                  </p:par>
                  <p:par>
                    <p:cTn id="119" fill="hold">
                      <p:stCondLst>
                        <p:cond delay="indefinite"/>
                      </p:stCondLst>
                      <p:childTnLst>
                        <p:par>
                          <p:cTn id="120" fill="hold">
                            <p:stCondLst>
                              <p:cond delay="0"/>
                            </p:stCondLst>
                            <p:childTnLst>
                              <p:par>
                                <p:cTn id="121" presetID="6" presetClass="entr" presetSubtype="16" fill="hold" nodeType="clickEffect">
                                  <p:stCondLst>
                                    <p:cond delay="0"/>
                                  </p:stCondLst>
                                  <p:childTnLst>
                                    <p:set>
                                      <p:cBhvr>
                                        <p:cTn id="122" dur="1" fill="hold">
                                          <p:stCondLst>
                                            <p:cond delay="0"/>
                                          </p:stCondLst>
                                        </p:cTn>
                                        <p:tgtEl>
                                          <p:spTgt spid="105"/>
                                        </p:tgtEl>
                                        <p:attrNameLst>
                                          <p:attrName>style.visibility</p:attrName>
                                        </p:attrNameLst>
                                      </p:cBhvr>
                                      <p:to>
                                        <p:strVal val="visible"/>
                                      </p:to>
                                    </p:set>
                                    <p:animEffect transition="in" filter="circle(in)">
                                      <p:cBhvr>
                                        <p:cTn id="123" dur="2000"/>
                                        <p:tgtEl>
                                          <p:spTgt spid="105"/>
                                        </p:tgtEl>
                                      </p:cBhvr>
                                    </p:animEffect>
                                  </p:childTnLst>
                                </p:cTn>
                              </p:par>
                            </p:childTnLst>
                          </p:cTn>
                        </p:par>
                      </p:childTnLst>
                    </p:cTn>
                  </p:par>
                  <p:par>
                    <p:cTn id="124" fill="hold">
                      <p:stCondLst>
                        <p:cond delay="indefinite"/>
                      </p:stCondLst>
                      <p:childTnLst>
                        <p:par>
                          <p:cTn id="125" fill="hold">
                            <p:stCondLst>
                              <p:cond delay="0"/>
                            </p:stCondLst>
                            <p:childTnLst>
                              <p:par>
                                <p:cTn id="126" presetID="14" presetClass="entr" presetSubtype="10" fill="hold" nodeType="clickEffect">
                                  <p:stCondLst>
                                    <p:cond delay="0"/>
                                  </p:stCondLst>
                                  <p:childTnLst>
                                    <p:set>
                                      <p:cBhvr>
                                        <p:cTn id="127" dur="1" fill="hold">
                                          <p:stCondLst>
                                            <p:cond delay="0"/>
                                          </p:stCondLst>
                                        </p:cTn>
                                        <p:tgtEl>
                                          <p:spTgt spid="106"/>
                                        </p:tgtEl>
                                        <p:attrNameLst>
                                          <p:attrName>style.visibility</p:attrName>
                                        </p:attrNameLst>
                                      </p:cBhvr>
                                      <p:to>
                                        <p:strVal val="visible"/>
                                      </p:to>
                                    </p:set>
                                    <p:animEffect transition="in" filter="randombar(horizontal)">
                                      <p:cBhvr>
                                        <p:cTn id="128" dur="500"/>
                                        <p:tgtEl>
                                          <p:spTgt spid="106"/>
                                        </p:tgtEl>
                                      </p:cBhvr>
                                    </p:animEffect>
                                  </p:childTnLst>
                                </p:cTn>
                              </p:par>
                            </p:childTnLst>
                          </p:cTn>
                        </p:par>
                      </p:childTnLst>
                    </p:cTn>
                  </p:par>
                  <p:par>
                    <p:cTn id="129" fill="hold">
                      <p:stCondLst>
                        <p:cond delay="indefinite"/>
                      </p:stCondLst>
                      <p:childTnLst>
                        <p:par>
                          <p:cTn id="130" fill="hold">
                            <p:stCondLst>
                              <p:cond delay="0"/>
                            </p:stCondLst>
                            <p:childTnLst>
                              <p:par>
                                <p:cTn id="131" presetID="14" presetClass="entr" presetSubtype="10" fill="hold" nodeType="clickEffect">
                                  <p:stCondLst>
                                    <p:cond delay="0"/>
                                  </p:stCondLst>
                                  <p:childTnLst>
                                    <p:set>
                                      <p:cBhvr>
                                        <p:cTn id="132" dur="1" fill="hold">
                                          <p:stCondLst>
                                            <p:cond delay="0"/>
                                          </p:stCondLst>
                                        </p:cTn>
                                        <p:tgtEl>
                                          <p:spTgt spid="121"/>
                                        </p:tgtEl>
                                        <p:attrNameLst>
                                          <p:attrName>style.visibility</p:attrName>
                                        </p:attrNameLst>
                                      </p:cBhvr>
                                      <p:to>
                                        <p:strVal val="visible"/>
                                      </p:to>
                                    </p:set>
                                    <p:animEffect transition="in" filter="randombar(horizontal)">
                                      <p:cBhvr>
                                        <p:cTn id="133" dur="500"/>
                                        <p:tgtEl>
                                          <p:spTgt spid="121"/>
                                        </p:tgtEl>
                                      </p:cBhvr>
                                    </p:animEffect>
                                  </p:childTnLst>
                                </p:cTn>
                              </p:par>
                            </p:childTnLst>
                          </p:cTn>
                        </p:par>
                      </p:childTnLst>
                    </p:cTn>
                  </p:par>
                  <p:par>
                    <p:cTn id="134" fill="hold">
                      <p:stCondLst>
                        <p:cond delay="indefinite"/>
                      </p:stCondLst>
                      <p:childTnLst>
                        <p:par>
                          <p:cTn id="135" fill="hold">
                            <p:stCondLst>
                              <p:cond delay="0"/>
                            </p:stCondLst>
                            <p:childTnLst>
                              <p:par>
                                <p:cTn id="136" presetID="14" presetClass="entr" presetSubtype="10" fill="hold" nodeType="clickEffect">
                                  <p:stCondLst>
                                    <p:cond delay="0"/>
                                  </p:stCondLst>
                                  <p:childTnLst>
                                    <p:set>
                                      <p:cBhvr>
                                        <p:cTn id="137" dur="1" fill="hold">
                                          <p:stCondLst>
                                            <p:cond delay="0"/>
                                          </p:stCondLst>
                                        </p:cTn>
                                        <p:tgtEl>
                                          <p:spTgt spid="151"/>
                                        </p:tgtEl>
                                        <p:attrNameLst>
                                          <p:attrName>style.visibility</p:attrName>
                                        </p:attrNameLst>
                                      </p:cBhvr>
                                      <p:to>
                                        <p:strVal val="visible"/>
                                      </p:to>
                                    </p:set>
                                    <p:animEffect transition="in" filter="randombar(horizontal)">
                                      <p:cBhvr>
                                        <p:cTn id="138" dur="500"/>
                                        <p:tgtEl>
                                          <p:spTgt spid="151"/>
                                        </p:tgtEl>
                                      </p:cBhvr>
                                    </p:animEffect>
                                  </p:childTnLst>
                                </p:cTn>
                              </p:par>
                            </p:childTnLst>
                          </p:cTn>
                        </p:par>
                      </p:childTnLst>
                    </p:cTn>
                  </p:par>
                  <p:par>
                    <p:cTn id="139" fill="hold">
                      <p:stCondLst>
                        <p:cond delay="indefinite"/>
                      </p:stCondLst>
                      <p:childTnLst>
                        <p:par>
                          <p:cTn id="140" fill="hold">
                            <p:stCondLst>
                              <p:cond delay="0"/>
                            </p:stCondLst>
                            <p:childTnLst>
                              <p:par>
                                <p:cTn id="141" presetID="42" presetClass="entr" presetSubtype="0" fill="hold" nodeType="clickEffect">
                                  <p:stCondLst>
                                    <p:cond delay="0"/>
                                  </p:stCondLst>
                                  <p:childTnLst>
                                    <p:set>
                                      <p:cBhvr>
                                        <p:cTn id="142" dur="1" fill="hold">
                                          <p:stCondLst>
                                            <p:cond delay="0"/>
                                          </p:stCondLst>
                                        </p:cTn>
                                        <p:tgtEl>
                                          <p:spTgt spid="166"/>
                                        </p:tgtEl>
                                        <p:attrNameLst>
                                          <p:attrName>style.visibility</p:attrName>
                                        </p:attrNameLst>
                                      </p:cBhvr>
                                      <p:to>
                                        <p:strVal val="visible"/>
                                      </p:to>
                                    </p:set>
                                    <p:animEffect transition="in" filter="fade">
                                      <p:cBhvr>
                                        <p:cTn id="143" dur="1000"/>
                                        <p:tgtEl>
                                          <p:spTgt spid="166"/>
                                        </p:tgtEl>
                                      </p:cBhvr>
                                    </p:animEffect>
                                    <p:anim calcmode="lin" valueType="num">
                                      <p:cBhvr>
                                        <p:cTn id="144" dur="1000" fill="hold"/>
                                        <p:tgtEl>
                                          <p:spTgt spid="166"/>
                                        </p:tgtEl>
                                        <p:attrNameLst>
                                          <p:attrName>ppt_x</p:attrName>
                                        </p:attrNameLst>
                                      </p:cBhvr>
                                      <p:tavLst>
                                        <p:tav tm="0">
                                          <p:val>
                                            <p:strVal val="#ppt_x"/>
                                          </p:val>
                                        </p:tav>
                                        <p:tav tm="100000">
                                          <p:val>
                                            <p:strVal val="#ppt_x"/>
                                          </p:val>
                                        </p:tav>
                                      </p:tavLst>
                                    </p:anim>
                                    <p:anim calcmode="lin" valueType="num">
                                      <p:cBhvr>
                                        <p:cTn id="145" dur="1000" fill="hold"/>
                                        <p:tgtEl>
                                          <p:spTgt spid="166"/>
                                        </p:tgtEl>
                                        <p:attrNameLst>
                                          <p:attrName>ppt_y</p:attrName>
                                        </p:attrNameLst>
                                      </p:cBhvr>
                                      <p:tavLst>
                                        <p:tav tm="0">
                                          <p:val>
                                            <p:strVal val="#ppt_y+.1"/>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42" presetClass="entr" presetSubtype="0" fill="hold" nodeType="clickEffect">
                                  <p:stCondLst>
                                    <p:cond delay="0"/>
                                  </p:stCondLst>
                                  <p:childTnLst>
                                    <p:set>
                                      <p:cBhvr>
                                        <p:cTn id="149" dur="1" fill="hold">
                                          <p:stCondLst>
                                            <p:cond delay="0"/>
                                          </p:stCondLst>
                                        </p:cTn>
                                        <p:tgtEl>
                                          <p:spTgt spid="168"/>
                                        </p:tgtEl>
                                        <p:attrNameLst>
                                          <p:attrName>style.visibility</p:attrName>
                                        </p:attrNameLst>
                                      </p:cBhvr>
                                      <p:to>
                                        <p:strVal val="visible"/>
                                      </p:to>
                                    </p:set>
                                    <p:animEffect transition="in" filter="fade">
                                      <p:cBhvr>
                                        <p:cTn id="150" dur="1000"/>
                                        <p:tgtEl>
                                          <p:spTgt spid="168"/>
                                        </p:tgtEl>
                                      </p:cBhvr>
                                    </p:animEffect>
                                    <p:anim calcmode="lin" valueType="num">
                                      <p:cBhvr>
                                        <p:cTn id="151" dur="1000" fill="hold"/>
                                        <p:tgtEl>
                                          <p:spTgt spid="168"/>
                                        </p:tgtEl>
                                        <p:attrNameLst>
                                          <p:attrName>ppt_x</p:attrName>
                                        </p:attrNameLst>
                                      </p:cBhvr>
                                      <p:tavLst>
                                        <p:tav tm="0">
                                          <p:val>
                                            <p:strVal val="#ppt_x"/>
                                          </p:val>
                                        </p:tav>
                                        <p:tav tm="100000">
                                          <p:val>
                                            <p:strVal val="#ppt_x"/>
                                          </p:val>
                                        </p:tav>
                                      </p:tavLst>
                                    </p:anim>
                                    <p:anim calcmode="lin" valueType="num">
                                      <p:cBhvr>
                                        <p:cTn id="152" dur="1000" fill="hold"/>
                                        <p:tgtEl>
                                          <p:spTgt spid="168"/>
                                        </p:tgtEl>
                                        <p:attrNameLst>
                                          <p:attrName>ppt_y</p:attrName>
                                        </p:attrNameLst>
                                      </p:cBhvr>
                                      <p:tavLst>
                                        <p:tav tm="0">
                                          <p:val>
                                            <p:strVal val="#ppt_y+.1"/>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42" presetClass="entr" presetSubtype="0" fill="hold" nodeType="clickEffect">
                                  <p:stCondLst>
                                    <p:cond delay="0"/>
                                  </p:stCondLst>
                                  <p:childTnLst>
                                    <p:set>
                                      <p:cBhvr>
                                        <p:cTn id="156" dur="1" fill="hold">
                                          <p:stCondLst>
                                            <p:cond delay="0"/>
                                          </p:stCondLst>
                                        </p:cTn>
                                        <p:tgtEl>
                                          <p:spTgt spid="195"/>
                                        </p:tgtEl>
                                        <p:attrNameLst>
                                          <p:attrName>style.visibility</p:attrName>
                                        </p:attrNameLst>
                                      </p:cBhvr>
                                      <p:to>
                                        <p:strVal val="visible"/>
                                      </p:to>
                                    </p:set>
                                    <p:animEffect transition="in" filter="fade">
                                      <p:cBhvr>
                                        <p:cTn id="157" dur="1000"/>
                                        <p:tgtEl>
                                          <p:spTgt spid="195"/>
                                        </p:tgtEl>
                                      </p:cBhvr>
                                    </p:animEffect>
                                    <p:anim calcmode="lin" valueType="num">
                                      <p:cBhvr>
                                        <p:cTn id="158" dur="1000" fill="hold"/>
                                        <p:tgtEl>
                                          <p:spTgt spid="195"/>
                                        </p:tgtEl>
                                        <p:attrNameLst>
                                          <p:attrName>ppt_x</p:attrName>
                                        </p:attrNameLst>
                                      </p:cBhvr>
                                      <p:tavLst>
                                        <p:tav tm="0">
                                          <p:val>
                                            <p:strVal val="#ppt_x"/>
                                          </p:val>
                                        </p:tav>
                                        <p:tav tm="100000">
                                          <p:val>
                                            <p:strVal val="#ppt_x"/>
                                          </p:val>
                                        </p:tav>
                                      </p:tavLst>
                                    </p:anim>
                                    <p:anim calcmode="lin" valueType="num">
                                      <p:cBhvr>
                                        <p:cTn id="159" dur="1000" fill="hold"/>
                                        <p:tgtEl>
                                          <p:spTgt spid="195"/>
                                        </p:tgtEl>
                                        <p:attrNameLst>
                                          <p:attrName>ppt_y</p:attrName>
                                        </p:attrNameLst>
                                      </p:cBhvr>
                                      <p:tavLst>
                                        <p:tav tm="0">
                                          <p:val>
                                            <p:strVal val="#ppt_y+.1"/>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42" presetClass="entr" presetSubtype="0" fill="hold" nodeType="clickEffect">
                                  <p:stCondLst>
                                    <p:cond delay="0"/>
                                  </p:stCondLst>
                                  <p:childTnLst>
                                    <p:set>
                                      <p:cBhvr>
                                        <p:cTn id="163" dur="1" fill="hold">
                                          <p:stCondLst>
                                            <p:cond delay="0"/>
                                          </p:stCondLst>
                                        </p:cTn>
                                        <p:tgtEl>
                                          <p:spTgt spid="196"/>
                                        </p:tgtEl>
                                        <p:attrNameLst>
                                          <p:attrName>style.visibility</p:attrName>
                                        </p:attrNameLst>
                                      </p:cBhvr>
                                      <p:to>
                                        <p:strVal val="visible"/>
                                      </p:to>
                                    </p:set>
                                    <p:animEffect transition="in" filter="fade">
                                      <p:cBhvr>
                                        <p:cTn id="164" dur="1000"/>
                                        <p:tgtEl>
                                          <p:spTgt spid="196"/>
                                        </p:tgtEl>
                                      </p:cBhvr>
                                    </p:animEffect>
                                    <p:anim calcmode="lin" valueType="num">
                                      <p:cBhvr>
                                        <p:cTn id="165" dur="1000" fill="hold"/>
                                        <p:tgtEl>
                                          <p:spTgt spid="196"/>
                                        </p:tgtEl>
                                        <p:attrNameLst>
                                          <p:attrName>ppt_x</p:attrName>
                                        </p:attrNameLst>
                                      </p:cBhvr>
                                      <p:tavLst>
                                        <p:tav tm="0">
                                          <p:val>
                                            <p:strVal val="#ppt_x"/>
                                          </p:val>
                                        </p:tav>
                                        <p:tav tm="100000">
                                          <p:val>
                                            <p:strVal val="#ppt_x"/>
                                          </p:val>
                                        </p:tav>
                                      </p:tavLst>
                                    </p:anim>
                                    <p:anim calcmode="lin" valueType="num">
                                      <p:cBhvr>
                                        <p:cTn id="166" dur="1000" fill="hold"/>
                                        <p:tgtEl>
                                          <p:spTgt spid="196"/>
                                        </p:tgtEl>
                                        <p:attrNameLst>
                                          <p:attrName>ppt_y</p:attrName>
                                        </p:attrNameLst>
                                      </p:cBhvr>
                                      <p:tavLst>
                                        <p:tav tm="0">
                                          <p:val>
                                            <p:strVal val="#ppt_y+.1"/>
                                          </p:val>
                                        </p:tav>
                                        <p:tav tm="100000">
                                          <p:val>
                                            <p:strVal val="#ppt_y"/>
                                          </p:val>
                                        </p:tav>
                                      </p:tavLst>
                                    </p:anim>
                                  </p:childTnLst>
                                </p:cTn>
                              </p:par>
                            </p:childTnLst>
                          </p:cTn>
                        </p:par>
                      </p:childTnLst>
                    </p:cTn>
                  </p:par>
                  <p:par>
                    <p:cTn id="167" fill="hold">
                      <p:stCondLst>
                        <p:cond delay="indefinite"/>
                      </p:stCondLst>
                      <p:childTnLst>
                        <p:par>
                          <p:cTn id="168" fill="hold">
                            <p:stCondLst>
                              <p:cond delay="0"/>
                            </p:stCondLst>
                            <p:childTnLst>
                              <p:par>
                                <p:cTn id="169" presetID="6" presetClass="entr" presetSubtype="16" fill="hold" nodeType="clickEffect">
                                  <p:stCondLst>
                                    <p:cond delay="0"/>
                                  </p:stCondLst>
                                  <p:childTnLst>
                                    <p:set>
                                      <p:cBhvr>
                                        <p:cTn id="170" dur="1" fill="hold">
                                          <p:stCondLst>
                                            <p:cond delay="0"/>
                                          </p:stCondLst>
                                        </p:cTn>
                                        <p:tgtEl>
                                          <p:spTgt spid="321"/>
                                        </p:tgtEl>
                                        <p:attrNameLst>
                                          <p:attrName>style.visibility</p:attrName>
                                        </p:attrNameLst>
                                      </p:cBhvr>
                                      <p:to>
                                        <p:strVal val="visible"/>
                                      </p:to>
                                    </p:set>
                                    <p:animEffect transition="in" filter="circle(in)">
                                      <p:cBhvr>
                                        <p:cTn id="171" dur="2000"/>
                                        <p:tgtEl>
                                          <p:spTgt spid="321"/>
                                        </p:tgtEl>
                                      </p:cBhvr>
                                    </p:animEffect>
                                  </p:childTnLst>
                                </p:cTn>
                              </p:par>
                            </p:childTnLst>
                          </p:cTn>
                        </p:par>
                      </p:childTnLst>
                    </p:cTn>
                  </p:par>
                  <p:par>
                    <p:cTn id="172" fill="hold">
                      <p:stCondLst>
                        <p:cond delay="indefinite"/>
                      </p:stCondLst>
                      <p:childTnLst>
                        <p:par>
                          <p:cTn id="173" fill="hold">
                            <p:stCondLst>
                              <p:cond delay="0"/>
                            </p:stCondLst>
                            <p:childTnLst>
                              <p:par>
                                <p:cTn id="174" presetID="6" presetClass="entr" presetSubtype="16" fill="hold" nodeType="clickEffect">
                                  <p:stCondLst>
                                    <p:cond delay="0"/>
                                  </p:stCondLst>
                                  <p:childTnLst>
                                    <p:set>
                                      <p:cBhvr>
                                        <p:cTn id="175" dur="1" fill="hold">
                                          <p:stCondLst>
                                            <p:cond delay="0"/>
                                          </p:stCondLst>
                                        </p:cTn>
                                        <p:tgtEl>
                                          <p:spTgt spid="326"/>
                                        </p:tgtEl>
                                        <p:attrNameLst>
                                          <p:attrName>style.visibility</p:attrName>
                                        </p:attrNameLst>
                                      </p:cBhvr>
                                      <p:to>
                                        <p:strVal val="visible"/>
                                      </p:to>
                                    </p:set>
                                    <p:animEffect transition="in" filter="circle(in)">
                                      <p:cBhvr>
                                        <p:cTn id="176" dur="2000"/>
                                        <p:tgtEl>
                                          <p:spTgt spid="326"/>
                                        </p:tgtEl>
                                      </p:cBhvr>
                                    </p:animEffect>
                                  </p:childTnLst>
                                </p:cTn>
                              </p:par>
                            </p:childTnLst>
                          </p:cTn>
                        </p:par>
                      </p:childTnLst>
                    </p:cTn>
                  </p:par>
                  <p:par>
                    <p:cTn id="177" fill="hold">
                      <p:stCondLst>
                        <p:cond delay="indefinite"/>
                      </p:stCondLst>
                      <p:childTnLst>
                        <p:par>
                          <p:cTn id="178" fill="hold">
                            <p:stCondLst>
                              <p:cond delay="0"/>
                            </p:stCondLst>
                            <p:childTnLst>
                              <p:par>
                                <p:cTn id="179" presetID="6" presetClass="entr" presetSubtype="16" fill="hold" nodeType="clickEffect">
                                  <p:stCondLst>
                                    <p:cond delay="0"/>
                                  </p:stCondLst>
                                  <p:childTnLst>
                                    <p:set>
                                      <p:cBhvr>
                                        <p:cTn id="180" dur="1" fill="hold">
                                          <p:stCondLst>
                                            <p:cond delay="0"/>
                                          </p:stCondLst>
                                        </p:cTn>
                                        <p:tgtEl>
                                          <p:spTgt spid="323"/>
                                        </p:tgtEl>
                                        <p:attrNameLst>
                                          <p:attrName>style.visibility</p:attrName>
                                        </p:attrNameLst>
                                      </p:cBhvr>
                                      <p:to>
                                        <p:strVal val="visible"/>
                                      </p:to>
                                    </p:set>
                                    <p:animEffect transition="in" filter="circle(in)">
                                      <p:cBhvr>
                                        <p:cTn id="181" dur="2000"/>
                                        <p:tgtEl>
                                          <p:spTgt spid="323"/>
                                        </p:tgtEl>
                                      </p:cBhvr>
                                    </p:animEffect>
                                  </p:childTnLst>
                                </p:cTn>
                              </p:par>
                            </p:childTnLst>
                          </p:cTn>
                        </p:par>
                      </p:childTnLst>
                    </p:cTn>
                  </p:par>
                  <p:par>
                    <p:cTn id="182" fill="hold">
                      <p:stCondLst>
                        <p:cond delay="indefinite"/>
                      </p:stCondLst>
                      <p:childTnLst>
                        <p:par>
                          <p:cTn id="183" fill="hold">
                            <p:stCondLst>
                              <p:cond delay="0"/>
                            </p:stCondLst>
                            <p:childTnLst>
                              <p:par>
                                <p:cTn id="184" presetID="6" presetClass="entr" presetSubtype="16" fill="hold" nodeType="clickEffect">
                                  <p:stCondLst>
                                    <p:cond delay="0"/>
                                  </p:stCondLst>
                                  <p:childTnLst>
                                    <p:set>
                                      <p:cBhvr>
                                        <p:cTn id="185" dur="1" fill="hold">
                                          <p:stCondLst>
                                            <p:cond delay="0"/>
                                          </p:stCondLst>
                                        </p:cTn>
                                        <p:tgtEl>
                                          <p:spTgt spid="325"/>
                                        </p:tgtEl>
                                        <p:attrNameLst>
                                          <p:attrName>style.visibility</p:attrName>
                                        </p:attrNameLst>
                                      </p:cBhvr>
                                      <p:to>
                                        <p:strVal val="visible"/>
                                      </p:to>
                                    </p:set>
                                    <p:animEffect transition="in" filter="circle(in)">
                                      <p:cBhvr>
                                        <p:cTn id="186" dur="2000"/>
                                        <p:tgtEl>
                                          <p:spTgt spid="325"/>
                                        </p:tgtEl>
                                      </p:cBhvr>
                                    </p:animEffect>
                                  </p:childTnLst>
                                </p:cTn>
                              </p:par>
                            </p:childTnLst>
                          </p:cTn>
                        </p:par>
                      </p:childTnLst>
                    </p:cTn>
                  </p:par>
                  <p:par>
                    <p:cTn id="187" fill="hold">
                      <p:stCondLst>
                        <p:cond delay="indefinite"/>
                      </p:stCondLst>
                      <p:childTnLst>
                        <p:par>
                          <p:cTn id="188" fill="hold">
                            <p:stCondLst>
                              <p:cond delay="0"/>
                            </p:stCondLst>
                            <p:childTnLst>
                              <p:par>
                                <p:cTn id="189" presetID="6" presetClass="entr" presetSubtype="16" fill="hold" nodeType="clickEffect">
                                  <p:stCondLst>
                                    <p:cond delay="0"/>
                                  </p:stCondLst>
                                  <p:childTnLst>
                                    <p:set>
                                      <p:cBhvr>
                                        <p:cTn id="190" dur="1" fill="hold">
                                          <p:stCondLst>
                                            <p:cond delay="0"/>
                                          </p:stCondLst>
                                        </p:cTn>
                                        <p:tgtEl>
                                          <p:spTgt spid="322"/>
                                        </p:tgtEl>
                                        <p:attrNameLst>
                                          <p:attrName>style.visibility</p:attrName>
                                        </p:attrNameLst>
                                      </p:cBhvr>
                                      <p:to>
                                        <p:strVal val="visible"/>
                                      </p:to>
                                    </p:set>
                                    <p:animEffect transition="in" filter="circle(in)">
                                      <p:cBhvr>
                                        <p:cTn id="191" dur="2000"/>
                                        <p:tgtEl>
                                          <p:spTgt spid="322"/>
                                        </p:tgtEl>
                                      </p:cBhvr>
                                    </p:animEffect>
                                  </p:childTnLst>
                                </p:cTn>
                              </p:par>
                            </p:childTnLst>
                          </p:cTn>
                        </p:par>
                      </p:childTnLst>
                    </p:cTn>
                  </p:par>
                  <p:par>
                    <p:cTn id="192" fill="hold">
                      <p:stCondLst>
                        <p:cond delay="indefinite"/>
                      </p:stCondLst>
                      <p:childTnLst>
                        <p:par>
                          <p:cTn id="193" fill="hold">
                            <p:stCondLst>
                              <p:cond delay="0"/>
                            </p:stCondLst>
                            <p:childTnLst>
                              <p:par>
                                <p:cTn id="194" presetID="6" presetClass="entr" presetSubtype="16" fill="hold" nodeType="clickEffect">
                                  <p:stCondLst>
                                    <p:cond delay="0"/>
                                  </p:stCondLst>
                                  <p:childTnLst>
                                    <p:set>
                                      <p:cBhvr>
                                        <p:cTn id="195" dur="1" fill="hold">
                                          <p:stCondLst>
                                            <p:cond delay="0"/>
                                          </p:stCondLst>
                                        </p:cTn>
                                        <p:tgtEl>
                                          <p:spTgt spid="327"/>
                                        </p:tgtEl>
                                        <p:attrNameLst>
                                          <p:attrName>style.visibility</p:attrName>
                                        </p:attrNameLst>
                                      </p:cBhvr>
                                      <p:to>
                                        <p:strVal val="visible"/>
                                      </p:to>
                                    </p:set>
                                    <p:animEffect transition="in" filter="circle(in)">
                                      <p:cBhvr>
                                        <p:cTn id="196" dur="2000"/>
                                        <p:tgtEl>
                                          <p:spTgt spid="327"/>
                                        </p:tgtEl>
                                      </p:cBhvr>
                                    </p:animEffect>
                                  </p:childTnLst>
                                </p:cTn>
                              </p:par>
                            </p:childTnLst>
                          </p:cTn>
                        </p:par>
                      </p:childTnLst>
                    </p:cTn>
                  </p:par>
                  <p:par>
                    <p:cTn id="197" fill="hold">
                      <p:stCondLst>
                        <p:cond delay="indefinite"/>
                      </p:stCondLst>
                      <p:childTnLst>
                        <p:par>
                          <p:cTn id="198" fill="hold">
                            <p:stCondLst>
                              <p:cond delay="0"/>
                            </p:stCondLst>
                            <p:childTnLst>
                              <p:par>
                                <p:cTn id="199" presetID="6" presetClass="entr" presetSubtype="16" fill="hold" nodeType="clickEffect">
                                  <p:stCondLst>
                                    <p:cond delay="0"/>
                                  </p:stCondLst>
                                  <p:childTnLst>
                                    <p:set>
                                      <p:cBhvr>
                                        <p:cTn id="200" dur="1" fill="hold">
                                          <p:stCondLst>
                                            <p:cond delay="0"/>
                                          </p:stCondLst>
                                        </p:cTn>
                                        <p:tgtEl>
                                          <p:spTgt spid="324"/>
                                        </p:tgtEl>
                                        <p:attrNameLst>
                                          <p:attrName>style.visibility</p:attrName>
                                        </p:attrNameLst>
                                      </p:cBhvr>
                                      <p:to>
                                        <p:strVal val="visible"/>
                                      </p:to>
                                    </p:set>
                                    <p:animEffect transition="in" filter="circle(in)">
                                      <p:cBhvr>
                                        <p:cTn id="201" dur="2000"/>
                                        <p:tgtEl>
                                          <p:spTgt spid="324"/>
                                        </p:tgtEl>
                                      </p:cBhvr>
                                    </p:animEffect>
                                  </p:childTnLst>
                                </p:cTn>
                              </p:par>
                            </p:childTnLst>
                          </p:cTn>
                        </p:par>
                      </p:childTnLst>
                    </p:cTn>
                  </p:par>
                  <p:par>
                    <p:cTn id="202" fill="hold">
                      <p:stCondLst>
                        <p:cond delay="indefinite"/>
                      </p:stCondLst>
                      <p:childTnLst>
                        <p:par>
                          <p:cTn id="203" fill="hold">
                            <p:stCondLst>
                              <p:cond delay="0"/>
                            </p:stCondLst>
                            <p:childTnLst>
                              <p:par>
                                <p:cTn id="204" presetID="6" presetClass="entr" presetSubtype="16" fill="hold" nodeType="clickEffect">
                                  <p:stCondLst>
                                    <p:cond delay="0"/>
                                  </p:stCondLst>
                                  <p:childTnLst>
                                    <p:set>
                                      <p:cBhvr>
                                        <p:cTn id="205" dur="1" fill="hold">
                                          <p:stCondLst>
                                            <p:cond delay="0"/>
                                          </p:stCondLst>
                                        </p:cTn>
                                        <p:tgtEl>
                                          <p:spTgt spid="328"/>
                                        </p:tgtEl>
                                        <p:attrNameLst>
                                          <p:attrName>style.visibility</p:attrName>
                                        </p:attrNameLst>
                                      </p:cBhvr>
                                      <p:to>
                                        <p:strVal val="visible"/>
                                      </p:to>
                                    </p:set>
                                    <p:animEffect transition="in" filter="circle(in)">
                                      <p:cBhvr>
                                        <p:cTn id="206" dur="2000"/>
                                        <p:tgtEl>
                                          <p:spTgt spid="328"/>
                                        </p:tgtEl>
                                      </p:cBhvr>
                                    </p:animEffect>
                                  </p:childTnLst>
                                </p:cTn>
                              </p:par>
                            </p:childTnLst>
                          </p:cTn>
                        </p:par>
                      </p:childTnLst>
                    </p:cTn>
                  </p:par>
                  <p:par>
                    <p:cTn id="207" fill="hold">
                      <p:stCondLst>
                        <p:cond delay="indefinite"/>
                      </p:stCondLst>
                      <p:childTnLst>
                        <p:par>
                          <p:cTn id="208" fill="hold">
                            <p:stCondLst>
                              <p:cond delay="0"/>
                            </p:stCondLst>
                            <p:childTnLst>
                              <p:par>
                                <p:cTn id="209" presetID="14" presetClass="entr" presetSubtype="10" fill="hold" nodeType="clickEffect">
                                  <p:stCondLst>
                                    <p:cond delay="0"/>
                                  </p:stCondLst>
                                  <p:childTnLst>
                                    <p:set>
                                      <p:cBhvr>
                                        <p:cTn id="210" dur="1" fill="hold">
                                          <p:stCondLst>
                                            <p:cond delay="0"/>
                                          </p:stCondLst>
                                        </p:cTn>
                                        <p:tgtEl>
                                          <p:spTgt spid="344"/>
                                        </p:tgtEl>
                                        <p:attrNameLst>
                                          <p:attrName>style.visibility</p:attrName>
                                        </p:attrNameLst>
                                      </p:cBhvr>
                                      <p:to>
                                        <p:strVal val="visible"/>
                                      </p:to>
                                    </p:set>
                                    <p:animEffect transition="in" filter="randombar(horizontal)">
                                      <p:cBhvr>
                                        <p:cTn id="211" dur="500"/>
                                        <p:tgtEl>
                                          <p:spTgt spid="344"/>
                                        </p:tgtEl>
                                      </p:cBhvr>
                                    </p:animEffect>
                                  </p:childTnLst>
                                </p:cTn>
                              </p:par>
                            </p:childTnLst>
                          </p:cTn>
                        </p:par>
                      </p:childTnLst>
                    </p:cTn>
                  </p:par>
                  <p:par>
                    <p:cTn id="212" fill="hold">
                      <p:stCondLst>
                        <p:cond delay="indefinite"/>
                      </p:stCondLst>
                      <p:childTnLst>
                        <p:par>
                          <p:cTn id="213" fill="hold">
                            <p:stCondLst>
                              <p:cond delay="0"/>
                            </p:stCondLst>
                            <p:childTnLst>
                              <p:par>
                                <p:cTn id="214" presetID="14" presetClass="entr" presetSubtype="10" fill="hold" nodeType="clickEffect">
                                  <p:stCondLst>
                                    <p:cond delay="0"/>
                                  </p:stCondLst>
                                  <p:childTnLst>
                                    <p:set>
                                      <p:cBhvr>
                                        <p:cTn id="215" dur="1" fill="hold">
                                          <p:stCondLst>
                                            <p:cond delay="0"/>
                                          </p:stCondLst>
                                        </p:cTn>
                                        <p:tgtEl>
                                          <p:spTgt spid="359"/>
                                        </p:tgtEl>
                                        <p:attrNameLst>
                                          <p:attrName>style.visibility</p:attrName>
                                        </p:attrNameLst>
                                      </p:cBhvr>
                                      <p:to>
                                        <p:strVal val="visible"/>
                                      </p:to>
                                    </p:set>
                                    <p:animEffect transition="in" filter="randombar(horizontal)">
                                      <p:cBhvr>
                                        <p:cTn id="216" dur="500"/>
                                        <p:tgtEl>
                                          <p:spTgt spid="359"/>
                                        </p:tgtEl>
                                      </p:cBhvr>
                                    </p:animEffect>
                                  </p:childTnLst>
                                </p:cTn>
                              </p:par>
                            </p:childTnLst>
                          </p:cTn>
                        </p:par>
                      </p:childTnLst>
                    </p:cTn>
                  </p:par>
                  <p:par>
                    <p:cTn id="217" fill="hold">
                      <p:stCondLst>
                        <p:cond delay="indefinite"/>
                      </p:stCondLst>
                      <p:childTnLst>
                        <p:par>
                          <p:cTn id="218" fill="hold">
                            <p:stCondLst>
                              <p:cond delay="0"/>
                            </p:stCondLst>
                            <p:childTnLst>
                              <p:par>
                                <p:cTn id="219" presetID="42" presetClass="entr" presetSubtype="0" fill="hold" nodeType="clickEffect">
                                  <p:stCondLst>
                                    <p:cond delay="0"/>
                                  </p:stCondLst>
                                  <p:childTnLst>
                                    <p:set>
                                      <p:cBhvr>
                                        <p:cTn id="220" dur="1" fill="hold">
                                          <p:stCondLst>
                                            <p:cond delay="0"/>
                                          </p:stCondLst>
                                        </p:cTn>
                                        <p:tgtEl>
                                          <p:spTgt spid="242"/>
                                        </p:tgtEl>
                                        <p:attrNameLst>
                                          <p:attrName>style.visibility</p:attrName>
                                        </p:attrNameLst>
                                      </p:cBhvr>
                                      <p:to>
                                        <p:strVal val="visible"/>
                                      </p:to>
                                    </p:set>
                                    <p:animEffect transition="in" filter="fade">
                                      <p:cBhvr>
                                        <p:cTn id="221" dur="1000"/>
                                        <p:tgtEl>
                                          <p:spTgt spid="242"/>
                                        </p:tgtEl>
                                      </p:cBhvr>
                                    </p:animEffect>
                                    <p:anim calcmode="lin" valueType="num">
                                      <p:cBhvr>
                                        <p:cTn id="222" dur="1000" fill="hold"/>
                                        <p:tgtEl>
                                          <p:spTgt spid="242"/>
                                        </p:tgtEl>
                                        <p:attrNameLst>
                                          <p:attrName>ppt_x</p:attrName>
                                        </p:attrNameLst>
                                      </p:cBhvr>
                                      <p:tavLst>
                                        <p:tav tm="0">
                                          <p:val>
                                            <p:strVal val="#ppt_x"/>
                                          </p:val>
                                        </p:tav>
                                        <p:tav tm="100000">
                                          <p:val>
                                            <p:strVal val="#ppt_x"/>
                                          </p:val>
                                        </p:tav>
                                      </p:tavLst>
                                    </p:anim>
                                    <p:anim calcmode="lin" valueType="num">
                                      <p:cBhvr>
                                        <p:cTn id="223" dur="1000" fill="hold"/>
                                        <p:tgtEl>
                                          <p:spTgt spid="242"/>
                                        </p:tgtEl>
                                        <p:attrNameLst>
                                          <p:attrName>ppt_y</p:attrName>
                                        </p:attrNameLst>
                                      </p:cBhvr>
                                      <p:tavLst>
                                        <p:tav tm="0">
                                          <p:val>
                                            <p:strVal val="#ppt_y+.1"/>
                                          </p:val>
                                        </p:tav>
                                        <p:tav tm="100000">
                                          <p:val>
                                            <p:strVal val="#ppt_y"/>
                                          </p:val>
                                        </p:tav>
                                      </p:tavLst>
                                    </p:anim>
                                  </p:childTnLst>
                                </p:cTn>
                              </p:par>
                            </p:childTnLst>
                          </p:cTn>
                        </p:par>
                      </p:childTnLst>
                    </p:cTn>
                  </p:par>
                  <p:par>
                    <p:cTn id="224" fill="hold">
                      <p:stCondLst>
                        <p:cond delay="indefinite"/>
                      </p:stCondLst>
                      <p:childTnLst>
                        <p:par>
                          <p:cTn id="225" fill="hold">
                            <p:stCondLst>
                              <p:cond delay="0"/>
                            </p:stCondLst>
                            <p:childTnLst>
                              <p:par>
                                <p:cTn id="226" presetID="6" presetClass="entr" presetSubtype="16" fill="hold" nodeType="clickEffect">
                                  <p:stCondLst>
                                    <p:cond delay="0"/>
                                  </p:stCondLst>
                                  <p:childTnLst>
                                    <p:set>
                                      <p:cBhvr>
                                        <p:cTn id="227" dur="1" fill="hold">
                                          <p:stCondLst>
                                            <p:cond delay="0"/>
                                          </p:stCondLst>
                                        </p:cTn>
                                        <p:tgtEl>
                                          <p:spTgt spid="374"/>
                                        </p:tgtEl>
                                        <p:attrNameLst>
                                          <p:attrName>style.visibility</p:attrName>
                                        </p:attrNameLst>
                                      </p:cBhvr>
                                      <p:to>
                                        <p:strVal val="visible"/>
                                      </p:to>
                                    </p:set>
                                    <p:animEffect transition="in" filter="circle(in)">
                                      <p:cBhvr>
                                        <p:cTn id="228" dur="2000"/>
                                        <p:tgtEl>
                                          <p:spTgt spid="374"/>
                                        </p:tgtEl>
                                      </p:cBhvr>
                                    </p:animEffect>
                                  </p:childTnLst>
                                </p:cTn>
                              </p:par>
                            </p:childTnLst>
                          </p:cTn>
                        </p:par>
                      </p:childTnLst>
                    </p:cTn>
                  </p:par>
                  <p:par>
                    <p:cTn id="229" fill="hold">
                      <p:stCondLst>
                        <p:cond delay="indefinite"/>
                      </p:stCondLst>
                      <p:childTnLst>
                        <p:par>
                          <p:cTn id="230" fill="hold">
                            <p:stCondLst>
                              <p:cond delay="0"/>
                            </p:stCondLst>
                            <p:childTnLst>
                              <p:par>
                                <p:cTn id="231" presetID="6" presetClass="entr" presetSubtype="16" fill="hold" nodeType="clickEffect">
                                  <p:stCondLst>
                                    <p:cond delay="0"/>
                                  </p:stCondLst>
                                  <p:childTnLst>
                                    <p:set>
                                      <p:cBhvr>
                                        <p:cTn id="232" dur="1" fill="hold">
                                          <p:stCondLst>
                                            <p:cond delay="0"/>
                                          </p:stCondLst>
                                        </p:cTn>
                                        <p:tgtEl>
                                          <p:spTgt spid="379"/>
                                        </p:tgtEl>
                                        <p:attrNameLst>
                                          <p:attrName>style.visibility</p:attrName>
                                        </p:attrNameLst>
                                      </p:cBhvr>
                                      <p:to>
                                        <p:strVal val="visible"/>
                                      </p:to>
                                    </p:set>
                                    <p:animEffect transition="in" filter="circle(in)">
                                      <p:cBhvr>
                                        <p:cTn id="233" dur="2000"/>
                                        <p:tgtEl>
                                          <p:spTgt spid="379"/>
                                        </p:tgtEl>
                                      </p:cBhvr>
                                    </p:animEffect>
                                  </p:childTnLst>
                                </p:cTn>
                              </p:par>
                            </p:childTnLst>
                          </p:cTn>
                        </p:par>
                      </p:childTnLst>
                    </p:cTn>
                  </p:par>
                  <p:par>
                    <p:cTn id="234" fill="hold">
                      <p:stCondLst>
                        <p:cond delay="indefinite"/>
                      </p:stCondLst>
                      <p:childTnLst>
                        <p:par>
                          <p:cTn id="235" fill="hold">
                            <p:stCondLst>
                              <p:cond delay="0"/>
                            </p:stCondLst>
                            <p:childTnLst>
                              <p:par>
                                <p:cTn id="236" presetID="6" presetClass="entr" presetSubtype="16" fill="hold" nodeType="clickEffect">
                                  <p:stCondLst>
                                    <p:cond delay="0"/>
                                  </p:stCondLst>
                                  <p:childTnLst>
                                    <p:set>
                                      <p:cBhvr>
                                        <p:cTn id="237" dur="1" fill="hold">
                                          <p:stCondLst>
                                            <p:cond delay="0"/>
                                          </p:stCondLst>
                                        </p:cTn>
                                        <p:tgtEl>
                                          <p:spTgt spid="376"/>
                                        </p:tgtEl>
                                        <p:attrNameLst>
                                          <p:attrName>style.visibility</p:attrName>
                                        </p:attrNameLst>
                                      </p:cBhvr>
                                      <p:to>
                                        <p:strVal val="visible"/>
                                      </p:to>
                                    </p:set>
                                    <p:animEffect transition="in" filter="circle(in)">
                                      <p:cBhvr>
                                        <p:cTn id="238" dur="2000"/>
                                        <p:tgtEl>
                                          <p:spTgt spid="376"/>
                                        </p:tgtEl>
                                      </p:cBhvr>
                                    </p:animEffect>
                                  </p:childTnLst>
                                </p:cTn>
                              </p:par>
                            </p:childTnLst>
                          </p:cTn>
                        </p:par>
                      </p:childTnLst>
                    </p:cTn>
                  </p:par>
                  <p:par>
                    <p:cTn id="239" fill="hold">
                      <p:stCondLst>
                        <p:cond delay="indefinite"/>
                      </p:stCondLst>
                      <p:childTnLst>
                        <p:par>
                          <p:cTn id="240" fill="hold">
                            <p:stCondLst>
                              <p:cond delay="0"/>
                            </p:stCondLst>
                            <p:childTnLst>
                              <p:par>
                                <p:cTn id="241" presetID="6" presetClass="entr" presetSubtype="16" fill="hold" nodeType="clickEffect">
                                  <p:stCondLst>
                                    <p:cond delay="0"/>
                                  </p:stCondLst>
                                  <p:childTnLst>
                                    <p:set>
                                      <p:cBhvr>
                                        <p:cTn id="242" dur="1" fill="hold">
                                          <p:stCondLst>
                                            <p:cond delay="0"/>
                                          </p:stCondLst>
                                        </p:cTn>
                                        <p:tgtEl>
                                          <p:spTgt spid="378"/>
                                        </p:tgtEl>
                                        <p:attrNameLst>
                                          <p:attrName>style.visibility</p:attrName>
                                        </p:attrNameLst>
                                      </p:cBhvr>
                                      <p:to>
                                        <p:strVal val="visible"/>
                                      </p:to>
                                    </p:set>
                                    <p:animEffect transition="in" filter="circle(in)">
                                      <p:cBhvr>
                                        <p:cTn id="243" dur="2000"/>
                                        <p:tgtEl>
                                          <p:spTgt spid="378"/>
                                        </p:tgtEl>
                                      </p:cBhvr>
                                    </p:animEffect>
                                  </p:childTnLst>
                                </p:cTn>
                              </p:par>
                            </p:childTnLst>
                          </p:cTn>
                        </p:par>
                      </p:childTnLst>
                    </p:cTn>
                  </p:par>
                  <p:par>
                    <p:cTn id="244" fill="hold">
                      <p:stCondLst>
                        <p:cond delay="indefinite"/>
                      </p:stCondLst>
                      <p:childTnLst>
                        <p:par>
                          <p:cTn id="245" fill="hold">
                            <p:stCondLst>
                              <p:cond delay="0"/>
                            </p:stCondLst>
                            <p:childTnLst>
                              <p:par>
                                <p:cTn id="246" presetID="6" presetClass="entr" presetSubtype="16" fill="hold" nodeType="clickEffect">
                                  <p:stCondLst>
                                    <p:cond delay="0"/>
                                  </p:stCondLst>
                                  <p:childTnLst>
                                    <p:set>
                                      <p:cBhvr>
                                        <p:cTn id="247" dur="1" fill="hold">
                                          <p:stCondLst>
                                            <p:cond delay="0"/>
                                          </p:stCondLst>
                                        </p:cTn>
                                        <p:tgtEl>
                                          <p:spTgt spid="375"/>
                                        </p:tgtEl>
                                        <p:attrNameLst>
                                          <p:attrName>style.visibility</p:attrName>
                                        </p:attrNameLst>
                                      </p:cBhvr>
                                      <p:to>
                                        <p:strVal val="visible"/>
                                      </p:to>
                                    </p:set>
                                    <p:animEffect transition="in" filter="circle(in)">
                                      <p:cBhvr>
                                        <p:cTn id="248" dur="2000"/>
                                        <p:tgtEl>
                                          <p:spTgt spid="375"/>
                                        </p:tgtEl>
                                      </p:cBhvr>
                                    </p:animEffect>
                                  </p:childTnLst>
                                </p:cTn>
                              </p:par>
                            </p:childTnLst>
                          </p:cTn>
                        </p:par>
                      </p:childTnLst>
                    </p:cTn>
                  </p:par>
                  <p:par>
                    <p:cTn id="249" fill="hold">
                      <p:stCondLst>
                        <p:cond delay="indefinite"/>
                      </p:stCondLst>
                      <p:childTnLst>
                        <p:par>
                          <p:cTn id="250" fill="hold">
                            <p:stCondLst>
                              <p:cond delay="0"/>
                            </p:stCondLst>
                            <p:childTnLst>
                              <p:par>
                                <p:cTn id="251" presetID="6" presetClass="entr" presetSubtype="16" fill="hold" nodeType="clickEffect">
                                  <p:stCondLst>
                                    <p:cond delay="0"/>
                                  </p:stCondLst>
                                  <p:childTnLst>
                                    <p:set>
                                      <p:cBhvr>
                                        <p:cTn id="252" dur="1" fill="hold">
                                          <p:stCondLst>
                                            <p:cond delay="0"/>
                                          </p:stCondLst>
                                        </p:cTn>
                                        <p:tgtEl>
                                          <p:spTgt spid="380"/>
                                        </p:tgtEl>
                                        <p:attrNameLst>
                                          <p:attrName>style.visibility</p:attrName>
                                        </p:attrNameLst>
                                      </p:cBhvr>
                                      <p:to>
                                        <p:strVal val="visible"/>
                                      </p:to>
                                    </p:set>
                                    <p:animEffect transition="in" filter="circle(in)">
                                      <p:cBhvr>
                                        <p:cTn id="253" dur="2000"/>
                                        <p:tgtEl>
                                          <p:spTgt spid="380"/>
                                        </p:tgtEl>
                                      </p:cBhvr>
                                    </p:animEffect>
                                  </p:childTnLst>
                                </p:cTn>
                              </p:par>
                            </p:childTnLst>
                          </p:cTn>
                        </p:par>
                      </p:childTnLst>
                    </p:cTn>
                  </p:par>
                  <p:par>
                    <p:cTn id="254" fill="hold">
                      <p:stCondLst>
                        <p:cond delay="indefinite"/>
                      </p:stCondLst>
                      <p:childTnLst>
                        <p:par>
                          <p:cTn id="255" fill="hold">
                            <p:stCondLst>
                              <p:cond delay="0"/>
                            </p:stCondLst>
                            <p:childTnLst>
                              <p:par>
                                <p:cTn id="256" presetID="6" presetClass="entr" presetSubtype="16" fill="hold" nodeType="clickEffect">
                                  <p:stCondLst>
                                    <p:cond delay="0"/>
                                  </p:stCondLst>
                                  <p:childTnLst>
                                    <p:set>
                                      <p:cBhvr>
                                        <p:cTn id="257" dur="1" fill="hold">
                                          <p:stCondLst>
                                            <p:cond delay="0"/>
                                          </p:stCondLst>
                                        </p:cTn>
                                        <p:tgtEl>
                                          <p:spTgt spid="377"/>
                                        </p:tgtEl>
                                        <p:attrNameLst>
                                          <p:attrName>style.visibility</p:attrName>
                                        </p:attrNameLst>
                                      </p:cBhvr>
                                      <p:to>
                                        <p:strVal val="visible"/>
                                      </p:to>
                                    </p:set>
                                    <p:animEffect transition="in" filter="circle(in)">
                                      <p:cBhvr>
                                        <p:cTn id="258" dur="2000"/>
                                        <p:tgtEl>
                                          <p:spTgt spid="377"/>
                                        </p:tgtEl>
                                      </p:cBhvr>
                                    </p:animEffect>
                                  </p:childTnLst>
                                </p:cTn>
                              </p:par>
                            </p:childTnLst>
                          </p:cTn>
                        </p:par>
                      </p:childTnLst>
                    </p:cTn>
                  </p:par>
                  <p:par>
                    <p:cTn id="259" fill="hold">
                      <p:stCondLst>
                        <p:cond delay="indefinite"/>
                      </p:stCondLst>
                      <p:childTnLst>
                        <p:par>
                          <p:cTn id="260" fill="hold">
                            <p:stCondLst>
                              <p:cond delay="0"/>
                            </p:stCondLst>
                            <p:childTnLst>
                              <p:par>
                                <p:cTn id="261" presetID="6" presetClass="entr" presetSubtype="16" fill="hold" nodeType="clickEffect">
                                  <p:stCondLst>
                                    <p:cond delay="0"/>
                                  </p:stCondLst>
                                  <p:childTnLst>
                                    <p:set>
                                      <p:cBhvr>
                                        <p:cTn id="262" dur="1" fill="hold">
                                          <p:stCondLst>
                                            <p:cond delay="0"/>
                                          </p:stCondLst>
                                        </p:cTn>
                                        <p:tgtEl>
                                          <p:spTgt spid="381"/>
                                        </p:tgtEl>
                                        <p:attrNameLst>
                                          <p:attrName>style.visibility</p:attrName>
                                        </p:attrNameLst>
                                      </p:cBhvr>
                                      <p:to>
                                        <p:strVal val="visible"/>
                                      </p:to>
                                    </p:set>
                                    <p:animEffect transition="in" filter="circle(in)">
                                      <p:cBhvr>
                                        <p:cTn id="263" dur="2000"/>
                                        <p:tgtEl>
                                          <p:spTgt spid="381"/>
                                        </p:tgtEl>
                                      </p:cBhvr>
                                    </p:animEffect>
                                  </p:childTnLst>
                                </p:cTn>
                              </p:par>
                            </p:childTnLst>
                          </p:cTn>
                        </p:par>
                      </p:childTnLst>
                    </p:cTn>
                  </p:par>
                  <p:par>
                    <p:cTn id="264" fill="hold">
                      <p:stCondLst>
                        <p:cond delay="indefinite"/>
                      </p:stCondLst>
                      <p:childTnLst>
                        <p:par>
                          <p:cTn id="265" fill="hold">
                            <p:stCondLst>
                              <p:cond delay="0"/>
                            </p:stCondLst>
                            <p:childTnLst>
                              <p:par>
                                <p:cTn id="266" presetID="14" presetClass="entr" presetSubtype="10" fill="hold" nodeType="clickEffect">
                                  <p:stCondLst>
                                    <p:cond delay="0"/>
                                  </p:stCondLst>
                                  <p:childTnLst>
                                    <p:set>
                                      <p:cBhvr>
                                        <p:cTn id="267" dur="1" fill="hold">
                                          <p:stCondLst>
                                            <p:cond delay="0"/>
                                          </p:stCondLst>
                                        </p:cTn>
                                        <p:tgtEl>
                                          <p:spTgt spid="382"/>
                                        </p:tgtEl>
                                        <p:attrNameLst>
                                          <p:attrName>style.visibility</p:attrName>
                                        </p:attrNameLst>
                                      </p:cBhvr>
                                      <p:to>
                                        <p:strVal val="visible"/>
                                      </p:to>
                                    </p:set>
                                    <p:animEffect transition="in" filter="randombar(horizontal)">
                                      <p:cBhvr>
                                        <p:cTn id="268" dur="500"/>
                                        <p:tgtEl>
                                          <p:spTgt spid="382"/>
                                        </p:tgtEl>
                                      </p:cBhvr>
                                    </p:animEffect>
                                  </p:childTnLst>
                                </p:cTn>
                              </p:par>
                            </p:childTnLst>
                          </p:cTn>
                        </p:par>
                      </p:childTnLst>
                    </p:cTn>
                  </p:par>
                  <p:par>
                    <p:cTn id="269" fill="hold">
                      <p:stCondLst>
                        <p:cond delay="indefinite"/>
                      </p:stCondLst>
                      <p:childTnLst>
                        <p:par>
                          <p:cTn id="270" fill="hold">
                            <p:stCondLst>
                              <p:cond delay="0"/>
                            </p:stCondLst>
                            <p:childTnLst>
                              <p:par>
                                <p:cTn id="271" presetID="14" presetClass="entr" presetSubtype="10" fill="hold" nodeType="clickEffect">
                                  <p:stCondLst>
                                    <p:cond delay="0"/>
                                  </p:stCondLst>
                                  <p:childTnLst>
                                    <p:set>
                                      <p:cBhvr>
                                        <p:cTn id="272" dur="1" fill="hold">
                                          <p:stCondLst>
                                            <p:cond delay="0"/>
                                          </p:stCondLst>
                                        </p:cTn>
                                        <p:tgtEl>
                                          <p:spTgt spid="397"/>
                                        </p:tgtEl>
                                        <p:attrNameLst>
                                          <p:attrName>style.visibility</p:attrName>
                                        </p:attrNameLst>
                                      </p:cBhvr>
                                      <p:to>
                                        <p:strVal val="visible"/>
                                      </p:to>
                                    </p:set>
                                    <p:animEffect transition="in" filter="randombar(horizontal)">
                                      <p:cBhvr>
                                        <p:cTn id="273" dur="500"/>
                                        <p:tgtEl>
                                          <p:spTgt spid="397"/>
                                        </p:tgtEl>
                                      </p:cBhvr>
                                    </p:animEffect>
                                  </p:childTnLst>
                                </p:cTn>
                              </p:par>
                            </p:childTnLst>
                          </p:cTn>
                        </p:par>
                      </p:childTnLst>
                    </p:cTn>
                  </p:par>
                  <p:par>
                    <p:cTn id="274" fill="hold">
                      <p:stCondLst>
                        <p:cond delay="indefinite"/>
                      </p:stCondLst>
                      <p:childTnLst>
                        <p:par>
                          <p:cTn id="275" fill="hold">
                            <p:stCondLst>
                              <p:cond delay="0"/>
                            </p:stCondLst>
                            <p:childTnLst>
                              <p:par>
                                <p:cTn id="276" presetID="14" presetClass="entr" presetSubtype="10" fill="hold" nodeType="clickEffect">
                                  <p:stCondLst>
                                    <p:cond delay="0"/>
                                  </p:stCondLst>
                                  <p:childTnLst>
                                    <p:set>
                                      <p:cBhvr>
                                        <p:cTn id="277" dur="1" fill="hold">
                                          <p:stCondLst>
                                            <p:cond delay="0"/>
                                          </p:stCondLst>
                                        </p:cTn>
                                        <p:tgtEl>
                                          <p:spTgt spid="412"/>
                                        </p:tgtEl>
                                        <p:attrNameLst>
                                          <p:attrName>style.visibility</p:attrName>
                                        </p:attrNameLst>
                                      </p:cBhvr>
                                      <p:to>
                                        <p:strVal val="visible"/>
                                      </p:to>
                                    </p:set>
                                    <p:animEffect transition="in" filter="randombar(horizontal)">
                                      <p:cBhvr>
                                        <p:cTn id="278" dur="500"/>
                                        <p:tgtEl>
                                          <p:spTgt spid="412"/>
                                        </p:tgtEl>
                                      </p:cBhvr>
                                    </p:animEffect>
                                  </p:childTnLst>
                                </p:cTn>
                              </p:par>
                            </p:childTnLst>
                          </p:cTn>
                        </p:par>
                      </p:childTnLst>
                    </p:cTn>
                  </p:par>
                  <p:par>
                    <p:cTn id="279" fill="hold">
                      <p:stCondLst>
                        <p:cond delay="indefinite"/>
                      </p:stCondLst>
                      <p:childTnLst>
                        <p:par>
                          <p:cTn id="280" fill="hold">
                            <p:stCondLst>
                              <p:cond delay="0"/>
                            </p:stCondLst>
                            <p:childTnLst>
                              <p:par>
                                <p:cTn id="281" presetID="42" presetClass="entr" presetSubtype="0" fill="hold" nodeType="clickEffect">
                                  <p:stCondLst>
                                    <p:cond delay="0"/>
                                  </p:stCondLst>
                                  <p:childTnLst>
                                    <p:set>
                                      <p:cBhvr>
                                        <p:cTn id="282" dur="1" fill="hold">
                                          <p:stCondLst>
                                            <p:cond delay="0"/>
                                          </p:stCondLst>
                                        </p:cTn>
                                        <p:tgtEl>
                                          <p:spTgt spid="273"/>
                                        </p:tgtEl>
                                        <p:attrNameLst>
                                          <p:attrName>style.visibility</p:attrName>
                                        </p:attrNameLst>
                                      </p:cBhvr>
                                      <p:to>
                                        <p:strVal val="visible"/>
                                      </p:to>
                                    </p:set>
                                    <p:animEffect transition="in" filter="fade">
                                      <p:cBhvr>
                                        <p:cTn id="283" dur="1000"/>
                                        <p:tgtEl>
                                          <p:spTgt spid="273"/>
                                        </p:tgtEl>
                                      </p:cBhvr>
                                    </p:animEffect>
                                    <p:anim calcmode="lin" valueType="num">
                                      <p:cBhvr>
                                        <p:cTn id="284" dur="1000" fill="hold"/>
                                        <p:tgtEl>
                                          <p:spTgt spid="273"/>
                                        </p:tgtEl>
                                        <p:attrNameLst>
                                          <p:attrName>ppt_x</p:attrName>
                                        </p:attrNameLst>
                                      </p:cBhvr>
                                      <p:tavLst>
                                        <p:tav tm="0">
                                          <p:val>
                                            <p:strVal val="#ppt_x"/>
                                          </p:val>
                                        </p:tav>
                                        <p:tav tm="100000">
                                          <p:val>
                                            <p:strVal val="#ppt_x"/>
                                          </p:val>
                                        </p:tav>
                                      </p:tavLst>
                                    </p:anim>
                                    <p:anim calcmode="lin" valueType="num">
                                      <p:cBhvr>
                                        <p:cTn id="285"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par>
                    <p:cTn id="286" fill="hold">
                      <p:stCondLst>
                        <p:cond delay="indefinite"/>
                      </p:stCondLst>
                      <p:childTnLst>
                        <p:par>
                          <p:cTn id="287" fill="hold">
                            <p:stCondLst>
                              <p:cond delay="0"/>
                            </p:stCondLst>
                            <p:childTnLst>
                              <p:par>
                                <p:cTn id="288" presetID="6" presetClass="entr" presetSubtype="16" fill="hold" nodeType="clickEffect">
                                  <p:stCondLst>
                                    <p:cond delay="0"/>
                                  </p:stCondLst>
                                  <p:childTnLst>
                                    <p:set>
                                      <p:cBhvr>
                                        <p:cTn id="289" dur="1" fill="hold">
                                          <p:stCondLst>
                                            <p:cond delay="0"/>
                                          </p:stCondLst>
                                        </p:cTn>
                                        <p:tgtEl>
                                          <p:spTgt spid="427"/>
                                        </p:tgtEl>
                                        <p:attrNameLst>
                                          <p:attrName>style.visibility</p:attrName>
                                        </p:attrNameLst>
                                      </p:cBhvr>
                                      <p:to>
                                        <p:strVal val="visible"/>
                                      </p:to>
                                    </p:set>
                                    <p:animEffect transition="in" filter="circle(in)">
                                      <p:cBhvr>
                                        <p:cTn id="290" dur="2000"/>
                                        <p:tgtEl>
                                          <p:spTgt spid="427"/>
                                        </p:tgtEl>
                                      </p:cBhvr>
                                    </p:animEffect>
                                  </p:childTnLst>
                                </p:cTn>
                              </p:par>
                            </p:childTnLst>
                          </p:cTn>
                        </p:par>
                      </p:childTnLst>
                    </p:cTn>
                  </p:par>
                  <p:par>
                    <p:cTn id="291" fill="hold">
                      <p:stCondLst>
                        <p:cond delay="indefinite"/>
                      </p:stCondLst>
                      <p:childTnLst>
                        <p:par>
                          <p:cTn id="292" fill="hold">
                            <p:stCondLst>
                              <p:cond delay="0"/>
                            </p:stCondLst>
                            <p:childTnLst>
                              <p:par>
                                <p:cTn id="293" presetID="6" presetClass="entr" presetSubtype="16" fill="hold" nodeType="clickEffect">
                                  <p:stCondLst>
                                    <p:cond delay="0"/>
                                  </p:stCondLst>
                                  <p:childTnLst>
                                    <p:set>
                                      <p:cBhvr>
                                        <p:cTn id="294" dur="1" fill="hold">
                                          <p:stCondLst>
                                            <p:cond delay="0"/>
                                          </p:stCondLst>
                                        </p:cTn>
                                        <p:tgtEl>
                                          <p:spTgt spid="432"/>
                                        </p:tgtEl>
                                        <p:attrNameLst>
                                          <p:attrName>style.visibility</p:attrName>
                                        </p:attrNameLst>
                                      </p:cBhvr>
                                      <p:to>
                                        <p:strVal val="visible"/>
                                      </p:to>
                                    </p:set>
                                    <p:animEffect transition="in" filter="circle(in)">
                                      <p:cBhvr>
                                        <p:cTn id="295" dur="2000"/>
                                        <p:tgtEl>
                                          <p:spTgt spid="432"/>
                                        </p:tgtEl>
                                      </p:cBhvr>
                                    </p:animEffect>
                                  </p:childTnLst>
                                </p:cTn>
                              </p:par>
                            </p:childTnLst>
                          </p:cTn>
                        </p:par>
                      </p:childTnLst>
                    </p:cTn>
                  </p:par>
                  <p:par>
                    <p:cTn id="296" fill="hold">
                      <p:stCondLst>
                        <p:cond delay="indefinite"/>
                      </p:stCondLst>
                      <p:childTnLst>
                        <p:par>
                          <p:cTn id="297" fill="hold">
                            <p:stCondLst>
                              <p:cond delay="0"/>
                            </p:stCondLst>
                            <p:childTnLst>
                              <p:par>
                                <p:cTn id="298" presetID="6" presetClass="entr" presetSubtype="16" fill="hold" nodeType="clickEffect">
                                  <p:stCondLst>
                                    <p:cond delay="0"/>
                                  </p:stCondLst>
                                  <p:childTnLst>
                                    <p:set>
                                      <p:cBhvr>
                                        <p:cTn id="299" dur="1" fill="hold">
                                          <p:stCondLst>
                                            <p:cond delay="0"/>
                                          </p:stCondLst>
                                        </p:cTn>
                                        <p:tgtEl>
                                          <p:spTgt spid="429"/>
                                        </p:tgtEl>
                                        <p:attrNameLst>
                                          <p:attrName>style.visibility</p:attrName>
                                        </p:attrNameLst>
                                      </p:cBhvr>
                                      <p:to>
                                        <p:strVal val="visible"/>
                                      </p:to>
                                    </p:set>
                                    <p:animEffect transition="in" filter="circle(in)">
                                      <p:cBhvr>
                                        <p:cTn id="300" dur="2000"/>
                                        <p:tgtEl>
                                          <p:spTgt spid="429"/>
                                        </p:tgtEl>
                                      </p:cBhvr>
                                    </p:animEffect>
                                  </p:childTnLst>
                                </p:cTn>
                              </p:par>
                            </p:childTnLst>
                          </p:cTn>
                        </p:par>
                      </p:childTnLst>
                    </p:cTn>
                  </p:par>
                  <p:par>
                    <p:cTn id="301" fill="hold">
                      <p:stCondLst>
                        <p:cond delay="indefinite"/>
                      </p:stCondLst>
                      <p:childTnLst>
                        <p:par>
                          <p:cTn id="302" fill="hold">
                            <p:stCondLst>
                              <p:cond delay="0"/>
                            </p:stCondLst>
                            <p:childTnLst>
                              <p:par>
                                <p:cTn id="303" presetID="6" presetClass="entr" presetSubtype="16" fill="hold" nodeType="clickEffect">
                                  <p:stCondLst>
                                    <p:cond delay="0"/>
                                  </p:stCondLst>
                                  <p:childTnLst>
                                    <p:set>
                                      <p:cBhvr>
                                        <p:cTn id="304" dur="1" fill="hold">
                                          <p:stCondLst>
                                            <p:cond delay="0"/>
                                          </p:stCondLst>
                                        </p:cTn>
                                        <p:tgtEl>
                                          <p:spTgt spid="431"/>
                                        </p:tgtEl>
                                        <p:attrNameLst>
                                          <p:attrName>style.visibility</p:attrName>
                                        </p:attrNameLst>
                                      </p:cBhvr>
                                      <p:to>
                                        <p:strVal val="visible"/>
                                      </p:to>
                                    </p:set>
                                    <p:animEffect transition="in" filter="circle(in)">
                                      <p:cBhvr>
                                        <p:cTn id="305" dur="2000"/>
                                        <p:tgtEl>
                                          <p:spTgt spid="431"/>
                                        </p:tgtEl>
                                      </p:cBhvr>
                                    </p:animEffect>
                                  </p:childTnLst>
                                </p:cTn>
                              </p:par>
                            </p:childTnLst>
                          </p:cTn>
                        </p:par>
                      </p:childTnLst>
                    </p:cTn>
                  </p:par>
                  <p:par>
                    <p:cTn id="306" fill="hold">
                      <p:stCondLst>
                        <p:cond delay="indefinite"/>
                      </p:stCondLst>
                      <p:childTnLst>
                        <p:par>
                          <p:cTn id="307" fill="hold">
                            <p:stCondLst>
                              <p:cond delay="0"/>
                            </p:stCondLst>
                            <p:childTnLst>
                              <p:par>
                                <p:cTn id="308" presetID="6" presetClass="entr" presetSubtype="16" fill="hold" nodeType="clickEffect">
                                  <p:stCondLst>
                                    <p:cond delay="0"/>
                                  </p:stCondLst>
                                  <p:childTnLst>
                                    <p:set>
                                      <p:cBhvr>
                                        <p:cTn id="309" dur="1" fill="hold">
                                          <p:stCondLst>
                                            <p:cond delay="0"/>
                                          </p:stCondLst>
                                        </p:cTn>
                                        <p:tgtEl>
                                          <p:spTgt spid="428"/>
                                        </p:tgtEl>
                                        <p:attrNameLst>
                                          <p:attrName>style.visibility</p:attrName>
                                        </p:attrNameLst>
                                      </p:cBhvr>
                                      <p:to>
                                        <p:strVal val="visible"/>
                                      </p:to>
                                    </p:set>
                                    <p:animEffect transition="in" filter="circle(in)">
                                      <p:cBhvr>
                                        <p:cTn id="310" dur="2000"/>
                                        <p:tgtEl>
                                          <p:spTgt spid="428"/>
                                        </p:tgtEl>
                                      </p:cBhvr>
                                    </p:animEffect>
                                  </p:childTnLst>
                                </p:cTn>
                              </p:par>
                            </p:childTnLst>
                          </p:cTn>
                        </p:par>
                      </p:childTnLst>
                    </p:cTn>
                  </p:par>
                  <p:par>
                    <p:cTn id="311" fill="hold">
                      <p:stCondLst>
                        <p:cond delay="indefinite"/>
                      </p:stCondLst>
                      <p:childTnLst>
                        <p:par>
                          <p:cTn id="312" fill="hold">
                            <p:stCondLst>
                              <p:cond delay="0"/>
                            </p:stCondLst>
                            <p:childTnLst>
                              <p:par>
                                <p:cTn id="313" presetID="6" presetClass="entr" presetSubtype="16" fill="hold" nodeType="clickEffect">
                                  <p:stCondLst>
                                    <p:cond delay="0"/>
                                  </p:stCondLst>
                                  <p:childTnLst>
                                    <p:set>
                                      <p:cBhvr>
                                        <p:cTn id="314" dur="1" fill="hold">
                                          <p:stCondLst>
                                            <p:cond delay="0"/>
                                          </p:stCondLst>
                                        </p:cTn>
                                        <p:tgtEl>
                                          <p:spTgt spid="433"/>
                                        </p:tgtEl>
                                        <p:attrNameLst>
                                          <p:attrName>style.visibility</p:attrName>
                                        </p:attrNameLst>
                                      </p:cBhvr>
                                      <p:to>
                                        <p:strVal val="visible"/>
                                      </p:to>
                                    </p:set>
                                    <p:animEffect transition="in" filter="circle(in)">
                                      <p:cBhvr>
                                        <p:cTn id="315" dur="2000"/>
                                        <p:tgtEl>
                                          <p:spTgt spid="433"/>
                                        </p:tgtEl>
                                      </p:cBhvr>
                                    </p:animEffect>
                                  </p:childTnLst>
                                </p:cTn>
                              </p:par>
                            </p:childTnLst>
                          </p:cTn>
                        </p:par>
                      </p:childTnLst>
                    </p:cTn>
                  </p:par>
                  <p:par>
                    <p:cTn id="316" fill="hold">
                      <p:stCondLst>
                        <p:cond delay="indefinite"/>
                      </p:stCondLst>
                      <p:childTnLst>
                        <p:par>
                          <p:cTn id="317" fill="hold">
                            <p:stCondLst>
                              <p:cond delay="0"/>
                            </p:stCondLst>
                            <p:childTnLst>
                              <p:par>
                                <p:cTn id="318" presetID="6" presetClass="entr" presetSubtype="16" fill="hold" nodeType="clickEffect">
                                  <p:stCondLst>
                                    <p:cond delay="0"/>
                                  </p:stCondLst>
                                  <p:childTnLst>
                                    <p:set>
                                      <p:cBhvr>
                                        <p:cTn id="319" dur="1" fill="hold">
                                          <p:stCondLst>
                                            <p:cond delay="0"/>
                                          </p:stCondLst>
                                        </p:cTn>
                                        <p:tgtEl>
                                          <p:spTgt spid="430"/>
                                        </p:tgtEl>
                                        <p:attrNameLst>
                                          <p:attrName>style.visibility</p:attrName>
                                        </p:attrNameLst>
                                      </p:cBhvr>
                                      <p:to>
                                        <p:strVal val="visible"/>
                                      </p:to>
                                    </p:set>
                                    <p:animEffect transition="in" filter="circle(in)">
                                      <p:cBhvr>
                                        <p:cTn id="320" dur="2000"/>
                                        <p:tgtEl>
                                          <p:spTgt spid="430"/>
                                        </p:tgtEl>
                                      </p:cBhvr>
                                    </p:animEffect>
                                  </p:childTnLst>
                                </p:cTn>
                              </p:par>
                            </p:childTnLst>
                          </p:cTn>
                        </p:par>
                      </p:childTnLst>
                    </p:cTn>
                  </p:par>
                  <p:par>
                    <p:cTn id="321" fill="hold">
                      <p:stCondLst>
                        <p:cond delay="indefinite"/>
                      </p:stCondLst>
                      <p:childTnLst>
                        <p:par>
                          <p:cTn id="322" fill="hold">
                            <p:stCondLst>
                              <p:cond delay="0"/>
                            </p:stCondLst>
                            <p:childTnLst>
                              <p:par>
                                <p:cTn id="323" presetID="6" presetClass="entr" presetSubtype="16" fill="hold" nodeType="clickEffect">
                                  <p:stCondLst>
                                    <p:cond delay="0"/>
                                  </p:stCondLst>
                                  <p:childTnLst>
                                    <p:set>
                                      <p:cBhvr>
                                        <p:cTn id="324" dur="1" fill="hold">
                                          <p:stCondLst>
                                            <p:cond delay="0"/>
                                          </p:stCondLst>
                                        </p:cTn>
                                        <p:tgtEl>
                                          <p:spTgt spid="434"/>
                                        </p:tgtEl>
                                        <p:attrNameLst>
                                          <p:attrName>style.visibility</p:attrName>
                                        </p:attrNameLst>
                                      </p:cBhvr>
                                      <p:to>
                                        <p:strVal val="visible"/>
                                      </p:to>
                                    </p:set>
                                    <p:animEffect transition="in" filter="circle(in)">
                                      <p:cBhvr>
                                        <p:cTn id="325" dur="2000"/>
                                        <p:tgtEl>
                                          <p:spTgt spid="434"/>
                                        </p:tgtEl>
                                      </p:cBhvr>
                                    </p:animEffect>
                                  </p:childTnLst>
                                </p:cTn>
                              </p:par>
                            </p:childTnLst>
                          </p:cTn>
                        </p:par>
                      </p:childTnLst>
                    </p:cTn>
                  </p:par>
                  <p:par>
                    <p:cTn id="326" fill="hold">
                      <p:stCondLst>
                        <p:cond delay="indefinite"/>
                      </p:stCondLst>
                      <p:childTnLst>
                        <p:par>
                          <p:cTn id="327" fill="hold">
                            <p:stCondLst>
                              <p:cond delay="0"/>
                            </p:stCondLst>
                            <p:childTnLst>
                              <p:par>
                                <p:cTn id="328" presetID="14" presetClass="entr" presetSubtype="10" fill="hold" nodeType="clickEffect">
                                  <p:stCondLst>
                                    <p:cond delay="0"/>
                                  </p:stCondLst>
                                  <p:childTnLst>
                                    <p:set>
                                      <p:cBhvr>
                                        <p:cTn id="329" dur="1" fill="hold">
                                          <p:stCondLst>
                                            <p:cond delay="0"/>
                                          </p:stCondLst>
                                        </p:cTn>
                                        <p:tgtEl>
                                          <p:spTgt spid="465"/>
                                        </p:tgtEl>
                                        <p:attrNameLst>
                                          <p:attrName>style.visibility</p:attrName>
                                        </p:attrNameLst>
                                      </p:cBhvr>
                                      <p:to>
                                        <p:strVal val="visible"/>
                                      </p:to>
                                    </p:set>
                                    <p:animEffect transition="in" filter="randombar(horizontal)">
                                      <p:cBhvr>
                                        <p:cTn id="330" dur="500"/>
                                        <p:tgtEl>
                                          <p:spTgt spid="465"/>
                                        </p:tgtEl>
                                      </p:cBhvr>
                                    </p:animEffect>
                                  </p:childTnLst>
                                </p:cTn>
                              </p:par>
                            </p:childTnLst>
                          </p:cTn>
                        </p:par>
                      </p:childTnLst>
                    </p:cTn>
                  </p:par>
                  <p:par>
                    <p:cTn id="331" fill="hold">
                      <p:stCondLst>
                        <p:cond delay="indefinite"/>
                      </p:stCondLst>
                      <p:childTnLst>
                        <p:par>
                          <p:cTn id="332" fill="hold">
                            <p:stCondLst>
                              <p:cond delay="0"/>
                            </p:stCondLst>
                            <p:childTnLst>
                              <p:par>
                                <p:cTn id="333" presetID="14" presetClass="entr" presetSubtype="10" fill="hold" nodeType="clickEffect">
                                  <p:stCondLst>
                                    <p:cond delay="0"/>
                                  </p:stCondLst>
                                  <p:childTnLst>
                                    <p:set>
                                      <p:cBhvr>
                                        <p:cTn id="334" dur="1" fill="hold">
                                          <p:stCondLst>
                                            <p:cond delay="0"/>
                                          </p:stCondLst>
                                        </p:cTn>
                                        <p:tgtEl>
                                          <p:spTgt spid="435"/>
                                        </p:tgtEl>
                                        <p:attrNameLst>
                                          <p:attrName>style.visibility</p:attrName>
                                        </p:attrNameLst>
                                      </p:cBhvr>
                                      <p:to>
                                        <p:strVal val="visible"/>
                                      </p:to>
                                    </p:set>
                                    <p:animEffect transition="in" filter="randombar(horizontal)">
                                      <p:cBhvr>
                                        <p:cTn id="335" dur="500"/>
                                        <p:tgtEl>
                                          <p:spTgt spid="435"/>
                                        </p:tgtEl>
                                      </p:cBhvr>
                                    </p:animEffect>
                                  </p:childTnLst>
                                </p:cTn>
                              </p:par>
                            </p:childTnLst>
                          </p:cTn>
                        </p:par>
                      </p:childTnLst>
                    </p:cTn>
                  </p:par>
                  <p:par>
                    <p:cTn id="336" fill="hold">
                      <p:stCondLst>
                        <p:cond delay="indefinite"/>
                      </p:stCondLst>
                      <p:childTnLst>
                        <p:par>
                          <p:cTn id="337" fill="hold">
                            <p:stCondLst>
                              <p:cond delay="0"/>
                            </p:stCondLst>
                            <p:childTnLst>
                              <p:par>
                                <p:cTn id="338" presetID="42" presetClass="entr" presetSubtype="0" fill="hold" nodeType="clickEffect">
                                  <p:stCondLst>
                                    <p:cond delay="0"/>
                                  </p:stCondLst>
                                  <p:childTnLst>
                                    <p:set>
                                      <p:cBhvr>
                                        <p:cTn id="339" dur="1" fill="hold">
                                          <p:stCondLst>
                                            <p:cond delay="0"/>
                                          </p:stCondLst>
                                        </p:cTn>
                                        <p:tgtEl>
                                          <p:spTgt spid="319"/>
                                        </p:tgtEl>
                                        <p:attrNameLst>
                                          <p:attrName>style.visibility</p:attrName>
                                        </p:attrNameLst>
                                      </p:cBhvr>
                                      <p:to>
                                        <p:strVal val="visible"/>
                                      </p:to>
                                    </p:set>
                                    <p:animEffect transition="in" filter="fade">
                                      <p:cBhvr>
                                        <p:cTn id="340" dur="1000"/>
                                        <p:tgtEl>
                                          <p:spTgt spid="319"/>
                                        </p:tgtEl>
                                      </p:cBhvr>
                                    </p:animEffect>
                                    <p:anim calcmode="lin" valueType="num">
                                      <p:cBhvr>
                                        <p:cTn id="341" dur="1000" fill="hold"/>
                                        <p:tgtEl>
                                          <p:spTgt spid="319"/>
                                        </p:tgtEl>
                                        <p:attrNameLst>
                                          <p:attrName>ppt_x</p:attrName>
                                        </p:attrNameLst>
                                      </p:cBhvr>
                                      <p:tavLst>
                                        <p:tav tm="0">
                                          <p:val>
                                            <p:strVal val="#ppt_x"/>
                                          </p:val>
                                        </p:tav>
                                        <p:tav tm="100000">
                                          <p:val>
                                            <p:strVal val="#ppt_x"/>
                                          </p:val>
                                        </p:tav>
                                      </p:tavLst>
                                    </p:anim>
                                    <p:anim calcmode="lin" valueType="num">
                                      <p:cBhvr>
                                        <p:cTn id="342" dur="1000" fill="hold"/>
                                        <p:tgtEl>
                                          <p:spTgt spid="3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2390" y="979388"/>
            <a:ext cx="9976290" cy="1251194"/>
          </a:xfrm>
          <a:prstGeom prst="rect">
            <a:avLst/>
          </a:prstGeom>
        </p:spPr>
      </p:pic>
      <p:sp>
        <p:nvSpPr>
          <p:cNvPr id="4" name="Rounded Rectangle 3"/>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spTree>
    <p:extLst>
      <p:ext uri="{BB962C8B-B14F-4D97-AF65-F5344CB8AC3E}">
        <p14:creationId xmlns:p14="http://schemas.microsoft.com/office/powerpoint/2010/main" val="327762392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0139" y="1138536"/>
            <a:ext cx="8692034" cy="1121337"/>
          </a:xfrm>
          <a:prstGeom prst="rect">
            <a:avLst/>
          </a:prstGeom>
        </p:spPr>
      </p:pic>
      <p:sp>
        <p:nvSpPr>
          <p:cNvPr id="4" name="Rounded Rectangle 3"/>
          <p:cNvSpPr/>
          <p:nvPr/>
        </p:nvSpPr>
        <p:spPr>
          <a:xfrm>
            <a:off x="3287460" y="442169"/>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a:solidFill>
                  <a:srgbClr val="FFC000"/>
                </a:solidFill>
                <a:latin typeface="Times New Roman" panose="02020603050405020304" pitchFamily="18" charset="0"/>
                <a:ea typeface="Times New Roman" panose="02020603050405020304" pitchFamily="18" charset="0"/>
              </a:rPr>
              <a:t>TỔNG KẾT CHƯƠNG I</a:t>
            </a:r>
            <a:endParaRPr lang="en-US"/>
          </a:p>
        </p:txBody>
      </p:sp>
    </p:spTree>
    <p:extLst>
      <p:ext uri="{BB962C8B-B14F-4D97-AF65-F5344CB8AC3E}">
        <p14:creationId xmlns:p14="http://schemas.microsoft.com/office/powerpoint/2010/main" val="140165773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188005" y="566860"/>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smtClean="0">
                <a:solidFill>
                  <a:srgbClr val="FFC000"/>
                </a:solidFill>
                <a:latin typeface="Times New Roman" panose="02020603050405020304" pitchFamily="18" charset="0"/>
                <a:ea typeface="Times New Roman" panose="02020603050405020304" pitchFamily="18" charset="0"/>
              </a:rPr>
              <a:t>KIỂM TRA CHƯƠNG </a:t>
            </a:r>
            <a:r>
              <a:rPr lang="es-ES" b="1">
                <a:solidFill>
                  <a:srgbClr val="FFC000"/>
                </a:solidFill>
                <a:latin typeface="Times New Roman" panose="02020603050405020304" pitchFamily="18" charset="0"/>
                <a:ea typeface="Times New Roman" panose="02020603050405020304" pitchFamily="18" charset="0"/>
              </a:rPr>
              <a:t>I</a:t>
            </a:r>
            <a:endParaRPr lang="en-US"/>
          </a:p>
        </p:txBody>
      </p:sp>
      <p:pic>
        <p:nvPicPr>
          <p:cNvPr id="5" name="Picture 4"/>
          <p:cNvPicPr>
            <a:picLocks noChangeAspect="1"/>
          </p:cNvPicPr>
          <p:nvPr/>
        </p:nvPicPr>
        <p:blipFill rotWithShape="1">
          <a:blip r:embed="rId3"/>
          <a:srcRect r="35561" b="-246"/>
          <a:stretch/>
        </p:blipFill>
        <p:spPr>
          <a:xfrm>
            <a:off x="372861" y="1213657"/>
            <a:ext cx="7630288" cy="1061086"/>
          </a:xfrm>
          <a:prstGeom prst="rect">
            <a:avLst/>
          </a:prstGeom>
        </p:spPr>
      </p:pic>
      <p:pic>
        <p:nvPicPr>
          <p:cNvPr id="6" name="Picture 5"/>
          <p:cNvPicPr>
            <a:picLocks noChangeAspect="1"/>
          </p:cNvPicPr>
          <p:nvPr/>
        </p:nvPicPr>
        <p:blipFill>
          <a:blip r:embed="rId4"/>
          <a:stretch>
            <a:fillRect/>
          </a:stretch>
        </p:blipFill>
        <p:spPr>
          <a:xfrm>
            <a:off x="372861" y="2505904"/>
            <a:ext cx="11414327" cy="813583"/>
          </a:xfrm>
          <a:prstGeom prst="rect">
            <a:avLst/>
          </a:prstGeom>
        </p:spPr>
      </p:pic>
      <p:grpSp>
        <p:nvGrpSpPr>
          <p:cNvPr id="8" name="Group 5"/>
          <p:cNvGrpSpPr>
            <a:grpSpLocks/>
          </p:cNvGrpSpPr>
          <p:nvPr/>
        </p:nvGrpSpPr>
        <p:grpSpPr bwMode="auto">
          <a:xfrm>
            <a:off x="1104403" y="4179865"/>
            <a:ext cx="5634927" cy="1030067"/>
            <a:chOff x="4754" y="5905"/>
            <a:chExt cx="3958" cy="689"/>
          </a:xfrm>
        </p:grpSpPr>
        <p:sp>
          <p:nvSpPr>
            <p:cNvPr id="9" name="AutoShape 38"/>
            <p:cNvSpPr>
              <a:spLocks noChangeShapeType="1"/>
            </p:cNvSpPr>
            <p:nvPr/>
          </p:nvSpPr>
          <p:spPr bwMode="auto">
            <a:xfrm>
              <a:off x="4754" y="6126"/>
              <a:ext cx="3958" cy="0"/>
            </a:xfrm>
            <a:prstGeom prst="straightConnector1">
              <a:avLst/>
            </a:prstGeom>
            <a:noFill/>
            <a:ln w="12700">
              <a:solidFill>
                <a:srgbClr val="000099"/>
              </a:solidFill>
              <a:round/>
              <a:headEnd/>
              <a:tailEnd type="stealth"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nvGraphicFramePr>
          <p:xfrm>
            <a:off x="7295" y="6285"/>
            <a:ext cx="216" cy="309"/>
          </p:xfrm>
          <a:graphic>
            <a:graphicData uri="http://schemas.openxmlformats.org/presentationml/2006/ole">
              <mc:AlternateContent xmlns:mc="http://schemas.openxmlformats.org/markup-compatibility/2006">
                <mc:Choice xmlns:v="urn:schemas-microsoft-com:vml" Requires="v">
                  <p:oleObj spid="_x0000_s186480" name="Equation" r:id="rId5" imgW="114102" imgH="177492" progId="Equation.DSMT4">
                    <p:embed/>
                  </p:oleObj>
                </mc:Choice>
                <mc:Fallback>
                  <p:oleObj name="Equation" r:id="rId5" imgW="114102" imgH="177492" progId="Equation.DSMT4">
                    <p:embed/>
                    <p:pic>
                      <p:nvPicPr>
                        <p:cNvPr id="0" name="Object 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95" y="6285"/>
                          <a:ext cx="216" cy="30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nvGraphicFramePr>
          <p:xfrm>
            <a:off x="7332" y="5905"/>
            <a:ext cx="312" cy="442"/>
          </p:xfrm>
          <a:graphic>
            <a:graphicData uri="http://schemas.openxmlformats.org/presentationml/2006/ole">
              <mc:AlternateContent xmlns:mc="http://schemas.openxmlformats.org/markup-compatibility/2006">
                <mc:Choice xmlns:v="urn:schemas-microsoft-com:vml" Requires="v">
                  <p:oleObj spid="_x0000_s186481" name="Equation" r:id="rId7" imgW="164957" imgH="253780" progId="Equation.DSMT4">
                    <p:embed/>
                  </p:oleObj>
                </mc:Choice>
                <mc:Fallback>
                  <p:oleObj name="Equation" r:id="rId7" imgW="164957" imgH="253780" progId="Equation.DSMT4">
                    <p:embed/>
                    <p:pic>
                      <p:nvPicPr>
                        <p:cNvPr id="0" name="Object 3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2" y="5905"/>
                          <a:ext cx="312" cy="4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Oval 35"/>
            <p:cNvSpPr>
              <a:spLocks noChangeArrowheads="1"/>
            </p:cNvSpPr>
            <p:nvPr/>
          </p:nvSpPr>
          <p:spPr bwMode="auto">
            <a:xfrm>
              <a:off x="7364" y="6095"/>
              <a:ext cx="57" cy="57"/>
            </a:xfrm>
            <a:prstGeom prst="ellipse">
              <a:avLst/>
            </a:prstGeom>
            <a:solidFill>
              <a:srgbClr val="FF0000"/>
            </a:solidFill>
            <a:ln w="12700">
              <a:solidFill>
                <a:srgbClr val="000099"/>
              </a:solidFill>
              <a:round/>
              <a:headEnd/>
              <a:tailEnd/>
            </a:ln>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3" name="AutoShape 34"/>
            <p:cNvSpPr>
              <a:spLocks noChangeShapeType="1"/>
            </p:cNvSpPr>
            <p:nvPr/>
          </p:nvSpPr>
          <p:spPr bwMode="auto">
            <a:xfrm flipH="1">
              <a:off x="6060"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4" name="AutoShape 33"/>
            <p:cNvSpPr>
              <a:spLocks noChangeShapeType="1"/>
            </p:cNvSpPr>
            <p:nvPr/>
          </p:nvSpPr>
          <p:spPr bwMode="auto">
            <a:xfrm flipH="1">
              <a:off x="7313"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5" name="AutoShape 32"/>
            <p:cNvSpPr>
              <a:spLocks noChangeShapeType="1"/>
            </p:cNvSpPr>
            <p:nvPr/>
          </p:nvSpPr>
          <p:spPr bwMode="auto">
            <a:xfrm flipH="1">
              <a:off x="7261"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6" name="AutoShape 31"/>
            <p:cNvSpPr>
              <a:spLocks noChangeShapeType="1"/>
            </p:cNvSpPr>
            <p:nvPr/>
          </p:nvSpPr>
          <p:spPr bwMode="auto">
            <a:xfrm flipH="1">
              <a:off x="7209"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7" name="AutoShape 30"/>
            <p:cNvSpPr>
              <a:spLocks noChangeShapeType="1"/>
            </p:cNvSpPr>
            <p:nvPr/>
          </p:nvSpPr>
          <p:spPr bwMode="auto">
            <a:xfrm flipH="1">
              <a:off x="7157"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8" name="AutoShape 29"/>
            <p:cNvSpPr>
              <a:spLocks noChangeShapeType="1"/>
            </p:cNvSpPr>
            <p:nvPr/>
          </p:nvSpPr>
          <p:spPr bwMode="auto">
            <a:xfrm flipH="1">
              <a:off x="7105"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19" name="AutoShape 28"/>
            <p:cNvSpPr>
              <a:spLocks noChangeShapeType="1"/>
            </p:cNvSpPr>
            <p:nvPr/>
          </p:nvSpPr>
          <p:spPr bwMode="auto">
            <a:xfrm flipH="1">
              <a:off x="7052"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0" name="AutoShape 27"/>
            <p:cNvSpPr>
              <a:spLocks noChangeShapeType="1"/>
            </p:cNvSpPr>
            <p:nvPr/>
          </p:nvSpPr>
          <p:spPr bwMode="auto">
            <a:xfrm flipH="1">
              <a:off x="6948"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1" name="AutoShape 26"/>
            <p:cNvSpPr>
              <a:spLocks noChangeShapeType="1"/>
            </p:cNvSpPr>
            <p:nvPr/>
          </p:nvSpPr>
          <p:spPr bwMode="auto">
            <a:xfrm flipH="1">
              <a:off x="6843"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2" name="AutoShape 25"/>
            <p:cNvSpPr>
              <a:spLocks noChangeShapeType="1"/>
            </p:cNvSpPr>
            <p:nvPr/>
          </p:nvSpPr>
          <p:spPr bwMode="auto">
            <a:xfrm flipH="1">
              <a:off x="7000"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3" name="AutoShape 24"/>
            <p:cNvSpPr>
              <a:spLocks noChangeShapeType="1"/>
            </p:cNvSpPr>
            <p:nvPr/>
          </p:nvSpPr>
          <p:spPr bwMode="auto">
            <a:xfrm flipH="1">
              <a:off x="6896"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4" name="AutoShape 23"/>
            <p:cNvSpPr>
              <a:spLocks noChangeShapeType="1"/>
            </p:cNvSpPr>
            <p:nvPr/>
          </p:nvSpPr>
          <p:spPr bwMode="auto">
            <a:xfrm flipH="1">
              <a:off x="6791"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5" name="AutoShape 22"/>
            <p:cNvSpPr>
              <a:spLocks noChangeShapeType="1"/>
            </p:cNvSpPr>
            <p:nvPr/>
          </p:nvSpPr>
          <p:spPr bwMode="auto">
            <a:xfrm flipH="1">
              <a:off x="6739"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6" name="AutoShape 21"/>
            <p:cNvSpPr>
              <a:spLocks noChangeShapeType="1"/>
            </p:cNvSpPr>
            <p:nvPr/>
          </p:nvSpPr>
          <p:spPr bwMode="auto">
            <a:xfrm flipH="1">
              <a:off x="6687"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7" name="AutoShape 20"/>
            <p:cNvSpPr>
              <a:spLocks noChangeShapeType="1"/>
            </p:cNvSpPr>
            <p:nvPr/>
          </p:nvSpPr>
          <p:spPr bwMode="auto">
            <a:xfrm flipH="1">
              <a:off x="6635"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8" name="AutoShape 19"/>
            <p:cNvSpPr>
              <a:spLocks noChangeShapeType="1"/>
            </p:cNvSpPr>
            <p:nvPr/>
          </p:nvSpPr>
          <p:spPr bwMode="auto">
            <a:xfrm flipH="1">
              <a:off x="6530"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29" name="AutoShape 18"/>
            <p:cNvSpPr>
              <a:spLocks noChangeShapeType="1"/>
            </p:cNvSpPr>
            <p:nvPr/>
          </p:nvSpPr>
          <p:spPr bwMode="auto">
            <a:xfrm flipH="1">
              <a:off x="6426"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0" name="AutoShape 17"/>
            <p:cNvSpPr>
              <a:spLocks noChangeShapeType="1"/>
            </p:cNvSpPr>
            <p:nvPr/>
          </p:nvSpPr>
          <p:spPr bwMode="auto">
            <a:xfrm flipH="1">
              <a:off x="6582"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1" name="AutoShape 16"/>
            <p:cNvSpPr>
              <a:spLocks noChangeShapeType="1"/>
            </p:cNvSpPr>
            <p:nvPr/>
          </p:nvSpPr>
          <p:spPr bwMode="auto">
            <a:xfrm flipH="1">
              <a:off x="6478"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2" name="AutoShape 15"/>
            <p:cNvSpPr>
              <a:spLocks noChangeShapeType="1"/>
            </p:cNvSpPr>
            <p:nvPr/>
          </p:nvSpPr>
          <p:spPr bwMode="auto">
            <a:xfrm flipH="1">
              <a:off x="6321"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3" name="AutoShape 14"/>
            <p:cNvSpPr>
              <a:spLocks noChangeShapeType="1"/>
            </p:cNvSpPr>
            <p:nvPr/>
          </p:nvSpPr>
          <p:spPr bwMode="auto">
            <a:xfrm flipH="1">
              <a:off x="6217"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4" name="AutoShape 13"/>
            <p:cNvSpPr>
              <a:spLocks noChangeShapeType="1"/>
            </p:cNvSpPr>
            <p:nvPr/>
          </p:nvSpPr>
          <p:spPr bwMode="auto">
            <a:xfrm flipH="1">
              <a:off x="6373"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5" name="AutoShape 12"/>
            <p:cNvSpPr>
              <a:spLocks noChangeShapeType="1"/>
            </p:cNvSpPr>
            <p:nvPr/>
          </p:nvSpPr>
          <p:spPr bwMode="auto">
            <a:xfrm flipH="1">
              <a:off x="6269"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6" name="AutoShape 11"/>
            <p:cNvSpPr>
              <a:spLocks noChangeShapeType="1"/>
            </p:cNvSpPr>
            <p:nvPr/>
          </p:nvSpPr>
          <p:spPr bwMode="auto">
            <a:xfrm flipH="1">
              <a:off x="6165"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7" name="AutoShape 10"/>
            <p:cNvSpPr>
              <a:spLocks noChangeShapeType="1"/>
            </p:cNvSpPr>
            <p:nvPr/>
          </p:nvSpPr>
          <p:spPr bwMode="auto">
            <a:xfrm flipH="1">
              <a:off x="6112"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sp>
          <p:nvSpPr>
            <p:cNvPr id="38" name="AutoShape 9"/>
            <p:cNvSpPr>
              <a:spLocks noChangeShapeType="1"/>
            </p:cNvSpPr>
            <p:nvPr/>
          </p:nvSpPr>
          <p:spPr bwMode="auto">
            <a:xfrm flipH="1">
              <a:off x="6008" y="6054"/>
              <a:ext cx="56" cy="144"/>
            </a:xfrm>
            <a:prstGeom prst="straightConnector1">
              <a:avLst/>
            </a:prstGeom>
            <a:noFill/>
            <a:ln w="9525">
              <a:solidFill>
                <a:srgbClr val="000099"/>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graphicFrame>
          <p:nvGraphicFramePr>
            <p:cNvPr id="39" name="Object 38"/>
            <p:cNvGraphicFramePr>
              <a:graphicFrameLocks noChangeAspect="1"/>
            </p:cNvGraphicFramePr>
            <p:nvPr/>
          </p:nvGraphicFramePr>
          <p:xfrm>
            <a:off x="5710" y="6285"/>
            <a:ext cx="384" cy="288"/>
          </p:xfrm>
          <a:graphic>
            <a:graphicData uri="http://schemas.openxmlformats.org/presentationml/2006/ole">
              <mc:AlternateContent xmlns:mc="http://schemas.openxmlformats.org/markup-compatibility/2006">
                <mc:Choice xmlns:v="urn:schemas-microsoft-com:vml" Requires="v">
                  <p:oleObj spid="_x0000_s186482" name="Equation" r:id="rId9" imgW="203024" imgH="164957" progId="Equation.DSMT4">
                    <p:embed/>
                  </p:oleObj>
                </mc:Choice>
                <mc:Fallback>
                  <p:oleObj name="Equation" r:id="rId9" imgW="203024" imgH="164957" progId="Equation.DSMT4">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10" y="6285"/>
                          <a:ext cx="384" cy="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 name="Object 39"/>
            <p:cNvGraphicFramePr>
              <a:graphicFrameLocks noChangeAspect="1"/>
            </p:cNvGraphicFramePr>
            <p:nvPr/>
          </p:nvGraphicFramePr>
          <p:xfrm>
            <a:off x="5729" y="5905"/>
            <a:ext cx="335" cy="442"/>
          </p:xfrm>
          <a:graphic>
            <a:graphicData uri="http://schemas.openxmlformats.org/presentationml/2006/ole">
              <mc:AlternateContent xmlns:mc="http://schemas.openxmlformats.org/markup-compatibility/2006">
                <mc:Choice xmlns:v="urn:schemas-microsoft-com:vml" Requires="v">
                  <p:oleObj spid="_x0000_s186483" name="Equation" r:id="rId11" imgW="177569" imgH="253670" progId="Equation.DSMT4">
                    <p:embed/>
                  </p:oleObj>
                </mc:Choice>
                <mc:Fallback>
                  <p:oleObj name="Equation" r:id="rId11" imgW="177569" imgH="253670" progId="Equation.DSMT4">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29" y="5905"/>
                          <a:ext cx="335" cy="4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 name="Oval 6"/>
            <p:cNvSpPr>
              <a:spLocks noChangeArrowheads="1"/>
            </p:cNvSpPr>
            <p:nvPr/>
          </p:nvSpPr>
          <p:spPr bwMode="auto">
            <a:xfrm>
              <a:off x="5951" y="6095"/>
              <a:ext cx="57" cy="57"/>
            </a:xfrm>
            <a:prstGeom prst="ellipse">
              <a:avLst/>
            </a:prstGeom>
            <a:solidFill>
              <a:srgbClr val="FF0000"/>
            </a:solidFill>
            <a:ln w="12700">
              <a:solidFill>
                <a:srgbClr val="000099"/>
              </a:solidFill>
              <a:round/>
              <a:headEnd/>
              <a:tailEnd/>
            </a:ln>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grpSp>
      <p:graphicFrame>
        <p:nvGraphicFramePr>
          <p:cNvPr id="42" name="Object 41"/>
          <p:cNvGraphicFramePr>
            <a:graphicFrameLocks noChangeAspect="1"/>
          </p:cNvGraphicFramePr>
          <p:nvPr>
            <p:extLst>
              <p:ext uri="{D42A27DB-BD31-4B8C-83A1-F6EECF244321}">
                <p14:modId xmlns:p14="http://schemas.microsoft.com/office/powerpoint/2010/main" val="2537718680"/>
              </p:ext>
            </p:extLst>
          </p:nvPr>
        </p:nvGraphicFramePr>
        <p:xfrm>
          <a:off x="8151839" y="4270900"/>
          <a:ext cx="2020987" cy="460062"/>
        </p:xfrm>
        <a:graphic>
          <a:graphicData uri="http://schemas.openxmlformats.org/presentationml/2006/ole">
            <mc:AlternateContent xmlns:mc="http://schemas.openxmlformats.org/markup-compatibility/2006">
              <mc:Choice xmlns:v="urn:schemas-microsoft-com:vml" Requires="v">
                <p:oleObj spid="_x0000_s186484" name="Equation" r:id="rId13" imgW="1155700" imgH="254000" progId="Equation.DSMT4">
                  <p:embed/>
                </p:oleObj>
              </mc:Choice>
              <mc:Fallback>
                <p:oleObj name="Equation" r:id="rId13" imgW="1155700" imgH="254000" progId="Equation.DSMT4">
                  <p:embed/>
                  <p:pic>
                    <p:nvPicPr>
                      <p:cNvPr id="0" name="Object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151839" y="4270900"/>
                        <a:ext cx="2020987" cy="460062"/>
                      </a:xfrm>
                      <a:prstGeom prst="rect">
                        <a:avLst/>
                      </a:prstGeom>
                      <a:noFill/>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95805999"/>
              </p:ext>
            </p:extLst>
          </p:nvPr>
        </p:nvGraphicFramePr>
        <p:xfrm>
          <a:off x="8183487" y="4694899"/>
          <a:ext cx="2037418" cy="460062"/>
        </p:xfrm>
        <a:graphic>
          <a:graphicData uri="http://schemas.openxmlformats.org/presentationml/2006/ole">
            <mc:AlternateContent xmlns:mc="http://schemas.openxmlformats.org/markup-compatibility/2006">
              <mc:Choice xmlns:v="urn:schemas-microsoft-com:vml" Requires="v">
                <p:oleObj spid="_x0000_s186485" name="Equation" r:id="rId15" imgW="1167893" imgH="253890" progId="Equation.DSMT4">
                  <p:embed/>
                </p:oleObj>
              </mc:Choice>
              <mc:Fallback>
                <p:oleObj name="Equation" r:id="rId15" imgW="1167893" imgH="253890" progId="Equation.DSMT4">
                  <p:embed/>
                  <p:pic>
                    <p:nvPicPr>
                      <p:cNvPr id="0" name="Object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183487" y="4694899"/>
                        <a:ext cx="2037418" cy="460062"/>
                      </a:xfrm>
                      <a:prstGeom prst="rect">
                        <a:avLst/>
                      </a:prstGeom>
                      <a:noFill/>
                    </p:spPr>
                  </p:pic>
                </p:oleObj>
              </mc:Fallback>
            </mc:AlternateContent>
          </a:graphicData>
        </a:graphic>
      </p:graphicFrame>
      <p:graphicFrame>
        <p:nvGraphicFramePr>
          <p:cNvPr id="44" name="Object 43"/>
          <p:cNvGraphicFramePr>
            <a:graphicFrameLocks noChangeAspect="1"/>
          </p:cNvGraphicFramePr>
          <p:nvPr>
            <p:extLst>
              <p:ext uri="{D42A27DB-BD31-4B8C-83A1-F6EECF244321}">
                <p14:modId xmlns:p14="http://schemas.microsoft.com/office/powerpoint/2010/main" val="1456732791"/>
              </p:ext>
            </p:extLst>
          </p:nvPr>
        </p:nvGraphicFramePr>
        <p:xfrm>
          <a:off x="8271855" y="5082667"/>
          <a:ext cx="2020987" cy="460062"/>
        </p:xfrm>
        <a:graphic>
          <a:graphicData uri="http://schemas.openxmlformats.org/presentationml/2006/ole">
            <mc:AlternateContent xmlns:mc="http://schemas.openxmlformats.org/markup-compatibility/2006">
              <mc:Choice xmlns:v="urn:schemas-microsoft-com:vml" Requires="v">
                <p:oleObj spid="_x0000_s186486" name="Equation" r:id="rId17" imgW="1155700" imgH="254000" progId="Equation.DSMT4">
                  <p:embed/>
                </p:oleObj>
              </mc:Choice>
              <mc:Fallback>
                <p:oleObj name="Equation" r:id="rId17" imgW="1155700" imgH="254000" progId="Equation.DSMT4">
                  <p:embed/>
                  <p:pic>
                    <p:nvPicPr>
                      <p:cNvPr id="0" name="Object 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271855" y="5082667"/>
                        <a:ext cx="2020987" cy="460062"/>
                      </a:xfrm>
                      <a:prstGeom prst="rect">
                        <a:avLst/>
                      </a:prstGeom>
                      <a:noFill/>
                    </p:spPr>
                  </p:pic>
                </p:oleObj>
              </mc:Fallback>
            </mc:AlternateContent>
          </a:graphicData>
        </a:graphic>
      </p:graphicFrame>
      <p:graphicFrame>
        <p:nvGraphicFramePr>
          <p:cNvPr id="45" name="Object 44"/>
          <p:cNvGraphicFramePr>
            <a:graphicFrameLocks noChangeAspect="1"/>
          </p:cNvGraphicFramePr>
          <p:nvPr>
            <p:extLst>
              <p:ext uri="{D42A27DB-BD31-4B8C-83A1-F6EECF244321}">
                <p14:modId xmlns:p14="http://schemas.microsoft.com/office/powerpoint/2010/main" val="1330438561"/>
              </p:ext>
            </p:extLst>
          </p:nvPr>
        </p:nvGraphicFramePr>
        <p:xfrm>
          <a:off x="8310972" y="5470356"/>
          <a:ext cx="2020987" cy="460062"/>
        </p:xfrm>
        <a:graphic>
          <a:graphicData uri="http://schemas.openxmlformats.org/presentationml/2006/ole">
            <mc:AlternateContent xmlns:mc="http://schemas.openxmlformats.org/markup-compatibility/2006">
              <mc:Choice xmlns:v="urn:schemas-microsoft-com:vml" Requires="v">
                <p:oleObj spid="_x0000_s186487" name="Equation" r:id="rId19" imgW="1155700" imgH="254000" progId="Equation.DSMT4">
                  <p:embed/>
                </p:oleObj>
              </mc:Choice>
              <mc:Fallback>
                <p:oleObj name="Equation" r:id="rId19" imgW="1155700" imgH="254000" progId="Equation.DSMT4">
                  <p:embed/>
                  <p:pic>
                    <p:nvPicPr>
                      <p:cNvPr id="0" name="Object 1"/>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310972" y="5470356"/>
                        <a:ext cx="2020987" cy="460062"/>
                      </a:xfrm>
                      <a:prstGeom prst="rect">
                        <a:avLst/>
                      </a:prstGeom>
                      <a:noFill/>
                    </p:spPr>
                  </p:pic>
                </p:oleObj>
              </mc:Fallback>
            </mc:AlternateContent>
          </a:graphicData>
        </a:graphic>
      </p:graphicFrame>
      <p:sp>
        <p:nvSpPr>
          <p:cNvPr id="46" name="Rectangle 39"/>
          <p:cNvSpPr>
            <a:spLocks noChangeArrowheads="1"/>
          </p:cNvSpPr>
          <p:nvPr/>
        </p:nvSpPr>
        <p:spPr bwMode="auto">
          <a:xfrm>
            <a:off x="194893" y="3615267"/>
            <a:ext cx="1111352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30238" algn="l"/>
              </a:tabLst>
              <a:defRPr>
                <a:solidFill>
                  <a:schemeClr val="tx1"/>
                </a:solidFill>
                <a:latin typeface="Arial" panose="020B0604020202020204" pitchFamily="34" charset="0"/>
              </a:defRPr>
            </a:lvl1pPr>
            <a:lvl2pPr eaLnBrk="0" fontAlgn="base" hangingPunct="0">
              <a:spcBef>
                <a:spcPct val="0"/>
              </a:spcBef>
              <a:spcAft>
                <a:spcPct val="0"/>
              </a:spcAft>
              <a:tabLst>
                <a:tab pos="630238" algn="l"/>
              </a:tabLst>
              <a:defRPr>
                <a:solidFill>
                  <a:schemeClr val="tx1"/>
                </a:solidFill>
                <a:latin typeface="Arial" panose="020B0604020202020204" pitchFamily="34" charset="0"/>
              </a:defRPr>
            </a:lvl2pPr>
            <a:lvl3pPr eaLnBrk="0" fontAlgn="base" hangingPunct="0">
              <a:spcBef>
                <a:spcPct val="0"/>
              </a:spcBef>
              <a:spcAft>
                <a:spcPct val="0"/>
              </a:spcAft>
              <a:tabLst>
                <a:tab pos="630238" algn="l"/>
              </a:tabLst>
              <a:defRPr>
                <a:solidFill>
                  <a:schemeClr val="tx1"/>
                </a:solidFill>
                <a:latin typeface="Arial" panose="020B0604020202020204" pitchFamily="34" charset="0"/>
              </a:defRPr>
            </a:lvl3pPr>
            <a:lvl4pPr eaLnBrk="0" fontAlgn="base" hangingPunct="0">
              <a:spcBef>
                <a:spcPct val="0"/>
              </a:spcBef>
              <a:spcAft>
                <a:spcPct val="0"/>
              </a:spcAft>
              <a:tabLst>
                <a:tab pos="630238" algn="l"/>
              </a:tabLst>
              <a:defRPr>
                <a:solidFill>
                  <a:schemeClr val="tx1"/>
                </a:solidFill>
                <a:latin typeface="Arial" panose="020B0604020202020204" pitchFamily="34" charset="0"/>
              </a:defRPr>
            </a:lvl4pPr>
            <a:lvl5pPr eaLnBrk="0" fontAlgn="base" hangingPunct="0">
              <a:spcBef>
                <a:spcPct val="0"/>
              </a:spcBef>
              <a:spcAft>
                <a:spcPct val="0"/>
              </a:spcAft>
              <a:tabLst>
                <a:tab pos="630238" algn="l"/>
              </a:tabLst>
              <a:defRPr>
                <a:solidFill>
                  <a:schemeClr val="tx1"/>
                </a:solidFill>
                <a:latin typeface="Arial" panose="020B0604020202020204" pitchFamily="34" charset="0"/>
              </a:defRPr>
            </a:lvl5pPr>
            <a:lvl6pPr eaLnBrk="0" fontAlgn="base" hangingPunct="0">
              <a:spcBef>
                <a:spcPct val="0"/>
              </a:spcBef>
              <a:spcAft>
                <a:spcPct val="0"/>
              </a:spcAft>
              <a:tabLst>
                <a:tab pos="630238" algn="l"/>
              </a:tabLst>
              <a:defRPr>
                <a:solidFill>
                  <a:schemeClr val="tx1"/>
                </a:solidFill>
                <a:latin typeface="Arial" panose="020B0604020202020204" pitchFamily="34" charset="0"/>
              </a:defRPr>
            </a:lvl6pPr>
            <a:lvl7pPr eaLnBrk="0" fontAlgn="base" hangingPunct="0">
              <a:spcBef>
                <a:spcPct val="0"/>
              </a:spcBef>
              <a:spcAft>
                <a:spcPct val="0"/>
              </a:spcAft>
              <a:tabLst>
                <a:tab pos="630238" algn="l"/>
              </a:tabLst>
              <a:defRPr>
                <a:solidFill>
                  <a:schemeClr val="tx1"/>
                </a:solidFill>
                <a:latin typeface="Arial" panose="020B0604020202020204" pitchFamily="34" charset="0"/>
              </a:defRPr>
            </a:lvl7pPr>
            <a:lvl8pPr eaLnBrk="0" fontAlgn="base" hangingPunct="0">
              <a:spcBef>
                <a:spcPct val="0"/>
              </a:spcBef>
              <a:spcAft>
                <a:spcPct val="0"/>
              </a:spcAft>
              <a:tabLst>
                <a:tab pos="630238" algn="l"/>
              </a:tabLst>
              <a:defRPr>
                <a:solidFill>
                  <a:schemeClr val="tx1"/>
                </a:solidFill>
                <a:latin typeface="Arial" panose="020B0604020202020204" pitchFamily="34" charset="0"/>
              </a:defRPr>
            </a:lvl8pPr>
            <a:lvl9pPr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0238" algn="l"/>
              </a:tabLst>
            </a:pPr>
            <a:r>
              <a:rPr kumimoji="0" lang="en-US" altLang="en-US" sz="2400" b="1"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Bài tập 3: </a:t>
            </a:r>
            <a:r>
              <a:rPr kumimoji="0" lang="pt-BR" altLang="en-US" sz="2400"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Hình vẽ sau đây (phần không bị gạch) là biểu diễn của tập hợp nào?</a:t>
            </a: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47" name="Rectangle 40"/>
          <p:cNvSpPr>
            <a:spLocks noChangeArrowheads="1"/>
          </p:cNvSpPr>
          <p:nvPr/>
        </p:nvSpPr>
        <p:spPr bwMode="auto">
          <a:xfrm>
            <a:off x="7525099" y="4279596"/>
            <a:ext cx="68311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rgbClr val="000099"/>
                </a:solidFill>
                <a:effectLst/>
                <a:latin typeface="Times New Roman" panose="02020603050405020304" pitchFamily="18" charset="0"/>
                <a:ea typeface="Calibri" panose="020F0502020204030204" pitchFamily="34" charset="0"/>
                <a:cs typeface="Times New Roman" panose="02020603050405020304" pitchFamily="18" charset="0"/>
              </a:rPr>
              <a:t>A.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48" name="Rectangle 41"/>
          <p:cNvSpPr>
            <a:spLocks noChangeArrowheads="1"/>
          </p:cNvSpPr>
          <p:nvPr/>
        </p:nvSpPr>
        <p:spPr bwMode="auto">
          <a:xfrm>
            <a:off x="7563523" y="4713335"/>
            <a:ext cx="5979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en-US" b="1" i="0" u="none" strike="noStrike" cap="none" normalizeH="0" baseline="0" smtClean="0">
                <a:ln>
                  <a:noFill/>
                </a:ln>
                <a:solidFill>
                  <a:srgbClr val="000099"/>
                </a:solidFill>
                <a:effectLst/>
                <a:latin typeface="Times New Roman" panose="02020603050405020304" pitchFamily="18" charset="0"/>
                <a:ea typeface="Calibri" panose="020F0502020204030204" pitchFamily="34" charset="0"/>
                <a:cs typeface="Times New Roman" panose="02020603050405020304" pitchFamily="18" charset="0"/>
              </a:rPr>
              <a:t>B. </a:t>
            </a:r>
            <a:endParaRPr kumimoji="0" lang="vi-VN"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2" name="Rectangle 41"/>
          <p:cNvSpPr>
            <a:spLocks noChangeArrowheads="1"/>
          </p:cNvSpPr>
          <p:nvPr/>
        </p:nvSpPr>
        <p:spPr bwMode="auto">
          <a:xfrm>
            <a:off x="7600547" y="5150683"/>
            <a:ext cx="5979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C</a:t>
            </a:r>
            <a:r>
              <a:rPr kumimoji="0" lang="vi-VN" altLang="en-US" b="1" i="0" u="none" strike="noStrike" cap="none" normalizeH="0" baseline="0" smtClean="0">
                <a:ln>
                  <a:noFill/>
                </a:ln>
                <a:solidFill>
                  <a:srgbClr val="000099"/>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vi-VN"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3" name="Rectangle 41"/>
          <p:cNvSpPr>
            <a:spLocks noChangeArrowheads="1"/>
          </p:cNvSpPr>
          <p:nvPr/>
        </p:nvSpPr>
        <p:spPr bwMode="auto">
          <a:xfrm>
            <a:off x="7624217" y="5506549"/>
            <a:ext cx="5979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a:solidFill>
                  <a:srgbClr val="000099"/>
                </a:solidFill>
                <a:latin typeface="Times New Roman" panose="02020603050405020304" pitchFamily="18" charset="0"/>
                <a:ea typeface="Calibri" panose="020F0502020204030204" pitchFamily="34" charset="0"/>
                <a:cs typeface="Times New Roman" panose="02020603050405020304" pitchFamily="18" charset="0"/>
              </a:rPr>
              <a:t>D</a:t>
            </a:r>
            <a:r>
              <a:rPr kumimoji="0" lang="vi-VN" altLang="en-US" b="1" i="0" u="none" strike="noStrike" cap="none" normalizeH="0" baseline="0" smtClean="0">
                <a:ln>
                  <a:noFill/>
                </a:ln>
                <a:solidFill>
                  <a:srgbClr val="000099"/>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vi-VN"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54" name="Picture 53"/>
          <p:cNvPicPr>
            <a:picLocks noChangeAspect="1"/>
          </p:cNvPicPr>
          <p:nvPr/>
        </p:nvPicPr>
        <p:blipFill>
          <a:blip r:embed="rId21"/>
          <a:stretch>
            <a:fillRect/>
          </a:stretch>
        </p:blipFill>
        <p:spPr>
          <a:xfrm>
            <a:off x="194893" y="5623641"/>
            <a:ext cx="10640941" cy="881113"/>
          </a:xfrm>
          <a:prstGeom prst="rect">
            <a:avLst/>
          </a:prstGeom>
        </p:spPr>
      </p:pic>
    </p:spTree>
    <p:extLst>
      <p:ext uri="{BB962C8B-B14F-4D97-AF65-F5344CB8AC3E}">
        <p14:creationId xmlns:p14="http://schemas.microsoft.com/office/powerpoint/2010/main" val="9625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1000"/>
                                        <p:tgtEl>
                                          <p:spTgt spid="46"/>
                                        </p:tgtEl>
                                      </p:cBhvr>
                                    </p:animEffect>
                                    <p:anim calcmode="lin" valueType="num">
                                      <p:cBhvr>
                                        <p:cTn id="22" dur="1000" fill="hold"/>
                                        <p:tgtEl>
                                          <p:spTgt spid="46"/>
                                        </p:tgtEl>
                                        <p:attrNameLst>
                                          <p:attrName>ppt_x</p:attrName>
                                        </p:attrNameLst>
                                      </p:cBhvr>
                                      <p:tavLst>
                                        <p:tav tm="0">
                                          <p:val>
                                            <p:strVal val="#ppt_x"/>
                                          </p:val>
                                        </p:tav>
                                        <p:tav tm="100000">
                                          <p:val>
                                            <p:strVal val="#ppt_x"/>
                                          </p:val>
                                        </p:tav>
                                      </p:tavLst>
                                    </p:anim>
                                    <p:anim calcmode="lin" valueType="num">
                                      <p:cBhvr>
                                        <p:cTn id="23"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circle(in)">
                                      <p:cBhvr>
                                        <p:cTn id="35" dur="2000"/>
                                        <p:tgtEl>
                                          <p:spTgt spid="43"/>
                                        </p:tgtEl>
                                      </p:cBhvr>
                                    </p:animEffect>
                                  </p:childTnLst>
                                </p:cTn>
                              </p:par>
                              <p:par>
                                <p:cTn id="36" presetID="6" presetClass="entr" presetSubtype="16"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circle(in)">
                                      <p:cBhvr>
                                        <p:cTn id="38" dur="2000"/>
                                        <p:tgtEl>
                                          <p:spTgt spid="44"/>
                                        </p:tgtEl>
                                      </p:cBhvr>
                                    </p:animEffect>
                                  </p:childTnLst>
                                </p:cTn>
                              </p:par>
                              <p:par>
                                <p:cTn id="39" presetID="6" presetClass="entr" presetSubtype="16" fill="hold" nodeType="with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circle(in)">
                                      <p:cBhvr>
                                        <p:cTn id="41" dur="2000"/>
                                        <p:tgtEl>
                                          <p:spTgt spid="45"/>
                                        </p:tgtEl>
                                      </p:cBhvr>
                                    </p:animEffect>
                                  </p:childTnLst>
                                </p:cTn>
                              </p:par>
                              <p:par>
                                <p:cTn id="42" presetID="6" presetClass="entr" presetSubtype="16" fill="hold" grpId="0" nodeType="with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circle(in)">
                                      <p:cBhvr>
                                        <p:cTn id="44" dur="2000"/>
                                        <p:tgtEl>
                                          <p:spTgt spid="47"/>
                                        </p:tgtEl>
                                      </p:cBhvr>
                                    </p:animEffect>
                                  </p:childTnLst>
                                </p:cTn>
                              </p:par>
                              <p:par>
                                <p:cTn id="45" presetID="6"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circle(in)">
                                      <p:cBhvr>
                                        <p:cTn id="47" dur="2000"/>
                                        <p:tgtEl>
                                          <p:spTgt spid="48"/>
                                        </p:tgtEl>
                                      </p:cBhvr>
                                    </p:animEffect>
                                  </p:childTnLst>
                                </p:cTn>
                              </p:par>
                              <p:par>
                                <p:cTn id="48" presetID="6" presetClass="entr" presetSubtype="16"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circle(in)">
                                      <p:cBhvr>
                                        <p:cTn id="50" dur="2000"/>
                                        <p:tgtEl>
                                          <p:spTgt spid="52"/>
                                        </p:tgtEl>
                                      </p:cBhvr>
                                    </p:animEffect>
                                  </p:childTnLst>
                                </p:cTn>
                              </p:par>
                              <p:par>
                                <p:cTn id="51" presetID="6" presetClass="entr" presetSubtype="16"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circle(in)">
                                      <p:cBhvr>
                                        <p:cTn id="53" dur="2000"/>
                                        <p:tgtEl>
                                          <p:spTgt spid="53"/>
                                        </p:tgtEl>
                                      </p:cBhvr>
                                    </p:animEffect>
                                  </p:childTnLst>
                                </p:cTn>
                              </p:par>
                              <p:par>
                                <p:cTn id="54" presetID="6" presetClass="entr" presetSubtype="16" fill="hold"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circle(in)">
                                      <p:cBhvr>
                                        <p:cTn id="56" dur="2000"/>
                                        <p:tgtEl>
                                          <p:spTgt spid="42"/>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1000"/>
                                        <p:tgtEl>
                                          <p:spTgt spid="54"/>
                                        </p:tgtEl>
                                      </p:cBhvr>
                                    </p:animEffect>
                                    <p:anim calcmode="lin" valueType="num">
                                      <p:cBhvr>
                                        <p:cTn id="62" dur="1000" fill="hold"/>
                                        <p:tgtEl>
                                          <p:spTgt spid="54"/>
                                        </p:tgtEl>
                                        <p:attrNameLst>
                                          <p:attrName>ppt_x</p:attrName>
                                        </p:attrNameLst>
                                      </p:cBhvr>
                                      <p:tavLst>
                                        <p:tav tm="0">
                                          <p:val>
                                            <p:strVal val="#ppt_x"/>
                                          </p:val>
                                        </p:tav>
                                        <p:tav tm="100000">
                                          <p:val>
                                            <p:strVal val="#ppt_x"/>
                                          </p:val>
                                        </p:tav>
                                      </p:tavLst>
                                    </p:anim>
                                    <p:anim calcmode="lin" valueType="num">
                                      <p:cBhvr>
                                        <p:cTn id="6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52" grpId="0"/>
      <p:bldP spid="5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188005" y="566860"/>
            <a:ext cx="3127304" cy="4156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ES" b="1" smtClean="0">
                <a:solidFill>
                  <a:srgbClr val="FFC000"/>
                </a:solidFill>
                <a:latin typeface="Times New Roman" panose="02020603050405020304" pitchFamily="18" charset="0"/>
                <a:ea typeface="Times New Roman" panose="02020603050405020304" pitchFamily="18" charset="0"/>
              </a:rPr>
              <a:t>KIỂM TRA CHƯƠNG </a:t>
            </a:r>
            <a:r>
              <a:rPr lang="es-ES" b="1">
                <a:solidFill>
                  <a:srgbClr val="FFC000"/>
                </a:solidFill>
                <a:latin typeface="Times New Roman" panose="02020603050405020304" pitchFamily="18" charset="0"/>
                <a:ea typeface="Times New Roman" panose="02020603050405020304" pitchFamily="18" charset="0"/>
              </a:rPr>
              <a:t>I</a:t>
            </a:r>
            <a:endParaRPr lang="en-US"/>
          </a:p>
        </p:txBody>
      </p:sp>
      <p:pic>
        <p:nvPicPr>
          <p:cNvPr id="65" name="Picture 64"/>
          <p:cNvPicPr>
            <a:picLocks noChangeAspect="1"/>
          </p:cNvPicPr>
          <p:nvPr/>
        </p:nvPicPr>
        <p:blipFill>
          <a:blip r:embed="rId2"/>
          <a:stretch>
            <a:fillRect/>
          </a:stretch>
        </p:blipFill>
        <p:spPr>
          <a:xfrm>
            <a:off x="529173" y="1339526"/>
            <a:ext cx="9700105" cy="988037"/>
          </a:xfrm>
          <a:prstGeom prst="rect">
            <a:avLst/>
          </a:prstGeom>
        </p:spPr>
      </p:pic>
      <p:pic>
        <p:nvPicPr>
          <p:cNvPr id="67" name="Picture 66"/>
          <p:cNvPicPr>
            <a:picLocks noChangeAspect="1"/>
          </p:cNvPicPr>
          <p:nvPr/>
        </p:nvPicPr>
        <p:blipFill>
          <a:blip r:embed="rId3"/>
          <a:stretch>
            <a:fillRect/>
          </a:stretch>
        </p:blipFill>
        <p:spPr>
          <a:xfrm>
            <a:off x="529173" y="2684593"/>
            <a:ext cx="10182932" cy="843188"/>
          </a:xfrm>
          <a:prstGeom prst="rect">
            <a:avLst/>
          </a:prstGeom>
        </p:spPr>
      </p:pic>
    </p:spTree>
    <p:extLst>
      <p:ext uri="{BB962C8B-B14F-4D97-AF65-F5344CB8AC3E}">
        <p14:creationId xmlns:p14="http://schemas.microsoft.com/office/powerpoint/2010/main" val="233609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fade">
                                      <p:cBhvr>
                                        <p:cTn id="14" dur="1000"/>
                                        <p:tgtEl>
                                          <p:spTgt spid="67"/>
                                        </p:tgtEl>
                                      </p:cBhvr>
                                    </p:animEffect>
                                    <p:anim calcmode="lin" valueType="num">
                                      <p:cBhvr>
                                        <p:cTn id="15" dur="1000" fill="hold"/>
                                        <p:tgtEl>
                                          <p:spTgt spid="67"/>
                                        </p:tgtEl>
                                        <p:attrNameLst>
                                          <p:attrName>ppt_x</p:attrName>
                                        </p:attrNameLst>
                                      </p:cBhvr>
                                      <p:tavLst>
                                        <p:tav tm="0">
                                          <p:val>
                                            <p:strVal val="#ppt_x"/>
                                          </p:val>
                                        </p:tav>
                                        <p:tav tm="100000">
                                          <p:val>
                                            <p:strVal val="#ppt_x"/>
                                          </p:val>
                                        </p:tav>
                                      </p:tavLst>
                                    </p:anim>
                                    <p:anim calcmode="lin" valueType="num">
                                      <p:cBhvr>
                                        <p:cTn id="16"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7454" y="919146"/>
            <a:ext cx="4962897" cy="369332"/>
          </a:xfrm>
          <a:prstGeom prst="rect">
            <a:avLst/>
          </a:prstGeom>
        </p:spPr>
        <p:txBody>
          <a:bodyPr wrap="none">
            <a:spAutoFit/>
          </a:bodyPr>
          <a:lstStyle/>
          <a:p>
            <a:pPr algn="ctr">
              <a:spcBef>
                <a:spcPts val="1200"/>
              </a:spcBef>
              <a:spcAft>
                <a:spcPts val="300"/>
              </a:spcAft>
            </a:pPr>
            <a:r>
              <a:rPr lang="pt-BR" b="1">
                <a:latin typeface="Times New Roman" panose="02020603050405020304" pitchFamily="18" charset="0"/>
                <a:ea typeface="Times New Roman" panose="02020603050405020304" pitchFamily="18" charset="0"/>
              </a:rPr>
              <a:t>Chương II. HÀM SỐ BẬC NHẤT VÀ BẬC HAI</a:t>
            </a:r>
            <a:endParaRPr lang="en-US" b="1">
              <a:latin typeface="Times New Roman" panose="02020603050405020304" pitchFamily="18" charset="0"/>
              <a:ea typeface="Times New Roman" panose="02020603050405020304" pitchFamily="18" charset="0"/>
            </a:endParaRPr>
          </a:p>
        </p:txBody>
      </p:sp>
      <p:sp>
        <p:nvSpPr>
          <p:cNvPr id="5" name="Rectangle 4"/>
          <p:cNvSpPr/>
          <p:nvPr/>
        </p:nvSpPr>
        <p:spPr>
          <a:xfrm>
            <a:off x="2662551" y="2658896"/>
            <a:ext cx="10659291" cy="1751249"/>
          </a:xfrm>
          <a:prstGeom prst="rect">
            <a:avLst/>
          </a:prstGeom>
        </p:spPr>
        <p:txBody>
          <a:bodyPr wrap="square">
            <a:spAutoFit/>
          </a:bodyPr>
          <a:lstStyle/>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Biết </a:t>
            </a:r>
            <a:r>
              <a:rPr lang="en-US">
                <a:latin typeface="Times New Roman" panose="02020603050405020304" pitchFamily="18" charset="0"/>
                <a:ea typeface="Times New Roman" panose="02020603050405020304" pitchFamily="18" charset="0"/>
                <a:cs typeface="Times New Roman" panose="02020603050405020304" pitchFamily="18" charset="0"/>
              </a:rPr>
              <a:t>được các </a:t>
            </a:r>
            <a:r>
              <a:rPr lang="en-US">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khái niệm </a:t>
            </a:r>
            <a:r>
              <a:rPr lang="en-US">
                <a:latin typeface="Times New Roman" panose="02020603050405020304" pitchFamily="18" charset="0"/>
                <a:ea typeface="Times New Roman" panose="02020603050405020304" pitchFamily="18" charset="0"/>
                <a:cs typeface="Times New Roman" panose="02020603050405020304" pitchFamily="18" charset="0"/>
              </a:rPr>
              <a:t>về hàm số bậc nhất, hàm số bậc hai.</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a:latin typeface="Times New Roman" panose="02020603050405020304" pitchFamily="18" charset="0"/>
                <a:ea typeface="Times New Roman" panose="02020603050405020304" pitchFamily="18" charset="0"/>
                <a:cs typeface="Times New Roman" panose="02020603050405020304" pitchFamily="18" charset="0"/>
              </a:rPr>
              <a:t> được các bài tập về hàm số bậc nhất, hàm số bậc hai.</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Xác định được </a:t>
            </a:r>
            <a:r>
              <a:rPr lang="en-US">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tập xác định </a:t>
            </a:r>
            <a:r>
              <a:rPr lang="en-US">
                <a:latin typeface="Times New Roman" panose="02020603050405020304" pitchFamily="18" charset="0"/>
                <a:ea typeface="Times New Roman" panose="02020603050405020304" pitchFamily="18" charset="0"/>
                <a:cs typeface="Times New Roman" panose="02020603050405020304" pitchFamily="18" charset="0"/>
              </a:rPr>
              <a:t>của hàm số, xác định </a:t>
            </a:r>
            <a:r>
              <a:rPr lang="en-US">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giao điểm </a:t>
            </a:r>
            <a:r>
              <a:rPr lang="en-US">
                <a:latin typeface="Times New Roman" panose="02020603050405020304" pitchFamily="18" charset="0"/>
                <a:ea typeface="Times New Roman" panose="02020603050405020304" pitchFamily="18" charset="0"/>
                <a:cs typeface="Times New Roman" panose="02020603050405020304" pitchFamily="18" charset="0"/>
              </a:rPr>
              <a:t>của các hàm số trên cùng hệ trục tọa độ.</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Biết </a:t>
            </a:r>
            <a:r>
              <a:rPr lang="en-US">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khảo sát sự biến thiên và vẽ đồ thị </a:t>
            </a:r>
            <a:r>
              <a:rPr lang="en-US">
                <a:latin typeface="Times New Roman" panose="02020603050405020304" pitchFamily="18" charset="0"/>
                <a:ea typeface="Times New Roman" panose="02020603050405020304" pitchFamily="18" charset="0"/>
                <a:cs typeface="Times New Roman" panose="02020603050405020304" pitchFamily="18" charset="0"/>
              </a:rPr>
              <a:t>của hàm số bậc hai và các bài liên quan.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95337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8390" y="818214"/>
            <a:ext cx="1511952"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1. </a:t>
            </a:r>
            <a:r>
              <a:rPr lang="en-US" b="1" u="sng">
                <a:solidFill>
                  <a:srgbClr val="FF0000"/>
                </a:solidFill>
                <a:latin typeface="Times New Roman" panose="02020603050405020304" pitchFamily="18" charset="0"/>
                <a:ea typeface="Times New Roman" panose="02020603050405020304" pitchFamily="18" charset="0"/>
              </a:rPr>
              <a:t>Định nghĩa</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643019" y="1280881"/>
            <a:ext cx="8749175" cy="877386"/>
          </a:xfrm>
          <a:prstGeom prst="rect">
            <a:avLst/>
          </a:prstGeom>
        </p:spPr>
      </p:pic>
      <p:pic>
        <p:nvPicPr>
          <p:cNvPr id="7" name="Picture 6"/>
          <p:cNvPicPr>
            <a:picLocks noChangeAspect="1"/>
          </p:cNvPicPr>
          <p:nvPr/>
        </p:nvPicPr>
        <p:blipFill>
          <a:blip r:embed="rId3"/>
          <a:stretch>
            <a:fillRect/>
          </a:stretch>
        </p:blipFill>
        <p:spPr>
          <a:xfrm>
            <a:off x="616893" y="2090882"/>
            <a:ext cx="8606968" cy="807938"/>
          </a:xfrm>
          <a:prstGeom prst="rect">
            <a:avLst/>
          </a:prstGeom>
        </p:spPr>
      </p:pic>
      <p:pic>
        <p:nvPicPr>
          <p:cNvPr id="8" name="Picture 7"/>
          <p:cNvPicPr>
            <a:picLocks noChangeAspect="1"/>
          </p:cNvPicPr>
          <p:nvPr/>
        </p:nvPicPr>
        <p:blipFill>
          <a:blip r:embed="rId4"/>
          <a:stretch>
            <a:fillRect/>
          </a:stretch>
        </p:blipFill>
        <p:spPr>
          <a:xfrm>
            <a:off x="616893" y="2968268"/>
            <a:ext cx="8775301" cy="693202"/>
          </a:xfrm>
          <a:prstGeom prst="rect">
            <a:avLst/>
          </a:prstGeom>
        </p:spPr>
      </p:pic>
      <p:pic>
        <p:nvPicPr>
          <p:cNvPr id="9" name="Picture 8"/>
          <p:cNvPicPr>
            <a:picLocks noChangeAspect="1"/>
          </p:cNvPicPr>
          <p:nvPr/>
        </p:nvPicPr>
        <p:blipFill>
          <a:blip r:embed="rId5"/>
          <a:stretch>
            <a:fillRect/>
          </a:stretch>
        </p:blipFill>
        <p:spPr>
          <a:xfrm>
            <a:off x="1714173" y="3637263"/>
            <a:ext cx="8801427" cy="695265"/>
          </a:xfrm>
          <a:prstGeom prst="rect">
            <a:avLst/>
          </a:prstGeom>
        </p:spPr>
      </p:pic>
      <p:pic>
        <p:nvPicPr>
          <p:cNvPr id="10" name="Picture 9"/>
          <p:cNvPicPr>
            <a:picLocks noChangeAspect="1"/>
          </p:cNvPicPr>
          <p:nvPr/>
        </p:nvPicPr>
        <p:blipFill>
          <a:blip r:embed="rId6"/>
          <a:stretch>
            <a:fillRect/>
          </a:stretch>
        </p:blipFill>
        <p:spPr>
          <a:xfrm>
            <a:off x="1779487" y="4396635"/>
            <a:ext cx="8670798" cy="604888"/>
          </a:xfrm>
          <a:prstGeom prst="rect">
            <a:avLst/>
          </a:prstGeom>
        </p:spPr>
      </p:pic>
      <p:sp>
        <p:nvSpPr>
          <p:cNvPr id="11" name="Rectangle 10"/>
          <p:cNvSpPr/>
          <p:nvPr/>
        </p:nvSpPr>
        <p:spPr>
          <a:xfrm>
            <a:off x="1184366" y="5001523"/>
            <a:ext cx="9809623" cy="410882"/>
          </a:xfrm>
          <a:prstGeom prst="rect">
            <a:avLst/>
          </a:prstGeom>
        </p:spPr>
        <p:txBody>
          <a:bodyPr wrap="square">
            <a:spAutoFit/>
          </a:bodyPr>
          <a:lstStyle/>
          <a:p>
            <a:pPr indent="90170" algn="just">
              <a:lnSpc>
                <a:spcPct val="115000"/>
              </a:lnSpc>
              <a:spcBef>
                <a:spcPts val="600"/>
              </a:spcBef>
              <a:spcAft>
                <a:spcPts val="0"/>
              </a:spcAft>
            </a:pPr>
            <a:r>
              <a:rPr lang="pt-BR" b="1">
                <a:latin typeface="Times New Roman" panose="02020603050405020304" pitchFamily="18" charset="0"/>
                <a:ea typeface="Times New Roman" panose="02020603050405020304" pitchFamily="18" charset="0"/>
                <a:cs typeface="Times New Roman" panose="02020603050405020304" pitchFamily="18" charset="0"/>
              </a:rPr>
              <a:t>Tập xác định</a:t>
            </a:r>
            <a:r>
              <a:rPr lang="pt-BR">
                <a:latin typeface="Times New Roman" panose="02020603050405020304" pitchFamily="18" charset="0"/>
                <a:ea typeface="Times New Roman" panose="02020603050405020304" pitchFamily="18" charset="0"/>
                <a:cs typeface="Times New Roman" panose="02020603050405020304" pitchFamily="18" charset="0"/>
              </a:rPr>
              <a:t> của hàm số: gồm tất cả các số thực x sao cho f (x)  xác định (có nghĩa).</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7"/>
          <a:stretch>
            <a:fillRect/>
          </a:stretch>
        </p:blipFill>
        <p:spPr>
          <a:xfrm>
            <a:off x="2038706" y="5446217"/>
            <a:ext cx="8152360" cy="947161"/>
          </a:xfrm>
          <a:prstGeom prst="rect">
            <a:avLst/>
          </a:prstGeom>
        </p:spPr>
      </p:pic>
      <p:sp>
        <p:nvSpPr>
          <p:cNvPr id="3" name="Cloud 2"/>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59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in)">
                                      <p:cBhvr>
                                        <p:cTn id="28" dur="2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in)">
                                      <p:cBhvr>
                                        <p:cTn id="33" dur="2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circle(in)">
                                      <p:cBhvr>
                                        <p:cTn id="4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0999" y="997523"/>
            <a:ext cx="998991" cy="369332"/>
          </a:xfrm>
          <a:prstGeom prst="rect">
            <a:avLst/>
          </a:prstGeom>
        </p:spPr>
        <p:txBody>
          <a:bodyPr wrap="none">
            <a:spAutoFit/>
          </a:bodyPr>
          <a:lstStyle/>
          <a:p>
            <a:r>
              <a:rPr lang="pt-BR">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pt-BR"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Đồ thị</a:t>
            </a:r>
            <a:endParaRPr lang="en-US">
              <a:solidFill>
                <a:srgbClr val="FF000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800494" y="1463584"/>
            <a:ext cx="8725699" cy="861604"/>
          </a:xfrm>
          <a:prstGeom prst="rect">
            <a:avLst/>
          </a:prstGeom>
        </p:spPr>
      </p:pic>
      <p:pic>
        <p:nvPicPr>
          <p:cNvPr id="10" name="Picture 9"/>
          <p:cNvPicPr>
            <a:picLocks noChangeAspect="1"/>
          </p:cNvPicPr>
          <p:nvPr/>
        </p:nvPicPr>
        <p:blipFill rotWithShape="1">
          <a:blip r:embed="rId3"/>
          <a:srcRect l="1" r="-5358" b="6568"/>
          <a:stretch/>
        </p:blipFill>
        <p:spPr>
          <a:xfrm>
            <a:off x="6477280" y="2625226"/>
            <a:ext cx="3576262" cy="3027800"/>
          </a:xfrm>
          <a:prstGeom prst="rect">
            <a:avLst/>
          </a:prstGeom>
        </p:spPr>
      </p:pic>
      <p:pic>
        <p:nvPicPr>
          <p:cNvPr id="11" name="Picture 10"/>
          <p:cNvPicPr>
            <a:picLocks noChangeAspect="1"/>
          </p:cNvPicPr>
          <p:nvPr/>
        </p:nvPicPr>
        <p:blipFill>
          <a:blip r:embed="rId4"/>
          <a:stretch>
            <a:fillRect/>
          </a:stretch>
        </p:blipFill>
        <p:spPr>
          <a:xfrm>
            <a:off x="1902300" y="2852175"/>
            <a:ext cx="3732017" cy="2910973"/>
          </a:xfrm>
          <a:prstGeom prst="rect">
            <a:avLst/>
          </a:prstGeom>
        </p:spPr>
      </p:pic>
      <p:sp>
        <p:nvSpPr>
          <p:cNvPr id="7" name="Cloud 6"/>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0807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arn(inVertical)">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5240" y="540396"/>
            <a:ext cx="1982274" cy="458074"/>
          </a:xfrm>
          <a:prstGeom prst="rect">
            <a:avLst/>
          </a:prstGeom>
        </p:spPr>
        <p:txBody>
          <a:bodyPr wrap="none">
            <a:spAutoFit/>
          </a:bodyPr>
          <a:lstStyle/>
          <a:p>
            <a:pPr algn="just">
              <a:lnSpc>
                <a:spcPct val="150000"/>
              </a:lnSpc>
              <a:spcAft>
                <a:spcPts val="0"/>
              </a:spcAft>
              <a:tabLst>
                <a:tab pos="1980565" algn="l"/>
              </a:tabLst>
            </a:pPr>
            <a:r>
              <a:rPr lang="pt-BR" b="1">
                <a:solidFill>
                  <a:srgbClr val="FF0000"/>
                </a:solidFill>
                <a:latin typeface="Times New Roman" panose="02020603050405020304" pitchFamily="18" charset="0"/>
                <a:ea typeface="Times New Roman" panose="02020603050405020304" pitchFamily="18" charset="0"/>
              </a:rPr>
              <a:t> 3. </a:t>
            </a:r>
            <a:r>
              <a:rPr lang="pt-BR" b="1" u="sng">
                <a:solidFill>
                  <a:srgbClr val="FF0000"/>
                </a:solidFill>
                <a:latin typeface="Times New Roman" panose="02020603050405020304" pitchFamily="18" charset="0"/>
                <a:ea typeface="Times New Roman" panose="02020603050405020304" pitchFamily="18" charset="0"/>
              </a:rPr>
              <a:t>Tính biến thiên</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rotWithShape="1">
          <a:blip r:embed="rId3"/>
          <a:srcRect r="72361" b="6874"/>
          <a:stretch/>
        </p:blipFill>
        <p:spPr>
          <a:xfrm>
            <a:off x="1908488" y="1113603"/>
            <a:ext cx="2439815" cy="480714"/>
          </a:xfrm>
          <a:prstGeom prst="rect">
            <a:avLst/>
          </a:prstGeom>
        </p:spPr>
      </p:pic>
      <p:sp>
        <p:nvSpPr>
          <p:cNvPr id="8" name="Rectangle 7"/>
          <p:cNvSpPr/>
          <p:nvPr/>
        </p:nvSpPr>
        <p:spPr>
          <a:xfrm>
            <a:off x="7665187" y="1334897"/>
            <a:ext cx="4397358" cy="369332"/>
          </a:xfrm>
          <a:prstGeom prst="rect">
            <a:avLst/>
          </a:prstGeom>
        </p:spPr>
        <p:txBody>
          <a:bodyPr wrap="none">
            <a:spAutoFit/>
          </a:bodyPr>
          <a:lstStyle/>
          <a:p>
            <a:r>
              <a:rPr lang="pt-BR">
                <a:latin typeface="Times New Roman" panose="02020603050405020304" pitchFamily="18" charset="0"/>
                <a:ea typeface="Times New Roman" panose="02020603050405020304" pitchFamily="18" charset="0"/>
              </a:rPr>
              <a:t>Hàm số f gọi là </a:t>
            </a:r>
            <a:r>
              <a:rPr lang="pt-BR" b="1">
                <a:latin typeface="Times New Roman" panose="02020603050405020304" pitchFamily="18" charset="0"/>
                <a:ea typeface="Times New Roman" panose="02020603050405020304" pitchFamily="18" charset="0"/>
              </a:rPr>
              <a:t>đồng biến</a:t>
            </a:r>
            <a:r>
              <a:rPr lang="pt-BR">
                <a:latin typeface="Times New Roman" panose="02020603050405020304" pitchFamily="18" charset="0"/>
                <a:ea typeface="Times New Roman" panose="02020603050405020304" pitchFamily="18" charset="0"/>
              </a:rPr>
              <a:t> (tăng) trên K nếu: </a:t>
            </a:r>
            <a:endParaRPr lang="en-US"/>
          </a:p>
        </p:txBody>
      </p:sp>
      <p:sp>
        <p:nvSpPr>
          <p:cNvPr id="9" name="Rectangle 8"/>
          <p:cNvSpPr/>
          <p:nvPr/>
        </p:nvSpPr>
        <p:spPr>
          <a:xfrm>
            <a:off x="345240" y="1442898"/>
            <a:ext cx="4641014" cy="369332"/>
          </a:xfrm>
          <a:prstGeom prst="rect">
            <a:avLst/>
          </a:prstGeom>
        </p:spPr>
        <p:txBody>
          <a:bodyPr wrap="none">
            <a:spAutoFit/>
          </a:bodyPr>
          <a:lstStyle/>
          <a:p>
            <a:r>
              <a:rPr lang="pt-BR">
                <a:latin typeface="Times New Roman" panose="02020603050405020304" pitchFamily="18" charset="0"/>
                <a:ea typeface="Times New Roman" panose="02020603050405020304" pitchFamily="18" charset="0"/>
              </a:rPr>
              <a:t>Hàm số f gọi là </a:t>
            </a:r>
            <a:r>
              <a:rPr lang="pt-BR" b="1">
                <a:latin typeface="Times New Roman" panose="02020603050405020304" pitchFamily="18" charset="0"/>
                <a:ea typeface="Times New Roman" panose="02020603050405020304" pitchFamily="18" charset="0"/>
              </a:rPr>
              <a:t>nghịch biến</a:t>
            </a:r>
            <a:r>
              <a:rPr lang="pt-BR">
                <a:latin typeface="Times New Roman" panose="02020603050405020304" pitchFamily="18" charset="0"/>
                <a:ea typeface="Times New Roman" panose="02020603050405020304" pitchFamily="18" charset="0"/>
              </a:rPr>
              <a:t> (giảm) trên K nếu: </a:t>
            </a:r>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2412279705"/>
              </p:ext>
            </p:extLst>
          </p:nvPr>
        </p:nvGraphicFramePr>
        <p:xfrm>
          <a:off x="7399077" y="1892153"/>
          <a:ext cx="4578016" cy="465561"/>
        </p:xfrm>
        <a:graphic>
          <a:graphicData uri="http://schemas.openxmlformats.org/presentationml/2006/ole">
            <mc:AlternateContent xmlns:mc="http://schemas.openxmlformats.org/markup-compatibility/2006">
              <mc:Choice xmlns:v="urn:schemas-microsoft-com:vml" Requires="v">
                <p:oleObj spid="_x0000_s49409" name="Equation" r:id="rId4" imgW="2247900" imgH="228600" progId="Equation.DSMT4">
                  <p:embed/>
                </p:oleObj>
              </mc:Choice>
              <mc:Fallback>
                <p:oleObj name="Equation" r:id="rId4" imgW="2247900" imgH="22860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9077" y="1892153"/>
                        <a:ext cx="4578016" cy="465561"/>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701452383"/>
              </p:ext>
            </p:extLst>
          </p:nvPr>
        </p:nvGraphicFramePr>
        <p:xfrm>
          <a:off x="333571" y="1922112"/>
          <a:ext cx="4941176" cy="438825"/>
        </p:xfrm>
        <a:graphic>
          <a:graphicData uri="http://schemas.openxmlformats.org/presentationml/2006/ole">
            <mc:AlternateContent xmlns:mc="http://schemas.openxmlformats.org/markup-compatibility/2006">
              <mc:Choice xmlns:v="urn:schemas-microsoft-com:vml" Requires="v">
                <p:oleObj spid="_x0000_s49410" name="Equation" r:id="rId6" imgW="2247900" imgH="228600" progId="Equation.DSMT4">
                  <p:embed/>
                </p:oleObj>
              </mc:Choice>
              <mc:Fallback>
                <p:oleObj name="Equation" r:id="rId6" imgW="2247900" imgH="228600" progId="Equation.DSMT4">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571" y="1922112"/>
                        <a:ext cx="4941176" cy="438825"/>
                      </a:xfrm>
                      <a:prstGeom prst="rect">
                        <a:avLst/>
                      </a:prstGeom>
                      <a:noFill/>
                    </p:spPr>
                  </p:pic>
                </p:oleObj>
              </mc:Fallback>
            </mc:AlternateContent>
          </a:graphicData>
        </a:graphic>
      </p:graphicFrame>
      <p:sp>
        <p:nvSpPr>
          <p:cNvPr id="14" name="Rectangle 13"/>
          <p:cNvSpPr/>
          <p:nvPr/>
        </p:nvSpPr>
        <p:spPr>
          <a:xfrm>
            <a:off x="345240" y="5096560"/>
            <a:ext cx="1229824" cy="390684"/>
          </a:xfrm>
          <a:prstGeom prst="rect">
            <a:avLst/>
          </a:prstGeom>
        </p:spPr>
        <p:txBody>
          <a:bodyPr wrap="none">
            <a:spAutoFit/>
          </a:bodyPr>
          <a:lstStyle/>
          <a:p>
            <a:pPr marL="342900" lvl="0" indent="-342900" algn="r">
              <a:lnSpc>
                <a:spcPct val="115000"/>
              </a:lnSpc>
              <a:spcBef>
                <a:spcPts val="600"/>
              </a:spcBef>
              <a:spcAft>
                <a:spcPts val="0"/>
              </a:spcAft>
              <a:buFont typeface="Wingdings" panose="05000000000000000000" pitchFamily="2" charset="2"/>
              <a:buChar char=""/>
            </a:pPr>
            <a:r>
              <a:rPr lang="pt-BR">
                <a:latin typeface="Times New Roman" panose="02020603050405020304" pitchFamily="18" charset="0"/>
                <a:ea typeface="Times New Roman" panose="02020603050405020304" pitchFamily="18" charset="0"/>
                <a:cs typeface="Times New Roman" panose="02020603050405020304" pitchFamily="18" charset="0"/>
              </a:rPr>
              <a:t>Định lý</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1953262868"/>
              </p:ext>
            </p:extLst>
          </p:nvPr>
        </p:nvGraphicFramePr>
        <p:xfrm>
          <a:off x="331855" y="5864949"/>
          <a:ext cx="4667783" cy="763819"/>
        </p:xfrm>
        <a:graphic>
          <a:graphicData uri="http://schemas.openxmlformats.org/presentationml/2006/ole">
            <mc:AlternateContent xmlns:mc="http://schemas.openxmlformats.org/markup-compatibility/2006">
              <mc:Choice xmlns:v="urn:schemas-microsoft-com:vml" Requires="v">
                <p:oleObj spid="_x0000_s49411" name="Equation" r:id="rId8" imgW="2616200" imgH="431800" progId="Equation.DSMT4">
                  <p:embed/>
                </p:oleObj>
              </mc:Choice>
              <mc:Fallback>
                <p:oleObj name="Equation" r:id="rId8" imgW="2616200" imgH="431800"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855" y="5864949"/>
                        <a:ext cx="4667783" cy="763819"/>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431562451"/>
              </p:ext>
            </p:extLst>
          </p:nvPr>
        </p:nvGraphicFramePr>
        <p:xfrm>
          <a:off x="6512777" y="5737970"/>
          <a:ext cx="5328638" cy="871959"/>
        </p:xfrm>
        <a:graphic>
          <a:graphicData uri="http://schemas.openxmlformats.org/presentationml/2006/ole">
            <mc:AlternateContent xmlns:mc="http://schemas.openxmlformats.org/markup-compatibility/2006">
              <mc:Choice xmlns:v="urn:schemas-microsoft-com:vml" Requires="v">
                <p:oleObj spid="_x0000_s49412" name="Equation" r:id="rId10" imgW="2616200" imgH="431800" progId="Equation.DSMT4">
                  <p:embed/>
                </p:oleObj>
              </mc:Choice>
              <mc:Fallback>
                <p:oleObj name="Equation" r:id="rId10" imgW="2616200" imgH="431800" progId="Equation.DSMT4">
                  <p:embed/>
                  <p:pic>
                    <p:nvPicPr>
                      <p:cNvPr id="0" name="Object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512777" y="5737970"/>
                        <a:ext cx="5328638" cy="871959"/>
                      </a:xfrm>
                      <a:prstGeom prst="rect">
                        <a:avLst/>
                      </a:prstGeom>
                      <a:noFill/>
                    </p:spPr>
                  </p:pic>
                </p:oleObj>
              </mc:Fallback>
            </mc:AlternateContent>
          </a:graphicData>
        </a:graphic>
      </p:graphicFrame>
      <p:sp>
        <p:nvSpPr>
          <p:cNvPr id="19" name="Rectangle 18"/>
          <p:cNvSpPr/>
          <p:nvPr/>
        </p:nvSpPr>
        <p:spPr>
          <a:xfrm>
            <a:off x="345240" y="1029009"/>
            <a:ext cx="1563248" cy="390684"/>
          </a:xfrm>
          <a:prstGeom prst="rect">
            <a:avLst/>
          </a:prstGeom>
        </p:spPr>
        <p:txBody>
          <a:bodyPr wrap="none">
            <a:spAutoFit/>
          </a:bodyPr>
          <a:lstStyle/>
          <a:p>
            <a:pPr marL="342900" lvl="0" indent="-342900" algn="just">
              <a:lnSpc>
                <a:spcPct val="115000"/>
              </a:lnSpc>
              <a:spcBef>
                <a:spcPts val="600"/>
              </a:spcBef>
              <a:spcAft>
                <a:spcPts val="0"/>
              </a:spcAft>
              <a:buFont typeface="Wingdings" panose="05000000000000000000" pitchFamily="2" charset="2"/>
              <a:buChar char=""/>
            </a:pPr>
            <a:r>
              <a:rPr lang="pt-BR" smtClean="0">
                <a:latin typeface="Times New Roman" panose="02020603050405020304" pitchFamily="18" charset="0"/>
                <a:ea typeface="Times New Roman" panose="02020603050405020304" pitchFamily="18" charset="0"/>
                <a:cs typeface="Times New Roman" panose="02020603050405020304" pitchFamily="18" charset="0"/>
              </a:rPr>
              <a:t>Định nghĩa</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3" name="Picture 22"/>
          <p:cNvPicPr>
            <a:picLocks noChangeAspect="1"/>
          </p:cNvPicPr>
          <p:nvPr/>
        </p:nvPicPr>
        <p:blipFill>
          <a:blip r:embed="rId12"/>
          <a:stretch>
            <a:fillRect/>
          </a:stretch>
        </p:blipFill>
        <p:spPr>
          <a:xfrm>
            <a:off x="4254608" y="2314649"/>
            <a:ext cx="4687686" cy="3185573"/>
          </a:xfrm>
          <a:prstGeom prst="rect">
            <a:avLst/>
          </a:prstGeom>
        </p:spPr>
      </p:pic>
      <p:sp>
        <p:nvSpPr>
          <p:cNvPr id="15" name="Cloud 14"/>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1422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1)">
                                      <p:cBhvr>
                                        <p:cTn id="21" dur="2000"/>
                                        <p:tgtEl>
                                          <p:spTgt spid="9"/>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heel(1)">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1000" fill="hold"/>
                                        <p:tgtEl>
                                          <p:spTgt spid="23"/>
                                        </p:tgtEl>
                                        <p:attrNameLst>
                                          <p:attrName>ppt_w</p:attrName>
                                        </p:attrNameLst>
                                      </p:cBhvr>
                                      <p:tavLst>
                                        <p:tav tm="0">
                                          <p:val>
                                            <p:fltVal val="0"/>
                                          </p:val>
                                        </p:tav>
                                        <p:tav tm="100000">
                                          <p:val>
                                            <p:strVal val="#ppt_w"/>
                                          </p:val>
                                        </p:tav>
                                      </p:tavLst>
                                    </p:anim>
                                    <p:anim calcmode="lin" valueType="num">
                                      <p:cBhvr>
                                        <p:cTn id="30" dur="1000" fill="hold"/>
                                        <p:tgtEl>
                                          <p:spTgt spid="23"/>
                                        </p:tgtEl>
                                        <p:attrNameLst>
                                          <p:attrName>ppt_h</p:attrName>
                                        </p:attrNameLst>
                                      </p:cBhvr>
                                      <p:tavLst>
                                        <p:tav tm="0">
                                          <p:val>
                                            <p:fltVal val="0"/>
                                          </p:val>
                                        </p:tav>
                                        <p:tav tm="100000">
                                          <p:val>
                                            <p:strVal val="#ppt_h"/>
                                          </p:val>
                                        </p:tav>
                                      </p:tavLst>
                                    </p:anim>
                                    <p:anim calcmode="lin" valueType="num">
                                      <p:cBhvr>
                                        <p:cTn id="31" dur="1000" fill="hold"/>
                                        <p:tgtEl>
                                          <p:spTgt spid="23"/>
                                        </p:tgtEl>
                                        <p:attrNameLst>
                                          <p:attrName>style.rotation</p:attrName>
                                        </p:attrNameLst>
                                      </p:cBhvr>
                                      <p:tavLst>
                                        <p:tav tm="0">
                                          <p:val>
                                            <p:fltVal val="90"/>
                                          </p:val>
                                        </p:tav>
                                        <p:tav tm="100000">
                                          <p:val>
                                            <p:fltVal val="0"/>
                                          </p:val>
                                        </p:tav>
                                      </p:tavLst>
                                    </p:anim>
                                    <p:animEffect transition="in" filter="fade">
                                      <p:cBhvr>
                                        <p:cTn id="32" dur="10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1000" fill="hold"/>
                                        <p:tgtEl>
                                          <p:spTgt spid="18"/>
                                        </p:tgtEl>
                                        <p:attrNameLst>
                                          <p:attrName>ppt_w</p:attrName>
                                        </p:attrNameLst>
                                      </p:cBhvr>
                                      <p:tavLst>
                                        <p:tav tm="0">
                                          <p:val>
                                            <p:fltVal val="0"/>
                                          </p:val>
                                        </p:tav>
                                        <p:tav tm="100000">
                                          <p:val>
                                            <p:strVal val="#ppt_w"/>
                                          </p:val>
                                        </p:tav>
                                      </p:tavLst>
                                    </p:anim>
                                    <p:anim calcmode="lin" valueType="num">
                                      <p:cBhvr>
                                        <p:cTn id="64" dur="1000" fill="hold"/>
                                        <p:tgtEl>
                                          <p:spTgt spid="18"/>
                                        </p:tgtEl>
                                        <p:attrNameLst>
                                          <p:attrName>ppt_h</p:attrName>
                                        </p:attrNameLst>
                                      </p:cBhvr>
                                      <p:tavLst>
                                        <p:tav tm="0">
                                          <p:val>
                                            <p:fltVal val="0"/>
                                          </p:val>
                                        </p:tav>
                                        <p:tav tm="100000">
                                          <p:val>
                                            <p:strVal val="#ppt_h"/>
                                          </p:val>
                                        </p:tav>
                                      </p:tavLst>
                                    </p:anim>
                                    <p:anim calcmode="lin" valueType="num">
                                      <p:cBhvr>
                                        <p:cTn id="65" dur="1000" fill="hold"/>
                                        <p:tgtEl>
                                          <p:spTgt spid="18"/>
                                        </p:tgtEl>
                                        <p:attrNameLst>
                                          <p:attrName>style.rotation</p:attrName>
                                        </p:attrNameLst>
                                      </p:cBhvr>
                                      <p:tavLst>
                                        <p:tav tm="0">
                                          <p:val>
                                            <p:fltVal val="90"/>
                                          </p:val>
                                        </p:tav>
                                        <p:tav tm="100000">
                                          <p:val>
                                            <p:fltVal val="0"/>
                                          </p:val>
                                        </p:tav>
                                      </p:tavLst>
                                    </p:anim>
                                    <p:animEffect transition="in" filter="fade">
                                      <p:cBhvr>
                                        <p:cTn id="6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4" grpId="0"/>
      <p:bldP spid="1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8702" y="1281063"/>
            <a:ext cx="3257623" cy="369332"/>
          </a:xfrm>
          <a:prstGeom prst="rect">
            <a:avLst/>
          </a:prstGeom>
        </p:spPr>
        <p:txBody>
          <a:bodyPr wrap="none">
            <a:spAutoFit/>
          </a:bodyPr>
          <a:lstStyle/>
          <a:p>
            <a:r>
              <a:rPr lang="pt-BR" b="1">
                <a:latin typeface="Times New Roman" panose="02020603050405020304" pitchFamily="18" charset="0"/>
                <a:ea typeface="Times New Roman" panose="02020603050405020304" pitchFamily="18" charset="0"/>
              </a:rPr>
              <a:t>Ví dụ</a:t>
            </a:r>
            <a:r>
              <a:rPr lang="pt-BR">
                <a:latin typeface="Times New Roman" panose="02020603050405020304" pitchFamily="18" charset="0"/>
                <a:ea typeface="Times New Roman" panose="02020603050405020304" pitchFamily="18" charset="0"/>
              </a:rPr>
              <a:t> </a:t>
            </a:r>
            <a:r>
              <a:rPr lang="pt-BR" b="1">
                <a:latin typeface="Times New Roman" panose="02020603050405020304" pitchFamily="18" charset="0"/>
                <a:ea typeface="Times New Roman" panose="02020603050405020304" pitchFamily="18" charset="0"/>
              </a:rPr>
              <a:t>2</a:t>
            </a:r>
            <a:r>
              <a:rPr lang="pt-BR">
                <a:latin typeface="Times New Roman" panose="02020603050405020304" pitchFamily="18" charset="0"/>
                <a:ea typeface="Times New Roman" panose="02020603050405020304" pitchFamily="18" charset="0"/>
              </a:rPr>
              <a:t>. Xét hàm số f(x) = 2x -1 </a:t>
            </a:r>
            <a:endParaRPr lang="en-US"/>
          </a:p>
        </p:txBody>
      </p:sp>
      <p:sp>
        <p:nvSpPr>
          <p:cNvPr id="4" name="Rectangle 3"/>
          <p:cNvSpPr/>
          <p:nvPr/>
        </p:nvSpPr>
        <p:spPr>
          <a:xfrm>
            <a:off x="345240" y="540396"/>
            <a:ext cx="1982274" cy="458074"/>
          </a:xfrm>
          <a:prstGeom prst="rect">
            <a:avLst/>
          </a:prstGeom>
        </p:spPr>
        <p:txBody>
          <a:bodyPr wrap="none">
            <a:spAutoFit/>
          </a:bodyPr>
          <a:lstStyle/>
          <a:p>
            <a:pPr algn="just">
              <a:lnSpc>
                <a:spcPct val="150000"/>
              </a:lnSpc>
              <a:spcAft>
                <a:spcPts val="0"/>
              </a:spcAft>
              <a:tabLst>
                <a:tab pos="1980565" algn="l"/>
              </a:tabLst>
            </a:pPr>
            <a:r>
              <a:rPr lang="pt-BR" b="1">
                <a:solidFill>
                  <a:srgbClr val="FF0000"/>
                </a:solidFill>
                <a:latin typeface="Times New Roman" panose="02020603050405020304" pitchFamily="18" charset="0"/>
                <a:ea typeface="Times New Roman" panose="02020603050405020304" pitchFamily="18" charset="0"/>
              </a:rPr>
              <a:t> 3. </a:t>
            </a:r>
            <a:r>
              <a:rPr lang="pt-BR" b="1" u="sng">
                <a:solidFill>
                  <a:srgbClr val="FF0000"/>
                </a:solidFill>
                <a:latin typeface="Times New Roman" panose="02020603050405020304" pitchFamily="18" charset="0"/>
                <a:ea typeface="Times New Roman" panose="02020603050405020304" pitchFamily="18" charset="0"/>
              </a:rPr>
              <a:t>Tính biến thiên</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8" name="Picture 7"/>
          <p:cNvPicPr>
            <a:picLocks noChangeAspect="1"/>
          </p:cNvPicPr>
          <p:nvPr/>
        </p:nvPicPr>
        <p:blipFill rotWithShape="1">
          <a:blip r:embed="rId3"/>
          <a:srcRect r="70240" b="-106"/>
          <a:stretch/>
        </p:blipFill>
        <p:spPr>
          <a:xfrm>
            <a:off x="1555626" y="1789535"/>
            <a:ext cx="2455567" cy="483018"/>
          </a:xfrm>
          <a:prstGeom prst="rect">
            <a:avLst/>
          </a:prstGeom>
        </p:spPr>
      </p:pic>
      <p:pic>
        <p:nvPicPr>
          <p:cNvPr id="9" name="Picture 8"/>
          <p:cNvPicPr>
            <a:picLocks noChangeAspect="1"/>
          </p:cNvPicPr>
          <p:nvPr/>
        </p:nvPicPr>
        <p:blipFill rotWithShape="1">
          <a:blip r:embed="rId4"/>
          <a:srcRect r="73275" b="2437"/>
          <a:stretch/>
        </p:blipFill>
        <p:spPr>
          <a:xfrm>
            <a:off x="3730080" y="1752353"/>
            <a:ext cx="2334544" cy="557381"/>
          </a:xfrm>
          <a:prstGeom prst="rect">
            <a:avLst/>
          </a:prstGeom>
        </p:spPr>
      </p:pic>
      <p:graphicFrame>
        <p:nvGraphicFramePr>
          <p:cNvPr id="11" name="Object 10"/>
          <p:cNvGraphicFramePr>
            <a:graphicFrameLocks noChangeAspect="1"/>
          </p:cNvGraphicFramePr>
          <p:nvPr>
            <p:extLst>
              <p:ext uri="{D42A27DB-BD31-4B8C-83A1-F6EECF244321}">
                <p14:modId xmlns:p14="http://schemas.microsoft.com/office/powerpoint/2010/main" val="959192676"/>
              </p:ext>
            </p:extLst>
          </p:nvPr>
        </p:nvGraphicFramePr>
        <p:xfrm>
          <a:off x="1335088" y="2584450"/>
          <a:ext cx="1689100" cy="752475"/>
        </p:xfrm>
        <a:graphic>
          <a:graphicData uri="http://schemas.openxmlformats.org/presentationml/2006/ole">
            <mc:AlternateContent xmlns:mc="http://schemas.openxmlformats.org/markup-compatibility/2006">
              <mc:Choice xmlns:v="urn:schemas-microsoft-com:vml" Requires="v">
                <p:oleObj spid="_x0000_s50315" name="Equation" r:id="rId5" imgW="965160" imgH="431640" progId="Equation.DSMT4">
                  <p:embed/>
                </p:oleObj>
              </mc:Choice>
              <mc:Fallback>
                <p:oleObj name="Equation" r:id="rId5" imgW="965160" imgH="431640" progId="Equation.DSMT4">
                  <p:embed/>
                  <p:pic>
                    <p:nvPicPr>
                      <p:cNvPr id="0" name="Object 4"/>
                      <p:cNvPicPr>
                        <a:picLocks noChangeAspect="1" noChangeArrowheads="1"/>
                      </p:cNvPicPr>
                      <p:nvPr/>
                    </p:nvPicPr>
                    <p:blipFill>
                      <a:blip r:embed="rId6"/>
                      <a:srcRect/>
                      <a:stretch>
                        <a:fillRect/>
                      </a:stretch>
                    </p:blipFill>
                    <p:spPr bwMode="auto">
                      <a:xfrm>
                        <a:off x="1335088" y="2584450"/>
                        <a:ext cx="1689100" cy="752475"/>
                      </a:xfrm>
                      <a:prstGeom prst="rect">
                        <a:avLst/>
                      </a:prstGeom>
                      <a:noFill/>
                    </p:spPr>
                  </p:pic>
                </p:oleObj>
              </mc:Fallback>
            </mc:AlternateContent>
          </a:graphicData>
        </a:graphic>
      </p:graphicFrame>
      <p:sp>
        <p:nvSpPr>
          <p:cNvPr id="12" name="Rectangle 7"/>
          <p:cNvSpPr>
            <a:spLocks noChangeArrowheads="1"/>
          </p:cNvSpPr>
          <p:nvPr/>
        </p:nvSpPr>
        <p:spPr bwMode="auto">
          <a:xfrm>
            <a:off x="3265713" y="2685049"/>
            <a:ext cx="1357486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370411651"/>
              </p:ext>
            </p:extLst>
          </p:nvPr>
        </p:nvGraphicFramePr>
        <p:xfrm>
          <a:off x="3095816" y="2512874"/>
          <a:ext cx="2876550" cy="923925"/>
        </p:xfrm>
        <a:graphic>
          <a:graphicData uri="http://schemas.openxmlformats.org/presentationml/2006/ole">
            <mc:AlternateContent xmlns:mc="http://schemas.openxmlformats.org/markup-compatibility/2006">
              <mc:Choice xmlns:v="urn:schemas-microsoft-com:vml" Requires="v">
                <p:oleObj spid="_x0000_s50316" name="Equation" r:id="rId7" imgW="1333440" imgH="431640" progId="Equation.DSMT4">
                  <p:embed/>
                </p:oleObj>
              </mc:Choice>
              <mc:Fallback>
                <p:oleObj name="Equation" r:id="rId7" imgW="1333440" imgH="431640" progId="Equation.DSMT4">
                  <p:embed/>
                  <p:pic>
                    <p:nvPicPr>
                      <p:cNvPr id="0" name="Object 6"/>
                      <p:cNvPicPr>
                        <a:picLocks noChangeAspect="1" noChangeArrowheads="1"/>
                      </p:cNvPicPr>
                      <p:nvPr/>
                    </p:nvPicPr>
                    <p:blipFill>
                      <a:blip r:embed="rId8"/>
                      <a:srcRect/>
                      <a:stretch>
                        <a:fillRect/>
                      </a:stretch>
                    </p:blipFill>
                    <p:spPr bwMode="auto">
                      <a:xfrm>
                        <a:off x="3095816" y="2512874"/>
                        <a:ext cx="2876550" cy="923925"/>
                      </a:xfrm>
                      <a:prstGeom prst="rect">
                        <a:avLst/>
                      </a:prstGeom>
                      <a:noFill/>
                    </p:spPr>
                  </p:pic>
                </p:oleObj>
              </mc:Fallback>
            </mc:AlternateContent>
          </a:graphicData>
        </a:graphic>
      </p:graphicFrame>
      <p:pic>
        <p:nvPicPr>
          <p:cNvPr id="14" name="Picture 13"/>
          <p:cNvPicPr>
            <a:picLocks noChangeAspect="1"/>
          </p:cNvPicPr>
          <p:nvPr/>
        </p:nvPicPr>
        <p:blipFill rotWithShape="1">
          <a:blip r:embed="rId9"/>
          <a:srcRect l="12233" t="1" r="58887" b="-264"/>
          <a:stretch/>
        </p:blipFill>
        <p:spPr>
          <a:xfrm>
            <a:off x="1287003" y="3677120"/>
            <a:ext cx="2992812" cy="555111"/>
          </a:xfrm>
          <a:prstGeom prst="rect">
            <a:avLst/>
          </a:prstGeom>
        </p:spPr>
      </p:pic>
      <p:sp>
        <p:nvSpPr>
          <p:cNvPr id="15" name="Cloud 14"/>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2202561495"/>
              </p:ext>
            </p:extLst>
          </p:nvPr>
        </p:nvGraphicFramePr>
        <p:xfrm>
          <a:off x="6043994" y="2497930"/>
          <a:ext cx="2436812" cy="925513"/>
        </p:xfrm>
        <a:graphic>
          <a:graphicData uri="http://schemas.openxmlformats.org/presentationml/2006/ole">
            <mc:AlternateContent xmlns:mc="http://schemas.openxmlformats.org/markup-compatibility/2006">
              <mc:Choice xmlns:v="urn:schemas-microsoft-com:vml" Requires="v">
                <p:oleObj spid="_x0000_s50317" name="Equation" r:id="rId10" imgW="1130040" imgH="431640" progId="Equation.DSMT4">
                  <p:embed/>
                </p:oleObj>
              </mc:Choice>
              <mc:Fallback>
                <p:oleObj name="Equation" r:id="rId10" imgW="1130040" imgH="431640" progId="Equation.DSMT4">
                  <p:embed/>
                  <p:pic>
                    <p:nvPicPr>
                      <p:cNvPr id="13" name="Object 12"/>
                      <p:cNvPicPr>
                        <a:picLocks noChangeAspect="1" noChangeArrowheads="1"/>
                      </p:cNvPicPr>
                      <p:nvPr/>
                    </p:nvPicPr>
                    <p:blipFill>
                      <a:blip r:embed="rId11"/>
                      <a:srcRect/>
                      <a:stretch>
                        <a:fillRect/>
                      </a:stretch>
                    </p:blipFill>
                    <p:spPr bwMode="auto">
                      <a:xfrm>
                        <a:off x="6043994" y="2497930"/>
                        <a:ext cx="2436812" cy="925513"/>
                      </a:xfrm>
                      <a:prstGeom prst="rect">
                        <a:avLst/>
                      </a:prstGeom>
                      <a:noFill/>
                    </p:spPr>
                  </p:pic>
                </p:oleObj>
              </mc:Fallback>
            </mc:AlternateContent>
          </a:graphicData>
        </a:graphic>
      </p:graphicFrame>
    </p:spTree>
    <p:extLst>
      <p:ext uri="{BB962C8B-B14F-4D97-AF65-F5344CB8AC3E}">
        <p14:creationId xmlns:p14="http://schemas.microsoft.com/office/powerpoint/2010/main" val="125064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4785" y="833056"/>
            <a:ext cx="2723823" cy="390684"/>
          </a:xfrm>
          <a:prstGeom prst="rect">
            <a:avLst/>
          </a:prstGeom>
        </p:spPr>
        <p:txBody>
          <a:bodyPr wrap="none">
            <a:spAutoFit/>
          </a:bodyPr>
          <a:lstStyle/>
          <a:p>
            <a:pPr algn="just">
              <a:lnSpc>
                <a:spcPct val="115000"/>
              </a:lnSpc>
              <a:spcBef>
                <a:spcPts val="600"/>
              </a:spcBef>
              <a:spcAft>
                <a:spcPts val="0"/>
              </a:spcAft>
            </a:pPr>
            <a:r>
              <a:rPr lang="pt-BR"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pt-BR"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Bảng biến thiên hàm số</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647802" y="1521594"/>
            <a:ext cx="5677989" cy="1047979"/>
          </a:xfrm>
          <a:prstGeom prst="rect">
            <a:avLst/>
          </a:prstGeom>
        </p:spPr>
        <p:txBody>
          <a:bodyPr wrap="square">
            <a:spAutoFit/>
          </a:bodyPr>
          <a:lstStyle/>
          <a:p>
            <a:pPr algn="just">
              <a:lnSpc>
                <a:spcPct val="115000"/>
              </a:lnSpc>
              <a:spcBef>
                <a:spcPts val="600"/>
              </a:spcBef>
              <a:spcAft>
                <a:spcPts val="1000"/>
              </a:spcAft>
            </a:pPr>
            <a:r>
              <a:rPr lang="pt-BR">
                <a:latin typeface="Times New Roman" panose="02020603050405020304" pitchFamily="18" charset="0"/>
                <a:ea typeface="Times New Roman" panose="02020603050405020304" pitchFamily="18" charset="0"/>
                <a:cs typeface="Times New Roman" panose="02020603050405020304" pitchFamily="18" charset="0"/>
              </a:rPr>
              <a:t>Diễn tả hàm số nghịch biến, hay đồng biến trên các khoảng ta dùng chiều mũi tên đi lên hoặc đi xuống. Kết quả đó được tổng kết trong một bảng gọi là </a:t>
            </a:r>
            <a:r>
              <a:rPr lang="pt-BR" i="1">
                <a:latin typeface="Times New Roman" panose="02020603050405020304" pitchFamily="18" charset="0"/>
                <a:ea typeface="Times New Roman" panose="02020603050405020304" pitchFamily="18" charset="0"/>
                <a:cs typeface="Times New Roman" panose="02020603050405020304" pitchFamily="18" charset="0"/>
              </a:rPr>
              <a:t>bảng biến thiên</a:t>
            </a:r>
            <a:r>
              <a:rPr lang="pt-BR">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2"/>
          <a:stretch>
            <a:fillRect/>
          </a:stretch>
        </p:blipFill>
        <p:spPr>
          <a:xfrm>
            <a:off x="5070621" y="1106984"/>
            <a:ext cx="7394345" cy="2411694"/>
          </a:xfrm>
          <a:prstGeom prst="rect">
            <a:avLst/>
          </a:prstGeom>
        </p:spPr>
      </p:pic>
      <p:sp>
        <p:nvSpPr>
          <p:cNvPr id="16" name="Rectangle 15"/>
          <p:cNvSpPr/>
          <p:nvPr/>
        </p:nvSpPr>
        <p:spPr>
          <a:xfrm>
            <a:off x="514785" y="3119076"/>
            <a:ext cx="1700145" cy="390684"/>
          </a:xfrm>
          <a:prstGeom prst="rect">
            <a:avLst/>
          </a:prstGeom>
        </p:spPr>
        <p:txBody>
          <a:bodyPr wrap="none">
            <a:spAutoFit/>
          </a:bodyPr>
          <a:lstStyle/>
          <a:p>
            <a:pPr algn="just">
              <a:lnSpc>
                <a:spcPct val="115000"/>
              </a:lnSpc>
              <a:spcBef>
                <a:spcPts val="600"/>
              </a:spcBef>
              <a:spcAft>
                <a:spcPts val="0"/>
              </a:spcAft>
            </a:pP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 chẵn, lẻ</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7" name="Rectangle 16"/>
          <p:cNvSpPr/>
          <p:nvPr/>
        </p:nvSpPr>
        <p:spPr>
          <a:xfrm>
            <a:off x="811499" y="3583065"/>
            <a:ext cx="3462807" cy="410882"/>
          </a:xfrm>
          <a:prstGeom prst="rect">
            <a:avLst/>
          </a:prstGeom>
        </p:spPr>
        <p:txBody>
          <a:bodyPr wrap="none">
            <a:spAutoFit/>
          </a:bodyPr>
          <a:lstStyle/>
          <a:p>
            <a:pPr algn="just">
              <a:lnSpc>
                <a:spcPct val="115000"/>
              </a:lnSpc>
              <a:spcBef>
                <a:spcPts val="600"/>
              </a:spcBef>
              <a:spcAft>
                <a:spcPts val="1000"/>
              </a:spcAft>
            </a:pPr>
            <a:r>
              <a:rPr lang="en-US">
                <a:latin typeface="Times New Roman" panose="02020603050405020304" pitchFamily="18" charset="0"/>
                <a:ea typeface="Times New Roman" panose="02020603050405020304" pitchFamily="18" charset="0"/>
                <a:cs typeface="Times New Roman" panose="02020603050405020304" pitchFamily="18" charset="0"/>
              </a:rPr>
              <a:t> Hàm số y = f(x) có tập xác định D.</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rotWithShape="1">
          <a:blip r:embed="rId3"/>
          <a:srcRect l="36406" t="52328" b="-1783"/>
          <a:stretch/>
        </p:blipFill>
        <p:spPr>
          <a:xfrm>
            <a:off x="5785931" y="4282193"/>
            <a:ext cx="5497482" cy="404608"/>
          </a:xfrm>
          <a:prstGeom prst="rect">
            <a:avLst/>
          </a:prstGeom>
        </p:spPr>
      </p:pic>
      <p:sp>
        <p:nvSpPr>
          <p:cNvPr id="19" name="Rectangle 18"/>
          <p:cNvSpPr/>
          <p:nvPr/>
        </p:nvSpPr>
        <p:spPr>
          <a:xfrm>
            <a:off x="3237005" y="5007439"/>
            <a:ext cx="6096000" cy="806375"/>
          </a:xfrm>
          <a:prstGeom prst="rect">
            <a:avLst/>
          </a:prstGeom>
        </p:spPr>
        <p:txBody>
          <a:bodyPr>
            <a:spAutoFit/>
          </a:bodyPr>
          <a:lstStyle/>
          <a:p>
            <a:pPr algn="just">
              <a:lnSpc>
                <a:spcPct val="115000"/>
              </a:lnSpc>
              <a:spcBef>
                <a:spcPts val="600"/>
              </a:spcBef>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Đồ thị của hàm số chẵn đối xứng qua trục Oy</a:t>
            </a:r>
            <a:r>
              <a:rPr lang="en-US"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smtClean="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Bef>
                <a:spcPts val="600"/>
              </a:spcBef>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Đồ </a:t>
            </a:r>
            <a:r>
              <a:rPr lang="en-US">
                <a:latin typeface="Times New Roman" panose="02020603050405020304" pitchFamily="18" charset="0"/>
                <a:ea typeface="Times New Roman" panose="02020603050405020304" pitchFamily="18" charset="0"/>
                <a:cs typeface="Times New Roman" panose="02020603050405020304" pitchFamily="18" charset="0"/>
              </a:rPr>
              <a:t>thị của hàm số lẻ đối xứng qua tâm O là gốc tọa độ.</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4"/>
          <a:stretch>
            <a:fillRect/>
          </a:stretch>
        </p:blipFill>
        <p:spPr>
          <a:xfrm>
            <a:off x="267116" y="4178051"/>
            <a:ext cx="3382407" cy="2295990"/>
          </a:xfrm>
          <a:prstGeom prst="rect">
            <a:avLst/>
          </a:prstGeom>
        </p:spPr>
      </p:pic>
      <p:pic>
        <p:nvPicPr>
          <p:cNvPr id="21" name="Picture 20"/>
          <p:cNvPicPr>
            <a:picLocks noChangeAspect="1"/>
          </p:cNvPicPr>
          <p:nvPr/>
        </p:nvPicPr>
        <p:blipFill rotWithShape="1">
          <a:blip r:embed="rId5"/>
          <a:srcRect r="498" b="4952"/>
          <a:stretch/>
        </p:blipFill>
        <p:spPr>
          <a:xfrm>
            <a:off x="8920486" y="3789662"/>
            <a:ext cx="3024195" cy="2666596"/>
          </a:xfrm>
          <a:prstGeom prst="rect">
            <a:avLst/>
          </a:prstGeom>
        </p:spPr>
      </p:pic>
      <p:pic>
        <p:nvPicPr>
          <p:cNvPr id="12" name="Picture 11"/>
          <p:cNvPicPr>
            <a:picLocks noChangeAspect="1"/>
          </p:cNvPicPr>
          <p:nvPr/>
        </p:nvPicPr>
        <p:blipFill rotWithShape="1">
          <a:blip r:embed="rId3"/>
          <a:srcRect r="63146" b="6"/>
          <a:stretch/>
        </p:blipFill>
        <p:spPr>
          <a:xfrm>
            <a:off x="2528056" y="3834999"/>
            <a:ext cx="3185888" cy="818078"/>
          </a:xfrm>
          <a:prstGeom prst="rect">
            <a:avLst/>
          </a:prstGeom>
        </p:spPr>
      </p:pic>
      <p:pic>
        <p:nvPicPr>
          <p:cNvPr id="13" name="Picture 12"/>
          <p:cNvPicPr>
            <a:picLocks noChangeAspect="1"/>
          </p:cNvPicPr>
          <p:nvPr/>
        </p:nvPicPr>
        <p:blipFill rotWithShape="1">
          <a:blip r:embed="rId3"/>
          <a:srcRect l="36229" r="18292" b="44699"/>
          <a:stretch/>
        </p:blipFill>
        <p:spPr>
          <a:xfrm>
            <a:off x="5785931" y="3810681"/>
            <a:ext cx="3931459" cy="452431"/>
          </a:xfrm>
          <a:prstGeom prst="rect">
            <a:avLst/>
          </a:prstGeom>
        </p:spPr>
      </p:pic>
      <p:sp>
        <p:nvSpPr>
          <p:cNvPr id="14" name="Cloud 13"/>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253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circle(in)">
                                      <p:cBhvr>
                                        <p:cTn id="14" dur="20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2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circle(in)">
                                      <p:cBhvr>
                                        <p:cTn id="45" dur="2000"/>
                                        <p:tgtEl>
                                          <p:spTgt spid="18"/>
                                        </p:tgtEl>
                                      </p:cBhvr>
                                    </p:animEffect>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80">
                                          <p:stCondLst>
                                            <p:cond delay="0"/>
                                          </p:stCondLst>
                                        </p:cTn>
                                        <p:tgtEl>
                                          <p:spTgt spid="20"/>
                                        </p:tgtEl>
                                      </p:cBhvr>
                                    </p:animEffect>
                                    <p:anim calcmode="lin" valueType="num">
                                      <p:cBhvr>
                                        <p:cTn id="51"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56" dur="26">
                                          <p:stCondLst>
                                            <p:cond delay="650"/>
                                          </p:stCondLst>
                                        </p:cTn>
                                        <p:tgtEl>
                                          <p:spTgt spid="20"/>
                                        </p:tgtEl>
                                      </p:cBhvr>
                                      <p:to x="100000" y="60000"/>
                                    </p:animScale>
                                    <p:animScale>
                                      <p:cBhvr>
                                        <p:cTn id="57" dur="166" decel="50000">
                                          <p:stCondLst>
                                            <p:cond delay="676"/>
                                          </p:stCondLst>
                                        </p:cTn>
                                        <p:tgtEl>
                                          <p:spTgt spid="20"/>
                                        </p:tgtEl>
                                      </p:cBhvr>
                                      <p:to x="100000" y="100000"/>
                                    </p:animScale>
                                    <p:animScale>
                                      <p:cBhvr>
                                        <p:cTn id="58" dur="26">
                                          <p:stCondLst>
                                            <p:cond delay="1312"/>
                                          </p:stCondLst>
                                        </p:cTn>
                                        <p:tgtEl>
                                          <p:spTgt spid="20"/>
                                        </p:tgtEl>
                                      </p:cBhvr>
                                      <p:to x="100000" y="80000"/>
                                    </p:animScale>
                                    <p:animScale>
                                      <p:cBhvr>
                                        <p:cTn id="59" dur="166" decel="50000">
                                          <p:stCondLst>
                                            <p:cond delay="1338"/>
                                          </p:stCondLst>
                                        </p:cTn>
                                        <p:tgtEl>
                                          <p:spTgt spid="20"/>
                                        </p:tgtEl>
                                      </p:cBhvr>
                                      <p:to x="100000" y="100000"/>
                                    </p:animScale>
                                    <p:animScale>
                                      <p:cBhvr>
                                        <p:cTn id="60" dur="26">
                                          <p:stCondLst>
                                            <p:cond delay="1642"/>
                                          </p:stCondLst>
                                        </p:cTn>
                                        <p:tgtEl>
                                          <p:spTgt spid="20"/>
                                        </p:tgtEl>
                                      </p:cBhvr>
                                      <p:to x="100000" y="90000"/>
                                    </p:animScale>
                                    <p:animScale>
                                      <p:cBhvr>
                                        <p:cTn id="61" dur="166" decel="50000">
                                          <p:stCondLst>
                                            <p:cond delay="1668"/>
                                          </p:stCondLst>
                                        </p:cTn>
                                        <p:tgtEl>
                                          <p:spTgt spid="20"/>
                                        </p:tgtEl>
                                      </p:cBhvr>
                                      <p:to x="100000" y="100000"/>
                                    </p:animScale>
                                    <p:animScale>
                                      <p:cBhvr>
                                        <p:cTn id="62" dur="26">
                                          <p:stCondLst>
                                            <p:cond delay="1808"/>
                                          </p:stCondLst>
                                        </p:cTn>
                                        <p:tgtEl>
                                          <p:spTgt spid="20"/>
                                        </p:tgtEl>
                                      </p:cBhvr>
                                      <p:to x="100000" y="95000"/>
                                    </p:animScale>
                                    <p:animScale>
                                      <p:cBhvr>
                                        <p:cTn id="63" dur="166" decel="50000">
                                          <p:stCondLst>
                                            <p:cond delay="1834"/>
                                          </p:stCondLst>
                                        </p:cTn>
                                        <p:tgtEl>
                                          <p:spTgt spid="20"/>
                                        </p:tgtEl>
                                      </p:cBhvr>
                                      <p:to x="100000" y="100000"/>
                                    </p:animScale>
                                  </p:childTnLst>
                                </p:cTn>
                              </p:par>
                              <p:par>
                                <p:cTn id="64" presetID="26" presetClass="entr" presetSubtype="0"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down)">
                                      <p:cBhvr>
                                        <p:cTn id="66" dur="580">
                                          <p:stCondLst>
                                            <p:cond delay="0"/>
                                          </p:stCondLst>
                                        </p:cTn>
                                        <p:tgtEl>
                                          <p:spTgt spid="21"/>
                                        </p:tgtEl>
                                      </p:cBhvr>
                                    </p:animEffect>
                                    <p:anim calcmode="lin" valueType="num">
                                      <p:cBhvr>
                                        <p:cTn id="67"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72" dur="26">
                                          <p:stCondLst>
                                            <p:cond delay="650"/>
                                          </p:stCondLst>
                                        </p:cTn>
                                        <p:tgtEl>
                                          <p:spTgt spid="21"/>
                                        </p:tgtEl>
                                      </p:cBhvr>
                                      <p:to x="100000" y="60000"/>
                                    </p:animScale>
                                    <p:animScale>
                                      <p:cBhvr>
                                        <p:cTn id="73" dur="166" decel="50000">
                                          <p:stCondLst>
                                            <p:cond delay="676"/>
                                          </p:stCondLst>
                                        </p:cTn>
                                        <p:tgtEl>
                                          <p:spTgt spid="21"/>
                                        </p:tgtEl>
                                      </p:cBhvr>
                                      <p:to x="100000" y="100000"/>
                                    </p:animScale>
                                    <p:animScale>
                                      <p:cBhvr>
                                        <p:cTn id="74" dur="26">
                                          <p:stCondLst>
                                            <p:cond delay="1312"/>
                                          </p:stCondLst>
                                        </p:cTn>
                                        <p:tgtEl>
                                          <p:spTgt spid="21"/>
                                        </p:tgtEl>
                                      </p:cBhvr>
                                      <p:to x="100000" y="80000"/>
                                    </p:animScale>
                                    <p:animScale>
                                      <p:cBhvr>
                                        <p:cTn id="75" dur="166" decel="50000">
                                          <p:stCondLst>
                                            <p:cond delay="1338"/>
                                          </p:stCondLst>
                                        </p:cTn>
                                        <p:tgtEl>
                                          <p:spTgt spid="21"/>
                                        </p:tgtEl>
                                      </p:cBhvr>
                                      <p:to x="100000" y="100000"/>
                                    </p:animScale>
                                    <p:animScale>
                                      <p:cBhvr>
                                        <p:cTn id="76" dur="26">
                                          <p:stCondLst>
                                            <p:cond delay="1642"/>
                                          </p:stCondLst>
                                        </p:cTn>
                                        <p:tgtEl>
                                          <p:spTgt spid="21"/>
                                        </p:tgtEl>
                                      </p:cBhvr>
                                      <p:to x="100000" y="90000"/>
                                    </p:animScale>
                                    <p:animScale>
                                      <p:cBhvr>
                                        <p:cTn id="77" dur="166" decel="50000">
                                          <p:stCondLst>
                                            <p:cond delay="1668"/>
                                          </p:stCondLst>
                                        </p:cTn>
                                        <p:tgtEl>
                                          <p:spTgt spid="21"/>
                                        </p:tgtEl>
                                      </p:cBhvr>
                                      <p:to x="100000" y="100000"/>
                                    </p:animScale>
                                    <p:animScale>
                                      <p:cBhvr>
                                        <p:cTn id="78" dur="26">
                                          <p:stCondLst>
                                            <p:cond delay="1808"/>
                                          </p:stCondLst>
                                        </p:cTn>
                                        <p:tgtEl>
                                          <p:spTgt spid="21"/>
                                        </p:tgtEl>
                                      </p:cBhvr>
                                      <p:to x="100000" y="95000"/>
                                    </p:animScale>
                                    <p:animScale>
                                      <p:cBhvr>
                                        <p:cTn id="79" dur="166" decel="50000">
                                          <p:stCondLst>
                                            <p:cond delay="1834"/>
                                          </p:stCondLst>
                                        </p:cTn>
                                        <p:tgtEl>
                                          <p:spTgt spid="21"/>
                                        </p:tgtEl>
                                      </p:cBhvr>
                                      <p:to x="100000" y="100000"/>
                                    </p:animScale>
                                  </p:childTnLst>
                                </p:cTn>
                              </p:par>
                            </p:childTnLst>
                          </p:cTn>
                        </p:par>
                      </p:childTnLst>
                    </p:cTn>
                  </p:par>
                  <p:par>
                    <p:cTn id="80" fill="hold">
                      <p:stCondLst>
                        <p:cond delay="indefinite"/>
                      </p:stCondLst>
                      <p:childTnLst>
                        <p:par>
                          <p:cTn id="81" fill="hold">
                            <p:stCondLst>
                              <p:cond delay="0"/>
                            </p:stCondLst>
                            <p:childTnLst>
                              <p:par>
                                <p:cTn id="82" presetID="6" presetClass="entr" presetSubtype="16" fill="hold" grpId="0" nodeType="click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circle(in)">
                                      <p:cBhvr>
                                        <p:cTn id="84"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P spid="17" grpId="0"/>
      <p:bldP spid="1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0464" y="727822"/>
            <a:ext cx="1037463"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Áp dụng</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 name="Rectangle 6"/>
          <p:cNvSpPr/>
          <p:nvPr/>
        </p:nvSpPr>
        <p:spPr>
          <a:xfrm>
            <a:off x="1164208" y="2658301"/>
            <a:ext cx="1973617" cy="369332"/>
          </a:xfrm>
          <a:prstGeom prst="rect">
            <a:avLst/>
          </a:prstGeom>
        </p:spPr>
        <p:txBody>
          <a:bodyPr wrap="none">
            <a:spAutoFit/>
          </a:bodyPr>
          <a:lstStyle/>
          <a:p>
            <a:r>
              <a:rPr lang="pt-BR" i="1">
                <a:latin typeface="Times New Roman" panose="02020603050405020304" pitchFamily="18" charset="0"/>
                <a:ea typeface="Times New Roman" panose="02020603050405020304" pitchFamily="18" charset="0"/>
              </a:rPr>
              <a:t> </a:t>
            </a:r>
            <a:r>
              <a:rPr lang="pt-BR">
                <a:latin typeface="Times New Roman" panose="02020603050405020304" pitchFamily="18" charset="0"/>
                <a:ea typeface="Times New Roman" panose="02020603050405020304" pitchFamily="18" charset="0"/>
              </a:rPr>
              <a:t>Hàm số y xác định</a:t>
            </a:r>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285950594"/>
              </p:ext>
            </p:extLst>
          </p:nvPr>
        </p:nvGraphicFramePr>
        <p:xfrm>
          <a:off x="3139359" y="2483441"/>
          <a:ext cx="1638418" cy="818273"/>
        </p:xfrm>
        <a:graphic>
          <a:graphicData uri="http://schemas.openxmlformats.org/presentationml/2006/ole">
            <mc:AlternateContent xmlns:mc="http://schemas.openxmlformats.org/markup-compatibility/2006">
              <mc:Choice xmlns:v="urn:schemas-microsoft-com:vml" Requires="v">
                <p:oleObj spid="_x0000_s51338" name="Equation" r:id="rId3" imgW="914400" imgH="457200" progId="Equation.DSMT4">
                  <p:embed/>
                </p:oleObj>
              </mc:Choice>
              <mc:Fallback>
                <p:oleObj name="Equation" r:id="rId3" imgW="914400" imgH="457200" progId="Equation.DSMT4">
                  <p:embed/>
                  <p:pic>
                    <p:nvPicPr>
                      <p:cNvPr id="0" name="Object 1"/>
                      <p:cNvPicPr>
                        <a:picLocks noChangeAspect="1" noChangeArrowheads="1"/>
                      </p:cNvPicPr>
                      <p:nvPr/>
                    </p:nvPicPr>
                    <p:blipFill>
                      <a:blip r:embed="rId4"/>
                      <a:srcRect/>
                      <a:stretch>
                        <a:fillRect/>
                      </a:stretch>
                    </p:blipFill>
                    <p:spPr bwMode="auto">
                      <a:xfrm>
                        <a:off x="3139359" y="2483441"/>
                        <a:ext cx="1638418" cy="818273"/>
                      </a:xfrm>
                      <a:prstGeom prst="rect">
                        <a:avLst/>
                      </a:prstGeom>
                      <a:noFill/>
                    </p:spPr>
                  </p:pic>
                </p:oleObj>
              </mc:Fallback>
            </mc:AlternateContent>
          </a:graphicData>
        </a:graphic>
      </p:graphicFrame>
      <p:sp>
        <p:nvSpPr>
          <p:cNvPr id="10" name="Rectangle 9"/>
          <p:cNvSpPr/>
          <p:nvPr/>
        </p:nvSpPr>
        <p:spPr>
          <a:xfrm>
            <a:off x="1335729" y="3848240"/>
            <a:ext cx="1802096" cy="369332"/>
          </a:xfrm>
          <a:prstGeom prst="rect">
            <a:avLst/>
          </a:prstGeom>
        </p:spPr>
        <p:txBody>
          <a:bodyPr wrap="none">
            <a:spAutoFit/>
          </a:bodyPr>
          <a:lstStyle/>
          <a:p>
            <a:r>
              <a:rPr lang="pt-BR">
                <a:latin typeface="Times New Roman" panose="02020603050405020304" pitchFamily="18" charset="0"/>
                <a:ea typeface="Times New Roman" panose="02020603050405020304" pitchFamily="18" charset="0"/>
              </a:rPr>
              <a:t>Tập xác định D =</a:t>
            </a:r>
            <a:endParaRPr lang="en-US"/>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2977198723"/>
              </p:ext>
            </p:extLst>
          </p:nvPr>
        </p:nvGraphicFramePr>
        <p:xfrm>
          <a:off x="3137825" y="3674660"/>
          <a:ext cx="1545100" cy="755755"/>
        </p:xfrm>
        <a:graphic>
          <a:graphicData uri="http://schemas.openxmlformats.org/presentationml/2006/ole">
            <mc:AlternateContent xmlns:mc="http://schemas.openxmlformats.org/markup-compatibility/2006">
              <mc:Choice xmlns:v="urn:schemas-microsoft-com:vml" Requires="v">
                <p:oleObj spid="_x0000_s51339" name="Equation" r:id="rId5" imgW="876300" imgH="431800" progId="Equation.DSMT4">
                  <p:embed/>
                </p:oleObj>
              </mc:Choice>
              <mc:Fallback>
                <p:oleObj name="Equation" r:id="rId5" imgW="876300" imgH="4318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7825" y="3674660"/>
                        <a:ext cx="1545100" cy="755755"/>
                      </a:xfrm>
                      <a:prstGeom prst="rect">
                        <a:avLst/>
                      </a:prstGeom>
                      <a:noFill/>
                    </p:spPr>
                  </p:pic>
                </p:oleObj>
              </mc:Fallback>
            </mc:AlternateContent>
          </a:graphicData>
        </a:graphic>
      </p:graphicFrame>
      <p:pic>
        <p:nvPicPr>
          <p:cNvPr id="13" name="Picture 12"/>
          <p:cNvPicPr>
            <a:picLocks noChangeAspect="1"/>
          </p:cNvPicPr>
          <p:nvPr/>
        </p:nvPicPr>
        <p:blipFill rotWithShape="1">
          <a:blip r:embed="rId7"/>
          <a:srcRect t="-1" r="35957" b="-588"/>
          <a:stretch/>
        </p:blipFill>
        <p:spPr>
          <a:xfrm>
            <a:off x="969591" y="1118506"/>
            <a:ext cx="5569754" cy="1139785"/>
          </a:xfrm>
          <a:prstGeom prst="rect">
            <a:avLst/>
          </a:prstGeom>
          <a:ln>
            <a:solidFill>
              <a:srgbClr val="00B0F0"/>
            </a:solidFill>
          </a:ln>
        </p:spPr>
      </p:pic>
      <p:sp>
        <p:nvSpPr>
          <p:cNvPr id="14" name="Cloud 13"/>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1587210805"/>
              </p:ext>
            </p:extLst>
          </p:nvPr>
        </p:nvGraphicFramePr>
        <p:xfrm>
          <a:off x="5069878" y="2383805"/>
          <a:ext cx="1150813" cy="1145358"/>
        </p:xfrm>
        <a:graphic>
          <a:graphicData uri="http://schemas.openxmlformats.org/presentationml/2006/ole">
            <mc:AlternateContent xmlns:mc="http://schemas.openxmlformats.org/markup-compatibility/2006">
              <mc:Choice xmlns:v="urn:schemas-microsoft-com:vml" Requires="v">
                <p:oleObj spid="_x0000_s51340" name="Equation" r:id="rId8" imgW="660240" imgH="660240" progId="Equation.DSMT4">
                  <p:embed/>
                </p:oleObj>
              </mc:Choice>
              <mc:Fallback>
                <p:oleObj name="Equation" r:id="rId8" imgW="660240" imgH="660240" progId="Equation.DSMT4">
                  <p:embed/>
                  <p:pic>
                    <p:nvPicPr>
                      <p:cNvPr id="9" name="Object 8"/>
                      <p:cNvPicPr>
                        <a:picLocks noChangeAspect="1" noChangeArrowheads="1"/>
                      </p:cNvPicPr>
                      <p:nvPr/>
                    </p:nvPicPr>
                    <p:blipFill>
                      <a:blip r:embed="rId9"/>
                      <a:srcRect/>
                      <a:stretch>
                        <a:fillRect/>
                      </a:stretch>
                    </p:blipFill>
                    <p:spPr bwMode="auto">
                      <a:xfrm>
                        <a:off x="5069878" y="2383805"/>
                        <a:ext cx="1150813" cy="1145358"/>
                      </a:xfrm>
                      <a:prstGeom prst="rect">
                        <a:avLst/>
                      </a:prstGeom>
                      <a:noFill/>
                    </p:spPr>
                  </p:pic>
                </p:oleObj>
              </mc:Fallback>
            </mc:AlternateContent>
          </a:graphicData>
        </a:graphic>
      </p:graphicFrame>
    </p:spTree>
    <p:extLst>
      <p:ext uri="{BB962C8B-B14F-4D97-AF65-F5344CB8AC3E}">
        <p14:creationId xmlns:p14="http://schemas.microsoft.com/office/powerpoint/2010/main" val="4122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2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ircle(in)">
                                      <p:cBhvr>
                                        <p:cTn id="19" dur="20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circle(in)">
                                      <p:cBhvr>
                                        <p:cTn id="2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1048" y="621864"/>
            <a:ext cx="1037463"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Áp dụng</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3"/>
          <a:stretch>
            <a:fillRect/>
          </a:stretch>
        </p:blipFill>
        <p:spPr>
          <a:xfrm>
            <a:off x="384548" y="2712244"/>
            <a:ext cx="8775301" cy="495144"/>
          </a:xfrm>
          <a:prstGeom prst="rect">
            <a:avLst/>
          </a:prstGeom>
        </p:spPr>
      </p:pic>
      <p:pic>
        <p:nvPicPr>
          <p:cNvPr id="15" name="Picture 14"/>
          <p:cNvPicPr>
            <a:picLocks noChangeAspect="1"/>
          </p:cNvPicPr>
          <p:nvPr/>
        </p:nvPicPr>
        <p:blipFill rotWithShape="1">
          <a:blip r:embed="rId4"/>
          <a:srcRect r="67445" b="1849"/>
          <a:stretch/>
        </p:blipFill>
        <p:spPr>
          <a:xfrm>
            <a:off x="1034904" y="3309803"/>
            <a:ext cx="2879871" cy="768280"/>
          </a:xfrm>
          <a:prstGeom prst="rect">
            <a:avLst/>
          </a:prstGeom>
        </p:spPr>
      </p:pic>
      <p:graphicFrame>
        <p:nvGraphicFramePr>
          <p:cNvPr id="17" name="Object 16"/>
          <p:cNvGraphicFramePr>
            <a:graphicFrameLocks noChangeAspect="1"/>
          </p:cNvGraphicFramePr>
          <p:nvPr>
            <p:extLst>
              <p:ext uri="{D42A27DB-BD31-4B8C-83A1-F6EECF244321}">
                <p14:modId xmlns:p14="http://schemas.microsoft.com/office/powerpoint/2010/main" val="158953864"/>
              </p:ext>
            </p:extLst>
          </p:nvPr>
        </p:nvGraphicFramePr>
        <p:xfrm>
          <a:off x="886668" y="4551509"/>
          <a:ext cx="4365625" cy="704850"/>
        </p:xfrm>
        <a:graphic>
          <a:graphicData uri="http://schemas.openxmlformats.org/presentationml/2006/ole">
            <mc:AlternateContent xmlns:mc="http://schemas.openxmlformats.org/markup-compatibility/2006">
              <mc:Choice xmlns:v="urn:schemas-microsoft-com:vml" Requires="v">
                <p:oleObj spid="_x0000_s53329" name="Equation" r:id="rId5" imgW="2768400" imgH="444240" progId="Equation.DSMT4">
                  <p:embed/>
                </p:oleObj>
              </mc:Choice>
              <mc:Fallback>
                <p:oleObj name="Equation" r:id="rId5" imgW="2768400" imgH="444240" progId="Equation.DSMT4">
                  <p:embed/>
                  <p:pic>
                    <p:nvPicPr>
                      <p:cNvPr id="0" name="Object 4"/>
                      <p:cNvPicPr>
                        <a:picLocks noChangeAspect="1" noChangeArrowheads="1"/>
                      </p:cNvPicPr>
                      <p:nvPr/>
                    </p:nvPicPr>
                    <p:blipFill>
                      <a:blip r:embed="rId6"/>
                      <a:srcRect/>
                      <a:stretch>
                        <a:fillRect/>
                      </a:stretch>
                    </p:blipFill>
                    <p:spPr bwMode="auto">
                      <a:xfrm>
                        <a:off x="886668" y="4551509"/>
                        <a:ext cx="4365625" cy="704850"/>
                      </a:xfrm>
                      <a:prstGeom prst="rect">
                        <a:avLst/>
                      </a:prstGeom>
                      <a:noFill/>
                    </p:spPr>
                  </p:pic>
                </p:oleObj>
              </mc:Fallback>
            </mc:AlternateContent>
          </a:graphicData>
        </a:graphic>
      </p:graphicFrame>
      <p:pic>
        <p:nvPicPr>
          <p:cNvPr id="18" name="Picture 17"/>
          <p:cNvPicPr>
            <a:picLocks noChangeAspect="1"/>
          </p:cNvPicPr>
          <p:nvPr/>
        </p:nvPicPr>
        <p:blipFill rotWithShape="1">
          <a:blip r:embed="rId7"/>
          <a:srcRect r="60897" b="1544"/>
          <a:stretch/>
        </p:blipFill>
        <p:spPr>
          <a:xfrm>
            <a:off x="1181049" y="5478234"/>
            <a:ext cx="4076752" cy="908279"/>
          </a:xfrm>
          <a:prstGeom prst="rect">
            <a:avLst/>
          </a:prstGeom>
        </p:spPr>
      </p:pic>
      <p:pic>
        <p:nvPicPr>
          <p:cNvPr id="19" name="Picture 18"/>
          <p:cNvPicPr>
            <a:picLocks noChangeAspect="1"/>
          </p:cNvPicPr>
          <p:nvPr/>
        </p:nvPicPr>
        <p:blipFill>
          <a:blip r:embed="rId8"/>
          <a:stretch>
            <a:fillRect/>
          </a:stretch>
        </p:blipFill>
        <p:spPr>
          <a:xfrm>
            <a:off x="838962" y="1099893"/>
            <a:ext cx="8670798" cy="1561144"/>
          </a:xfrm>
          <a:prstGeom prst="rect">
            <a:avLst/>
          </a:prstGeom>
          <a:ln>
            <a:solidFill>
              <a:srgbClr val="00B0F0"/>
            </a:solidFill>
          </a:ln>
        </p:spPr>
      </p:pic>
      <p:sp>
        <p:nvSpPr>
          <p:cNvPr id="10" name="Cloud 9"/>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4"/>
          <a:srcRect l="32307" t="-1" r="28103" b="-3454"/>
          <a:stretch/>
        </p:blipFill>
        <p:spPr>
          <a:xfrm>
            <a:off x="4100512" y="3309801"/>
            <a:ext cx="3914049" cy="905011"/>
          </a:xfrm>
          <a:prstGeom prst="rect">
            <a:avLst/>
          </a:prstGeom>
        </p:spPr>
      </p:pic>
      <p:graphicFrame>
        <p:nvGraphicFramePr>
          <p:cNvPr id="13" name="Object 12"/>
          <p:cNvGraphicFramePr>
            <a:graphicFrameLocks noChangeAspect="1"/>
          </p:cNvGraphicFramePr>
          <p:nvPr>
            <p:extLst>
              <p:ext uri="{D42A27DB-BD31-4B8C-83A1-F6EECF244321}">
                <p14:modId xmlns:p14="http://schemas.microsoft.com/office/powerpoint/2010/main" val="3428287158"/>
              </p:ext>
            </p:extLst>
          </p:nvPr>
        </p:nvGraphicFramePr>
        <p:xfrm>
          <a:off x="5363210" y="4551509"/>
          <a:ext cx="4146550" cy="704850"/>
        </p:xfrm>
        <a:graphic>
          <a:graphicData uri="http://schemas.openxmlformats.org/presentationml/2006/ole">
            <mc:AlternateContent xmlns:mc="http://schemas.openxmlformats.org/markup-compatibility/2006">
              <mc:Choice xmlns:v="urn:schemas-microsoft-com:vml" Requires="v">
                <p:oleObj spid="_x0000_s53330" name="Equation" r:id="rId9" imgW="2628720" imgH="444240" progId="Equation.DSMT4">
                  <p:embed/>
                </p:oleObj>
              </mc:Choice>
              <mc:Fallback>
                <p:oleObj name="Equation" r:id="rId9" imgW="2628720" imgH="444240" progId="Equation.DSMT4">
                  <p:embed/>
                  <p:pic>
                    <p:nvPicPr>
                      <p:cNvPr id="17" name="Object 16"/>
                      <p:cNvPicPr>
                        <a:picLocks noChangeAspect="1" noChangeArrowheads="1"/>
                      </p:cNvPicPr>
                      <p:nvPr/>
                    </p:nvPicPr>
                    <p:blipFill>
                      <a:blip r:embed="rId10"/>
                      <a:srcRect/>
                      <a:stretch>
                        <a:fillRect/>
                      </a:stretch>
                    </p:blipFill>
                    <p:spPr bwMode="auto">
                      <a:xfrm>
                        <a:off x="5363210" y="4551509"/>
                        <a:ext cx="4146550" cy="704850"/>
                      </a:xfrm>
                      <a:prstGeom prst="rect">
                        <a:avLst/>
                      </a:prstGeom>
                      <a:noFill/>
                    </p:spPr>
                  </p:pic>
                </p:oleObj>
              </mc:Fallback>
            </mc:AlternateContent>
          </a:graphicData>
        </a:graphic>
      </p:graphicFrame>
      <p:pic>
        <p:nvPicPr>
          <p:cNvPr id="14" name="Picture 13"/>
          <p:cNvPicPr>
            <a:picLocks noChangeAspect="1"/>
          </p:cNvPicPr>
          <p:nvPr/>
        </p:nvPicPr>
        <p:blipFill rotWithShape="1">
          <a:blip r:embed="rId7"/>
          <a:srcRect l="39681" t="-1" r="33596" b="-185"/>
          <a:stretch/>
        </p:blipFill>
        <p:spPr>
          <a:xfrm>
            <a:off x="5500688" y="5447995"/>
            <a:ext cx="2786062" cy="924230"/>
          </a:xfrm>
          <a:prstGeom prst="rect">
            <a:avLst/>
          </a:prstGeom>
        </p:spPr>
      </p:pic>
    </p:spTree>
    <p:extLst>
      <p:ext uri="{BB962C8B-B14F-4D97-AF65-F5344CB8AC3E}">
        <p14:creationId xmlns:p14="http://schemas.microsoft.com/office/powerpoint/2010/main" val="326864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57965" y="833056"/>
            <a:ext cx="1037463"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Áp dụng</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62925" y="1336003"/>
            <a:ext cx="8696924" cy="1117507"/>
          </a:xfrm>
          <a:prstGeom prst="rect">
            <a:avLst/>
          </a:prstGeom>
          <a:ln>
            <a:solidFill>
              <a:srgbClr val="00B0F0"/>
            </a:solidFill>
          </a:ln>
        </p:spPr>
      </p:pic>
      <p:pic>
        <p:nvPicPr>
          <p:cNvPr id="3" name="Picture 2"/>
          <p:cNvPicPr>
            <a:picLocks noChangeAspect="1"/>
          </p:cNvPicPr>
          <p:nvPr/>
        </p:nvPicPr>
        <p:blipFill rotWithShape="1">
          <a:blip r:embed="rId4"/>
          <a:srcRect r="65637" b="-319"/>
          <a:stretch/>
        </p:blipFill>
        <p:spPr>
          <a:xfrm>
            <a:off x="1963810" y="2760272"/>
            <a:ext cx="2979528" cy="606816"/>
          </a:xfrm>
          <a:prstGeom prst="rect">
            <a:avLst/>
          </a:prstGeom>
        </p:spPr>
      </p:pic>
      <p:graphicFrame>
        <p:nvGraphicFramePr>
          <p:cNvPr id="13" name="Object 12"/>
          <p:cNvGraphicFramePr>
            <a:graphicFrameLocks noChangeAspect="1"/>
          </p:cNvGraphicFramePr>
          <p:nvPr>
            <p:extLst>
              <p:ext uri="{D42A27DB-BD31-4B8C-83A1-F6EECF244321}">
                <p14:modId xmlns:p14="http://schemas.microsoft.com/office/powerpoint/2010/main" val="2014285804"/>
              </p:ext>
            </p:extLst>
          </p:nvPr>
        </p:nvGraphicFramePr>
        <p:xfrm>
          <a:off x="1898861" y="3385154"/>
          <a:ext cx="2002856" cy="334166"/>
        </p:xfrm>
        <a:graphic>
          <a:graphicData uri="http://schemas.openxmlformats.org/presentationml/2006/ole">
            <mc:AlternateContent xmlns:mc="http://schemas.openxmlformats.org/markup-compatibility/2006">
              <mc:Choice xmlns:v="urn:schemas-microsoft-com:vml" Requires="v">
                <p:oleObj spid="_x0000_s56488" name="Equation" r:id="rId5" imgW="1244600" imgH="203200" progId="Equation.DSMT4">
                  <p:embed/>
                </p:oleObj>
              </mc:Choice>
              <mc:Fallback>
                <p:oleObj name="Equation" r:id="rId5" imgW="1244600" imgH="2032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8861" y="3385154"/>
                        <a:ext cx="2002856" cy="334166"/>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618860582"/>
              </p:ext>
            </p:extLst>
          </p:nvPr>
        </p:nvGraphicFramePr>
        <p:xfrm>
          <a:off x="1876696" y="4025720"/>
          <a:ext cx="1069975" cy="419100"/>
        </p:xfrm>
        <a:graphic>
          <a:graphicData uri="http://schemas.openxmlformats.org/presentationml/2006/ole">
            <mc:AlternateContent xmlns:mc="http://schemas.openxmlformats.org/markup-compatibility/2006">
              <mc:Choice xmlns:v="urn:schemas-microsoft-com:vml" Requires="v">
                <p:oleObj spid="_x0000_s56489" name="Equation" r:id="rId7" imgW="520560" imgH="203040" progId="Equation.DSMT4">
                  <p:embed/>
                </p:oleObj>
              </mc:Choice>
              <mc:Fallback>
                <p:oleObj name="Equation" r:id="rId7" imgW="520560" imgH="203040" progId="Equation.DSMT4">
                  <p:embed/>
                  <p:pic>
                    <p:nvPicPr>
                      <p:cNvPr id="0" name="Object 3"/>
                      <p:cNvPicPr>
                        <a:picLocks noChangeAspect="1" noChangeArrowheads="1"/>
                      </p:cNvPicPr>
                      <p:nvPr/>
                    </p:nvPicPr>
                    <p:blipFill>
                      <a:blip r:embed="rId8"/>
                      <a:srcRect/>
                      <a:stretch>
                        <a:fillRect/>
                      </a:stretch>
                    </p:blipFill>
                    <p:spPr bwMode="auto">
                      <a:xfrm>
                        <a:off x="1876696" y="4025720"/>
                        <a:ext cx="1069975" cy="419100"/>
                      </a:xfrm>
                      <a:prstGeom prst="rect">
                        <a:avLst/>
                      </a:prstGeom>
                      <a:noFill/>
                    </p:spPr>
                  </p:pic>
                </p:oleObj>
              </mc:Fallback>
            </mc:AlternateContent>
          </a:graphicData>
        </a:graphic>
      </p:graphicFrame>
      <p:sp>
        <p:nvSpPr>
          <p:cNvPr id="9" name="Cloud 8"/>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343912241"/>
              </p:ext>
            </p:extLst>
          </p:nvPr>
        </p:nvGraphicFramePr>
        <p:xfrm>
          <a:off x="2946671" y="3719320"/>
          <a:ext cx="2689225" cy="939800"/>
        </p:xfrm>
        <a:graphic>
          <a:graphicData uri="http://schemas.openxmlformats.org/presentationml/2006/ole">
            <mc:AlternateContent xmlns:mc="http://schemas.openxmlformats.org/markup-compatibility/2006">
              <mc:Choice xmlns:v="urn:schemas-microsoft-com:vml" Requires="v">
                <p:oleObj spid="_x0000_s56490" name="Equation" r:id="rId9" imgW="1307880" imgH="457200" progId="Equation.DSMT4">
                  <p:embed/>
                </p:oleObj>
              </mc:Choice>
              <mc:Fallback>
                <p:oleObj name="Equation" r:id="rId9" imgW="1307880" imgH="457200" progId="Equation.DSMT4">
                  <p:embed/>
                  <p:pic>
                    <p:nvPicPr>
                      <p:cNvPr id="15" name="Object 14"/>
                      <p:cNvPicPr>
                        <a:picLocks noChangeAspect="1" noChangeArrowheads="1"/>
                      </p:cNvPicPr>
                      <p:nvPr/>
                    </p:nvPicPr>
                    <p:blipFill>
                      <a:blip r:embed="rId10"/>
                      <a:srcRect/>
                      <a:stretch>
                        <a:fillRect/>
                      </a:stretch>
                    </p:blipFill>
                    <p:spPr bwMode="auto">
                      <a:xfrm>
                        <a:off x="2946671" y="3719320"/>
                        <a:ext cx="2689225" cy="939800"/>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99953269"/>
              </p:ext>
            </p:extLst>
          </p:nvPr>
        </p:nvGraphicFramePr>
        <p:xfrm>
          <a:off x="5635896" y="3797108"/>
          <a:ext cx="1800225" cy="862012"/>
        </p:xfrm>
        <a:graphic>
          <a:graphicData uri="http://schemas.openxmlformats.org/presentationml/2006/ole">
            <mc:AlternateContent xmlns:mc="http://schemas.openxmlformats.org/markup-compatibility/2006">
              <mc:Choice xmlns:v="urn:schemas-microsoft-com:vml" Requires="v">
                <p:oleObj spid="_x0000_s56491" name="Equation" r:id="rId11" imgW="876240" imgH="419040" progId="Equation.DSMT4">
                  <p:embed/>
                </p:oleObj>
              </mc:Choice>
              <mc:Fallback>
                <p:oleObj name="Equation" r:id="rId11" imgW="876240" imgH="419040" progId="Equation.DSMT4">
                  <p:embed/>
                  <p:pic>
                    <p:nvPicPr>
                      <p:cNvPr id="10" name="Object 9"/>
                      <p:cNvPicPr>
                        <a:picLocks noChangeAspect="1" noChangeArrowheads="1"/>
                      </p:cNvPicPr>
                      <p:nvPr/>
                    </p:nvPicPr>
                    <p:blipFill>
                      <a:blip r:embed="rId12"/>
                      <a:srcRect/>
                      <a:stretch>
                        <a:fillRect/>
                      </a:stretch>
                    </p:blipFill>
                    <p:spPr bwMode="auto">
                      <a:xfrm>
                        <a:off x="5635896" y="3797108"/>
                        <a:ext cx="1800225" cy="862012"/>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565548294"/>
              </p:ext>
            </p:extLst>
          </p:nvPr>
        </p:nvGraphicFramePr>
        <p:xfrm>
          <a:off x="7646706" y="3797107"/>
          <a:ext cx="2819400" cy="862013"/>
        </p:xfrm>
        <a:graphic>
          <a:graphicData uri="http://schemas.openxmlformats.org/presentationml/2006/ole">
            <mc:AlternateContent xmlns:mc="http://schemas.openxmlformats.org/markup-compatibility/2006">
              <mc:Choice xmlns:v="urn:schemas-microsoft-com:vml" Requires="v">
                <p:oleObj spid="_x0000_s56492" name="Equation" r:id="rId13" imgW="1371600" imgH="419040" progId="Equation.DSMT4">
                  <p:embed/>
                </p:oleObj>
              </mc:Choice>
              <mc:Fallback>
                <p:oleObj name="Equation" r:id="rId13" imgW="1371600" imgH="419040" progId="Equation.DSMT4">
                  <p:embed/>
                  <p:pic>
                    <p:nvPicPr>
                      <p:cNvPr id="11" name="Object 10"/>
                      <p:cNvPicPr>
                        <a:picLocks noChangeAspect="1" noChangeArrowheads="1"/>
                      </p:cNvPicPr>
                      <p:nvPr/>
                    </p:nvPicPr>
                    <p:blipFill>
                      <a:blip r:embed="rId14"/>
                      <a:srcRect/>
                      <a:stretch>
                        <a:fillRect/>
                      </a:stretch>
                    </p:blipFill>
                    <p:spPr bwMode="auto">
                      <a:xfrm>
                        <a:off x="7646706" y="3797107"/>
                        <a:ext cx="2819400" cy="862013"/>
                      </a:xfrm>
                      <a:prstGeom prst="rect">
                        <a:avLst/>
                      </a:prstGeom>
                      <a:noFill/>
                    </p:spPr>
                  </p:pic>
                </p:oleObj>
              </mc:Fallback>
            </mc:AlternateContent>
          </a:graphicData>
        </a:graphic>
      </p:graphicFrame>
      <p:pic>
        <p:nvPicPr>
          <p:cNvPr id="14" name="Picture 13"/>
          <p:cNvPicPr>
            <a:picLocks noChangeAspect="1"/>
          </p:cNvPicPr>
          <p:nvPr/>
        </p:nvPicPr>
        <p:blipFill rotWithShape="1">
          <a:blip r:embed="rId15"/>
          <a:srcRect l="53824" t="52328" r="26767" b="1102"/>
          <a:stretch/>
        </p:blipFill>
        <p:spPr>
          <a:xfrm>
            <a:off x="1876696" y="4832730"/>
            <a:ext cx="2618509" cy="594607"/>
          </a:xfrm>
          <a:prstGeom prst="rect">
            <a:avLst/>
          </a:prstGeom>
        </p:spPr>
      </p:pic>
    </p:spTree>
    <p:extLst>
      <p:ext uri="{BB962C8B-B14F-4D97-AF65-F5344CB8AC3E}">
        <p14:creationId xmlns:p14="http://schemas.microsoft.com/office/powerpoint/2010/main" val="74707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circle(in)">
                                      <p:cBhvr>
                                        <p:cTn id="4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79793" y="1211433"/>
            <a:ext cx="9533018" cy="1143693"/>
          </a:xfrm>
          <a:prstGeom prst="rect">
            <a:avLst/>
          </a:prstGeom>
          <a:ln>
            <a:solidFill>
              <a:srgbClr val="FF0000"/>
            </a:solidFill>
          </a:ln>
        </p:spPr>
      </p:pic>
      <p:sp>
        <p:nvSpPr>
          <p:cNvPr id="3" name="Rectangle 2"/>
          <p:cNvSpPr>
            <a:spLocks noChangeArrowheads="1"/>
          </p:cNvSpPr>
          <p:nvPr/>
        </p:nvSpPr>
        <p:spPr bwMode="auto">
          <a:xfrm>
            <a:off x="1157287" y="2879025"/>
            <a:ext cx="189876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Hàm số xác định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nvGraphicFramePr>
        <p:xfrm>
          <a:off x="3056056" y="2669486"/>
          <a:ext cx="2628037" cy="788411"/>
        </p:xfrm>
        <a:graphic>
          <a:graphicData uri="http://schemas.openxmlformats.org/presentationml/2006/ole">
            <mc:AlternateContent xmlns:mc="http://schemas.openxmlformats.org/markup-compatibility/2006">
              <mc:Choice xmlns:v="urn:schemas-microsoft-com:vml" Requires="v">
                <p:oleObj spid="_x0000_s193556" name="Equation" r:id="rId4" imgW="1524000" imgH="457200" progId="Equation.DSMT4">
                  <p:embed/>
                </p:oleObj>
              </mc:Choice>
              <mc:Fallback>
                <p:oleObj name="Equation" r:id="rId4" imgW="1524000" imgH="457200" progId="Equation.DSMT4">
                  <p:embed/>
                  <p:pic>
                    <p:nvPicPr>
                      <p:cNvPr id="4"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6056" y="2669486"/>
                        <a:ext cx="2628037" cy="788411"/>
                      </a:xfrm>
                      <a:prstGeom prst="rect">
                        <a:avLst/>
                      </a:prstGeom>
                      <a:noFill/>
                    </p:spPr>
                  </p:pic>
                </p:oleObj>
              </mc:Fallback>
            </mc:AlternateContent>
          </a:graphicData>
        </a:graphic>
      </p:graphicFrame>
      <p:sp>
        <p:nvSpPr>
          <p:cNvPr id="7" name="Rectangle 3"/>
          <p:cNvSpPr>
            <a:spLocks noChangeArrowheads="1"/>
          </p:cNvSpPr>
          <p:nvPr/>
        </p:nvSpPr>
        <p:spPr bwMode="auto">
          <a:xfrm>
            <a:off x="5985164" y="2853632"/>
            <a:ext cx="249064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Vậy </a:t>
            </a:r>
            <a:r>
              <a:rPr kumimoji="0" lang="en-US" altLang="en-US" b="0" i="1"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D=R\0;4</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6"/>
          <a:stretch>
            <a:fillRect/>
          </a:stretch>
        </p:blipFill>
        <p:spPr>
          <a:xfrm>
            <a:off x="422658" y="3504022"/>
            <a:ext cx="9390153" cy="1592637"/>
          </a:xfrm>
          <a:prstGeom prst="rect">
            <a:avLst/>
          </a:prstGeom>
          <a:ln>
            <a:solidFill>
              <a:srgbClr val="FF0000"/>
            </a:solidFill>
          </a:ln>
        </p:spPr>
      </p:pic>
      <p:graphicFrame>
        <p:nvGraphicFramePr>
          <p:cNvPr id="9" name="Object 8"/>
          <p:cNvGraphicFramePr>
            <a:graphicFrameLocks noChangeAspect="1"/>
          </p:cNvGraphicFramePr>
          <p:nvPr/>
        </p:nvGraphicFramePr>
        <p:xfrm>
          <a:off x="2657476" y="5238122"/>
          <a:ext cx="889661" cy="667246"/>
        </p:xfrm>
        <a:graphic>
          <a:graphicData uri="http://schemas.openxmlformats.org/presentationml/2006/ole">
            <mc:AlternateContent xmlns:mc="http://schemas.openxmlformats.org/markup-compatibility/2006">
              <mc:Choice xmlns:v="urn:schemas-microsoft-com:vml" Requires="v">
                <p:oleObj spid="_x0000_s193557" name="Equation" r:id="rId7" imgW="609600" imgH="457200" progId="Equation.DSMT4">
                  <p:embed/>
                </p:oleObj>
              </mc:Choice>
              <mc:Fallback>
                <p:oleObj name="Equation" r:id="rId7" imgW="609600" imgH="457200" progId="Equation.DSMT4">
                  <p:embed/>
                  <p:pic>
                    <p:nvPicPr>
                      <p:cNvPr id="9"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57476" y="5238122"/>
                        <a:ext cx="889661" cy="667246"/>
                      </a:xfrm>
                      <a:prstGeom prst="rect">
                        <a:avLst/>
                      </a:prstGeom>
                      <a:noFill/>
                    </p:spPr>
                  </p:pic>
                </p:oleObj>
              </mc:Fallback>
            </mc:AlternateContent>
          </a:graphicData>
        </a:graphic>
      </p:graphicFrame>
      <p:graphicFrame>
        <p:nvGraphicFramePr>
          <p:cNvPr id="10" name="Object 9"/>
          <p:cNvGraphicFramePr>
            <a:graphicFrameLocks noChangeAspect="1"/>
          </p:cNvGraphicFramePr>
          <p:nvPr/>
        </p:nvGraphicFramePr>
        <p:xfrm>
          <a:off x="7514360" y="5320830"/>
          <a:ext cx="1668116" cy="375326"/>
        </p:xfrm>
        <a:graphic>
          <a:graphicData uri="http://schemas.openxmlformats.org/presentationml/2006/ole">
            <mc:AlternateContent xmlns:mc="http://schemas.openxmlformats.org/markup-compatibility/2006">
              <mc:Choice xmlns:v="urn:schemas-microsoft-com:vml" Requires="v">
                <p:oleObj spid="_x0000_s193558" name="Equation" r:id="rId9" imgW="1143000" imgH="254000" progId="Equation.DSMT4">
                  <p:embed/>
                </p:oleObj>
              </mc:Choice>
              <mc:Fallback>
                <p:oleObj name="Equation" r:id="rId9" imgW="1143000" imgH="254000" progId="Equation.DSMT4">
                  <p:embed/>
                  <p:pic>
                    <p:nvPicPr>
                      <p:cNvPr id="1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14360" y="5320830"/>
                        <a:ext cx="1668116" cy="375326"/>
                      </a:xfrm>
                      <a:prstGeom prst="rect">
                        <a:avLst/>
                      </a:prstGeom>
                      <a:noFill/>
                    </p:spPr>
                  </p:pic>
                </p:oleObj>
              </mc:Fallback>
            </mc:AlternateContent>
          </a:graphicData>
        </a:graphic>
      </p:graphicFrame>
      <p:sp>
        <p:nvSpPr>
          <p:cNvPr id="12" name="Rectangle 6"/>
          <p:cNvSpPr>
            <a:spLocks noChangeArrowheads="1"/>
          </p:cNvSpPr>
          <p:nvPr/>
        </p:nvSpPr>
        <p:spPr bwMode="auto">
          <a:xfrm>
            <a:off x="1439242" y="5238122"/>
            <a:ext cx="12182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Điều kiện: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3" name="Rectangle 7"/>
          <p:cNvSpPr>
            <a:spLocks noChangeArrowheads="1"/>
          </p:cNvSpPr>
          <p:nvPr/>
        </p:nvSpPr>
        <p:spPr bwMode="auto">
          <a:xfrm>
            <a:off x="4370074" y="5288872"/>
            <a:ext cx="36942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30238" algn="l"/>
              </a:tabLst>
              <a:defRPr>
                <a:solidFill>
                  <a:schemeClr val="tx1"/>
                </a:solidFill>
                <a:latin typeface="Arial" panose="020B0604020202020204" pitchFamily="34" charset="0"/>
              </a:defRPr>
            </a:lvl1pPr>
            <a:lvl2pPr eaLnBrk="0" fontAlgn="base" hangingPunct="0">
              <a:spcBef>
                <a:spcPct val="0"/>
              </a:spcBef>
              <a:spcAft>
                <a:spcPct val="0"/>
              </a:spcAft>
              <a:tabLst>
                <a:tab pos="630238" algn="l"/>
              </a:tabLst>
              <a:defRPr>
                <a:solidFill>
                  <a:schemeClr val="tx1"/>
                </a:solidFill>
                <a:latin typeface="Arial" panose="020B0604020202020204" pitchFamily="34" charset="0"/>
              </a:defRPr>
            </a:lvl2pPr>
            <a:lvl3pPr eaLnBrk="0" fontAlgn="base" hangingPunct="0">
              <a:spcBef>
                <a:spcPct val="0"/>
              </a:spcBef>
              <a:spcAft>
                <a:spcPct val="0"/>
              </a:spcAft>
              <a:tabLst>
                <a:tab pos="630238" algn="l"/>
              </a:tabLst>
              <a:defRPr>
                <a:solidFill>
                  <a:schemeClr val="tx1"/>
                </a:solidFill>
                <a:latin typeface="Arial" panose="020B0604020202020204" pitchFamily="34" charset="0"/>
              </a:defRPr>
            </a:lvl3pPr>
            <a:lvl4pPr eaLnBrk="0" fontAlgn="base" hangingPunct="0">
              <a:spcBef>
                <a:spcPct val="0"/>
              </a:spcBef>
              <a:spcAft>
                <a:spcPct val="0"/>
              </a:spcAft>
              <a:tabLst>
                <a:tab pos="630238" algn="l"/>
              </a:tabLst>
              <a:defRPr>
                <a:solidFill>
                  <a:schemeClr val="tx1"/>
                </a:solidFill>
                <a:latin typeface="Arial" panose="020B0604020202020204" pitchFamily="34" charset="0"/>
              </a:defRPr>
            </a:lvl4pPr>
            <a:lvl5pPr eaLnBrk="0" fontAlgn="base" hangingPunct="0">
              <a:spcBef>
                <a:spcPct val="0"/>
              </a:spcBef>
              <a:spcAft>
                <a:spcPct val="0"/>
              </a:spcAft>
              <a:tabLst>
                <a:tab pos="630238" algn="l"/>
              </a:tabLst>
              <a:defRPr>
                <a:solidFill>
                  <a:schemeClr val="tx1"/>
                </a:solidFill>
                <a:latin typeface="Arial" panose="020B0604020202020204" pitchFamily="34" charset="0"/>
              </a:defRPr>
            </a:lvl5pPr>
            <a:lvl6pPr eaLnBrk="0" fontAlgn="base" hangingPunct="0">
              <a:spcBef>
                <a:spcPct val="0"/>
              </a:spcBef>
              <a:spcAft>
                <a:spcPct val="0"/>
              </a:spcAft>
              <a:tabLst>
                <a:tab pos="630238" algn="l"/>
              </a:tabLst>
              <a:defRPr>
                <a:solidFill>
                  <a:schemeClr val="tx1"/>
                </a:solidFill>
                <a:latin typeface="Arial" panose="020B0604020202020204" pitchFamily="34" charset="0"/>
              </a:defRPr>
            </a:lvl6pPr>
            <a:lvl7pPr eaLnBrk="0" fontAlgn="base" hangingPunct="0">
              <a:spcBef>
                <a:spcPct val="0"/>
              </a:spcBef>
              <a:spcAft>
                <a:spcPct val="0"/>
              </a:spcAft>
              <a:tabLst>
                <a:tab pos="630238" algn="l"/>
              </a:tabLst>
              <a:defRPr>
                <a:solidFill>
                  <a:schemeClr val="tx1"/>
                </a:solidFill>
                <a:latin typeface="Arial" panose="020B0604020202020204" pitchFamily="34" charset="0"/>
              </a:defRPr>
            </a:lvl7pPr>
            <a:lvl8pPr eaLnBrk="0" fontAlgn="base" hangingPunct="0">
              <a:spcBef>
                <a:spcPct val="0"/>
              </a:spcBef>
              <a:spcAft>
                <a:spcPct val="0"/>
              </a:spcAft>
              <a:tabLst>
                <a:tab pos="630238" algn="l"/>
              </a:tabLst>
              <a:defRPr>
                <a:solidFill>
                  <a:schemeClr val="tx1"/>
                </a:solidFill>
                <a:latin typeface="Arial" panose="020B0604020202020204" pitchFamily="34" charset="0"/>
              </a:defRPr>
            </a:lvl8pPr>
            <a:lvl9pPr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0238" algn="l"/>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 tập xác định của hàm số là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050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1000"/>
                                        <p:tgtEl>
                                          <p:spTgt spid="13"/>
                                        </p:tgtEl>
                                      </p:cBhvr>
                                    </p:animEffect>
                                    <p:anim calcmode="lin" valueType="num">
                                      <p:cBhvr>
                                        <p:cTn id="57" dur="1000" fill="hold"/>
                                        <p:tgtEl>
                                          <p:spTgt spid="13"/>
                                        </p:tgtEl>
                                        <p:attrNameLst>
                                          <p:attrName>ppt_x</p:attrName>
                                        </p:attrNameLst>
                                      </p:cBhvr>
                                      <p:tavLst>
                                        <p:tav tm="0">
                                          <p:val>
                                            <p:strVal val="#ppt_x"/>
                                          </p:val>
                                        </p:tav>
                                        <p:tav tm="100000">
                                          <p:val>
                                            <p:strVal val="#ppt_x"/>
                                          </p:val>
                                        </p:tav>
                                      </p:tavLst>
                                    </p:anim>
                                    <p:anim calcmode="lin" valueType="num">
                                      <p:cBhvr>
                                        <p:cTn id="5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1000"/>
                                        <p:tgtEl>
                                          <p:spTgt spid="10"/>
                                        </p:tgtEl>
                                      </p:cBhvr>
                                    </p:animEffect>
                                    <p:anim calcmode="lin" valueType="num">
                                      <p:cBhvr>
                                        <p:cTn id="64" dur="1000" fill="hold"/>
                                        <p:tgtEl>
                                          <p:spTgt spid="10"/>
                                        </p:tgtEl>
                                        <p:attrNameLst>
                                          <p:attrName>ppt_x</p:attrName>
                                        </p:attrNameLst>
                                      </p:cBhvr>
                                      <p:tavLst>
                                        <p:tav tm="0">
                                          <p:val>
                                            <p:strVal val="#ppt_x"/>
                                          </p:val>
                                        </p:tav>
                                        <p:tav tm="100000">
                                          <p:val>
                                            <p:strVal val="#ppt_x"/>
                                          </p:val>
                                        </p:tav>
                                      </p:tavLst>
                                    </p:anim>
                                    <p:anim calcmode="lin" valueType="num">
                                      <p:cBhvr>
                                        <p:cTn id="6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2" grpId="0"/>
      <p:bldP spid="1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15863" y="1341133"/>
            <a:ext cx="9351077" cy="1282446"/>
          </a:xfrm>
          <a:prstGeom prst="rect">
            <a:avLst/>
          </a:prstGeom>
          <a:ln>
            <a:solidFill>
              <a:srgbClr val="FF0000"/>
            </a:solidFill>
          </a:ln>
        </p:spPr>
      </p:pic>
      <p:graphicFrame>
        <p:nvGraphicFramePr>
          <p:cNvPr id="3" name="Object 2"/>
          <p:cNvGraphicFramePr>
            <a:graphicFrameLocks noChangeAspect="1"/>
          </p:cNvGraphicFramePr>
          <p:nvPr/>
        </p:nvGraphicFramePr>
        <p:xfrm>
          <a:off x="2453813" y="2788156"/>
          <a:ext cx="993775" cy="719138"/>
        </p:xfrm>
        <a:graphic>
          <a:graphicData uri="http://schemas.openxmlformats.org/presentationml/2006/ole">
            <mc:AlternateContent xmlns:mc="http://schemas.openxmlformats.org/markup-compatibility/2006">
              <mc:Choice xmlns:v="urn:schemas-microsoft-com:vml" Requires="v">
                <p:oleObj spid="_x0000_s194604" name="Equation" r:id="rId4" imgW="634680" imgH="457200" progId="Equation.DSMT4">
                  <p:embed/>
                </p:oleObj>
              </mc:Choice>
              <mc:Fallback>
                <p:oleObj name="Equation" r:id="rId4" imgW="634680" imgH="457200" progId="Equation.DSMT4">
                  <p:embed/>
                  <p:pic>
                    <p:nvPicPr>
                      <p:cNvPr id="3" name="Object 2"/>
                      <p:cNvPicPr>
                        <a:picLocks noChangeAspect="1" noChangeArrowheads="1"/>
                      </p:cNvPicPr>
                      <p:nvPr/>
                    </p:nvPicPr>
                    <p:blipFill>
                      <a:blip r:embed="rId5"/>
                      <a:srcRect/>
                      <a:stretch>
                        <a:fillRect/>
                      </a:stretch>
                    </p:blipFill>
                    <p:spPr bwMode="auto">
                      <a:xfrm>
                        <a:off x="2453813" y="2788156"/>
                        <a:ext cx="993775" cy="719138"/>
                      </a:xfrm>
                      <a:prstGeom prst="rect">
                        <a:avLst/>
                      </a:prstGeom>
                      <a:noFill/>
                    </p:spPr>
                  </p:pic>
                </p:oleObj>
              </mc:Fallback>
            </mc:AlternateContent>
          </a:graphicData>
        </a:graphic>
      </p:graphicFrame>
      <p:graphicFrame>
        <p:nvGraphicFramePr>
          <p:cNvPr id="4" name="Object 3"/>
          <p:cNvGraphicFramePr>
            <a:graphicFrameLocks noChangeAspect="1"/>
          </p:cNvGraphicFramePr>
          <p:nvPr/>
        </p:nvGraphicFramePr>
        <p:xfrm>
          <a:off x="7877846" y="2901943"/>
          <a:ext cx="2126946" cy="404419"/>
        </p:xfrm>
        <a:graphic>
          <a:graphicData uri="http://schemas.openxmlformats.org/presentationml/2006/ole">
            <mc:AlternateContent xmlns:mc="http://schemas.openxmlformats.org/markup-compatibility/2006">
              <mc:Choice xmlns:v="urn:schemas-microsoft-com:vml" Requires="v">
                <p:oleObj spid="_x0000_s194605" name="Equation" r:id="rId6" imgW="1345616" imgH="253890" progId="Equation.DSMT4">
                  <p:embed/>
                </p:oleObj>
              </mc:Choice>
              <mc:Fallback>
                <p:oleObj name="Equation" r:id="rId6" imgW="1345616" imgH="253890" progId="Equation.DSMT4">
                  <p:embed/>
                  <p:pic>
                    <p:nvPicPr>
                      <p:cNvPr id="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77846" y="2901943"/>
                        <a:ext cx="2126946" cy="404419"/>
                      </a:xfrm>
                      <a:prstGeom prst="rect">
                        <a:avLst/>
                      </a:prstGeom>
                      <a:noFill/>
                    </p:spPr>
                  </p:pic>
                </p:oleObj>
              </mc:Fallback>
            </mc:AlternateContent>
          </a:graphicData>
        </a:graphic>
      </p:graphicFrame>
      <p:sp>
        <p:nvSpPr>
          <p:cNvPr id="7" name="Rectangle 3"/>
          <p:cNvSpPr>
            <a:spLocks noChangeArrowheads="1"/>
          </p:cNvSpPr>
          <p:nvPr/>
        </p:nvSpPr>
        <p:spPr bwMode="auto">
          <a:xfrm>
            <a:off x="540971" y="2931297"/>
            <a:ext cx="32346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Điều kiện xác định: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5091402" y="2901943"/>
            <a:ext cx="457574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30238" algn="l"/>
              </a:tabLst>
              <a:defRPr>
                <a:solidFill>
                  <a:schemeClr val="tx1"/>
                </a:solidFill>
                <a:latin typeface="Arial" panose="020B0604020202020204" pitchFamily="34" charset="0"/>
              </a:defRPr>
            </a:lvl1pPr>
            <a:lvl2pPr eaLnBrk="0" fontAlgn="base" hangingPunct="0">
              <a:spcBef>
                <a:spcPct val="0"/>
              </a:spcBef>
              <a:spcAft>
                <a:spcPct val="0"/>
              </a:spcAft>
              <a:tabLst>
                <a:tab pos="630238" algn="l"/>
              </a:tabLst>
              <a:defRPr>
                <a:solidFill>
                  <a:schemeClr val="tx1"/>
                </a:solidFill>
                <a:latin typeface="Arial" panose="020B0604020202020204" pitchFamily="34" charset="0"/>
              </a:defRPr>
            </a:lvl2pPr>
            <a:lvl3pPr eaLnBrk="0" fontAlgn="base" hangingPunct="0">
              <a:spcBef>
                <a:spcPct val="0"/>
              </a:spcBef>
              <a:spcAft>
                <a:spcPct val="0"/>
              </a:spcAft>
              <a:tabLst>
                <a:tab pos="630238" algn="l"/>
              </a:tabLst>
              <a:defRPr>
                <a:solidFill>
                  <a:schemeClr val="tx1"/>
                </a:solidFill>
                <a:latin typeface="Arial" panose="020B0604020202020204" pitchFamily="34" charset="0"/>
              </a:defRPr>
            </a:lvl3pPr>
            <a:lvl4pPr eaLnBrk="0" fontAlgn="base" hangingPunct="0">
              <a:spcBef>
                <a:spcPct val="0"/>
              </a:spcBef>
              <a:spcAft>
                <a:spcPct val="0"/>
              </a:spcAft>
              <a:tabLst>
                <a:tab pos="630238" algn="l"/>
              </a:tabLst>
              <a:defRPr>
                <a:solidFill>
                  <a:schemeClr val="tx1"/>
                </a:solidFill>
                <a:latin typeface="Arial" panose="020B0604020202020204" pitchFamily="34" charset="0"/>
              </a:defRPr>
            </a:lvl4pPr>
            <a:lvl5pPr eaLnBrk="0" fontAlgn="base" hangingPunct="0">
              <a:spcBef>
                <a:spcPct val="0"/>
              </a:spcBef>
              <a:spcAft>
                <a:spcPct val="0"/>
              </a:spcAft>
              <a:tabLst>
                <a:tab pos="630238" algn="l"/>
              </a:tabLst>
              <a:defRPr>
                <a:solidFill>
                  <a:schemeClr val="tx1"/>
                </a:solidFill>
                <a:latin typeface="Arial" panose="020B0604020202020204" pitchFamily="34" charset="0"/>
              </a:defRPr>
            </a:lvl5pPr>
            <a:lvl6pPr eaLnBrk="0" fontAlgn="base" hangingPunct="0">
              <a:spcBef>
                <a:spcPct val="0"/>
              </a:spcBef>
              <a:spcAft>
                <a:spcPct val="0"/>
              </a:spcAft>
              <a:tabLst>
                <a:tab pos="630238" algn="l"/>
              </a:tabLst>
              <a:defRPr>
                <a:solidFill>
                  <a:schemeClr val="tx1"/>
                </a:solidFill>
                <a:latin typeface="Arial" panose="020B0604020202020204" pitchFamily="34" charset="0"/>
              </a:defRPr>
            </a:lvl6pPr>
            <a:lvl7pPr eaLnBrk="0" fontAlgn="base" hangingPunct="0">
              <a:spcBef>
                <a:spcPct val="0"/>
              </a:spcBef>
              <a:spcAft>
                <a:spcPct val="0"/>
              </a:spcAft>
              <a:tabLst>
                <a:tab pos="630238" algn="l"/>
              </a:tabLst>
              <a:defRPr>
                <a:solidFill>
                  <a:schemeClr val="tx1"/>
                </a:solidFill>
                <a:latin typeface="Arial" panose="020B0604020202020204" pitchFamily="34" charset="0"/>
              </a:defRPr>
            </a:lvl7pPr>
            <a:lvl8pPr eaLnBrk="0" fontAlgn="base" hangingPunct="0">
              <a:spcBef>
                <a:spcPct val="0"/>
              </a:spcBef>
              <a:spcAft>
                <a:spcPct val="0"/>
              </a:spcAft>
              <a:tabLst>
                <a:tab pos="630238" algn="l"/>
              </a:tabLst>
              <a:defRPr>
                <a:solidFill>
                  <a:schemeClr val="tx1"/>
                </a:solidFill>
                <a:latin typeface="Arial" panose="020B0604020202020204" pitchFamily="34" charset="0"/>
              </a:defRPr>
            </a:lvl8pPr>
            <a:lvl9pPr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0238"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 tập xác định của hàm số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6" name="Object 15"/>
          <p:cNvGraphicFramePr>
            <a:graphicFrameLocks noChangeAspect="1"/>
          </p:cNvGraphicFramePr>
          <p:nvPr/>
        </p:nvGraphicFramePr>
        <p:xfrm>
          <a:off x="3669550" y="2756394"/>
          <a:ext cx="1093787" cy="719137"/>
        </p:xfrm>
        <a:graphic>
          <a:graphicData uri="http://schemas.openxmlformats.org/presentationml/2006/ole">
            <mc:AlternateContent xmlns:mc="http://schemas.openxmlformats.org/markup-compatibility/2006">
              <mc:Choice xmlns:v="urn:schemas-microsoft-com:vml" Requires="v">
                <p:oleObj spid="_x0000_s194606" name="Equation" r:id="rId8" imgW="698400" imgH="457200" progId="Equation.DSMT4">
                  <p:embed/>
                </p:oleObj>
              </mc:Choice>
              <mc:Fallback>
                <p:oleObj name="Equation" r:id="rId8" imgW="698400" imgH="457200" progId="Equation.DSMT4">
                  <p:embed/>
                  <p:pic>
                    <p:nvPicPr>
                      <p:cNvPr id="16" name="Object 15"/>
                      <p:cNvPicPr>
                        <a:picLocks noChangeAspect="1" noChangeArrowheads="1"/>
                      </p:cNvPicPr>
                      <p:nvPr/>
                    </p:nvPicPr>
                    <p:blipFill>
                      <a:blip r:embed="rId9"/>
                      <a:srcRect/>
                      <a:stretch>
                        <a:fillRect/>
                      </a:stretch>
                    </p:blipFill>
                    <p:spPr bwMode="auto">
                      <a:xfrm>
                        <a:off x="3669550" y="2756394"/>
                        <a:ext cx="1093787" cy="719137"/>
                      </a:xfrm>
                      <a:prstGeom prst="rect">
                        <a:avLst/>
                      </a:prstGeom>
                      <a:noFill/>
                    </p:spPr>
                  </p:pic>
                </p:oleObj>
              </mc:Fallback>
            </mc:AlternateContent>
          </a:graphicData>
        </a:graphic>
      </p:graphicFrame>
      <p:pic>
        <p:nvPicPr>
          <p:cNvPr id="17" name="Picture 16"/>
          <p:cNvPicPr>
            <a:picLocks noChangeAspect="1"/>
          </p:cNvPicPr>
          <p:nvPr/>
        </p:nvPicPr>
        <p:blipFill>
          <a:blip r:embed="rId10"/>
          <a:stretch>
            <a:fillRect/>
          </a:stretch>
        </p:blipFill>
        <p:spPr>
          <a:xfrm>
            <a:off x="603043" y="3643129"/>
            <a:ext cx="9425353" cy="1277112"/>
          </a:xfrm>
          <a:prstGeom prst="rect">
            <a:avLst/>
          </a:prstGeom>
          <a:ln>
            <a:solidFill>
              <a:srgbClr val="FF0000"/>
            </a:solidFill>
          </a:ln>
        </p:spPr>
      </p:pic>
      <p:graphicFrame>
        <p:nvGraphicFramePr>
          <p:cNvPr id="18" name="Object 17"/>
          <p:cNvGraphicFramePr>
            <a:graphicFrameLocks noChangeAspect="1"/>
          </p:cNvGraphicFramePr>
          <p:nvPr/>
        </p:nvGraphicFramePr>
        <p:xfrm>
          <a:off x="1882071" y="5577542"/>
          <a:ext cx="1238177" cy="825451"/>
        </p:xfrm>
        <a:graphic>
          <a:graphicData uri="http://schemas.openxmlformats.org/presentationml/2006/ole">
            <mc:AlternateContent xmlns:mc="http://schemas.openxmlformats.org/markup-compatibility/2006">
              <mc:Choice xmlns:v="urn:schemas-microsoft-com:vml" Requires="v">
                <p:oleObj spid="_x0000_s194607" name="Equation" r:id="rId11" imgW="685800" imgH="457200" progId="Equation.DSMT4">
                  <p:embed/>
                </p:oleObj>
              </mc:Choice>
              <mc:Fallback>
                <p:oleObj name="Equation" r:id="rId11" imgW="685800" imgH="457200" progId="Equation.DSMT4">
                  <p:embed/>
                  <p:pic>
                    <p:nvPicPr>
                      <p:cNvPr id="18" name="Object 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82071" y="5577542"/>
                        <a:ext cx="1238177" cy="825451"/>
                      </a:xfrm>
                      <a:prstGeom prst="rect">
                        <a:avLst/>
                      </a:prstGeom>
                      <a:noFill/>
                    </p:spPr>
                  </p:pic>
                </p:oleObj>
              </mc:Fallback>
            </mc:AlternateContent>
          </a:graphicData>
        </a:graphic>
      </p:graphicFrame>
      <p:graphicFrame>
        <p:nvGraphicFramePr>
          <p:cNvPr id="19" name="Object 18"/>
          <p:cNvGraphicFramePr>
            <a:graphicFrameLocks noChangeAspect="1"/>
          </p:cNvGraphicFramePr>
          <p:nvPr/>
        </p:nvGraphicFramePr>
        <p:xfrm>
          <a:off x="3447588" y="5371294"/>
          <a:ext cx="1375752" cy="1134995"/>
        </p:xfrm>
        <a:graphic>
          <a:graphicData uri="http://schemas.openxmlformats.org/presentationml/2006/ole">
            <mc:AlternateContent xmlns:mc="http://schemas.openxmlformats.org/markup-compatibility/2006">
              <mc:Choice xmlns:v="urn:schemas-microsoft-com:vml" Requires="v">
                <p:oleObj spid="_x0000_s194608" name="Equation" r:id="rId13" imgW="761669" imgH="634725" progId="Equation.DSMT4">
                  <p:embed/>
                </p:oleObj>
              </mc:Choice>
              <mc:Fallback>
                <p:oleObj name="Equation" r:id="rId13" imgW="761669" imgH="634725" progId="Equation.DSMT4">
                  <p:embed/>
                  <p:pic>
                    <p:nvPicPr>
                      <p:cNvPr id="19" name="Object 1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47588" y="5371294"/>
                        <a:ext cx="1375752" cy="1134995"/>
                      </a:xfrm>
                      <a:prstGeom prst="rect">
                        <a:avLst/>
                      </a:prstGeom>
                      <a:noFill/>
                    </p:spPr>
                  </p:pic>
                </p:oleObj>
              </mc:Fallback>
            </mc:AlternateContent>
          </a:graphicData>
        </a:graphic>
      </p:graphicFrame>
      <p:graphicFrame>
        <p:nvGraphicFramePr>
          <p:cNvPr id="20" name="Object 19"/>
          <p:cNvGraphicFramePr>
            <a:graphicFrameLocks noChangeAspect="1"/>
          </p:cNvGraphicFramePr>
          <p:nvPr/>
        </p:nvGraphicFramePr>
        <p:xfrm>
          <a:off x="4996355" y="5637730"/>
          <a:ext cx="1203783" cy="705073"/>
        </p:xfrm>
        <a:graphic>
          <a:graphicData uri="http://schemas.openxmlformats.org/presentationml/2006/ole">
            <mc:AlternateContent xmlns:mc="http://schemas.openxmlformats.org/markup-compatibility/2006">
              <mc:Choice xmlns:v="urn:schemas-microsoft-com:vml" Requires="v">
                <p:oleObj spid="_x0000_s194609" name="Equation" r:id="rId15" imgW="672808" imgH="393529" progId="Equation.DSMT4">
                  <p:embed/>
                </p:oleObj>
              </mc:Choice>
              <mc:Fallback>
                <p:oleObj name="Equation" r:id="rId15" imgW="672808" imgH="393529" progId="Equation.DSMT4">
                  <p:embed/>
                  <p:pic>
                    <p:nvPicPr>
                      <p:cNvPr id="20" name="Object 1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996355" y="5637730"/>
                        <a:ext cx="1203783" cy="705073"/>
                      </a:xfrm>
                      <a:prstGeom prst="rect">
                        <a:avLst/>
                      </a:prstGeom>
                      <a:noFill/>
                    </p:spPr>
                  </p:pic>
                </p:oleObj>
              </mc:Fallback>
            </mc:AlternateContent>
          </a:graphicData>
        </a:graphic>
      </p:graphicFrame>
      <p:graphicFrame>
        <p:nvGraphicFramePr>
          <p:cNvPr id="21" name="Object 20"/>
          <p:cNvGraphicFramePr>
            <a:graphicFrameLocks noChangeAspect="1"/>
          </p:cNvGraphicFramePr>
          <p:nvPr/>
        </p:nvGraphicFramePr>
        <p:xfrm>
          <a:off x="9667148" y="5611936"/>
          <a:ext cx="1685295" cy="791057"/>
        </p:xfrm>
        <a:graphic>
          <a:graphicData uri="http://schemas.openxmlformats.org/presentationml/2006/ole">
            <mc:AlternateContent xmlns:mc="http://schemas.openxmlformats.org/markup-compatibility/2006">
              <mc:Choice xmlns:v="urn:schemas-microsoft-com:vml" Requires="v">
                <p:oleObj spid="_x0000_s194610" name="Equation" r:id="rId17" imgW="927100" imgH="431800" progId="Equation.DSMT4">
                  <p:embed/>
                </p:oleObj>
              </mc:Choice>
              <mc:Fallback>
                <p:oleObj name="Equation" r:id="rId17" imgW="927100" imgH="431800" progId="Equation.DSMT4">
                  <p:embed/>
                  <p:pic>
                    <p:nvPicPr>
                      <p:cNvPr id="21" name="Object 2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667148" y="5611936"/>
                        <a:ext cx="1685295" cy="791057"/>
                      </a:xfrm>
                      <a:prstGeom prst="rect">
                        <a:avLst/>
                      </a:prstGeom>
                      <a:noFill/>
                    </p:spPr>
                  </p:pic>
                </p:oleObj>
              </mc:Fallback>
            </mc:AlternateContent>
          </a:graphicData>
        </a:graphic>
      </p:graphicFrame>
      <p:sp>
        <p:nvSpPr>
          <p:cNvPr id="22" name="Rectangle 18"/>
          <p:cNvSpPr>
            <a:spLocks noChangeArrowheads="1"/>
          </p:cNvSpPr>
          <p:nvPr/>
        </p:nvSpPr>
        <p:spPr bwMode="auto">
          <a:xfrm>
            <a:off x="540971" y="5165218"/>
            <a:ext cx="29660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Hàm số đã cho xác định khi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23" name="Rectangle 19"/>
          <p:cNvSpPr>
            <a:spLocks noChangeArrowheads="1"/>
          </p:cNvSpPr>
          <p:nvPr/>
        </p:nvSpPr>
        <p:spPr bwMode="auto">
          <a:xfrm>
            <a:off x="3447588" y="4390500"/>
            <a:ext cx="177338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latin typeface="Times New Roman" panose="02020603050405020304" pitchFamily="18" charset="0"/>
              <a:cs typeface="Times New Roman" panose="02020603050405020304" pitchFamily="18" charset="0"/>
            </a:endParaRPr>
          </a:p>
        </p:txBody>
      </p:sp>
      <p:sp>
        <p:nvSpPr>
          <p:cNvPr id="25" name="Rectangle 21"/>
          <p:cNvSpPr>
            <a:spLocks noChangeArrowheads="1"/>
          </p:cNvSpPr>
          <p:nvPr/>
        </p:nvSpPr>
        <p:spPr bwMode="auto">
          <a:xfrm>
            <a:off x="6484868" y="5839828"/>
            <a:ext cx="36314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 tập xác định của hàm số là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27" name="Rectangle 26"/>
          <p:cNvSpPr/>
          <p:nvPr/>
        </p:nvSpPr>
        <p:spPr>
          <a:xfrm>
            <a:off x="540971" y="684905"/>
            <a:ext cx="2728376"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630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1000"/>
                                        <p:tgtEl>
                                          <p:spTgt spid="22"/>
                                        </p:tgtEl>
                                      </p:cBhvr>
                                    </p:animEffect>
                                    <p:anim calcmode="lin" valueType="num">
                                      <p:cBhvr>
                                        <p:cTn id="57" dur="1000" fill="hold"/>
                                        <p:tgtEl>
                                          <p:spTgt spid="22"/>
                                        </p:tgtEl>
                                        <p:attrNameLst>
                                          <p:attrName>ppt_x</p:attrName>
                                        </p:attrNameLst>
                                      </p:cBhvr>
                                      <p:tavLst>
                                        <p:tav tm="0">
                                          <p:val>
                                            <p:strVal val="#ppt_x"/>
                                          </p:val>
                                        </p:tav>
                                        <p:tav tm="100000">
                                          <p:val>
                                            <p:strVal val="#ppt_x"/>
                                          </p:val>
                                        </p:tav>
                                      </p:tavLst>
                                    </p:anim>
                                    <p:anim calcmode="lin" valueType="num">
                                      <p:cBhvr>
                                        <p:cTn id="5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1000"/>
                                        <p:tgtEl>
                                          <p:spTgt spid="20"/>
                                        </p:tgtEl>
                                      </p:cBhvr>
                                    </p:animEffect>
                                    <p:anim calcmode="lin" valueType="num">
                                      <p:cBhvr>
                                        <p:cTn id="78" dur="1000" fill="hold"/>
                                        <p:tgtEl>
                                          <p:spTgt spid="20"/>
                                        </p:tgtEl>
                                        <p:attrNameLst>
                                          <p:attrName>ppt_x</p:attrName>
                                        </p:attrNameLst>
                                      </p:cBhvr>
                                      <p:tavLst>
                                        <p:tav tm="0">
                                          <p:val>
                                            <p:strVal val="#ppt_x"/>
                                          </p:val>
                                        </p:tav>
                                        <p:tav tm="100000">
                                          <p:val>
                                            <p:strVal val="#ppt_x"/>
                                          </p:val>
                                        </p:tav>
                                      </p:tavLst>
                                    </p:anim>
                                    <p:anim calcmode="lin" valueType="num">
                                      <p:cBhvr>
                                        <p:cTn id="7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1000"/>
                                        <p:tgtEl>
                                          <p:spTgt spid="25"/>
                                        </p:tgtEl>
                                      </p:cBhvr>
                                    </p:animEffect>
                                    <p:anim calcmode="lin" valueType="num">
                                      <p:cBhvr>
                                        <p:cTn id="85" dur="1000" fill="hold"/>
                                        <p:tgtEl>
                                          <p:spTgt spid="25"/>
                                        </p:tgtEl>
                                        <p:attrNameLst>
                                          <p:attrName>ppt_x</p:attrName>
                                        </p:attrNameLst>
                                      </p:cBhvr>
                                      <p:tavLst>
                                        <p:tav tm="0">
                                          <p:val>
                                            <p:strVal val="#ppt_x"/>
                                          </p:val>
                                        </p:tav>
                                        <p:tav tm="100000">
                                          <p:val>
                                            <p:strVal val="#ppt_x"/>
                                          </p:val>
                                        </p:tav>
                                      </p:tavLst>
                                    </p:anim>
                                    <p:anim calcmode="lin" valueType="num">
                                      <p:cBhvr>
                                        <p:cTn id="8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2" grpId="0"/>
      <p:bldP spid="2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8783" y="457636"/>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2"/>
          <a:stretch>
            <a:fillRect/>
          </a:stretch>
        </p:blipFill>
        <p:spPr>
          <a:xfrm>
            <a:off x="448783" y="1002779"/>
            <a:ext cx="8723049" cy="2044849"/>
          </a:xfrm>
          <a:prstGeom prst="rect">
            <a:avLst/>
          </a:prstGeom>
          <a:ln>
            <a:solidFill>
              <a:srgbClr val="00B0F0"/>
            </a:solidFill>
          </a:ln>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Rectangle 2"/>
              <p:cNvSpPr/>
              <p:nvPr/>
            </p:nvSpPr>
            <p:spPr>
              <a:xfrm>
                <a:off x="1345182" y="3768898"/>
                <a:ext cx="1107996" cy="369332"/>
              </a:xfrm>
              <a:prstGeom prst="rect">
                <a:avLst/>
              </a:prstGeom>
            </p:spPr>
            <p:txBody>
              <a:bodyPr wrap="none">
                <a:spAutoFit/>
              </a:bodyPr>
              <a:lstStyle/>
              <a:p>
                <a14:m>
                  <m:oMath xmlns:m="http://schemas.openxmlformats.org/officeDocument/2006/math">
                    <m:r>
                      <m:rPr>
                        <m:sty m:val="p"/>
                      </m:rPr>
                      <a:rPr lang="en-US" b="0" i="0" smtClean="0">
                        <a:latin typeface="Cambria Math" panose="02040503050406030204" pitchFamily="18" charset="0"/>
                        <a:ea typeface="Times New Roman" panose="02020603050405020304" pitchFamily="18" charset="0"/>
                        <a:cs typeface="Times New Roman" panose="02020603050405020304" pitchFamily="18" charset="0"/>
                      </a:rPr>
                      <m:t>a</m:t>
                    </m:r>
                    <m:r>
                      <a:rPr lang="en-US" b="0" i="0" smtClean="0">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D</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R</m:t>
                    </m:r>
                  </m:oMath>
                </a14:m>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a:latin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345182" y="3768898"/>
                <a:ext cx="1107996" cy="369332"/>
              </a:xfrm>
              <a:prstGeom prst="rect">
                <a:avLst/>
              </a:prstGeom>
              <a:blipFill>
                <a:blip r:embed="rId3"/>
                <a:stretch>
                  <a:fillRect b="-147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3772507" y="3768898"/>
                <a:ext cx="1107996" cy="369332"/>
              </a:xfrm>
              <a:prstGeom prst="rect">
                <a:avLst/>
              </a:prstGeom>
            </p:spPr>
            <p:txBody>
              <a:bodyPr wrap="none">
                <a:spAutoFit/>
              </a:bodyPr>
              <a:lstStyle/>
              <a:p>
                <a14:m>
                  <m:oMath xmlns:m="http://schemas.openxmlformats.org/officeDocument/2006/math">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b</m:t>
                    </m:r>
                    <m:r>
                      <a:rPr lang="en-US" b="0" i="0" smtClean="0">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D</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R</m:t>
                    </m:r>
                  </m:oMath>
                </a14:m>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a:latin typeface="Times New Roman" panose="02020603050405020304" pitchFamily="18" charset="0"/>
                  <a:cs typeface="Times New Roman" panose="02020603050405020304"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3772507" y="3768898"/>
                <a:ext cx="1107996" cy="369332"/>
              </a:xfrm>
              <a:prstGeom prst="rect">
                <a:avLst/>
              </a:prstGeom>
              <a:blipFill>
                <a:blip r:embed="rId4"/>
                <a:stretch>
                  <a:fillRect b="-147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5728679" y="3766593"/>
                <a:ext cx="1897506"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c</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r>
                        <m:rPr>
                          <m:sty m:val="p"/>
                        </m:rPr>
                        <a:rPr lang="en-US" i="0">
                          <a:latin typeface="Cambria Math" panose="02040503050406030204" pitchFamily="18" charset="0"/>
                        </a:rPr>
                        <m:t>R</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−3;1</m:t>
                          </m:r>
                        </m:e>
                      </m:d>
                    </m:oMath>
                  </m:oMathPara>
                </a14:m>
                <a:endParaRPr lang="en-US"/>
              </a:p>
            </p:txBody>
          </p:sp>
        </mc:Choice>
        <mc:Fallback xmlns="">
          <p:sp>
            <p:nvSpPr>
              <p:cNvPr id="4" name="Rectangle 3"/>
              <p:cNvSpPr>
                <a:spLocks noRot="1" noChangeAspect="1" noMove="1" noResize="1" noEditPoints="1" noAdjustHandles="1" noChangeArrowheads="1" noChangeShapeType="1" noTextEdit="1"/>
              </p:cNvSpPr>
              <p:nvPr/>
            </p:nvSpPr>
            <p:spPr>
              <a:xfrm>
                <a:off x="5728679" y="3766593"/>
                <a:ext cx="1897506" cy="369332"/>
              </a:xfrm>
              <a:prstGeom prst="rect">
                <a:avLst/>
              </a:prstGeom>
              <a:blipFill>
                <a:blip r:embed="rId5"/>
                <a:stretch>
                  <a:fillRect b="-1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1345182" y="4859500"/>
                <a:ext cx="1668277" cy="369332"/>
              </a:xfrm>
              <a:prstGeom prst="rect">
                <a:avLst/>
              </a:prstGeom>
            </p:spPr>
            <p:txBody>
              <a:bodyPr wrap="none">
                <a:spAutoFit/>
              </a:bodyPr>
              <a:lstStyle/>
              <a:p>
                <a:r>
                  <a:rPr lang="en-US" smtClean="0"/>
                  <a:t>d) </a:t>
                </a:r>
                <a14:m>
                  <m:oMath xmlns:m="http://schemas.openxmlformats.org/officeDocument/2006/math">
                    <m:r>
                      <m:rPr>
                        <m:sty m:val="p"/>
                      </m:rPr>
                      <a:rPr lang="en-US">
                        <a:latin typeface="Cambria Math" panose="02040503050406030204" pitchFamily="18" charset="0"/>
                      </a:rPr>
                      <m:t>D</m:t>
                    </m:r>
                    <m:r>
                      <a:rPr lang="en-US" i="0">
                        <a:latin typeface="Cambria Math" panose="02040503050406030204" pitchFamily="18" charset="0"/>
                      </a:rPr>
                      <m:t>=</m:t>
                    </m:r>
                    <m:r>
                      <m:rPr>
                        <m:sty m:val="p"/>
                      </m:rPr>
                      <a:rPr lang="en-US" i="0">
                        <a:latin typeface="Cambria Math" panose="02040503050406030204" pitchFamily="18" charset="0"/>
                      </a:rPr>
                      <m:t>R</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1;2</m:t>
                        </m:r>
                      </m:e>
                    </m:d>
                  </m:oMath>
                </a14:m>
                <a:endParaRPr lang="en-US"/>
              </a:p>
            </p:txBody>
          </p:sp>
        </mc:Choice>
        <mc:Fallback xmlns="">
          <p:sp>
            <p:nvSpPr>
              <p:cNvPr id="8" name="Rectangle 7"/>
              <p:cNvSpPr>
                <a:spLocks noRot="1" noChangeAspect="1" noMove="1" noResize="1" noEditPoints="1" noAdjustHandles="1" noChangeArrowheads="1" noChangeShapeType="1" noTextEdit="1"/>
              </p:cNvSpPr>
              <p:nvPr/>
            </p:nvSpPr>
            <p:spPr>
              <a:xfrm>
                <a:off x="1345182" y="4859500"/>
                <a:ext cx="1668277" cy="369332"/>
              </a:xfrm>
              <a:prstGeom prst="rect">
                <a:avLst/>
              </a:prstGeom>
              <a:blipFill>
                <a:blip r:embed="rId6"/>
                <a:stretch>
                  <a:fillRect l="-3297" t="-8197" b="-245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5728679" y="4859500"/>
                <a:ext cx="2251450" cy="369332"/>
              </a:xfrm>
              <a:prstGeom prst="rect">
                <a:avLst/>
              </a:prstGeom>
            </p:spPr>
            <p:txBody>
              <a:bodyPr wrap="none">
                <a:spAutoFit/>
              </a:bodyPr>
              <a:lstStyle/>
              <a:p>
                <a:r>
                  <a:rPr lang="en-US" smtClean="0"/>
                  <a:t>f) </a:t>
                </a:r>
                <a14:m>
                  <m:oMath xmlns:m="http://schemas.openxmlformats.org/officeDocument/2006/math">
                    <m:r>
                      <m:rPr>
                        <m:sty m:val="p"/>
                      </m:rPr>
                      <a:rPr lang="en-US">
                        <a:latin typeface="Cambria Math" panose="02040503050406030204" pitchFamily="18" charset="0"/>
                      </a:rPr>
                      <m:t>D</m:t>
                    </m:r>
                    <m:r>
                      <a:rPr lang="en-US" i="0">
                        <a:latin typeface="Cambria Math" panose="02040503050406030204" pitchFamily="18" charset="0"/>
                      </a:rPr>
                      <m:t>=</m:t>
                    </m:r>
                    <m:r>
                      <m:rPr>
                        <m:sty m:val="p"/>
                      </m:rPr>
                      <a:rPr lang="en-US" i="0">
                        <a:latin typeface="Cambria Math" panose="02040503050406030204" pitchFamily="18" charset="0"/>
                      </a:rPr>
                      <m:t>R</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−3;0;3;4</m:t>
                        </m:r>
                      </m:e>
                    </m:d>
                  </m:oMath>
                </a14:m>
                <a:endParaRPr lang="en-US"/>
              </a:p>
            </p:txBody>
          </p:sp>
        </mc:Choice>
        <mc:Fallback xmlns="">
          <p:sp>
            <p:nvSpPr>
              <p:cNvPr id="9" name="Rectangle 8"/>
              <p:cNvSpPr>
                <a:spLocks noRot="1" noChangeAspect="1" noMove="1" noResize="1" noEditPoints="1" noAdjustHandles="1" noChangeArrowheads="1" noChangeShapeType="1" noTextEdit="1"/>
              </p:cNvSpPr>
              <p:nvPr/>
            </p:nvSpPr>
            <p:spPr>
              <a:xfrm>
                <a:off x="5728679" y="4859500"/>
                <a:ext cx="2251450" cy="369332"/>
              </a:xfrm>
              <a:prstGeom prst="rect">
                <a:avLst/>
              </a:prstGeom>
              <a:blipFill>
                <a:blip r:embed="rId7"/>
                <a:stretch>
                  <a:fillRect l="-2439" t="-8197" b="-2459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728504" y="4859500"/>
                <a:ext cx="1107996" cy="369332"/>
              </a:xfrm>
              <a:prstGeom prst="rect">
                <a:avLst/>
              </a:prstGeom>
            </p:spPr>
            <p:txBody>
              <a:bodyPr wrap="none">
                <a:spAutoFit/>
              </a:bodyPr>
              <a:lstStyle/>
              <a:p>
                <a14:m>
                  <m:oMath xmlns:m="http://schemas.openxmlformats.org/officeDocument/2006/math">
                    <m:r>
                      <m:rPr>
                        <m:sty m:val="p"/>
                      </m:rPr>
                      <a:rPr lang="en-US" smtClean="0">
                        <a:latin typeface="Cambria Math" panose="02040503050406030204" pitchFamily="18" charset="0"/>
                        <a:ea typeface="Times New Roman" panose="02020603050405020304" pitchFamily="18" charset="0"/>
                        <a:cs typeface="Times New Roman" panose="02020603050405020304" pitchFamily="18" charset="0"/>
                      </a:rPr>
                      <m:t>e</m:t>
                    </m:r>
                    <m:r>
                      <a:rPr lang="en-US" b="0" i="0" smtClean="0">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D</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R</m:t>
                    </m:r>
                  </m:oMath>
                </a14:m>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3728504" y="4859500"/>
                <a:ext cx="1107996" cy="369332"/>
              </a:xfrm>
              <a:prstGeom prst="rect">
                <a:avLst/>
              </a:prstGeom>
              <a:blipFill>
                <a:blip r:embed="rId8"/>
                <a:stretch>
                  <a:fillRect b="-14754"/>
                </a:stretch>
              </a:blipFill>
            </p:spPr>
            <p:txBody>
              <a:bodyPr/>
              <a:lstStyle/>
              <a:p>
                <a:r>
                  <a:rPr lang="en-US">
                    <a:noFill/>
                  </a:rPr>
                  <a:t> </a:t>
                </a:r>
              </a:p>
            </p:txBody>
          </p:sp>
        </mc:Fallback>
      </mc:AlternateContent>
    </p:spTree>
    <p:extLst>
      <p:ext uri="{BB962C8B-B14F-4D97-AF65-F5344CB8AC3E}">
        <p14:creationId xmlns:p14="http://schemas.microsoft.com/office/powerpoint/2010/main" val="362312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4" grpId="0"/>
      <p:bldP spid="8" grpId="0"/>
      <p:bldP spid="9" grpId="0"/>
      <p:bldP spid="1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2"/>
          <a:stretch>
            <a:fillRect/>
          </a:stretch>
        </p:blipFill>
        <p:spPr>
          <a:xfrm>
            <a:off x="502114" y="1083514"/>
            <a:ext cx="8657735" cy="1965144"/>
          </a:xfrm>
          <a:prstGeom prst="rect">
            <a:avLst/>
          </a:prstGeom>
          <a:ln>
            <a:solidFill>
              <a:srgbClr val="00B0F0"/>
            </a:solidFill>
          </a:ln>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Rectangle 2"/>
              <p:cNvSpPr/>
              <p:nvPr/>
            </p:nvSpPr>
            <p:spPr>
              <a:xfrm>
                <a:off x="1035236" y="3407110"/>
                <a:ext cx="1763688" cy="7087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a</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0">
                                  <a:latin typeface="Cambria Math" panose="02040503050406030204" pitchFamily="18" charset="0"/>
                                </a:rPr>
                                <m:t>5</m:t>
                              </m:r>
                            </m:num>
                            <m:den>
                              <m:r>
                                <a:rPr lang="en-US" i="0">
                                  <a:latin typeface="Cambria Math" panose="02040503050406030204" pitchFamily="18" charset="0"/>
                                </a:rPr>
                                <m:t>3</m:t>
                              </m:r>
                            </m:den>
                          </m:f>
                          <m:r>
                            <a:rPr lang="en-US" i="0">
                              <a:latin typeface="Cambria Math" panose="02040503050406030204" pitchFamily="18" charset="0"/>
                            </a:rPr>
                            <m:t>;</m:t>
                          </m:r>
                          <m:d>
                            <m:dPr>
                              <m:begChr m:val=""/>
                              <m:ctrlPr>
                                <a:rPr lang="en-US" i="1">
                                  <a:latin typeface="Cambria Math" panose="02040503050406030204" pitchFamily="18" charset="0"/>
                                </a:rPr>
                              </m:ctrlPr>
                            </m:dPr>
                            <m:e>
                              <m:r>
                                <a:rPr lang="en-US" i="0">
                                  <a:latin typeface="Cambria Math" panose="02040503050406030204" pitchFamily="18" charset="0"/>
                                </a:rPr>
                                <m:t>+∞</m:t>
                              </m:r>
                            </m:e>
                          </m:d>
                        </m:e>
                      </m:d>
                    </m:oMath>
                  </m:oMathPara>
                </a14:m>
                <a:endParaRPr lang="en-US"/>
              </a:p>
            </p:txBody>
          </p:sp>
        </mc:Choice>
        <mc:Fallback xmlns="">
          <p:sp>
            <p:nvSpPr>
              <p:cNvPr id="3" name="Rectangle 2"/>
              <p:cNvSpPr>
                <a:spLocks noRot="1" noChangeAspect="1" noMove="1" noResize="1" noEditPoints="1" noAdjustHandles="1" noChangeArrowheads="1" noChangeShapeType="1" noTextEdit="1"/>
              </p:cNvSpPr>
              <p:nvPr/>
            </p:nvSpPr>
            <p:spPr>
              <a:xfrm>
                <a:off x="1035236" y="3407110"/>
                <a:ext cx="1763688" cy="708720"/>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4098024" y="3496303"/>
                <a:ext cx="1740028" cy="7087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b</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0">
                                  <a:latin typeface="Cambria Math" panose="02040503050406030204" pitchFamily="18" charset="0"/>
                                </a:rPr>
                                <m:t>5</m:t>
                              </m:r>
                            </m:num>
                            <m:den>
                              <m:r>
                                <a:rPr lang="en-US" i="0">
                                  <a:latin typeface="Cambria Math" panose="02040503050406030204" pitchFamily="18" charset="0"/>
                                </a:rPr>
                                <m:t>2</m:t>
                              </m:r>
                            </m:den>
                          </m:f>
                        </m:e>
                      </m:d>
                    </m:oMath>
                  </m:oMathPara>
                </a14:m>
                <a:endParaRPr lang="en-US"/>
              </a:p>
            </p:txBody>
          </p:sp>
        </mc:Choice>
        <mc:Fallback xmlns="">
          <p:sp>
            <p:nvSpPr>
              <p:cNvPr id="4" name="Rectangle 3"/>
              <p:cNvSpPr>
                <a:spLocks noRot="1" noChangeAspect="1" noMove="1" noResize="1" noEditPoints="1" noAdjustHandles="1" noChangeArrowheads="1" noChangeShapeType="1" noTextEdit="1"/>
              </p:cNvSpPr>
              <p:nvPr/>
            </p:nvSpPr>
            <p:spPr>
              <a:xfrm>
                <a:off x="4098024" y="3496303"/>
                <a:ext cx="1740028" cy="708720"/>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6888596" y="3427955"/>
                <a:ext cx="1794401" cy="7146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c</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ctrlPr>
                            <a:rPr lang="en-US" i="1">
                              <a:latin typeface="Cambria Math" panose="02040503050406030204" pitchFamily="18" charset="0"/>
                            </a:rPr>
                          </m:ctrlPr>
                        </m:dPr>
                        <m:e>
                          <m:r>
                            <a:rPr lang="en-US" i="0">
                              <a:latin typeface="Cambria Math" panose="02040503050406030204" pitchFamily="18" charset="0"/>
                            </a:rPr>
                            <m:t>−∞;</m:t>
                          </m:r>
                          <m:f>
                            <m:fPr>
                              <m:ctrlPr>
                                <a:rPr lang="en-US" i="1">
                                  <a:latin typeface="Cambria Math" panose="02040503050406030204" pitchFamily="18" charset="0"/>
                                </a:rPr>
                              </m:ctrlPr>
                            </m:fPr>
                            <m:num>
                              <m:r>
                                <a:rPr lang="en-US" i="0">
                                  <a:latin typeface="Cambria Math" panose="02040503050406030204" pitchFamily="18" charset="0"/>
                                </a:rPr>
                                <m:t>5</m:t>
                              </m:r>
                            </m:num>
                            <m:den>
                              <m:r>
                                <a:rPr lang="en-US" i="0">
                                  <a:latin typeface="Cambria Math" panose="02040503050406030204" pitchFamily="18" charset="0"/>
                                </a:rPr>
                                <m:t>4</m:t>
                              </m:r>
                            </m:den>
                          </m:f>
                        </m:e>
                      </m:d>
                    </m:oMath>
                  </m:oMathPara>
                </a14:m>
                <a:endParaRPr lang="en-US"/>
              </a:p>
            </p:txBody>
          </p:sp>
        </mc:Choice>
        <mc:Fallback xmlns="">
          <p:sp>
            <p:nvSpPr>
              <p:cNvPr id="7" name="Rectangle 6"/>
              <p:cNvSpPr>
                <a:spLocks noRot="1" noChangeAspect="1" noMove="1" noResize="1" noEditPoints="1" noAdjustHandles="1" noChangeArrowheads="1" noChangeShapeType="1" noTextEdit="1"/>
              </p:cNvSpPr>
              <p:nvPr/>
            </p:nvSpPr>
            <p:spPr>
              <a:xfrm>
                <a:off x="6888596" y="3427955"/>
                <a:ext cx="1794401" cy="71468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1035236" y="4990007"/>
                <a:ext cx="1567737" cy="369332"/>
              </a:xfrm>
              <a:prstGeom prst="rect">
                <a:avLst/>
              </a:prstGeom>
            </p:spPr>
            <p:txBody>
              <a:bodyPr wrap="none">
                <a:spAutoFit/>
              </a:bodyPr>
              <a:lstStyle/>
              <a:p>
                <a:r>
                  <a:rPr lang="en-US" smtClean="0"/>
                  <a:t>d) </a:t>
                </a:r>
                <a14:m>
                  <m:oMath xmlns:m="http://schemas.openxmlformats.org/officeDocument/2006/math">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−5;5</m:t>
                        </m:r>
                      </m:e>
                    </m:d>
                  </m:oMath>
                </a14:m>
                <a:endParaRPr lang="en-US"/>
              </a:p>
            </p:txBody>
          </p:sp>
        </mc:Choice>
        <mc:Fallback xmlns="">
          <p:sp>
            <p:nvSpPr>
              <p:cNvPr id="8" name="Rectangle 7"/>
              <p:cNvSpPr>
                <a:spLocks noRot="1" noChangeAspect="1" noMove="1" noResize="1" noEditPoints="1" noAdjustHandles="1" noChangeArrowheads="1" noChangeShapeType="1" noTextEdit="1"/>
              </p:cNvSpPr>
              <p:nvPr/>
            </p:nvSpPr>
            <p:spPr>
              <a:xfrm>
                <a:off x="1035236" y="4990007"/>
                <a:ext cx="1567737" cy="369332"/>
              </a:xfrm>
              <a:prstGeom prst="rect">
                <a:avLst/>
              </a:prstGeom>
              <a:blipFill>
                <a:blip r:embed="rId6"/>
                <a:stretch>
                  <a:fillRect l="-3502" t="-10000" b="-2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4103312" y="4969232"/>
                <a:ext cx="213859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e</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1;+∞)\</m:t>
                          </m:r>
                          <m:d>
                            <m:dPr>
                              <m:begChr m:val="{"/>
                              <m:endChr m:val="}"/>
                              <m:ctrlPr>
                                <a:rPr lang="en-US" i="1">
                                  <a:latin typeface="Cambria Math" panose="02040503050406030204" pitchFamily="18" charset="0"/>
                                </a:rPr>
                              </m:ctrlPr>
                            </m:dPr>
                            <m:e>
                              <m:r>
                                <a:rPr lang="en-US" i="0">
                                  <a:latin typeface="Cambria Math" panose="02040503050406030204" pitchFamily="18" charset="0"/>
                                </a:rPr>
                                <m:t>2</m:t>
                              </m:r>
                            </m:e>
                          </m:d>
                        </m:e>
                      </m:d>
                    </m:oMath>
                  </m:oMathPara>
                </a14:m>
                <a:endParaRPr lang="en-US"/>
              </a:p>
            </p:txBody>
          </p:sp>
        </mc:Choice>
        <mc:Fallback xmlns="">
          <p:sp>
            <p:nvSpPr>
              <p:cNvPr id="9" name="Rectangle 8"/>
              <p:cNvSpPr>
                <a:spLocks noRot="1" noChangeAspect="1" noMove="1" noResize="1" noEditPoints="1" noAdjustHandles="1" noChangeArrowheads="1" noChangeShapeType="1" noTextEdit="1"/>
              </p:cNvSpPr>
              <p:nvPr/>
            </p:nvSpPr>
            <p:spPr>
              <a:xfrm>
                <a:off x="4103312" y="4969232"/>
                <a:ext cx="2138598" cy="369332"/>
              </a:xfrm>
              <a:prstGeom prst="rect">
                <a:avLst/>
              </a:prstGeom>
              <a:blipFill>
                <a:blip r:embed="rId7"/>
                <a:stretch>
                  <a:fillRect t="-126230" b="-1885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6557782" y="4948457"/>
                <a:ext cx="2924262" cy="410882"/>
              </a:xfrm>
              <a:prstGeom prst="rect">
                <a:avLst/>
              </a:prstGeom>
            </p:spPr>
            <p:txBody>
              <a:bodyPr wrap="none">
                <a:spAutoFit/>
              </a:bodyPr>
              <a:lstStyle/>
              <a:p>
                <a:pPr indent="457200"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en-US" smtClean="0">
                    <a:latin typeface="Times New Roman" panose="02020603050405020304" pitchFamily="18" charset="0"/>
                    <a:ea typeface="Times New Roman" panose="02020603050405020304" pitchFamily="18" charset="0"/>
                    <a:cs typeface="Times New Roman" panose="02020603050405020304" pitchFamily="18" charset="0"/>
                  </a:rPr>
                  <a:t>f) </a:t>
                </a:r>
                <a14:m>
                  <m:oMath xmlns:m="http://schemas.openxmlformats.org/officeDocument/2006/math">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D</m:t>
                    </m:r>
                    <m:r>
                      <a:rPr lang="en-US">
                        <a:latin typeface="Cambria Math" panose="02040503050406030204" pitchFamily="18" charset="0"/>
                        <a:ea typeface="Times New Roman" panose="02020603050405020304" pitchFamily="18" charset="0"/>
                        <a:cs typeface="Times New Roman" panose="02020603050405020304" pitchFamily="18" charset="0"/>
                      </a:rPr>
                      <m:t>=</m:t>
                    </m:r>
                    <m:d>
                      <m:dPr>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a:rPr lang="en-US" i="1">
                            <a:latin typeface="Cambria Math" panose="02040503050406030204" pitchFamily="18" charset="0"/>
                            <a:ea typeface="Times New Roman" panose="02020603050405020304" pitchFamily="18" charset="0"/>
                            <a:cs typeface="Times New Roman" panose="02020603050405020304" pitchFamily="18" charset="0"/>
                          </a:rPr>
                          <m:t>−</m:t>
                        </m:r>
                        <m:r>
                          <a:rPr lang="en-US">
                            <a:latin typeface="Cambria Math" panose="02040503050406030204" pitchFamily="18" charset="0"/>
                            <a:ea typeface="Times New Roman" panose="02020603050405020304" pitchFamily="18" charset="0"/>
                            <a:cs typeface="Times New Roman" panose="02020603050405020304" pitchFamily="18" charset="0"/>
                          </a:rPr>
                          <m:t>1;+∞</m:t>
                        </m:r>
                      </m:e>
                    </m:d>
                    <m:r>
                      <a:rPr lang="en-US">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a:rPr lang="en-US" i="1">
                            <a:latin typeface="Cambria Math" panose="02040503050406030204" pitchFamily="18" charset="0"/>
                            <a:ea typeface="Times New Roman" panose="02020603050405020304" pitchFamily="18" charset="0"/>
                            <a:cs typeface="Times New Roman" panose="02020603050405020304" pitchFamily="18" charset="0"/>
                          </a:rPr>
                          <m:t>−</m:t>
                        </m:r>
                        <m:r>
                          <a:rPr lang="en-US">
                            <a:latin typeface="Cambria Math" panose="02040503050406030204" pitchFamily="18" charset="0"/>
                            <a:ea typeface="Times New Roman" panose="02020603050405020304" pitchFamily="18" charset="0"/>
                            <a:cs typeface="Times New Roman" panose="02020603050405020304" pitchFamily="18" charset="0"/>
                          </a:rPr>
                          <m:t>2</m:t>
                        </m:r>
                      </m:e>
                    </m:d>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6557782" y="4948457"/>
                <a:ext cx="2924262" cy="410882"/>
              </a:xfrm>
              <a:prstGeom prst="rect">
                <a:avLst/>
              </a:prstGeom>
              <a:blipFill>
                <a:blip r:embed="rId8"/>
                <a:stretch>
                  <a:fillRect t="-4478" b="-17910"/>
                </a:stretch>
              </a:blipFill>
            </p:spPr>
            <p:txBody>
              <a:bodyPr/>
              <a:lstStyle/>
              <a:p>
                <a:r>
                  <a:rPr lang="en-US">
                    <a:noFill/>
                  </a:rPr>
                  <a:t> </a:t>
                </a:r>
              </a:p>
            </p:txBody>
          </p:sp>
        </mc:Fallback>
      </mc:AlternateContent>
    </p:spTree>
    <p:extLst>
      <p:ext uri="{BB962C8B-B14F-4D97-AF65-F5344CB8AC3E}">
        <p14:creationId xmlns:p14="http://schemas.microsoft.com/office/powerpoint/2010/main" val="148821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9" grpId="0"/>
      <p:bldP spid="10"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rotWithShape="1">
          <a:blip r:embed="rId2"/>
          <a:srcRect r="55232" b="1113"/>
          <a:stretch/>
        </p:blipFill>
        <p:spPr>
          <a:xfrm>
            <a:off x="502115" y="1189590"/>
            <a:ext cx="3875922" cy="1484337"/>
          </a:xfrm>
          <a:prstGeom prst="rect">
            <a:avLst/>
          </a:prstGeom>
          <a:ln>
            <a:solidFill>
              <a:srgbClr val="00B0F0"/>
            </a:solidFill>
          </a:ln>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Rectangle 1"/>
              <p:cNvSpPr/>
              <p:nvPr/>
            </p:nvSpPr>
            <p:spPr>
              <a:xfrm>
                <a:off x="978285" y="3349024"/>
                <a:ext cx="105112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a:latin typeface="Cambria Math" panose="02040503050406030204" pitchFamily="18" charset="0"/>
                        </a:rPr>
                        <m:t>f</m:t>
                      </m:r>
                      <m:d>
                        <m:dPr>
                          <m:ctrlPr>
                            <a:rPr lang="en-US" i="1">
                              <a:latin typeface="Cambria Math" panose="02040503050406030204" pitchFamily="18" charset="0"/>
                            </a:rPr>
                          </m:ctrlPr>
                        </m:dPr>
                        <m:e>
                          <m:r>
                            <a:rPr lang="en-US" i="0">
                              <a:latin typeface="Cambria Math" panose="02040503050406030204" pitchFamily="18" charset="0"/>
                            </a:rPr>
                            <m:t>0</m:t>
                          </m:r>
                        </m:e>
                      </m:d>
                      <m:r>
                        <a:rPr lang="en-US" i="0">
                          <a:latin typeface="Cambria Math" panose="02040503050406030204" pitchFamily="18" charset="0"/>
                        </a:rPr>
                        <m:t>=6</m:t>
                      </m:r>
                    </m:oMath>
                  </m:oMathPara>
                </a14:m>
                <a:endParaRPr lang="en-US"/>
              </a:p>
            </p:txBody>
          </p:sp>
        </mc:Choice>
        <mc:Fallback xmlns="">
          <p:sp>
            <p:nvSpPr>
              <p:cNvPr id="2" name="Rectangle 1"/>
              <p:cNvSpPr>
                <a:spLocks noRot="1" noChangeAspect="1" noMove="1" noResize="1" noEditPoints="1" noAdjustHandles="1" noChangeArrowheads="1" noChangeShapeType="1" noTextEdit="1"/>
              </p:cNvSpPr>
              <p:nvPr/>
            </p:nvSpPr>
            <p:spPr>
              <a:xfrm>
                <a:off x="978285" y="3349024"/>
                <a:ext cx="1051122" cy="369332"/>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911517" y="4055539"/>
                <a:ext cx="1162819" cy="7146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i="0">
                          <a:latin typeface="Cambria Math" panose="02040503050406030204" pitchFamily="18" charset="0"/>
                        </a:rPr>
                        <m:t>f</m:t>
                      </m:r>
                      <m:d>
                        <m:dPr>
                          <m:ctrlPr>
                            <a:rPr lang="en-US" i="1">
                              <a:latin typeface="Cambria Math" panose="02040503050406030204" pitchFamily="18" charset="0"/>
                            </a:rPr>
                          </m:ctrlPr>
                        </m:dPr>
                        <m:e>
                          <m:f>
                            <m:fPr>
                              <m:ctrlPr>
                                <a:rPr lang="en-US" i="1">
                                  <a:latin typeface="Cambria Math" panose="02040503050406030204" pitchFamily="18" charset="0"/>
                                </a:rPr>
                              </m:ctrlPr>
                            </m:fPr>
                            <m:num>
                              <m:r>
                                <a:rPr lang="en-US" i="0">
                                  <a:latin typeface="Cambria Math" panose="02040503050406030204" pitchFamily="18" charset="0"/>
                                </a:rPr>
                                <m:t>3</m:t>
                              </m:r>
                            </m:num>
                            <m:den>
                              <m:r>
                                <a:rPr lang="en-US" i="0">
                                  <a:latin typeface="Cambria Math" panose="02040503050406030204" pitchFamily="18" charset="0"/>
                                </a:rPr>
                                <m:t>2</m:t>
                              </m:r>
                            </m:den>
                          </m:f>
                        </m:e>
                      </m:d>
                      <m:r>
                        <a:rPr lang="en-US" i="0">
                          <a:latin typeface="Cambria Math" panose="02040503050406030204" pitchFamily="18" charset="0"/>
                        </a:rPr>
                        <m:t>=3</m:t>
                      </m:r>
                    </m:oMath>
                  </m:oMathPara>
                </a14:m>
                <a:endParaRPr lang="en-US"/>
              </a:p>
            </p:txBody>
          </p:sp>
        </mc:Choice>
        <mc:Fallback xmlns="">
          <p:sp>
            <p:nvSpPr>
              <p:cNvPr id="4" name="Rectangle 3"/>
              <p:cNvSpPr>
                <a:spLocks noRot="1" noChangeAspect="1" noMove="1" noResize="1" noEditPoints="1" noAdjustHandles="1" noChangeArrowheads="1" noChangeShapeType="1" noTextEdit="1"/>
              </p:cNvSpPr>
              <p:nvPr/>
            </p:nvSpPr>
            <p:spPr>
              <a:xfrm>
                <a:off x="911517" y="4055539"/>
                <a:ext cx="1162819" cy="71468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935509" y="5226944"/>
                <a:ext cx="212834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i="0">
                          <a:latin typeface="Cambria Math" panose="02040503050406030204" pitchFamily="18" charset="0"/>
                        </a:rPr>
                        <m:t>f</m:t>
                      </m:r>
                      <m:d>
                        <m:dPr>
                          <m:ctrlPr>
                            <a:rPr lang="en-US" i="1">
                              <a:latin typeface="Cambria Math" panose="02040503050406030204" pitchFamily="18" charset="0"/>
                            </a:rPr>
                          </m:ctrlPr>
                        </m:dPr>
                        <m:e>
                          <m:r>
                            <m:rPr>
                              <m:sty m:val="p"/>
                            </m:rPr>
                            <a:rPr lang="en-US" i="0">
                              <a:latin typeface="Cambria Math" panose="02040503050406030204" pitchFamily="18" charset="0"/>
                            </a:rPr>
                            <m:t>a</m:t>
                          </m:r>
                          <m:r>
                            <a:rPr lang="en-US" i="0">
                              <a:latin typeface="Cambria Math" panose="02040503050406030204" pitchFamily="18" charset="0"/>
                            </a:rPr>
                            <m:t>+1</m:t>
                          </m:r>
                        </m:e>
                      </m:d>
                      <m:r>
                        <a:rPr lang="en-US" i="0">
                          <a:latin typeface="Cambria Math" panose="02040503050406030204" pitchFamily="18" charset="0"/>
                        </a:rPr>
                        <m:t>=−2</m:t>
                      </m:r>
                      <m:r>
                        <m:rPr>
                          <m:sty m:val="p"/>
                        </m:rPr>
                        <a:rPr lang="en-US" i="0">
                          <a:latin typeface="Cambria Math" panose="02040503050406030204" pitchFamily="18" charset="0"/>
                        </a:rPr>
                        <m:t>a</m:t>
                      </m:r>
                      <m:r>
                        <a:rPr lang="en-US" i="0">
                          <a:latin typeface="Cambria Math" panose="02040503050406030204" pitchFamily="18" charset="0"/>
                        </a:rPr>
                        <m:t>+4</m:t>
                      </m:r>
                    </m:oMath>
                  </m:oMathPara>
                </a14:m>
                <a:endParaRPr lang="en-US"/>
              </a:p>
            </p:txBody>
          </p:sp>
        </mc:Choice>
        <mc:Fallback xmlns="">
          <p:sp>
            <p:nvSpPr>
              <p:cNvPr id="7" name="Rectangle 6"/>
              <p:cNvSpPr>
                <a:spLocks noRot="1" noChangeAspect="1" noMove="1" noResize="1" noEditPoints="1" noAdjustHandles="1" noChangeArrowheads="1" noChangeShapeType="1" noTextEdit="1"/>
              </p:cNvSpPr>
              <p:nvPr/>
            </p:nvSpPr>
            <p:spPr>
              <a:xfrm>
                <a:off x="935509" y="5226944"/>
                <a:ext cx="2128340" cy="369332"/>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4294910" y="3334112"/>
                <a:ext cx="6096000" cy="410882"/>
              </a:xfrm>
              <a:prstGeom prst="rect">
                <a:avLst/>
              </a:prstGeom>
            </p:spPr>
            <p:txBody>
              <a:bodyPr>
                <a:spAutoFit/>
              </a:bodyPr>
              <a:lstStyle/>
              <a:p>
                <a:pPr marL="589280">
                  <a:lnSpc>
                    <a:spcPct val="115000"/>
                  </a:lnSpc>
                  <a:spcAft>
                    <a:spcPts val="0"/>
                  </a:spcAft>
                </a:pPr>
                <a14:m>
                  <m:oMathPara xmlns:m="http://schemas.openxmlformats.org/officeDocument/2006/math">
                    <m:oMathParaPr>
                      <m:jc m:val="centerGroup"/>
                    </m:oMathParaPr>
                    <m:oMath xmlns:m="http://schemas.openxmlformats.org/officeDocument/2006/math">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f</m:t>
                      </m:r>
                      <m:d>
                        <m:dPr>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e>
                      </m:d>
                      <m:r>
                        <a:rPr lang="en-US">
                          <a:latin typeface="Cambria Math" panose="02040503050406030204" pitchFamily="18" charset="0"/>
                          <a:ea typeface="Times New Roman" panose="02020603050405020304" pitchFamily="18" charset="0"/>
                          <a:cs typeface="Times New Roman" panose="02020603050405020304" pitchFamily="18" charset="0"/>
                        </a:rPr>
                        <m:t>=0⟺</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r>
                        <a:rPr lang="en-US">
                          <a:latin typeface="Cambria Math" panose="02040503050406030204" pitchFamily="18" charset="0"/>
                          <a:ea typeface="Times New Roman" panose="02020603050405020304" pitchFamily="18" charset="0"/>
                          <a:cs typeface="Times New Roman" panose="02020603050405020304" pitchFamily="18" charset="0"/>
                        </a:rPr>
                        <m:t>=3</m:t>
                      </m:r>
                    </m:oMath>
                  </m:oMathPara>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4294910" y="3334112"/>
                <a:ext cx="6096000" cy="410882"/>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4378037" y="4245061"/>
                <a:ext cx="6096000" cy="688715"/>
              </a:xfrm>
              <a:prstGeom prst="rect">
                <a:avLst/>
              </a:prstGeom>
            </p:spPr>
            <p:txBody>
              <a:bodyPr>
                <a:spAutoFit/>
              </a:bodyPr>
              <a:lstStyle/>
              <a:p>
                <a:pPr marL="589280">
                  <a:lnSpc>
                    <a:spcPct val="115000"/>
                  </a:lnSpc>
                  <a:spcAft>
                    <a:spcPts val="0"/>
                  </a:spcAft>
                </a:pPr>
                <a14:m>
                  <m:oMathPara xmlns:m="http://schemas.openxmlformats.org/officeDocument/2006/math">
                    <m:oMathParaPr>
                      <m:jc m:val="centerGroup"/>
                    </m:oMathParaPr>
                    <m:oMath xmlns:m="http://schemas.openxmlformats.org/officeDocument/2006/math">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f</m:t>
                      </m:r>
                      <m:d>
                        <m:dPr>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e>
                      </m:d>
                      <m:r>
                        <a:rPr lang="en-US">
                          <a:latin typeface="Cambria Math" panose="02040503050406030204" pitchFamily="18" charset="0"/>
                          <a:ea typeface="Times New Roman" panose="02020603050405020304" pitchFamily="18" charset="0"/>
                          <a:cs typeface="Times New Roman" panose="02020603050405020304" pitchFamily="18" charset="0"/>
                        </a:rPr>
                        <m:t>=3⟺</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r>
                        <a:rPr lang="en-US">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r>
                            <a:rPr lang="en-US">
                              <a:latin typeface="Cambria Math" panose="02040503050406030204" pitchFamily="18" charset="0"/>
                              <a:ea typeface="Times New Roman" panose="02020603050405020304" pitchFamily="18" charset="0"/>
                              <a:cs typeface="Times New Roman" panose="02020603050405020304" pitchFamily="18" charset="0"/>
                            </a:rPr>
                            <m:t>3</m:t>
                          </m:r>
                        </m:num>
                        <m:den>
                          <m:r>
                            <a:rPr lang="en-US">
                              <a:latin typeface="Cambria Math" panose="02040503050406030204" pitchFamily="18" charset="0"/>
                              <a:ea typeface="Times New Roman" panose="02020603050405020304" pitchFamily="18" charset="0"/>
                              <a:cs typeface="Times New Roman" panose="02020603050405020304" pitchFamily="18" charset="0"/>
                            </a:rPr>
                            <m:t>2</m:t>
                          </m:r>
                        </m:den>
                      </m:f>
                    </m:oMath>
                  </m:oMathPara>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4378037" y="4245061"/>
                <a:ext cx="6096000" cy="688715"/>
              </a:xfrm>
              <a:prstGeom prst="rect">
                <a:avLst/>
              </a:prstGeom>
              <a:blipFill>
                <a:blip r:embed="rId7"/>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105905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8" grpId="0"/>
      <p:bldP spid="9"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rotWithShape="1">
          <a:blip r:embed="rId2"/>
          <a:srcRect t="1" r="43538" b="-2580"/>
          <a:stretch/>
        </p:blipFill>
        <p:spPr>
          <a:xfrm>
            <a:off x="422658" y="920403"/>
            <a:ext cx="4925198" cy="1351741"/>
          </a:xfrm>
          <a:prstGeom prst="rect">
            <a:avLst/>
          </a:prstGeom>
          <a:ln>
            <a:solidFill>
              <a:srgbClr val="00B0F0"/>
            </a:solidFill>
          </a:ln>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68157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2"/>
          <a:stretch>
            <a:fillRect/>
          </a:stretch>
        </p:blipFill>
        <p:spPr>
          <a:xfrm>
            <a:off x="422657" y="1095319"/>
            <a:ext cx="8499378" cy="1556439"/>
          </a:xfrm>
          <a:prstGeom prst="rect">
            <a:avLst/>
          </a:prstGeom>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428996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2"/>
          <a:stretch>
            <a:fillRect/>
          </a:stretch>
        </p:blipFill>
        <p:spPr>
          <a:xfrm>
            <a:off x="422657" y="1032184"/>
            <a:ext cx="8749175" cy="1826578"/>
          </a:xfrm>
          <a:prstGeom prst="rect">
            <a:avLst/>
          </a:prstGeom>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11048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2"/>
          <a:stretch>
            <a:fillRect/>
          </a:stretch>
        </p:blipFill>
        <p:spPr>
          <a:xfrm>
            <a:off x="422657" y="1069413"/>
            <a:ext cx="8775301" cy="1143332"/>
          </a:xfrm>
          <a:prstGeom prst="rect">
            <a:avLst/>
          </a:prstGeom>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550359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896399" cy="390684"/>
          </a:xfrm>
          <a:prstGeom prst="rect">
            <a:avLst/>
          </a:prstGeom>
        </p:spPr>
        <p:txBody>
          <a:bodyPr wrap="none">
            <a:spAutoFit/>
          </a:bodyPr>
          <a:lstStyle/>
          <a:p>
            <a:pPr algn="just">
              <a:lnSpc>
                <a:spcPct val="115000"/>
              </a:lnSpc>
              <a:spcBef>
                <a:spcPts val="600"/>
              </a:spcBef>
              <a:spcAft>
                <a:spcPts val="0"/>
              </a:spcAft>
            </a:pPr>
            <a:r>
              <a:rPr lang="pt-BR"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Bài tập</a:t>
            </a:r>
            <a:endParaRPr lang="en-US" sz="1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Rectangle 4"/>
          <p:cNvSpPr>
            <a:spLocks noChangeArrowheads="1"/>
          </p:cNvSpPr>
          <p:nvPr/>
        </p:nvSpPr>
        <p:spPr bwMode="auto">
          <a:xfrm>
            <a:off x="3063849" y="34071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2"/>
          <a:stretch>
            <a:fillRect/>
          </a:stretch>
        </p:blipFill>
        <p:spPr>
          <a:xfrm>
            <a:off x="489051" y="920404"/>
            <a:ext cx="8670798" cy="1699023"/>
          </a:xfrm>
          <a:prstGeom prst="rect">
            <a:avLst/>
          </a:prstGeom>
        </p:spPr>
      </p:pic>
      <p:sp>
        <p:nvSpPr>
          <p:cNvPr id="6" name="Cloud 5"/>
          <p:cNvSpPr/>
          <p:nvPr/>
        </p:nvSpPr>
        <p:spPr>
          <a:xfrm>
            <a:off x="5278582" y="281509"/>
            <a:ext cx="2549236" cy="929924"/>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HÀM SỐ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145740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2657" y="529720"/>
            <a:ext cx="1627369" cy="369332"/>
          </a:xfrm>
          <a:prstGeom prst="rect">
            <a:avLst/>
          </a:prstGeom>
        </p:spPr>
        <p:txBody>
          <a:bodyPr wrap="none">
            <a:spAutoFit/>
          </a:bodyPr>
          <a:lstStyle/>
          <a:p>
            <a:r>
              <a:rPr lang="nl-NL" b="1">
                <a:solidFill>
                  <a:srgbClr val="FF0000"/>
                </a:solidFill>
                <a:latin typeface="Times New Roman" panose="02020603050405020304" pitchFamily="18" charset="0"/>
                <a:cs typeface="Times New Roman" panose="02020603050405020304" pitchFamily="18" charset="0"/>
              </a:rPr>
              <a:t>1. </a:t>
            </a:r>
            <a:r>
              <a:rPr lang="nl-NL" b="1" u="sng">
                <a:solidFill>
                  <a:srgbClr val="FF0000"/>
                </a:solidFill>
                <a:latin typeface="Times New Roman" panose="02020603050405020304" pitchFamily="18" charset="0"/>
                <a:cs typeface="Times New Roman" panose="02020603050405020304" pitchFamily="18" charset="0"/>
              </a:rPr>
              <a:t>Định nghĩa</a:t>
            </a:r>
            <a:r>
              <a:rPr lang="nl-NL" b="1">
                <a:solidFill>
                  <a:srgbClr val="FF0000"/>
                </a:solidFill>
                <a:latin typeface="Times New Roman" panose="02020603050405020304" pitchFamily="18" charset="0"/>
                <a:cs typeface="Times New Roman" panose="02020603050405020304" pitchFamily="18" charset="0"/>
              </a:rPr>
              <a:t>  </a:t>
            </a:r>
            <a:endParaRPr lang="en-US" b="1">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789378" y="815554"/>
            <a:ext cx="5476179" cy="507831"/>
          </a:xfrm>
          <a:prstGeom prst="rect">
            <a:avLst/>
          </a:prstGeom>
        </p:spPr>
        <p:txBody>
          <a:bodyPr wrap="none">
            <a:spAutoFit/>
          </a:bodyPr>
          <a:lstStyle/>
          <a:p>
            <a:pPr algn="just">
              <a:lnSpc>
                <a:spcPct val="150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 </a:t>
            </a:r>
            <a:r>
              <a:rPr lang="nl-NL">
                <a:latin typeface="Times New Roman" panose="02020603050405020304" pitchFamily="18" charset="0"/>
                <a:ea typeface="Times New Roman" panose="02020603050405020304" pitchFamily="18" charset="0"/>
                <a:cs typeface="Times New Roman" panose="02020603050405020304" pitchFamily="18" charset="0"/>
              </a:rPr>
              <a:t>Hàm số bậc nhất là hàm số có dạng:  y = ax + b   (a </a:t>
            </a:r>
            <a:r>
              <a:rPr lang="en-US">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a:latin typeface="Times New Roman" panose="02020603050405020304" pitchFamily="18" charset="0"/>
                <a:ea typeface="Times New Roman" panose="02020603050405020304" pitchFamily="18" charset="0"/>
                <a:cs typeface="Times New Roman" panose="02020603050405020304" pitchFamily="18" charset="0"/>
              </a:rPr>
              <a:t> 0).</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422657" y="1358838"/>
            <a:ext cx="1366721"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rPr>
              <a:t>Tính chất</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702910" y="1968162"/>
            <a:ext cx="9066627" cy="437170"/>
          </a:xfrm>
          <a:prstGeom prst="rect">
            <a:avLst/>
          </a:prstGeom>
        </p:spPr>
      </p:pic>
      <p:pic>
        <p:nvPicPr>
          <p:cNvPr id="12" name="Picture 11"/>
          <p:cNvPicPr>
            <a:picLocks noChangeAspect="1"/>
          </p:cNvPicPr>
          <p:nvPr/>
        </p:nvPicPr>
        <p:blipFill rotWithShape="1">
          <a:blip r:embed="rId3"/>
          <a:srcRect r="49535" b="10724"/>
          <a:stretch/>
        </p:blipFill>
        <p:spPr>
          <a:xfrm>
            <a:off x="588819" y="2387211"/>
            <a:ext cx="4523508" cy="2004680"/>
          </a:xfrm>
          <a:prstGeom prst="rect">
            <a:avLst/>
          </a:prstGeom>
        </p:spPr>
      </p:pic>
      <p:pic>
        <p:nvPicPr>
          <p:cNvPr id="16" name="Picture 15"/>
          <p:cNvPicPr>
            <a:picLocks noChangeAspect="1"/>
          </p:cNvPicPr>
          <p:nvPr/>
        </p:nvPicPr>
        <p:blipFill rotWithShape="1">
          <a:blip r:embed="rId4"/>
          <a:srcRect r="38399" b="1646"/>
          <a:stretch/>
        </p:blipFill>
        <p:spPr>
          <a:xfrm>
            <a:off x="588819" y="4388941"/>
            <a:ext cx="5555464" cy="1278526"/>
          </a:xfrm>
          <a:prstGeom prst="rect">
            <a:avLst/>
          </a:prstGeom>
        </p:spPr>
      </p:pic>
      <p:pic>
        <p:nvPicPr>
          <p:cNvPr id="17" name="Picture 16"/>
          <p:cNvPicPr>
            <a:picLocks noChangeAspect="1"/>
          </p:cNvPicPr>
          <p:nvPr/>
        </p:nvPicPr>
        <p:blipFill rotWithShape="1">
          <a:blip r:embed="rId5"/>
          <a:srcRect l="945" b="50407"/>
          <a:stretch/>
        </p:blipFill>
        <p:spPr>
          <a:xfrm>
            <a:off x="349624" y="5604183"/>
            <a:ext cx="8436233" cy="621805"/>
          </a:xfrm>
          <a:prstGeom prst="rect">
            <a:avLst/>
          </a:prstGeom>
        </p:spPr>
      </p:pic>
      <p:pic>
        <p:nvPicPr>
          <p:cNvPr id="10" name="Picture 9"/>
          <p:cNvPicPr>
            <a:picLocks noChangeAspect="1"/>
          </p:cNvPicPr>
          <p:nvPr/>
        </p:nvPicPr>
        <p:blipFill rotWithShape="1">
          <a:blip r:embed="rId5"/>
          <a:srcRect l="935" t="48200"/>
          <a:stretch/>
        </p:blipFill>
        <p:spPr>
          <a:xfrm>
            <a:off x="852032" y="6028516"/>
            <a:ext cx="8437178" cy="649470"/>
          </a:xfrm>
          <a:prstGeom prst="rect">
            <a:avLst/>
          </a:prstGeom>
        </p:spPr>
      </p:pic>
      <p:sp>
        <p:nvSpPr>
          <p:cNvPr id="4" name="Wave 3"/>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rotWithShape="1">
          <a:blip r:embed="rId3"/>
          <a:srcRect l="54103" b="4724"/>
          <a:stretch/>
        </p:blipFill>
        <p:spPr>
          <a:xfrm>
            <a:off x="5874327" y="2405332"/>
            <a:ext cx="4114066" cy="2139430"/>
          </a:xfrm>
          <a:prstGeom prst="rect">
            <a:avLst/>
          </a:prstGeom>
        </p:spPr>
      </p:pic>
    </p:spTree>
    <p:extLst>
      <p:ext uri="{BB962C8B-B14F-4D97-AF65-F5344CB8AC3E}">
        <p14:creationId xmlns:p14="http://schemas.microsoft.com/office/powerpoint/2010/main" val="3946488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a:stretch>
            <a:fillRect/>
          </a:stretch>
        </p:blipFill>
        <p:spPr>
          <a:xfrm>
            <a:off x="495222" y="1264484"/>
            <a:ext cx="8709987" cy="562944"/>
          </a:xfrm>
          <a:prstGeom prst="rect">
            <a:avLst/>
          </a:prstGeom>
        </p:spPr>
      </p:pic>
      <p:pic>
        <p:nvPicPr>
          <p:cNvPr id="25" name="Picture 24"/>
          <p:cNvPicPr>
            <a:picLocks noChangeAspect="1"/>
          </p:cNvPicPr>
          <p:nvPr/>
        </p:nvPicPr>
        <p:blipFill rotWithShape="1">
          <a:blip r:embed="rId3"/>
          <a:srcRect l="17241" t="13903" r="28220" b="64623"/>
          <a:stretch/>
        </p:blipFill>
        <p:spPr>
          <a:xfrm>
            <a:off x="1306285" y="1827428"/>
            <a:ext cx="5454734" cy="597117"/>
          </a:xfrm>
          <a:prstGeom prst="rect">
            <a:avLst/>
          </a:prstGeom>
        </p:spPr>
      </p:pic>
      <p:pic>
        <p:nvPicPr>
          <p:cNvPr id="26" name="Picture 25"/>
          <p:cNvPicPr>
            <a:picLocks noChangeAspect="1"/>
          </p:cNvPicPr>
          <p:nvPr/>
        </p:nvPicPr>
        <p:blipFill>
          <a:blip r:embed="rId4"/>
          <a:stretch>
            <a:fillRect/>
          </a:stretch>
        </p:blipFill>
        <p:spPr>
          <a:xfrm>
            <a:off x="495222" y="3913959"/>
            <a:ext cx="9150797" cy="880110"/>
          </a:xfrm>
          <a:prstGeom prst="rect">
            <a:avLst/>
          </a:prstGeom>
        </p:spPr>
      </p:pic>
      <p:pic>
        <p:nvPicPr>
          <p:cNvPr id="27" name="Picture 26"/>
          <p:cNvPicPr>
            <a:picLocks noChangeAspect="1"/>
          </p:cNvPicPr>
          <p:nvPr/>
        </p:nvPicPr>
        <p:blipFill rotWithShape="1">
          <a:blip r:embed="rId5"/>
          <a:srcRect r="360" b="53034"/>
          <a:stretch/>
        </p:blipFill>
        <p:spPr>
          <a:xfrm>
            <a:off x="702564" y="5077926"/>
            <a:ext cx="8704672" cy="394619"/>
          </a:xfrm>
          <a:prstGeom prst="rect">
            <a:avLst/>
          </a:prstGeom>
        </p:spPr>
      </p:pic>
      <p:sp>
        <p:nvSpPr>
          <p:cNvPr id="28" name="Rectangle 27"/>
          <p:cNvSpPr/>
          <p:nvPr/>
        </p:nvSpPr>
        <p:spPr>
          <a:xfrm>
            <a:off x="886153" y="725062"/>
            <a:ext cx="742511" cy="369332"/>
          </a:xfrm>
          <a:prstGeom prst="rect">
            <a:avLst/>
          </a:prstGeom>
        </p:spPr>
        <p:txBody>
          <a:bodyPr wrap="none">
            <a:spAutoFit/>
          </a:bodyPr>
          <a:lstStyle/>
          <a:p>
            <a:r>
              <a:rPr lang="nl-NL" smtClean="0">
                <a:solidFill>
                  <a:srgbClr val="FF0000"/>
                </a:solidFill>
                <a:latin typeface="Times New Roman" panose="02020603050405020304" pitchFamily="18" charset="0"/>
                <a:cs typeface="Times New Roman" panose="02020603050405020304" pitchFamily="18" charset="0"/>
              </a:rPr>
              <a:t>Chú ý</a:t>
            </a:r>
            <a:endParaRPr lang="en-US">
              <a:solidFill>
                <a:srgbClr val="FF0000"/>
              </a:solidFill>
              <a:latin typeface="Times New Roman" panose="02020603050405020304" pitchFamily="18" charset="0"/>
              <a:cs typeface="Times New Roman" panose="02020603050405020304" pitchFamily="18" charset="0"/>
            </a:endParaRPr>
          </a:p>
        </p:txBody>
      </p:sp>
      <p:sp>
        <p:nvSpPr>
          <p:cNvPr id="8" name="Wave 7"/>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rotWithShape="1">
          <a:blip r:embed="rId5"/>
          <a:srcRect t="42671" r="202"/>
          <a:stretch/>
        </p:blipFill>
        <p:spPr>
          <a:xfrm>
            <a:off x="600663" y="5756402"/>
            <a:ext cx="8718527" cy="481690"/>
          </a:xfrm>
          <a:prstGeom prst="rect">
            <a:avLst/>
          </a:prstGeom>
        </p:spPr>
      </p:pic>
      <p:pic>
        <p:nvPicPr>
          <p:cNvPr id="10" name="Picture 9"/>
          <p:cNvPicPr>
            <a:picLocks noChangeAspect="1"/>
          </p:cNvPicPr>
          <p:nvPr/>
        </p:nvPicPr>
        <p:blipFill rotWithShape="1">
          <a:blip r:embed="rId3"/>
          <a:srcRect l="17241" t="36174" r="28469" b="43896"/>
          <a:stretch/>
        </p:blipFill>
        <p:spPr>
          <a:xfrm>
            <a:off x="1306285" y="2483048"/>
            <a:ext cx="5429902" cy="554183"/>
          </a:xfrm>
          <a:prstGeom prst="rect">
            <a:avLst/>
          </a:prstGeom>
        </p:spPr>
      </p:pic>
      <p:pic>
        <p:nvPicPr>
          <p:cNvPr id="11" name="Picture 10"/>
          <p:cNvPicPr>
            <a:picLocks noChangeAspect="1"/>
          </p:cNvPicPr>
          <p:nvPr/>
        </p:nvPicPr>
        <p:blipFill rotWithShape="1">
          <a:blip r:embed="rId3"/>
          <a:srcRect l="17240" t="52882" r="25918" b="21267"/>
          <a:stretch/>
        </p:blipFill>
        <p:spPr>
          <a:xfrm>
            <a:off x="1306285" y="3133628"/>
            <a:ext cx="5685075" cy="718829"/>
          </a:xfrm>
          <a:prstGeom prst="rect">
            <a:avLst/>
          </a:prstGeom>
        </p:spPr>
      </p:pic>
    </p:spTree>
    <p:extLst>
      <p:ext uri="{BB962C8B-B14F-4D97-AF65-F5344CB8AC3E}">
        <p14:creationId xmlns:p14="http://schemas.microsoft.com/office/powerpoint/2010/main" val="131846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anim calcmode="lin" valueType="num">
                                      <p:cBhvr>
                                        <p:cTn id="36" dur="1000" fill="hold"/>
                                        <p:tgtEl>
                                          <p:spTgt spid="26"/>
                                        </p:tgtEl>
                                        <p:attrNameLst>
                                          <p:attrName>ppt_x</p:attrName>
                                        </p:attrNameLst>
                                      </p:cBhvr>
                                      <p:tavLst>
                                        <p:tav tm="0">
                                          <p:val>
                                            <p:strVal val="#ppt_x"/>
                                          </p:val>
                                        </p:tav>
                                        <p:tav tm="100000">
                                          <p:val>
                                            <p:strVal val="#ppt_x"/>
                                          </p:val>
                                        </p:tav>
                                      </p:tavLst>
                                    </p:anim>
                                    <p:anim calcmode="lin" valueType="num">
                                      <p:cBhvr>
                                        <p:cTn id="3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986167" cy="369332"/>
          </a:xfrm>
          <a:prstGeom prst="rect">
            <a:avLst/>
          </a:prstGeom>
        </p:spPr>
        <p:txBody>
          <a:bodyPr wrap="none">
            <a:spAutoFit/>
          </a:bodyPr>
          <a:lstStyle/>
          <a:p>
            <a:r>
              <a:rPr lang="nl-NL" smtClean="0">
                <a:solidFill>
                  <a:srgbClr val="00B0F0"/>
                </a:solidFill>
                <a:latin typeface="Times New Roman" panose="02020603050405020304" pitchFamily="18" charset="0"/>
                <a:cs typeface="Times New Roman" panose="02020603050405020304" pitchFamily="18" charset="0"/>
              </a:rPr>
              <a:t>Áp dụng</a:t>
            </a:r>
            <a:endParaRPr lang="en-US">
              <a:solidFill>
                <a:srgbClr val="00B0F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459569" y="1418951"/>
            <a:ext cx="8618547" cy="828919"/>
          </a:xfrm>
          <a:prstGeom prst="rect">
            <a:avLst/>
          </a:prstGeom>
          <a:ln>
            <a:solidFill>
              <a:srgbClr val="00B0F0"/>
            </a:solidFill>
          </a:ln>
        </p:spPr>
      </p:pic>
      <p:pic>
        <p:nvPicPr>
          <p:cNvPr id="7" name="Picture 6"/>
          <p:cNvPicPr>
            <a:picLocks noChangeAspect="1"/>
          </p:cNvPicPr>
          <p:nvPr/>
        </p:nvPicPr>
        <p:blipFill>
          <a:blip r:embed="rId4"/>
          <a:stretch>
            <a:fillRect/>
          </a:stretch>
        </p:blipFill>
        <p:spPr>
          <a:xfrm>
            <a:off x="1021842" y="2372541"/>
            <a:ext cx="8743336" cy="840921"/>
          </a:xfrm>
          <a:prstGeom prst="rect">
            <a:avLst/>
          </a:prstGeom>
        </p:spPr>
      </p:pic>
      <p:graphicFrame>
        <p:nvGraphicFramePr>
          <p:cNvPr id="9" name="Object 8"/>
          <p:cNvGraphicFramePr>
            <a:graphicFrameLocks noChangeAspect="1"/>
          </p:cNvGraphicFramePr>
          <p:nvPr>
            <p:extLst/>
          </p:nvPr>
        </p:nvGraphicFramePr>
        <p:xfrm>
          <a:off x="1172297" y="3486613"/>
          <a:ext cx="2506662" cy="1031875"/>
        </p:xfrm>
        <a:graphic>
          <a:graphicData uri="http://schemas.openxmlformats.org/presentationml/2006/ole">
            <mc:AlternateContent xmlns:mc="http://schemas.openxmlformats.org/markup-compatibility/2006">
              <mc:Choice xmlns:v="urn:schemas-microsoft-com:vml" Requires="v">
                <p:oleObj spid="_x0000_s164896" name="Equation" r:id="rId5" imgW="1295280" imgH="533160" progId="Equation.DSMT4">
                  <p:embed/>
                </p:oleObj>
              </mc:Choice>
              <mc:Fallback>
                <p:oleObj name="Equation" r:id="rId5" imgW="1295280" imgH="533160" progId="Equation.DSMT4">
                  <p:embed/>
                  <p:pic>
                    <p:nvPicPr>
                      <p:cNvPr id="9" name="Object 8"/>
                      <p:cNvPicPr>
                        <a:picLocks noChangeAspect="1" noChangeArrowheads="1"/>
                      </p:cNvPicPr>
                      <p:nvPr/>
                    </p:nvPicPr>
                    <p:blipFill>
                      <a:blip r:embed="rId6"/>
                      <a:srcRect/>
                      <a:stretch>
                        <a:fillRect/>
                      </a:stretch>
                    </p:blipFill>
                    <p:spPr bwMode="auto">
                      <a:xfrm>
                        <a:off x="1172297" y="3486613"/>
                        <a:ext cx="2506662" cy="1031875"/>
                      </a:xfrm>
                      <a:prstGeom prst="rect">
                        <a:avLst/>
                      </a:prstGeom>
                      <a:noFill/>
                    </p:spPr>
                  </p:pic>
                </p:oleObj>
              </mc:Fallback>
            </mc:AlternateContent>
          </a:graphicData>
        </a:graphic>
      </p:graphicFrame>
      <p:sp>
        <p:nvSpPr>
          <p:cNvPr id="10" name="Rectangle 9"/>
          <p:cNvSpPr/>
          <p:nvPr/>
        </p:nvSpPr>
        <p:spPr>
          <a:xfrm>
            <a:off x="964134" y="4807942"/>
            <a:ext cx="4867038" cy="507831"/>
          </a:xfrm>
          <a:prstGeom prst="rect">
            <a:avLst/>
          </a:prstGeom>
        </p:spPr>
        <p:txBody>
          <a:bodyPr wrap="none">
            <a:spAutoFit/>
          </a:bodyPr>
          <a:lstStyle/>
          <a:p>
            <a:pPr algn="just">
              <a:lnSpc>
                <a:spcPct val="150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Vậy phương trình đường thẳng (MN): y </a:t>
            </a:r>
            <a:r>
              <a:rPr lang="en-US"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a:latin typeface="Times New Roman" panose="02020603050405020304" pitchFamily="18" charset="0"/>
                <a:ea typeface="Times New Roman" panose="02020603050405020304" pitchFamily="18" charset="0"/>
                <a:cs typeface="Times New Roman" panose="02020603050405020304" pitchFamily="18" charset="0"/>
              </a:rPr>
              <a:t>2x – 3.</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Wave 7"/>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nvPr>
        </p:nvGraphicFramePr>
        <p:xfrm>
          <a:off x="3397653" y="3571178"/>
          <a:ext cx="2162175" cy="885825"/>
        </p:xfrm>
        <a:graphic>
          <a:graphicData uri="http://schemas.openxmlformats.org/presentationml/2006/ole">
            <mc:AlternateContent xmlns:mc="http://schemas.openxmlformats.org/markup-compatibility/2006">
              <mc:Choice xmlns:v="urn:schemas-microsoft-com:vml" Requires="v">
                <p:oleObj spid="_x0000_s164897" name="Equation" r:id="rId7" imgW="1117440" imgH="457200" progId="Equation.DSMT4">
                  <p:embed/>
                </p:oleObj>
              </mc:Choice>
              <mc:Fallback>
                <p:oleObj name="Equation" r:id="rId7" imgW="1117440" imgH="457200" progId="Equation.DSMT4">
                  <p:embed/>
                  <p:pic>
                    <p:nvPicPr>
                      <p:cNvPr id="11" name="Object 10"/>
                      <p:cNvPicPr>
                        <a:picLocks noChangeAspect="1" noChangeArrowheads="1"/>
                      </p:cNvPicPr>
                      <p:nvPr/>
                    </p:nvPicPr>
                    <p:blipFill>
                      <a:blip r:embed="rId8"/>
                      <a:srcRect/>
                      <a:stretch>
                        <a:fillRect/>
                      </a:stretch>
                    </p:blipFill>
                    <p:spPr bwMode="auto">
                      <a:xfrm>
                        <a:off x="3397653" y="3571178"/>
                        <a:ext cx="2162175" cy="885825"/>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nvPr>
        </p:nvGraphicFramePr>
        <p:xfrm>
          <a:off x="5559828" y="3559637"/>
          <a:ext cx="1376362" cy="885825"/>
        </p:xfrm>
        <a:graphic>
          <a:graphicData uri="http://schemas.openxmlformats.org/presentationml/2006/ole">
            <mc:AlternateContent xmlns:mc="http://schemas.openxmlformats.org/markup-compatibility/2006">
              <mc:Choice xmlns:v="urn:schemas-microsoft-com:vml" Requires="v">
                <p:oleObj spid="_x0000_s164898" name="Equation" r:id="rId9" imgW="711000" imgH="457200" progId="Equation.DSMT4">
                  <p:embed/>
                </p:oleObj>
              </mc:Choice>
              <mc:Fallback>
                <p:oleObj name="Equation" r:id="rId9" imgW="711000" imgH="457200" progId="Equation.DSMT4">
                  <p:embed/>
                  <p:pic>
                    <p:nvPicPr>
                      <p:cNvPr id="12" name="Object 11"/>
                      <p:cNvPicPr>
                        <a:picLocks noChangeAspect="1" noChangeArrowheads="1"/>
                      </p:cNvPicPr>
                      <p:nvPr/>
                    </p:nvPicPr>
                    <p:blipFill>
                      <a:blip r:embed="rId10"/>
                      <a:srcRect/>
                      <a:stretch>
                        <a:fillRect/>
                      </a:stretch>
                    </p:blipFill>
                    <p:spPr bwMode="auto">
                      <a:xfrm>
                        <a:off x="5559828" y="3559637"/>
                        <a:ext cx="1376362" cy="885825"/>
                      </a:xfrm>
                      <a:prstGeom prst="rect">
                        <a:avLst/>
                      </a:prstGeom>
                      <a:noFill/>
                    </p:spPr>
                  </p:pic>
                </p:oleObj>
              </mc:Fallback>
            </mc:AlternateContent>
          </a:graphicData>
        </a:graphic>
      </p:graphicFrame>
    </p:spTree>
    <p:extLst>
      <p:ext uri="{BB962C8B-B14F-4D97-AF65-F5344CB8AC3E}">
        <p14:creationId xmlns:p14="http://schemas.microsoft.com/office/powerpoint/2010/main" val="52360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986167" cy="369332"/>
          </a:xfrm>
          <a:prstGeom prst="rect">
            <a:avLst/>
          </a:prstGeom>
        </p:spPr>
        <p:txBody>
          <a:bodyPr wrap="none">
            <a:spAutoFit/>
          </a:bodyPr>
          <a:lstStyle/>
          <a:p>
            <a:r>
              <a:rPr lang="nl-NL" smtClean="0">
                <a:solidFill>
                  <a:srgbClr val="00B0F0"/>
                </a:solidFill>
                <a:latin typeface="Times New Roman" panose="02020603050405020304" pitchFamily="18" charset="0"/>
                <a:cs typeface="Times New Roman" panose="02020603050405020304" pitchFamily="18" charset="0"/>
              </a:rPr>
              <a:t>Áp dụng</a:t>
            </a:r>
            <a:endParaRPr lang="en-US">
              <a:solidFill>
                <a:srgbClr val="00B0F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r="14536" b="1094"/>
          <a:stretch/>
        </p:blipFill>
        <p:spPr>
          <a:xfrm>
            <a:off x="473202" y="1265137"/>
            <a:ext cx="7354616" cy="1034718"/>
          </a:xfrm>
          <a:prstGeom prst="rect">
            <a:avLst/>
          </a:prstGeom>
          <a:ln>
            <a:solidFill>
              <a:srgbClr val="00B0F0"/>
            </a:solidFill>
          </a:ln>
        </p:spPr>
      </p:pic>
      <p:pic>
        <p:nvPicPr>
          <p:cNvPr id="9" name="Picture 8"/>
          <p:cNvPicPr>
            <a:picLocks noChangeAspect="1"/>
          </p:cNvPicPr>
          <p:nvPr/>
        </p:nvPicPr>
        <p:blipFill>
          <a:blip r:embed="rId4"/>
          <a:stretch>
            <a:fillRect/>
          </a:stretch>
        </p:blipFill>
        <p:spPr>
          <a:xfrm>
            <a:off x="473202" y="2311303"/>
            <a:ext cx="8736112" cy="638572"/>
          </a:xfrm>
          <a:prstGeom prst="rect">
            <a:avLst/>
          </a:prstGeom>
        </p:spPr>
      </p:pic>
      <p:pic>
        <p:nvPicPr>
          <p:cNvPr id="13" name="Picture 12"/>
          <p:cNvPicPr>
            <a:picLocks noChangeAspect="1"/>
          </p:cNvPicPr>
          <p:nvPr/>
        </p:nvPicPr>
        <p:blipFill>
          <a:blip r:embed="rId5"/>
          <a:stretch>
            <a:fillRect/>
          </a:stretch>
        </p:blipFill>
        <p:spPr>
          <a:xfrm>
            <a:off x="414419" y="2932391"/>
            <a:ext cx="8723049" cy="425078"/>
          </a:xfrm>
          <a:prstGeom prst="rect">
            <a:avLst/>
          </a:prstGeom>
        </p:spPr>
      </p:pic>
      <p:pic>
        <p:nvPicPr>
          <p:cNvPr id="14" name="Picture 13"/>
          <p:cNvPicPr>
            <a:picLocks noChangeAspect="1"/>
          </p:cNvPicPr>
          <p:nvPr/>
        </p:nvPicPr>
        <p:blipFill rotWithShape="1">
          <a:blip r:embed="rId6"/>
          <a:srcRect l="15980" r="4458" b="24334"/>
          <a:stretch/>
        </p:blipFill>
        <p:spPr>
          <a:xfrm>
            <a:off x="1671804" y="3283148"/>
            <a:ext cx="6959577" cy="1637844"/>
          </a:xfrm>
          <a:prstGeom prst="rect">
            <a:avLst/>
          </a:prstGeom>
        </p:spPr>
      </p:pic>
      <p:sp>
        <p:nvSpPr>
          <p:cNvPr id="17" name="Rectangle 16"/>
          <p:cNvSpPr/>
          <p:nvPr/>
        </p:nvSpPr>
        <p:spPr>
          <a:xfrm>
            <a:off x="244155" y="4728335"/>
            <a:ext cx="3517951" cy="646331"/>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Đồ thị: </a:t>
            </a:r>
            <a:endParaRPr lang="en-US" smtClean="0">
              <a:latin typeface="Times New Roman" panose="02020603050405020304" pitchFamily="18" charset="0"/>
              <a:ea typeface="Times New Roman" panose="02020603050405020304" pitchFamily="18" charset="0"/>
            </a:endParaRPr>
          </a:p>
          <a:p>
            <a:r>
              <a:rPr lang="en-US">
                <a:latin typeface="Times New Roman" panose="02020603050405020304" pitchFamily="18" charset="0"/>
                <a:ea typeface="Times New Roman" panose="02020603050405020304" pitchFamily="18" charset="0"/>
              </a:rPr>
              <a:t> </a:t>
            </a:r>
            <a:r>
              <a:rPr lang="en-US" smtClean="0">
                <a:latin typeface="Times New Roman" panose="02020603050405020304" pitchFamily="18" charset="0"/>
                <a:ea typeface="Times New Roman" panose="02020603050405020304" pitchFamily="18" charset="0"/>
              </a:rPr>
              <a:t>  ⁕ Vẽ </a:t>
            </a:r>
            <a:r>
              <a:rPr lang="en-US">
                <a:latin typeface="Times New Roman" panose="02020603050405020304" pitchFamily="18" charset="0"/>
                <a:ea typeface="Times New Roman" panose="02020603050405020304" pitchFamily="18" charset="0"/>
              </a:rPr>
              <a:t>nhánh I: đồ thị y = x + 2 với </a:t>
            </a:r>
            <a:endParaRPr lang="en-US"/>
          </a:p>
        </p:txBody>
      </p:sp>
      <p:graphicFrame>
        <p:nvGraphicFramePr>
          <p:cNvPr id="19" name="Object 18"/>
          <p:cNvGraphicFramePr>
            <a:graphicFrameLocks noChangeAspect="1"/>
          </p:cNvGraphicFramePr>
          <p:nvPr>
            <p:extLst>
              <p:ext uri="{D42A27DB-BD31-4B8C-83A1-F6EECF244321}">
                <p14:modId xmlns:p14="http://schemas.microsoft.com/office/powerpoint/2010/main" val="1432671573"/>
              </p:ext>
            </p:extLst>
          </p:nvPr>
        </p:nvGraphicFramePr>
        <p:xfrm>
          <a:off x="3727186" y="5063544"/>
          <a:ext cx="452758" cy="260679"/>
        </p:xfrm>
        <a:graphic>
          <a:graphicData uri="http://schemas.openxmlformats.org/presentationml/2006/ole">
            <mc:AlternateContent xmlns:mc="http://schemas.openxmlformats.org/markup-compatibility/2006">
              <mc:Choice xmlns:v="urn:schemas-microsoft-com:vml" Requires="v">
                <p:oleObj spid="_x0000_s69824" name="Equation" r:id="rId7" imgW="316675" imgH="177338" progId="Equation.DSMT4">
                  <p:embed/>
                </p:oleObj>
              </mc:Choice>
              <mc:Fallback>
                <p:oleObj name="Equation" r:id="rId7" imgW="316675" imgH="177338" progId="Equation.DSMT4">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27186" y="5063544"/>
                        <a:ext cx="452758" cy="260679"/>
                      </a:xfrm>
                      <a:prstGeom prst="rect">
                        <a:avLst/>
                      </a:prstGeom>
                      <a:noFill/>
                    </p:spPr>
                  </p:pic>
                </p:oleObj>
              </mc:Fallback>
            </mc:AlternateContent>
          </a:graphicData>
        </a:graphic>
      </p:graphicFrame>
      <p:pic>
        <p:nvPicPr>
          <p:cNvPr id="26" name="Picture 25"/>
          <p:cNvPicPr>
            <a:picLocks noChangeAspect="1"/>
          </p:cNvPicPr>
          <p:nvPr/>
        </p:nvPicPr>
        <p:blipFill rotWithShape="1">
          <a:blip r:embed="rId9"/>
          <a:srcRect t="1" r="85518" b="816"/>
          <a:stretch/>
        </p:blipFill>
        <p:spPr>
          <a:xfrm>
            <a:off x="915123" y="5324440"/>
            <a:ext cx="1412441" cy="937815"/>
          </a:xfrm>
          <a:prstGeom prst="rect">
            <a:avLst/>
          </a:prstGeom>
        </p:spPr>
      </p:pic>
      <p:sp>
        <p:nvSpPr>
          <p:cNvPr id="27" name="Rectangle 26"/>
          <p:cNvSpPr/>
          <p:nvPr/>
        </p:nvSpPr>
        <p:spPr>
          <a:xfrm>
            <a:off x="574255" y="6055538"/>
            <a:ext cx="7211378" cy="463397"/>
          </a:xfrm>
          <a:prstGeom prst="rect">
            <a:avLst/>
          </a:prstGeom>
        </p:spPr>
        <p:txBody>
          <a:bodyPr wrap="square">
            <a:spAutoFit/>
          </a:bodyPr>
          <a:lstStyle/>
          <a:p>
            <a:pPr algn="just">
              <a:lnSpc>
                <a:spcPct val="150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Nhánh I là tia có điểm đầu là (1; 3) và đi qua </a:t>
            </a:r>
            <a:r>
              <a:rPr lang="en-US" smtClean="0">
                <a:latin typeface="Times New Roman" panose="02020603050405020304" pitchFamily="18" charset="0"/>
                <a:ea typeface="Times New Roman" panose="02020603050405020304" pitchFamily="18" charset="0"/>
                <a:cs typeface="Times New Roman" panose="02020603050405020304" pitchFamily="18" charset="0"/>
              </a:rPr>
              <a:t>(</a:t>
            </a:r>
            <a:r>
              <a:rPr lang="en-US">
                <a:latin typeface="Times New Roman" panose="02020603050405020304" pitchFamily="18" charset="0"/>
                <a:ea typeface="Times New Roman" panose="02020603050405020304" pitchFamily="18" charset="0"/>
                <a:cs typeface="Times New Roman" panose="02020603050405020304" pitchFamily="18" charset="0"/>
              </a:rPr>
              <a:t>2; 4)</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8" name="Rectangle 27"/>
          <p:cNvSpPr/>
          <p:nvPr/>
        </p:nvSpPr>
        <p:spPr>
          <a:xfrm>
            <a:off x="7092881" y="4954891"/>
            <a:ext cx="4032514" cy="369332"/>
          </a:xfrm>
          <a:prstGeom prst="rect">
            <a:avLst/>
          </a:prstGeom>
        </p:spPr>
        <p:txBody>
          <a:bodyPr wrap="none">
            <a:spAutoFit/>
          </a:bodyPr>
          <a:lstStyle/>
          <a:p>
            <a:r>
              <a:rPr lang="en-US" smtClean="0">
                <a:latin typeface="Times New Roman" panose="02020603050405020304" pitchFamily="18" charset="0"/>
                <a:ea typeface="Times New Roman" panose="02020603050405020304" pitchFamily="18" charset="0"/>
              </a:rPr>
              <a:t>⁕ Vẽ </a:t>
            </a:r>
            <a:r>
              <a:rPr lang="en-US">
                <a:latin typeface="Times New Roman" panose="02020603050405020304" pitchFamily="18" charset="0"/>
                <a:ea typeface="Times New Roman" panose="02020603050405020304" pitchFamily="18" charset="0"/>
              </a:rPr>
              <a:t>nhánh II: đồ thị y = - x + 4 với x &lt; 1</a:t>
            </a:r>
            <a:endParaRPr lang="en-US"/>
          </a:p>
        </p:txBody>
      </p:sp>
      <p:graphicFrame>
        <p:nvGraphicFramePr>
          <p:cNvPr id="30" name="Object 29"/>
          <p:cNvGraphicFramePr>
            <a:graphicFrameLocks noChangeAspect="1"/>
          </p:cNvGraphicFramePr>
          <p:nvPr>
            <p:extLst>
              <p:ext uri="{D42A27DB-BD31-4B8C-83A1-F6EECF244321}">
                <p14:modId xmlns:p14="http://schemas.microsoft.com/office/powerpoint/2010/main" val="3144193006"/>
              </p:ext>
            </p:extLst>
          </p:nvPr>
        </p:nvGraphicFramePr>
        <p:xfrm>
          <a:off x="7533212" y="5392021"/>
          <a:ext cx="1575926" cy="367206"/>
        </p:xfrm>
        <a:graphic>
          <a:graphicData uri="http://schemas.openxmlformats.org/presentationml/2006/ole">
            <mc:AlternateContent xmlns:mc="http://schemas.openxmlformats.org/markup-compatibility/2006">
              <mc:Choice xmlns:v="urn:schemas-microsoft-com:vml" Requires="v">
                <p:oleObj spid="_x0000_s69825" name="Equation" r:id="rId10" imgW="977900" imgH="228600" progId="Equation.DSMT4">
                  <p:embed/>
                </p:oleObj>
              </mc:Choice>
              <mc:Fallback>
                <p:oleObj name="Equation" r:id="rId10" imgW="977900" imgH="228600" progId="Equation.DSMT4">
                  <p:embed/>
                  <p:pic>
                    <p:nvPicPr>
                      <p:cNvPr id="0" name="Object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533212" y="5392021"/>
                        <a:ext cx="1575926" cy="367206"/>
                      </a:xfrm>
                      <a:prstGeom prst="rect">
                        <a:avLst/>
                      </a:prstGeom>
                      <a:noFill/>
                    </p:spPr>
                  </p:pic>
                </p:oleObj>
              </mc:Fallback>
            </mc:AlternateContent>
          </a:graphicData>
        </a:graphic>
      </p:graphicFrame>
      <p:graphicFrame>
        <p:nvGraphicFramePr>
          <p:cNvPr id="32" name="Object 31"/>
          <p:cNvGraphicFramePr>
            <a:graphicFrameLocks noChangeAspect="1"/>
          </p:cNvGraphicFramePr>
          <p:nvPr>
            <p:extLst>
              <p:ext uri="{D42A27DB-BD31-4B8C-83A1-F6EECF244321}">
                <p14:modId xmlns:p14="http://schemas.microsoft.com/office/powerpoint/2010/main" val="1709262373"/>
              </p:ext>
            </p:extLst>
          </p:nvPr>
        </p:nvGraphicFramePr>
        <p:xfrm>
          <a:off x="7533212" y="5827025"/>
          <a:ext cx="1545474" cy="348978"/>
        </p:xfrm>
        <a:graphic>
          <a:graphicData uri="http://schemas.openxmlformats.org/presentationml/2006/ole">
            <mc:AlternateContent xmlns:mc="http://schemas.openxmlformats.org/markup-compatibility/2006">
              <mc:Choice xmlns:v="urn:schemas-microsoft-com:vml" Requires="v">
                <p:oleObj spid="_x0000_s69826" name="Equation" r:id="rId12" imgW="888614" imgH="203112" progId="Equation.DSMT4">
                  <p:embed/>
                </p:oleObj>
              </mc:Choice>
              <mc:Fallback>
                <p:oleObj name="Equation" r:id="rId12" imgW="888614" imgH="203112" progId="Equation.DSMT4">
                  <p:embed/>
                  <p:pic>
                    <p:nvPicPr>
                      <p:cNvPr id="0" name="Object 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33212" y="5827025"/>
                        <a:ext cx="1545474" cy="348978"/>
                      </a:xfrm>
                      <a:prstGeom prst="rect">
                        <a:avLst/>
                      </a:prstGeom>
                      <a:noFill/>
                    </p:spPr>
                  </p:pic>
                </p:oleObj>
              </mc:Fallback>
            </mc:AlternateContent>
          </a:graphicData>
        </a:graphic>
      </p:graphicFrame>
      <p:sp>
        <p:nvSpPr>
          <p:cNvPr id="33" name="Rectangle 32"/>
          <p:cNvSpPr/>
          <p:nvPr/>
        </p:nvSpPr>
        <p:spPr>
          <a:xfrm>
            <a:off x="7247871" y="6176003"/>
            <a:ext cx="4743606" cy="507831"/>
          </a:xfrm>
          <a:prstGeom prst="rect">
            <a:avLst/>
          </a:prstGeom>
        </p:spPr>
        <p:txBody>
          <a:bodyPr wrap="none">
            <a:spAutoFit/>
          </a:bodyPr>
          <a:lstStyle/>
          <a:p>
            <a:pPr algn="just">
              <a:lnSpc>
                <a:spcPct val="150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Nhánh II là tia có điểm đầu (1; 3) và đi qua (0;4).</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4" name="Picture 33"/>
          <p:cNvPicPr>
            <a:picLocks noChangeAspect="1"/>
          </p:cNvPicPr>
          <p:nvPr/>
        </p:nvPicPr>
        <p:blipFill>
          <a:blip r:embed="rId14"/>
          <a:stretch>
            <a:fillRect/>
          </a:stretch>
        </p:blipFill>
        <p:spPr>
          <a:xfrm>
            <a:off x="7900651" y="412023"/>
            <a:ext cx="3947933" cy="2777798"/>
          </a:xfrm>
          <a:prstGeom prst="rect">
            <a:avLst/>
          </a:prstGeom>
        </p:spPr>
      </p:pic>
      <p:sp>
        <p:nvSpPr>
          <p:cNvPr id="20" name="Wave 19"/>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pic>
        <p:nvPicPr>
          <p:cNvPr id="21" name="Picture 20"/>
          <p:cNvPicPr>
            <a:picLocks noChangeAspect="1"/>
          </p:cNvPicPr>
          <p:nvPr/>
        </p:nvPicPr>
        <p:blipFill rotWithShape="1">
          <a:blip r:embed="rId9"/>
          <a:srcRect l="14193" t="1" r="78013" b="-132"/>
          <a:stretch/>
        </p:blipFill>
        <p:spPr>
          <a:xfrm>
            <a:off x="2363901" y="5353638"/>
            <a:ext cx="760125" cy="946774"/>
          </a:xfrm>
          <a:prstGeom prst="rect">
            <a:avLst/>
          </a:prstGeom>
        </p:spPr>
      </p:pic>
    </p:spTree>
    <p:extLst>
      <p:ext uri="{BB962C8B-B14F-4D97-AF65-F5344CB8AC3E}">
        <p14:creationId xmlns:p14="http://schemas.microsoft.com/office/powerpoint/2010/main" val="202162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1000"/>
                                        <p:tgtEl>
                                          <p:spTgt spid="27"/>
                                        </p:tgtEl>
                                      </p:cBhvr>
                                    </p:animEffect>
                                    <p:anim calcmode="lin" valueType="num">
                                      <p:cBhvr>
                                        <p:cTn id="48" dur="1000" fill="hold"/>
                                        <p:tgtEl>
                                          <p:spTgt spid="27"/>
                                        </p:tgtEl>
                                        <p:attrNameLst>
                                          <p:attrName>ppt_x</p:attrName>
                                        </p:attrNameLst>
                                      </p:cBhvr>
                                      <p:tavLst>
                                        <p:tav tm="0">
                                          <p:val>
                                            <p:strVal val="#ppt_x"/>
                                          </p:val>
                                        </p:tav>
                                        <p:tav tm="100000">
                                          <p:val>
                                            <p:strVal val="#ppt_x"/>
                                          </p:val>
                                        </p:tav>
                                      </p:tavLst>
                                    </p:anim>
                                    <p:anim calcmode="lin" valueType="num">
                                      <p:cBhvr>
                                        <p:cTn id="4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grpId="0" nodeType="click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circle(in)">
                                      <p:cBhvr>
                                        <p:cTn id="54" dur="2000"/>
                                        <p:tgtEl>
                                          <p:spTgt spid="28"/>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1000"/>
                                        <p:tgtEl>
                                          <p:spTgt spid="30"/>
                                        </p:tgtEl>
                                      </p:cBhvr>
                                    </p:animEffect>
                                    <p:anim calcmode="lin" valueType="num">
                                      <p:cBhvr>
                                        <p:cTn id="60" dur="1000" fill="hold"/>
                                        <p:tgtEl>
                                          <p:spTgt spid="30"/>
                                        </p:tgtEl>
                                        <p:attrNameLst>
                                          <p:attrName>ppt_x</p:attrName>
                                        </p:attrNameLst>
                                      </p:cBhvr>
                                      <p:tavLst>
                                        <p:tav tm="0">
                                          <p:val>
                                            <p:strVal val="#ppt_x"/>
                                          </p:val>
                                        </p:tav>
                                        <p:tav tm="100000">
                                          <p:val>
                                            <p:strVal val="#ppt_x"/>
                                          </p:val>
                                        </p:tav>
                                      </p:tavLst>
                                    </p:anim>
                                    <p:anim calcmode="lin" valueType="num">
                                      <p:cBhvr>
                                        <p:cTn id="61"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fill="hold"/>
                                        <p:tgtEl>
                                          <p:spTgt spid="32"/>
                                        </p:tgtEl>
                                        <p:attrNameLst>
                                          <p:attrName>ppt_x</p:attrName>
                                        </p:attrNameLst>
                                      </p:cBhvr>
                                      <p:tavLst>
                                        <p:tav tm="0">
                                          <p:val>
                                            <p:strVal val="#ppt_x"/>
                                          </p:val>
                                        </p:tav>
                                        <p:tav tm="100000">
                                          <p:val>
                                            <p:strVal val="#ppt_x"/>
                                          </p:val>
                                        </p:tav>
                                      </p:tavLst>
                                    </p:anim>
                                    <p:anim calcmode="lin" valueType="num">
                                      <p:cBhvr additive="base">
                                        <p:cTn id="6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circle(in)">
                                      <p:cBhvr>
                                        <p:cTn id="72" dur="2000"/>
                                        <p:tgtEl>
                                          <p:spTgt spid="33"/>
                                        </p:tgtEl>
                                      </p:cBhvr>
                                    </p:animEffect>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1000"/>
                                        <p:tgtEl>
                                          <p:spTgt spid="21"/>
                                        </p:tgtEl>
                                      </p:cBhvr>
                                    </p:animEffect>
                                    <p:anim calcmode="lin" valueType="num">
                                      <p:cBhvr>
                                        <p:cTn id="78" dur="1000" fill="hold"/>
                                        <p:tgtEl>
                                          <p:spTgt spid="21"/>
                                        </p:tgtEl>
                                        <p:attrNameLst>
                                          <p:attrName>ppt_x</p:attrName>
                                        </p:attrNameLst>
                                      </p:cBhvr>
                                      <p:tavLst>
                                        <p:tav tm="0">
                                          <p:val>
                                            <p:strVal val="#ppt_x"/>
                                          </p:val>
                                        </p:tav>
                                        <p:tav tm="100000">
                                          <p:val>
                                            <p:strVal val="#ppt_x"/>
                                          </p:val>
                                        </p:tav>
                                      </p:tavLst>
                                    </p:anim>
                                    <p:anim calcmode="lin" valueType="num">
                                      <p:cBhvr>
                                        <p:cTn id="7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7" grpId="0"/>
      <p:bldP spid="28" grpId="0"/>
      <p:bldP spid="3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22916" y="780101"/>
            <a:ext cx="2784032"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723137" y="1334816"/>
            <a:ext cx="9184785" cy="909620"/>
          </a:xfrm>
          <a:prstGeom prst="rect">
            <a:avLst/>
          </a:prstGeom>
          <a:ln>
            <a:solidFill>
              <a:srgbClr val="00B0F0"/>
            </a:solidFill>
          </a:ln>
        </p:spPr>
      </p:pic>
      <p:pic>
        <p:nvPicPr>
          <p:cNvPr id="9" name="Picture 8"/>
          <p:cNvPicPr>
            <a:picLocks noChangeAspect="1"/>
          </p:cNvPicPr>
          <p:nvPr/>
        </p:nvPicPr>
        <p:blipFill>
          <a:blip r:embed="rId3"/>
          <a:stretch>
            <a:fillRect/>
          </a:stretch>
        </p:blipFill>
        <p:spPr>
          <a:xfrm>
            <a:off x="1346593" y="2244436"/>
            <a:ext cx="8836498" cy="615291"/>
          </a:xfrm>
          <a:prstGeom prst="rect">
            <a:avLst/>
          </a:prstGeom>
        </p:spPr>
      </p:pic>
      <p:pic>
        <p:nvPicPr>
          <p:cNvPr id="10" name="Picture 9"/>
          <p:cNvPicPr>
            <a:picLocks noChangeAspect="1"/>
          </p:cNvPicPr>
          <p:nvPr/>
        </p:nvPicPr>
        <p:blipFill>
          <a:blip r:embed="rId4"/>
          <a:stretch>
            <a:fillRect/>
          </a:stretch>
        </p:blipFill>
        <p:spPr>
          <a:xfrm>
            <a:off x="723137" y="3154056"/>
            <a:ext cx="9187577" cy="866671"/>
          </a:xfrm>
          <a:prstGeom prst="rect">
            <a:avLst/>
          </a:prstGeom>
          <a:ln>
            <a:solidFill>
              <a:srgbClr val="00B0F0"/>
            </a:solidFill>
          </a:ln>
        </p:spPr>
      </p:pic>
      <p:pic>
        <p:nvPicPr>
          <p:cNvPr id="11" name="Picture 10"/>
          <p:cNvPicPr>
            <a:picLocks noChangeAspect="1"/>
          </p:cNvPicPr>
          <p:nvPr/>
        </p:nvPicPr>
        <p:blipFill>
          <a:blip r:embed="rId5"/>
          <a:stretch>
            <a:fillRect/>
          </a:stretch>
        </p:blipFill>
        <p:spPr>
          <a:xfrm>
            <a:off x="706082" y="4455205"/>
            <a:ext cx="9201840" cy="1571521"/>
          </a:xfrm>
          <a:prstGeom prst="rect">
            <a:avLst/>
          </a:prstGeom>
          <a:ln>
            <a:solidFill>
              <a:srgbClr val="00B0F0"/>
            </a:solidFill>
          </a:ln>
        </p:spPr>
      </p:pic>
    </p:spTree>
    <p:extLst>
      <p:ext uri="{BB962C8B-B14F-4D97-AF65-F5344CB8AC3E}">
        <p14:creationId xmlns:p14="http://schemas.microsoft.com/office/powerpoint/2010/main" val="1089137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22916" y="780101"/>
            <a:ext cx="2784032"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806264" y="1542634"/>
            <a:ext cx="9324685" cy="923475"/>
          </a:xfrm>
          <a:prstGeom prst="rect">
            <a:avLst/>
          </a:prstGeom>
          <a:ln>
            <a:solidFill>
              <a:srgbClr val="00B0F0"/>
            </a:solidFill>
          </a:ln>
        </p:spPr>
      </p:pic>
      <p:pic>
        <p:nvPicPr>
          <p:cNvPr id="3" name="Picture 2"/>
          <p:cNvPicPr>
            <a:picLocks noChangeAspect="1"/>
          </p:cNvPicPr>
          <p:nvPr/>
        </p:nvPicPr>
        <p:blipFill>
          <a:blip r:embed="rId4"/>
          <a:stretch>
            <a:fillRect/>
          </a:stretch>
        </p:blipFill>
        <p:spPr>
          <a:xfrm>
            <a:off x="2025464" y="2716643"/>
            <a:ext cx="9402751" cy="285334"/>
          </a:xfrm>
          <a:prstGeom prst="rect">
            <a:avLst/>
          </a:prstGeom>
        </p:spPr>
      </p:pic>
      <p:pic>
        <p:nvPicPr>
          <p:cNvPr id="4" name="Picture 3"/>
          <p:cNvPicPr>
            <a:picLocks noChangeAspect="1"/>
          </p:cNvPicPr>
          <p:nvPr/>
        </p:nvPicPr>
        <p:blipFill>
          <a:blip r:embed="rId5"/>
          <a:stretch>
            <a:fillRect/>
          </a:stretch>
        </p:blipFill>
        <p:spPr>
          <a:xfrm>
            <a:off x="806264" y="3512611"/>
            <a:ext cx="8940533" cy="1184079"/>
          </a:xfrm>
          <a:prstGeom prst="rect">
            <a:avLst/>
          </a:prstGeom>
          <a:ln>
            <a:solidFill>
              <a:srgbClr val="00B0F0"/>
            </a:solidFill>
          </a:ln>
        </p:spPr>
      </p:pic>
      <p:pic>
        <p:nvPicPr>
          <p:cNvPr id="7" name="Picture 6"/>
          <p:cNvPicPr>
            <a:picLocks noChangeAspect="1"/>
          </p:cNvPicPr>
          <p:nvPr/>
        </p:nvPicPr>
        <p:blipFill>
          <a:blip r:embed="rId6"/>
          <a:stretch>
            <a:fillRect/>
          </a:stretch>
        </p:blipFill>
        <p:spPr>
          <a:xfrm>
            <a:off x="644358" y="4821475"/>
            <a:ext cx="9648495" cy="385849"/>
          </a:xfrm>
          <a:prstGeom prst="rect">
            <a:avLst/>
          </a:prstGeom>
        </p:spPr>
      </p:pic>
      <p:pic>
        <p:nvPicPr>
          <p:cNvPr id="12" name="Picture 11"/>
          <p:cNvPicPr>
            <a:picLocks noChangeAspect="1"/>
          </p:cNvPicPr>
          <p:nvPr/>
        </p:nvPicPr>
        <p:blipFill>
          <a:blip r:embed="rId7"/>
          <a:stretch>
            <a:fillRect/>
          </a:stretch>
        </p:blipFill>
        <p:spPr>
          <a:xfrm>
            <a:off x="806264" y="5207324"/>
            <a:ext cx="9128828" cy="633499"/>
          </a:xfrm>
          <a:prstGeom prst="rect">
            <a:avLst/>
          </a:prstGeom>
        </p:spPr>
      </p:pic>
      <p:graphicFrame>
        <p:nvGraphicFramePr>
          <p:cNvPr id="14" name="Object 13"/>
          <p:cNvGraphicFramePr>
            <a:graphicFrameLocks noChangeAspect="1"/>
          </p:cNvGraphicFramePr>
          <p:nvPr>
            <p:extLst>
              <p:ext uri="{D42A27DB-BD31-4B8C-83A1-F6EECF244321}">
                <p14:modId xmlns:p14="http://schemas.microsoft.com/office/powerpoint/2010/main" val="2572588087"/>
              </p:ext>
            </p:extLst>
          </p:nvPr>
        </p:nvGraphicFramePr>
        <p:xfrm>
          <a:off x="3994150" y="5541963"/>
          <a:ext cx="1241425" cy="768350"/>
        </p:xfrm>
        <a:graphic>
          <a:graphicData uri="http://schemas.openxmlformats.org/presentationml/2006/ole">
            <mc:AlternateContent xmlns:mc="http://schemas.openxmlformats.org/markup-compatibility/2006">
              <mc:Choice xmlns:v="urn:schemas-microsoft-com:vml" Requires="v">
                <p:oleObj spid="_x0000_s197643" name="Equation" r:id="rId8" imgW="736560" imgH="457200" progId="Equation.DSMT4">
                  <p:embed/>
                </p:oleObj>
              </mc:Choice>
              <mc:Fallback>
                <p:oleObj name="Equation" r:id="rId8" imgW="736560" imgH="457200" progId="Equation.DSMT4">
                  <p:embed/>
                  <p:pic>
                    <p:nvPicPr>
                      <p:cNvPr id="0" name="Object 1"/>
                      <p:cNvPicPr>
                        <a:picLocks noChangeAspect="1" noChangeArrowheads="1"/>
                      </p:cNvPicPr>
                      <p:nvPr/>
                    </p:nvPicPr>
                    <p:blipFill>
                      <a:blip r:embed="rId9"/>
                      <a:srcRect/>
                      <a:stretch>
                        <a:fillRect/>
                      </a:stretch>
                    </p:blipFill>
                    <p:spPr bwMode="auto">
                      <a:xfrm>
                        <a:off x="3994150" y="5541963"/>
                        <a:ext cx="1241425" cy="768350"/>
                      </a:xfrm>
                      <a:prstGeom prst="rect">
                        <a:avLst/>
                      </a:prstGeom>
                      <a:noFill/>
                    </p:spPr>
                  </p:pic>
                </p:oleObj>
              </mc:Fallback>
            </mc:AlternateContent>
          </a:graphicData>
        </a:graphic>
      </p:graphicFrame>
      <p:pic>
        <p:nvPicPr>
          <p:cNvPr id="15" name="Picture 14"/>
          <p:cNvPicPr>
            <a:picLocks noChangeAspect="1"/>
          </p:cNvPicPr>
          <p:nvPr/>
        </p:nvPicPr>
        <p:blipFill>
          <a:blip r:embed="rId10"/>
          <a:stretch>
            <a:fillRect/>
          </a:stretch>
        </p:blipFill>
        <p:spPr>
          <a:xfrm>
            <a:off x="1402011" y="6279892"/>
            <a:ext cx="9193788" cy="588264"/>
          </a:xfrm>
          <a:prstGeom prst="rect">
            <a:avLst/>
          </a:prstGeom>
        </p:spPr>
      </p:pic>
      <p:graphicFrame>
        <p:nvGraphicFramePr>
          <p:cNvPr id="16" name="Object 15"/>
          <p:cNvGraphicFramePr>
            <a:graphicFrameLocks noChangeAspect="1"/>
          </p:cNvGraphicFramePr>
          <p:nvPr>
            <p:extLst>
              <p:ext uri="{D42A27DB-BD31-4B8C-83A1-F6EECF244321}">
                <p14:modId xmlns:p14="http://schemas.microsoft.com/office/powerpoint/2010/main" val="1819108512"/>
              </p:ext>
            </p:extLst>
          </p:nvPr>
        </p:nvGraphicFramePr>
        <p:xfrm>
          <a:off x="5370678" y="5593173"/>
          <a:ext cx="1198563" cy="768350"/>
        </p:xfrm>
        <a:graphic>
          <a:graphicData uri="http://schemas.openxmlformats.org/presentationml/2006/ole">
            <mc:AlternateContent xmlns:mc="http://schemas.openxmlformats.org/markup-compatibility/2006">
              <mc:Choice xmlns:v="urn:schemas-microsoft-com:vml" Requires="v">
                <p:oleObj spid="_x0000_s197644" name="Equation" r:id="rId11" imgW="711000" imgH="457200" progId="Equation.DSMT4">
                  <p:embed/>
                </p:oleObj>
              </mc:Choice>
              <mc:Fallback>
                <p:oleObj name="Equation" r:id="rId11" imgW="711000" imgH="457200" progId="Equation.DSMT4">
                  <p:embed/>
                  <p:pic>
                    <p:nvPicPr>
                      <p:cNvPr id="14" name="Object 13"/>
                      <p:cNvPicPr>
                        <a:picLocks noChangeAspect="1" noChangeArrowheads="1"/>
                      </p:cNvPicPr>
                      <p:nvPr/>
                    </p:nvPicPr>
                    <p:blipFill>
                      <a:blip r:embed="rId12"/>
                      <a:srcRect/>
                      <a:stretch>
                        <a:fillRect/>
                      </a:stretch>
                    </p:blipFill>
                    <p:spPr bwMode="auto">
                      <a:xfrm>
                        <a:off x="5370678" y="5593173"/>
                        <a:ext cx="1198563" cy="768350"/>
                      </a:xfrm>
                      <a:prstGeom prst="rect">
                        <a:avLst/>
                      </a:prstGeom>
                      <a:noFill/>
                    </p:spPr>
                  </p:pic>
                </p:oleObj>
              </mc:Fallback>
            </mc:AlternateContent>
          </a:graphicData>
        </a:graphic>
      </p:graphicFrame>
    </p:spTree>
    <p:extLst>
      <p:ext uri="{BB962C8B-B14F-4D97-AF65-F5344CB8AC3E}">
        <p14:creationId xmlns:p14="http://schemas.microsoft.com/office/powerpoint/2010/main" val="3371654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1110240"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2"/>
          <a:srcRect r="21957" b="825"/>
          <a:stretch/>
        </p:blipFill>
        <p:spPr>
          <a:xfrm>
            <a:off x="736438" y="1338082"/>
            <a:ext cx="6828144" cy="1626791"/>
          </a:xfrm>
          <a:prstGeom prst="rect">
            <a:avLst/>
          </a:prstGeom>
          <a:ln>
            <a:solidFill>
              <a:srgbClr val="0070C0"/>
            </a:solidFill>
          </a:ln>
        </p:spPr>
      </p:pic>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7145128" y="1838104"/>
            <a:ext cx="3859198" cy="410882"/>
          </a:xfrm>
          <a:prstGeom prst="rect">
            <a:avLst/>
          </a:prstGeom>
        </p:spPr>
        <p:txBody>
          <a:bodyPr wrap="none">
            <a:spAutoFit/>
          </a:bodyPr>
          <a:lstStyle/>
          <a:p>
            <a:pPr marL="804545"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Thay tọa độ A vào hàm số</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7145128" y="2248986"/>
            <a:ext cx="3122650" cy="410882"/>
          </a:xfrm>
          <a:prstGeom prst="rect">
            <a:avLst/>
          </a:prstGeom>
        </p:spPr>
        <p:txBody>
          <a:bodyPr wrap="none">
            <a:spAutoFit/>
          </a:bodyPr>
          <a:lstStyle/>
          <a:p>
            <a:pPr marL="804545"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Dùng công thức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 name="Rectangle 6"/>
          <p:cNvSpPr/>
          <p:nvPr/>
        </p:nvSpPr>
        <p:spPr>
          <a:xfrm>
            <a:off x="7145128" y="2646325"/>
            <a:ext cx="4642567" cy="729430"/>
          </a:xfrm>
          <a:prstGeom prst="rect">
            <a:avLst/>
          </a:prstGeom>
        </p:spPr>
        <p:txBody>
          <a:bodyPr wrap="square">
            <a:spAutoFit/>
          </a:bodyPr>
          <a:lstStyle/>
          <a:p>
            <a:pPr marL="804545"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Điểm thuộc trục hoành sẽ có tung độ bằng 0</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362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1110240"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34903" y="1405345"/>
            <a:ext cx="8723049" cy="1722685"/>
          </a:xfrm>
          <a:prstGeom prst="rect">
            <a:avLst/>
          </a:prstGeom>
          <a:ln>
            <a:solidFill>
              <a:srgbClr val="00B050"/>
            </a:solidFill>
          </a:ln>
        </p:spPr>
      </p:pic>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194551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1110240"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486265" y="1284188"/>
            <a:ext cx="8788364" cy="1823490"/>
          </a:xfrm>
          <a:prstGeom prst="rect">
            <a:avLst/>
          </a:prstGeom>
          <a:ln>
            <a:solidFill>
              <a:srgbClr val="00B050"/>
            </a:solidFill>
          </a:ln>
        </p:spPr>
      </p:pic>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736445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1110240"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2"/>
          <a:srcRect r="37983" b="1745"/>
          <a:stretch/>
        </p:blipFill>
        <p:spPr>
          <a:xfrm>
            <a:off x="486265" y="1272540"/>
            <a:ext cx="5401918" cy="1470660"/>
          </a:xfrm>
          <a:prstGeom prst="rect">
            <a:avLst/>
          </a:prstGeom>
          <a:ln>
            <a:solidFill>
              <a:srgbClr val="00B050"/>
            </a:solidFill>
          </a:ln>
        </p:spPr>
      </p:pic>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175130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845103" cy="369332"/>
          </a:xfrm>
          <a:prstGeom prst="rect">
            <a:avLst/>
          </a:prstGeom>
        </p:spPr>
        <p:txBody>
          <a:bodyPr wrap="none">
            <a:spAutoFit/>
          </a:bodyPr>
          <a:lstStyle/>
          <a:p>
            <a:r>
              <a:rPr lang="nl-NL" smtClean="0">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02565" y="1437675"/>
            <a:ext cx="8736112" cy="938813"/>
          </a:xfrm>
          <a:prstGeom prst="rect">
            <a:avLst/>
          </a:prstGeom>
          <a:ln>
            <a:solidFill>
              <a:srgbClr val="00B050"/>
            </a:solidFill>
          </a:ln>
        </p:spPr>
      </p:pic>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273879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845103" cy="369332"/>
          </a:xfrm>
          <a:prstGeom prst="rect">
            <a:avLst/>
          </a:prstGeom>
        </p:spPr>
        <p:txBody>
          <a:bodyPr wrap="none">
            <a:spAutoFit/>
          </a:bodyPr>
          <a:lstStyle/>
          <a:p>
            <a:r>
              <a:rPr lang="nl-NL" smtClean="0">
                <a:solidFill>
                  <a:srgbClr val="00B0F0"/>
                </a:solidFill>
                <a:latin typeface="Times New Roman" panose="02020603050405020304" pitchFamily="18" charset="0"/>
                <a:cs typeface="Times New Roman" panose="02020603050405020304" pitchFamily="18" charset="0"/>
              </a:rPr>
              <a:t>Bài tập</a:t>
            </a:r>
            <a:endParaRPr lang="en-US">
              <a:solidFill>
                <a:srgbClr val="00B0F0"/>
              </a:solidFill>
              <a:latin typeface="Times New Roman" panose="02020603050405020304" pitchFamily="18" charset="0"/>
              <a:cs typeface="Times New Roman" panose="02020603050405020304" pitchFamily="18" charset="0"/>
            </a:endParaRPr>
          </a:p>
        </p:txBody>
      </p:sp>
      <p:sp>
        <p:nvSpPr>
          <p:cNvPr id="6" name="Wave 5"/>
          <p:cNvSpPr/>
          <p:nvPr/>
        </p:nvSpPr>
        <p:spPr>
          <a:xfrm>
            <a:off x="4959927" y="43946"/>
            <a:ext cx="2604655" cy="736155"/>
          </a:xfrm>
          <a:prstGeom prst="wave">
            <a:avLst/>
          </a:prstGeom>
        </p:spPr>
        <p:style>
          <a:lnRef idx="2">
            <a:schemeClr val="accent2"/>
          </a:lnRef>
          <a:fillRef idx="1">
            <a:schemeClr val="lt1"/>
          </a:fillRef>
          <a:effectRef idx="0">
            <a:schemeClr val="accent2"/>
          </a:effectRef>
          <a:fontRef idx="minor">
            <a:schemeClr val="dk1"/>
          </a:fontRef>
        </p:style>
        <p:txBody>
          <a:bodyPr rtlCol="0" anchor="ctr"/>
          <a:lstStyle/>
          <a:p>
            <a:r>
              <a:rPr lang="nl-NL">
                <a:solidFill>
                  <a:srgbClr val="FF0000"/>
                </a:solidFill>
                <a:latin typeface="Times New Roman" panose="02020603050405020304" pitchFamily="18" charset="0"/>
                <a:cs typeface="Times New Roman" panose="02020603050405020304" pitchFamily="18" charset="0"/>
              </a:rPr>
              <a:t>2. HÀM SỐ  y = ax + b  </a:t>
            </a:r>
            <a:endParaRPr lang="en-US">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525935" y="1094394"/>
            <a:ext cx="10890211" cy="1754326"/>
          </a:xfrm>
          <a:prstGeom prst="rect">
            <a:avLst/>
          </a:prstGeom>
          <a:ln>
            <a:solidFill>
              <a:srgbClr val="92D050"/>
            </a:solidFill>
          </a:ln>
        </p:spPr>
        <p:txBody>
          <a:bodyPr wrap="square">
            <a:spAutoFit/>
          </a:bodyPr>
          <a:lstStyle/>
          <a:p>
            <a:pPr algn="just">
              <a:lnSpc>
                <a:spcPct val="150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Bài 6. Lập phương trình đường thẳng (d) khi biết:</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it-IT">
                <a:latin typeface="Times New Roman" panose="02020603050405020304" pitchFamily="18" charset="0"/>
                <a:ea typeface="Times New Roman" panose="02020603050405020304" pitchFamily="18" charset="0"/>
                <a:cs typeface="Times New Roman" panose="02020603050405020304" pitchFamily="18" charset="0"/>
              </a:rPr>
              <a:t>          a) (d) đi qua A(2 ;- 1) và B (2; 3);</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it-IT">
                <a:latin typeface="Times New Roman" panose="02020603050405020304" pitchFamily="18" charset="0"/>
                <a:ea typeface="Times New Roman" panose="02020603050405020304" pitchFamily="18" charset="0"/>
                <a:cs typeface="Times New Roman" panose="02020603050405020304" pitchFamily="18" charset="0"/>
              </a:rPr>
              <a:t>          b) (d) vuông góc (d’): y = 2x – 1 và cắt trục tung tại điểm có tung độ là 8;</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it-IT">
                <a:latin typeface="Times New Roman" panose="02020603050405020304" pitchFamily="18" charset="0"/>
                <a:ea typeface="Times New Roman" panose="02020603050405020304" pitchFamily="18" charset="0"/>
                <a:cs typeface="Times New Roman" panose="02020603050405020304" pitchFamily="18" charset="0"/>
              </a:rPr>
              <a:t>          c) (d) đi qua gốc tọa độ và góc tạo bởi tia Ox với phần đường thẳng (d) nằm trên trục hoành có số đo là 30.</a:t>
            </a:r>
            <a:r>
              <a:rPr lang="it-IT" baseline="30000">
                <a:latin typeface="Times New Roman" panose="02020603050405020304" pitchFamily="18" charset="0"/>
                <a:ea typeface="Times New Roman" panose="02020603050405020304" pitchFamily="18" charset="0"/>
                <a:cs typeface="Times New Roman" panose="02020603050405020304" pitchFamily="18" charset="0"/>
              </a:rPr>
              <a:t>0</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7824681"/>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7958" y="731226"/>
            <a:ext cx="1447832" cy="369332"/>
          </a:xfrm>
          <a:prstGeom prst="rect">
            <a:avLst/>
          </a:prstGeom>
        </p:spPr>
        <p:txBody>
          <a:bodyPr wrap="none">
            <a:spAutoFit/>
          </a:bodyPr>
          <a:lstStyle/>
          <a:p>
            <a:r>
              <a:rPr lang="it-IT">
                <a:solidFill>
                  <a:srgbClr val="FF0000"/>
                </a:solidFill>
                <a:latin typeface="Times New Roman" panose="02020603050405020304" pitchFamily="18" charset="0"/>
                <a:cs typeface="Times New Roman" panose="02020603050405020304" pitchFamily="18" charset="0"/>
              </a:rPr>
              <a:t>1. </a:t>
            </a:r>
            <a:r>
              <a:rPr lang="it-IT" u="sng">
                <a:solidFill>
                  <a:srgbClr val="FF0000"/>
                </a:solidFill>
                <a:latin typeface="Times New Roman" panose="02020603050405020304" pitchFamily="18" charset="0"/>
                <a:cs typeface="Times New Roman" panose="02020603050405020304" pitchFamily="18" charset="0"/>
              </a:rPr>
              <a:t>Định nghĩa</a:t>
            </a:r>
            <a:endParaRPr lang="en-US">
              <a:solidFill>
                <a:srgbClr val="FF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256974" y="1250660"/>
            <a:ext cx="8696924" cy="564330"/>
          </a:xfrm>
          <a:prstGeom prst="rect">
            <a:avLst/>
          </a:prstGeom>
        </p:spPr>
      </p:pic>
      <p:pic>
        <p:nvPicPr>
          <p:cNvPr id="8" name="Picture 7"/>
          <p:cNvPicPr>
            <a:picLocks noChangeAspect="1"/>
          </p:cNvPicPr>
          <p:nvPr/>
        </p:nvPicPr>
        <p:blipFill rotWithShape="1">
          <a:blip r:embed="rId3"/>
          <a:srcRect r="50612" b="1245"/>
          <a:stretch/>
        </p:blipFill>
        <p:spPr>
          <a:xfrm>
            <a:off x="6281850" y="1269444"/>
            <a:ext cx="4333930" cy="526761"/>
          </a:xfrm>
          <a:prstGeom prst="rect">
            <a:avLst/>
          </a:prstGeom>
        </p:spPr>
      </p:pic>
      <p:sp>
        <p:nvSpPr>
          <p:cNvPr id="9" name="Rectangle 8"/>
          <p:cNvSpPr/>
          <p:nvPr/>
        </p:nvSpPr>
        <p:spPr>
          <a:xfrm>
            <a:off x="319619" y="1780426"/>
            <a:ext cx="1279004" cy="369332"/>
          </a:xfrm>
          <a:prstGeom prst="rect">
            <a:avLst/>
          </a:prstGeom>
        </p:spPr>
        <p:txBody>
          <a:bodyPr wrap="none">
            <a:spAutoFit/>
          </a:bodyPr>
          <a:lstStyle/>
          <a:p>
            <a:r>
              <a:rPr lang="it-IT">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it-IT"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 chất</a:t>
            </a:r>
            <a:endParaRPr lang="en-US">
              <a:solidFill>
                <a:srgbClr val="FF0000"/>
              </a:solidFill>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rotWithShape="1">
          <a:blip r:embed="rId4"/>
          <a:srcRect r="63669" b="-2963"/>
          <a:stretch/>
        </p:blipFill>
        <p:spPr>
          <a:xfrm>
            <a:off x="1598623" y="1689356"/>
            <a:ext cx="3550159" cy="454153"/>
          </a:xfrm>
          <a:prstGeom prst="rect">
            <a:avLst/>
          </a:prstGeom>
        </p:spPr>
      </p:pic>
      <p:sp>
        <p:nvSpPr>
          <p:cNvPr id="29" name="Rectangle 28"/>
          <p:cNvSpPr/>
          <p:nvPr/>
        </p:nvSpPr>
        <p:spPr>
          <a:xfrm>
            <a:off x="1835556" y="4852076"/>
            <a:ext cx="1687321" cy="410882"/>
          </a:xfrm>
          <a:prstGeom prst="rect">
            <a:avLst/>
          </a:prstGeom>
        </p:spPr>
        <p:txBody>
          <a:bodyPr wrap="none">
            <a:spAutoFit/>
          </a:bodyPr>
          <a:lstStyle/>
          <a:p>
            <a:pPr algn="just">
              <a:lnSpc>
                <a:spcPct val="115000"/>
              </a:lnSpc>
              <a:spcBef>
                <a:spcPts val="600"/>
              </a:spcBef>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c) Tính chẵn, lẻ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0" name="Rectangle 29"/>
          <p:cNvSpPr/>
          <p:nvPr/>
        </p:nvSpPr>
        <p:spPr>
          <a:xfrm>
            <a:off x="1644009" y="2133256"/>
            <a:ext cx="1956626" cy="369332"/>
          </a:xfrm>
          <a:prstGeom prst="rect">
            <a:avLst/>
          </a:prstGeom>
        </p:spPr>
        <p:txBody>
          <a:bodyPr wrap="none">
            <a:spAutoFit/>
          </a:bodyPr>
          <a:lstStyle/>
          <a:p>
            <a:r>
              <a:rPr lang="it-IT">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b) Tính biến thiên </a:t>
            </a:r>
            <a:endParaRPr lang="en-US"/>
          </a:p>
        </p:txBody>
      </p:sp>
      <p:pic>
        <p:nvPicPr>
          <p:cNvPr id="31" name="Picture 30"/>
          <p:cNvPicPr>
            <a:picLocks noChangeAspect="1"/>
          </p:cNvPicPr>
          <p:nvPr/>
        </p:nvPicPr>
        <p:blipFill>
          <a:blip r:embed="rId5"/>
          <a:stretch>
            <a:fillRect/>
          </a:stretch>
        </p:blipFill>
        <p:spPr>
          <a:xfrm>
            <a:off x="2622322" y="4801156"/>
            <a:ext cx="9018472" cy="846566"/>
          </a:xfrm>
          <a:prstGeom prst="rect">
            <a:avLst/>
          </a:prstGeom>
        </p:spPr>
      </p:pic>
      <p:pic>
        <p:nvPicPr>
          <p:cNvPr id="32" name="Picture 31"/>
          <p:cNvPicPr>
            <a:picLocks noChangeAspect="1"/>
          </p:cNvPicPr>
          <p:nvPr/>
        </p:nvPicPr>
        <p:blipFill>
          <a:blip r:embed="rId6"/>
          <a:stretch>
            <a:fillRect/>
          </a:stretch>
        </p:blipFill>
        <p:spPr>
          <a:xfrm>
            <a:off x="2333985" y="5750440"/>
            <a:ext cx="9050867" cy="773003"/>
          </a:xfrm>
          <a:prstGeom prst="rect">
            <a:avLst/>
          </a:prstGeom>
        </p:spPr>
      </p:pic>
      <p:sp>
        <p:nvSpPr>
          <p:cNvPr id="3" name="Up Ribbon 2"/>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7"/>
          <a:stretch>
            <a:fillRect/>
          </a:stretch>
        </p:blipFill>
        <p:spPr>
          <a:xfrm>
            <a:off x="1837481" y="2502588"/>
            <a:ext cx="4613184" cy="2195850"/>
          </a:xfrm>
          <a:prstGeom prst="rect">
            <a:avLst/>
          </a:prstGeom>
        </p:spPr>
      </p:pic>
      <p:pic>
        <p:nvPicPr>
          <p:cNvPr id="16" name="Picture 15"/>
          <p:cNvPicPr>
            <a:picLocks noChangeAspect="1"/>
          </p:cNvPicPr>
          <p:nvPr/>
        </p:nvPicPr>
        <p:blipFill>
          <a:blip r:embed="rId8"/>
          <a:stretch>
            <a:fillRect/>
          </a:stretch>
        </p:blipFill>
        <p:spPr>
          <a:xfrm>
            <a:off x="6520449" y="2468529"/>
            <a:ext cx="4323763" cy="2229909"/>
          </a:xfrm>
          <a:prstGeom prst="rect">
            <a:avLst/>
          </a:prstGeom>
        </p:spPr>
      </p:pic>
    </p:spTree>
    <p:extLst>
      <p:ext uri="{BB962C8B-B14F-4D97-AF65-F5344CB8AC3E}">
        <p14:creationId xmlns:p14="http://schemas.microsoft.com/office/powerpoint/2010/main" val="230308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down)">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down)">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9" grpId="0"/>
      <p:bldP spid="30"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660" y="818959"/>
            <a:ext cx="7637417" cy="806375"/>
          </a:xfrm>
          <a:prstGeom prst="rect">
            <a:avLst/>
          </a:prstGeom>
        </p:spPr>
        <p:txBody>
          <a:bodyPr wrap="square">
            <a:spAutoFit/>
          </a:bodyPr>
          <a:lstStyle/>
          <a:p>
            <a:pPr algn="just">
              <a:lnSpc>
                <a:spcPct val="115000"/>
              </a:lnSpc>
              <a:spcBef>
                <a:spcPts val="600"/>
              </a:spcBef>
              <a:spcAft>
                <a:spcPts val="0"/>
              </a:spcAft>
            </a:pPr>
            <a:r>
              <a:rPr lang="en-US" b="1">
                <a:latin typeface="Times New Roman" panose="02020603050405020304" pitchFamily="18" charset="0"/>
                <a:ea typeface="Times New Roman" panose="02020603050405020304" pitchFamily="18" charset="0"/>
                <a:cs typeface="Times New Roman" panose="02020603050405020304" pitchFamily="18" charset="0"/>
              </a:rPr>
              <a:t>Ví dụ 1</a:t>
            </a:r>
            <a:r>
              <a:rPr lang="en-US">
                <a:latin typeface="Times New Roman" panose="02020603050405020304" pitchFamily="18" charset="0"/>
                <a:ea typeface="Times New Roman" panose="02020603050405020304" pitchFamily="18" charset="0"/>
                <a:cs typeface="Times New Roman" panose="02020603050405020304" pitchFamily="18" charset="0"/>
              </a:rPr>
              <a:t>: Khảo sát và vẽ đồ thị của hàm số: y = x</a:t>
            </a:r>
            <a:r>
              <a:rPr lang="en-US" baseline="30000">
                <a:latin typeface="Times New Roman" panose="02020603050405020304" pitchFamily="18" charset="0"/>
                <a:ea typeface="Times New Roman" panose="02020603050405020304" pitchFamily="18" charset="0"/>
                <a:cs typeface="Times New Roman" panose="02020603050405020304" pitchFamily="18" charset="0"/>
              </a:rPr>
              <a:t>2</a:t>
            </a:r>
            <a:r>
              <a:rPr lang="en-US">
                <a:latin typeface="Times New Roman" panose="02020603050405020304" pitchFamily="18" charset="0"/>
                <a:ea typeface="Times New Roman" panose="02020603050405020304" pitchFamily="18" charset="0"/>
                <a:cs typeface="Times New Roman" panose="02020603050405020304" pitchFamily="18" charset="0"/>
              </a:rPr>
              <a:t> - 4x +3</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Bef>
                <a:spcPts val="600"/>
              </a:spcBef>
              <a:spcAft>
                <a:spcPts val="0"/>
              </a:spcAft>
            </a:pPr>
            <a:r>
              <a:rPr lang="pt-BR" b="1">
                <a:latin typeface="Times New Roman" panose="02020603050405020304" pitchFamily="18" charset="0"/>
                <a:ea typeface="Times New Roman" panose="02020603050405020304" pitchFamily="18" charset="0"/>
                <a:cs typeface="Times New Roman" panose="02020603050405020304" pitchFamily="18" charset="0"/>
              </a:rPr>
              <a:t>                                   </a:t>
            </a:r>
            <a:r>
              <a:rPr lang="pt-BR">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rotWithShape="1">
          <a:blip r:embed="rId3"/>
          <a:srcRect l="5247" r="63669" b="9737"/>
          <a:stretch/>
        </p:blipFill>
        <p:spPr>
          <a:xfrm>
            <a:off x="437660" y="1531437"/>
            <a:ext cx="3037430" cy="398130"/>
          </a:xfrm>
          <a:prstGeom prst="rect">
            <a:avLst/>
          </a:prstGeom>
        </p:spPr>
      </p:pic>
      <p:sp>
        <p:nvSpPr>
          <p:cNvPr id="3" name="Rectangle 2"/>
          <p:cNvSpPr/>
          <p:nvPr/>
        </p:nvSpPr>
        <p:spPr>
          <a:xfrm>
            <a:off x="437660" y="2153146"/>
            <a:ext cx="1806905" cy="369332"/>
          </a:xfrm>
          <a:prstGeom prst="rect">
            <a:avLst/>
          </a:prstGeom>
        </p:spPr>
        <p:txBody>
          <a:bodyPr wrap="none">
            <a:spAutoFit/>
          </a:bodyPr>
          <a:lstStyle/>
          <a:p>
            <a:r>
              <a:rPr lang="pt-BR">
                <a:latin typeface="Times New Roman" panose="02020603050405020304" pitchFamily="18" charset="0"/>
                <a:ea typeface="Times New Roman" panose="02020603050405020304" pitchFamily="18" charset="0"/>
              </a:rPr>
              <a:t>Đỉnh I có tọa độ :</a:t>
            </a:r>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264463517"/>
              </p:ext>
            </p:extLst>
          </p:nvPr>
        </p:nvGraphicFramePr>
        <p:xfrm>
          <a:off x="2398321" y="1984593"/>
          <a:ext cx="1166812" cy="706438"/>
        </p:xfrm>
        <a:graphic>
          <a:graphicData uri="http://schemas.openxmlformats.org/presentationml/2006/ole">
            <mc:AlternateContent xmlns:mc="http://schemas.openxmlformats.org/markup-compatibility/2006">
              <mc:Choice xmlns:v="urn:schemas-microsoft-com:vml" Requires="v">
                <p:oleObj spid="_x0000_s76875" name="Equation" r:id="rId4" imgW="647640" imgH="393480" progId="Equation.DSMT4">
                  <p:embed/>
                </p:oleObj>
              </mc:Choice>
              <mc:Fallback>
                <p:oleObj name="Equation" r:id="rId4" imgW="647640" imgH="393480" progId="Equation.DSMT4">
                  <p:embed/>
                  <p:pic>
                    <p:nvPicPr>
                      <p:cNvPr id="0" name="Object 1"/>
                      <p:cNvPicPr>
                        <a:picLocks noChangeAspect="1" noChangeArrowheads="1"/>
                      </p:cNvPicPr>
                      <p:nvPr/>
                    </p:nvPicPr>
                    <p:blipFill>
                      <a:blip r:embed="rId5"/>
                      <a:srcRect/>
                      <a:stretch>
                        <a:fillRect/>
                      </a:stretch>
                    </p:blipFill>
                    <p:spPr bwMode="auto">
                      <a:xfrm>
                        <a:off x="2398321" y="1984593"/>
                        <a:ext cx="1166812" cy="706438"/>
                      </a:xfrm>
                      <a:prstGeom prst="rect">
                        <a:avLst/>
                      </a:prstGeom>
                      <a:noFill/>
                    </p:spPr>
                  </p:pic>
                </p:oleObj>
              </mc:Fallback>
            </mc:AlternateContent>
          </a:graphicData>
        </a:graphic>
      </p:graphicFrame>
      <p:sp>
        <p:nvSpPr>
          <p:cNvPr id="12" name="Rectangle 11"/>
          <p:cNvSpPr/>
          <p:nvPr/>
        </p:nvSpPr>
        <p:spPr>
          <a:xfrm>
            <a:off x="2512741" y="2744076"/>
            <a:ext cx="2541080" cy="400110"/>
          </a:xfrm>
          <a:prstGeom prst="rect">
            <a:avLst/>
          </a:prstGeom>
        </p:spPr>
        <p:txBody>
          <a:bodyPr wrap="none">
            <a:spAutoFit/>
          </a:bodyPr>
          <a:lstStyle/>
          <a:p>
            <a:r>
              <a:rPr lang="pt-BR" sz="2000">
                <a:latin typeface="Times New Roman" panose="02020603050405020304" pitchFamily="18" charset="0"/>
                <a:ea typeface="Times New Roman" panose="02020603050405020304" pitchFamily="18" charset="0"/>
              </a:rPr>
              <a:t>y</a:t>
            </a:r>
            <a:r>
              <a:rPr lang="pt-BR" sz="2000" baseline="-25000">
                <a:latin typeface="Times New Roman" panose="02020603050405020304" pitchFamily="18" charset="0"/>
                <a:ea typeface="Times New Roman" panose="02020603050405020304" pitchFamily="18" charset="0"/>
              </a:rPr>
              <a:t>I</a:t>
            </a:r>
            <a:r>
              <a:rPr lang="pt-BR" sz="2000">
                <a:latin typeface="Times New Roman" panose="02020603050405020304" pitchFamily="18" charset="0"/>
                <a:ea typeface="Times New Roman" panose="02020603050405020304" pitchFamily="18" charset="0"/>
              </a:rPr>
              <a:t> = (x</a:t>
            </a:r>
            <a:r>
              <a:rPr lang="pt-BR" sz="2000" baseline="-25000">
                <a:latin typeface="Times New Roman" panose="02020603050405020304" pitchFamily="18" charset="0"/>
                <a:ea typeface="Times New Roman" panose="02020603050405020304" pitchFamily="18" charset="0"/>
              </a:rPr>
              <a:t>I</a:t>
            </a:r>
            <a:r>
              <a:rPr lang="pt-BR" sz="2000">
                <a:latin typeface="Times New Roman" panose="02020603050405020304" pitchFamily="18" charset="0"/>
                <a:ea typeface="Times New Roman" panose="02020603050405020304" pitchFamily="18" charset="0"/>
              </a:rPr>
              <a:t> )</a:t>
            </a:r>
            <a:r>
              <a:rPr lang="pt-BR" sz="2000" baseline="30000">
                <a:latin typeface="Times New Roman" panose="02020603050405020304" pitchFamily="18" charset="0"/>
                <a:ea typeface="Times New Roman" panose="02020603050405020304" pitchFamily="18" charset="0"/>
              </a:rPr>
              <a:t>2</a:t>
            </a:r>
            <a:r>
              <a:rPr lang="pt-BR" sz="2000">
                <a:latin typeface="Times New Roman" panose="02020603050405020304" pitchFamily="18" charset="0"/>
                <a:ea typeface="Times New Roman" panose="02020603050405020304" pitchFamily="18" charset="0"/>
              </a:rPr>
              <a:t> – 4.(x</a:t>
            </a:r>
            <a:r>
              <a:rPr lang="pt-BR" sz="2000" baseline="-25000">
                <a:latin typeface="Times New Roman" panose="02020603050405020304" pitchFamily="18" charset="0"/>
                <a:ea typeface="Times New Roman" panose="02020603050405020304" pitchFamily="18" charset="0"/>
              </a:rPr>
              <a:t>I </a:t>
            </a:r>
            <a:r>
              <a:rPr lang="pt-BR" sz="2000">
                <a:latin typeface="Times New Roman" panose="02020603050405020304" pitchFamily="18" charset="0"/>
                <a:ea typeface="Times New Roman" panose="02020603050405020304" pitchFamily="18" charset="0"/>
              </a:rPr>
              <a:t>) +3 </a:t>
            </a:r>
            <a:r>
              <a:rPr lang="pt-BR" sz="2000" smtClean="0">
                <a:latin typeface="Times New Roman" panose="02020603050405020304" pitchFamily="18" charset="0"/>
                <a:ea typeface="Times New Roman" panose="02020603050405020304" pitchFamily="18" charset="0"/>
              </a:rPr>
              <a:t>=</a:t>
            </a:r>
            <a:endParaRPr lang="en-US" sz="2000"/>
          </a:p>
        </p:txBody>
      </p:sp>
      <p:sp>
        <p:nvSpPr>
          <p:cNvPr id="16" name="Rectangle 15"/>
          <p:cNvSpPr/>
          <p:nvPr/>
        </p:nvSpPr>
        <p:spPr>
          <a:xfrm>
            <a:off x="2512741" y="3312136"/>
            <a:ext cx="1345240"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Vậy I(2; -1).</a:t>
            </a:r>
            <a:endParaRPr lang="en-US"/>
          </a:p>
        </p:txBody>
      </p:sp>
      <p:sp>
        <p:nvSpPr>
          <p:cNvPr id="17" name="Rectangle 16"/>
          <p:cNvSpPr/>
          <p:nvPr/>
        </p:nvSpPr>
        <p:spPr>
          <a:xfrm>
            <a:off x="484750" y="3534337"/>
            <a:ext cx="2027991"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Trục đối xứng x = 2</a:t>
            </a:r>
            <a:endParaRPr lang="en-US"/>
          </a:p>
        </p:txBody>
      </p:sp>
      <p:sp>
        <p:nvSpPr>
          <p:cNvPr id="18" name="Rectangle 17"/>
          <p:cNvSpPr/>
          <p:nvPr/>
        </p:nvSpPr>
        <p:spPr>
          <a:xfrm>
            <a:off x="484750" y="3937549"/>
            <a:ext cx="1762021"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 Bảng biến thiên </a:t>
            </a:r>
            <a:endParaRPr lang="en-US"/>
          </a:p>
        </p:txBody>
      </p:sp>
      <p:pic>
        <p:nvPicPr>
          <p:cNvPr id="19" name="Picture 18"/>
          <p:cNvPicPr>
            <a:picLocks noChangeAspect="1"/>
          </p:cNvPicPr>
          <p:nvPr/>
        </p:nvPicPr>
        <p:blipFill rotWithShape="1">
          <a:blip r:embed="rId6"/>
          <a:srcRect r="35107" b="14846"/>
          <a:stretch/>
        </p:blipFill>
        <p:spPr>
          <a:xfrm>
            <a:off x="484750" y="4356825"/>
            <a:ext cx="5452224" cy="2097882"/>
          </a:xfrm>
          <a:prstGeom prst="rect">
            <a:avLst/>
          </a:prstGeom>
          <a:ln>
            <a:solidFill>
              <a:schemeClr val="tx1"/>
            </a:solidFill>
          </a:ln>
        </p:spPr>
      </p:pic>
      <p:pic>
        <p:nvPicPr>
          <p:cNvPr id="20" name="Picture 19"/>
          <p:cNvPicPr>
            <a:picLocks noChangeAspect="1"/>
          </p:cNvPicPr>
          <p:nvPr/>
        </p:nvPicPr>
        <p:blipFill rotWithShape="1">
          <a:blip r:embed="rId7"/>
          <a:srcRect l="30725" r="9677" b="12095"/>
          <a:stretch/>
        </p:blipFill>
        <p:spPr>
          <a:xfrm>
            <a:off x="7269139" y="820321"/>
            <a:ext cx="4409055" cy="5352961"/>
          </a:xfrm>
          <a:prstGeom prst="rect">
            <a:avLst/>
          </a:prstGeom>
        </p:spPr>
      </p:pic>
      <p:sp>
        <p:nvSpPr>
          <p:cNvPr id="13" name="Up Ribbon 12"/>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1420740495"/>
              </p:ext>
            </p:extLst>
          </p:nvPr>
        </p:nvGraphicFramePr>
        <p:xfrm>
          <a:off x="3621897" y="1984593"/>
          <a:ext cx="1166812" cy="706438"/>
        </p:xfrm>
        <a:graphic>
          <a:graphicData uri="http://schemas.openxmlformats.org/presentationml/2006/ole">
            <mc:AlternateContent xmlns:mc="http://schemas.openxmlformats.org/markup-compatibility/2006">
              <mc:Choice xmlns:v="urn:schemas-microsoft-com:vml" Requires="v">
                <p:oleObj spid="_x0000_s76876" name="Equation" r:id="rId8" imgW="647640" imgH="393480" progId="Equation.DSMT4">
                  <p:embed/>
                </p:oleObj>
              </mc:Choice>
              <mc:Fallback>
                <p:oleObj name="Equation" r:id="rId8" imgW="647640" imgH="393480" progId="Equation.DSMT4">
                  <p:embed/>
                  <p:pic>
                    <p:nvPicPr>
                      <p:cNvPr id="11" name="Object 10"/>
                      <p:cNvPicPr>
                        <a:picLocks noChangeAspect="1" noChangeArrowheads="1"/>
                      </p:cNvPicPr>
                      <p:nvPr/>
                    </p:nvPicPr>
                    <p:blipFill>
                      <a:blip r:embed="rId9"/>
                      <a:srcRect/>
                      <a:stretch>
                        <a:fillRect/>
                      </a:stretch>
                    </p:blipFill>
                    <p:spPr bwMode="auto">
                      <a:xfrm>
                        <a:off x="3621897" y="1984593"/>
                        <a:ext cx="1166812" cy="706438"/>
                      </a:xfrm>
                      <a:prstGeom prst="rect">
                        <a:avLst/>
                      </a:prstGeom>
                      <a:noFill/>
                    </p:spPr>
                  </p:pic>
                </p:oleObj>
              </mc:Fallback>
            </mc:AlternateContent>
          </a:graphicData>
        </a:graphic>
      </p:graphicFrame>
      <p:sp>
        <p:nvSpPr>
          <p:cNvPr id="21" name="Rectangle 20"/>
          <p:cNvSpPr/>
          <p:nvPr/>
        </p:nvSpPr>
        <p:spPr>
          <a:xfrm>
            <a:off x="5036408" y="2744076"/>
            <a:ext cx="2074607" cy="400110"/>
          </a:xfrm>
          <a:prstGeom prst="rect">
            <a:avLst/>
          </a:prstGeom>
        </p:spPr>
        <p:txBody>
          <a:bodyPr wrap="none">
            <a:spAutoFit/>
          </a:bodyPr>
          <a:lstStyle/>
          <a:p>
            <a:r>
              <a:rPr lang="pt-BR" sz="2000" smtClean="0">
                <a:latin typeface="Times New Roman" panose="02020603050405020304" pitchFamily="18" charset="0"/>
                <a:ea typeface="Times New Roman" panose="02020603050405020304" pitchFamily="18" charset="0"/>
              </a:rPr>
              <a:t>2</a:t>
            </a:r>
            <a:r>
              <a:rPr lang="pt-BR" sz="2000" baseline="30000" smtClean="0">
                <a:latin typeface="Times New Roman" panose="02020603050405020304" pitchFamily="18" charset="0"/>
                <a:ea typeface="Times New Roman" panose="02020603050405020304" pitchFamily="18" charset="0"/>
              </a:rPr>
              <a:t>2</a:t>
            </a:r>
            <a:r>
              <a:rPr lang="pt-BR" sz="2000" smtClean="0">
                <a:latin typeface="Times New Roman" panose="02020603050405020304" pitchFamily="18" charset="0"/>
                <a:ea typeface="Times New Roman" panose="02020603050405020304" pitchFamily="18" charset="0"/>
              </a:rPr>
              <a:t>  </a:t>
            </a:r>
            <a:r>
              <a:rPr lang="pt-BR" sz="2000">
                <a:latin typeface="Times New Roman" panose="02020603050405020304" pitchFamily="18" charset="0"/>
                <a:ea typeface="Times New Roman" panose="02020603050405020304" pitchFamily="18" charset="0"/>
              </a:rPr>
              <a:t>- 4.2  +3 = -1 . </a:t>
            </a:r>
            <a:endParaRPr lang="en-US" sz="2000"/>
          </a:p>
        </p:txBody>
      </p:sp>
    </p:spTree>
    <p:extLst>
      <p:ext uri="{BB962C8B-B14F-4D97-AF65-F5344CB8AC3E}">
        <p14:creationId xmlns:p14="http://schemas.microsoft.com/office/powerpoint/2010/main" val="202038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1000"/>
                                        <p:tgtEl>
                                          <p:spTgt spid="20"/>
                                        </p:tgtEl>
                                      </p:cBhvr>
                                    </p:animEffect>
                                    <p:anim calcmode="lin" valueType="num">
                                      <p:cBhvr>
                                        <p:cTn id="78" dur="1000" fill="hold"/>
                                        <p:tgtEl>
                                          <p:spTgt spid="20"/>
                                        </p:tgtEl>
                                        <p:attrNameLst>
                                          <p:attrName>ppt_x</p:attrName>
                                        </p:attrNameLst>
                                      </p:cBhvr>
                                      <p:tavLst>
                                        <p:tav tm="0">
                                          <p:val>
                                            <p:strVal val="#ppt_x"/>
                                          </p:val>
                                        </p:tav>
                                        <p:tav tm="100000">
                                          <p:val>
                                            <p:strVal val="#ppt_x"/>
                                          </p:val>
                                        </p:tav>
                                      </p:tavLst>
                                    </p:anim>
                                    <p:anim calcmode="lin" valueType="num">
                                      <p:cBhvr>
                                        <p:cTn id="7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6" grpId="0"/>
      <p:bldP spid="17" grpId="0"/>
      <p:bldP spid="18" grpId="0"/>
      <p:bldP spid="21"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11718" y="557505"/>
            <a:ext cx="8775301" cy="1575458"/>
          </a:xfrm>
          <a:prstGeom prst="rect">
            <a:avLst/>
          </a:prstGeom>
        </p:spPr>
      </p:pic>
      <p:sp>
        <p:nvSpPr>
          <p:cNvPr id="6" name="Rectangle 2"/>
          <p:cNvSpPr>
            <a:spLocks noChangeArrowheads="1"/>
          </p:cNvSpPr>
          <p:nvPr/>
        </p:nvSpPr>
        <p:spPr bwMode="auto">
          <a:xfrm>
            <a:off x="436866" y="2565760"/>
            <a:ext cx="11582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Ta có </a:t>
            </a:r>
            <a:r>
              <a:rPr lang="fr-FR" altLang="en-US">
                <a:latin typeface="Times New Roman" panose="02020603050405020304" pitchFamily="18" charset="0"/>
                <a:ea typeface="Times New Roman" panose="02020603050405020304" pitchFamily="18" charset="0"/>
                <a:cs typeface="Times New Roman" panose="02020603050405020304" pitchFamily="18" charset="0"/>
              </a:rPr>
              <a:t>:</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2394574540"/>
              </p:ext>
            </p:extLst>
          </p:nvPr>
        </p:nvGraphicFramePr>
        <p:xfrm>
          <a:off x="764299" y="2924574"/>
          <a:ext cx="5333191" cy="653369"/>
        </p:xfrm>
        <a:graphic>
          <a:graphicData uri="http://schemas.openxmlformats.org/presentationml/2006/ole">
            <mc:AlternateContent xmlns:mc="http://schemas.openxmlformats.org/markup-compatibility/2006">
              <mc:Choice xmlns:v="urn:schemas-microsoft-com:vml" Requires="v">
                <p:oleObj spid="_x0000_s77957" name="Equation" r:id="rId4" imgW="3187440" imgH="393480" progId="Equation.DSMT4">
                  <p:embed/>
                </p:oleObj>
              </mc:Choice>
              <mc:Fallback>
                <p:oleObj name="Equation" r:id="rId4" imgW="3187440" imgH="393480" progId="Equation.DSMT4">
                  <p:embed/>
                  <p:pic>
                    <p:nvPicPr>
                      <p:cNvPr id="0" name="Object 1"/>
                      <p:cNvPicPr>
                        <a:picLocks noChangeAspect="1" noChangeArrowheads="1"/>
                      </p:cNvPicPr>
                      <p:nvPr/>
                    </p:nvPicPr>
                    <p:blipFill>
                      <a:blip r:embed="rId5"/>
                      <a:srcRect/>
                      <a:stretch>
                        <a:fillRect/>
                      </a:stretch>
                    </p:blipFill>
                    <p:spPr bwMode="auto">
                      <a:xfrm>
                        <a:off x="764299" y="2924574"/>
                        <a:ext cx="5333191" cy="653369"/>
                      </a:xfrm>
                      <a:prstGeom prst="rect">
                        <a:avLst/>
                      </a:prstGeom>
                      <a:noFill/>
                    </p:spPr>
                  </p:pic>
                </p:oleObj>
              </mc:Fallback>
            </mc:AlternateContent>
          </a:graphicData>
        </a:graphic>
      </p:graphicFrame>
      <p:pic>
        <p:nvPicPr>
          <p:cNvPr id="16" name="Picture 15"/>
          <p:cNvPicPr>
            <a:picLocks noChangeAspect="1"/>
          </p:cNvPicPr>
          <p:nvPr/>
        </p:nvPicPr>
        <p:blipFill rotWithShape="1">
          <a:blip r:embed="rId6"/>
          <a:srcRect t="-2" r="49421" b="-5618"/>
          <a:stretch/>
        </p:blipFill>
        <p:spPr>
          <a:xfrm>
            <a:off x="200350" y="3650546"/>
            <a:ext cx="4438433" cy="457268"/>
          </a:xfrm>
          <a:prstGeom prst="rect">
            <a:avLst/>
          </a:prstGeom>
        </p:spPr>
      </p:pic>
      <p:pic>
        <p:nvPicPr>
          <p:cNvPr id="17" name="Picture 16"/>
          <p:cNvPicPr>
            <a:picLocks noChangeAspect="1"/>
          </p:cNvPicPr>
          <p:nvPr/>
        </p:nvPicPr>
        <p:blipFill>
          <a:blip r:embed="rId7"/>
          <a:stretch>
            <a:fillRect/>
          </a:stretch>
        </p:blipFill>
        <p:spPr>
          <a:xfrm>
            <a:off x="6754999" y="2425079"/>
            <a:ext cx="9439125" cy="426080"/>
          </a:xfrm>
          <a:prstGeom prst="rect">
            <a:avLst/>
          </a:prstGeom>
        </p:spPr>
      </p:pic>
      <p:sp>
        <p:nvSpPr>
          <p:cNvPr id="18" name="Rectangle 17"/>
          <p:cNvSpPr/>
          <p:nvPr/>
        </p:nvSpPr>
        <p:spPr>
          <a:xfrm>
            <a:off x="6695689" y="3109825"/>
            <a:ext cx="4778872" cy="369332"/>
          </a:xfrm>
          <a:prstGeom prst="rect">
            <a:avLst/>
          </a:prstGeom>
        </p:spPr>
        <p:txBody>
          <a:bodyPr wrap="none">
            <a:spAutoFit/>
          </a:bodyPr>
          <a:lstStyle/>
          <a:p>
            <a:r>
              <a:rPr lang="es-ES">
                <a:latin typeface="Times New Roman" panose="02020603050405020304" pitchFamily="18" charset="0"/>
                <a:ea typeface="Times New Roman" panose="02020603050405020304" pitchFamily="18" charset="0"/>
                <a:cs typeface="Times New Roman" panose="02020603050405020304" pitchFamily="18" charset="0"/>
              </a:rPr>
              <a:t> Phương trình hoành độ giao điểm của (P) và (D):</a:t>
            </a:r>
            <a:endParaRPr lang="en-US"/>
          </a:p>
        </p:txBody>
      </p:sp>
      <p:sp>
        <p:nvSpPr>
          <p:cNvPr id="19" name="Rectangle 11"/>
          <p:cNvSpPr>
            <a:spLocks noChangeArrowheads="1"/>
          </p:cNvSpPr>
          <p:nvPr/>
        </p:nvSpPr>
        <p:spPr bwMode="auto">
          <a:xfrm>
            <a:off x="7839250" y="3676787"/>
            <a:ext cx="237436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n-US" sz="20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s-ES" altLang="en-US" sz="2000" b="0" i="0" u="none" strike="noStrike" cap="none" normalizeH="0" baseline="3000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s-ES" altLang="en-US" sz="20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+2x – 2 = 3x – 2 </a:t>
            </a:r>
            <a:endParaRPr kumimoji="0" lang="es-E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0" name="Object 19"/>
          <p:cNvGraphicFramePr>
            <a:graphicFrameLocks noChangeAspect="1"/>
          </p:cNvGraphicFramePr>
          <p:nvPr>
            <p:extLst>
              <p:ext uri="{D42A27DB-BD31-4B8C-83A1-F6EECF244321}">
                <p14:modId xmlns:p14="http://schemas.microsoft.com/office/powerpoint/2010/main" val="1146648082"/>
              </p:ext>
            </p:extLst>
          </p:nvPr>
        </p:nvGraphicFramePr>
        <p:xfrm>
          <a:off x="8017580" y="4274527"/>
          <a:ext cx="3352411" cy="353772"/>
        </p:xfrm>
        <a:graphic>
          <a:graphicData uri="http://schemas.openxmlformats.org/presentationml/2006/ole">
            <mc:AlternateContent xmlns:mc="http://schemas.openxmlformats.org/markup-compatibility/2006">
              <mc:Choice xmlns:v="urn:schemas-microsoft-com:vml" Requires="v">
                <p:oleObj spid="_x0000_s77958" name="Equation" r:id="rId8" imgW="1916868" imgH="203112" progId="Equation.DSMT4">
                  <p:embed/>
                </p:oleObj>
              </mc:Choice>
              <mc:Fallback>
                <p:oleObj name="Equation" r:id="rId8" imgW="1916868" imgH="203112"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17580" y="4274527"/>
                        <a:ext cx="3352411" cy="353772"/>
                      </a:xfrm>
                      <a:prstGeom prst="rect">
                        <a:avLst/>
                      </a:prstGeom>
                      <a:noFill/>
                    </p:spPr>
                  </p:pic>
                </p:oleObj>
              </mc:Fallback>
            </mc:AlternateContent>
          </a:graphicData>
        </a:graphic>
      </p:graphicFrame>
      <p:pic>
        <p:nvPicPr>
          <p:cNvPr id="27" name="Picture 26"/>
          <p:cNvPicPr>
            <a:picLocks noChangeAspect="1"/>
          </p:cNvPicPr>
          <p:nvPr/>
        </p:nvPicPr>
        <p:blipFill rotWithShape="1">
          <a:blip r:embed="rId10"/>
          <a:srcRect r="46015" b="6144"/>
          <a:stretch/>
        </p:blipFill>
        <p:spPr>
          <a:xfrm>
            <a:off x="6754999" y="4825929"/>
            <a:ext cx="5060255" cy="798760"/>
          </a:xfrm>
          <a:prstGeom prst="rect">
            <a:avLst/>
          </a:prstGeom>
        </p:spPr>
      </p:pic>
      <p:sp>
        <p:nvSpPr>
          <p:cNvPr id="28" name="Rectangle 27"/>
          <p:cNvSpPr/>
          <p:nvPr/>
        </p:nvSpPr>
        <p:spPr>
          <a:xfrm>
            <a:off x="6711030" y="5846226"/>
            <a:ext cx="3422732" cy="410882"/>
          </a:xfrm>
          <a:prstGeom prst="rect">
            <a:avLst/>
          </a:prstGeom>
        </p:spPr>
        <p:txBody>
          <a:bodyPr wrap="none">
            <a:spAutoFit/>
          </a:bodyPr>
          <a:lstStyle/>
          <a:p>
            <a:pPr algn="just">
              <a:lnSpc>
                <a:spcPct val="115000"/>
              </a:lnSpc>
              <a:spcBef>
                <a:spcPts val="600"/>
              </a:spcBef>
              <a:spcAft>
                <a:spcPts val="0"/>
              </a:spcAft>
            </a:pPr>
            <a:r>
              <a:rPr lang="es-ES">
                <a:latin typeface="Times New Roman" panose="02020603050405020304" pitchFamily="18" charset="0"/>
                <a:ea typeface="Times New Roman" panose="02020603050405020304" pitchFamily="18" charset="0"/>
                <a:cs typeface="Times New Roman" panose="02020603050405020304" pitchFamily="18" charset="0"/>
              </a:rPr>
              <a:t>Vậy  2 giao điểm là (0;-2); (-1; -5).</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9" name="Picture 28"/>
          <p:cNvPicPr>
            <a:picLocks noChangeAspect="1"/>
          </p:cNvPicPr>
          <p:nvPr/>
        </p:nvPicPr>
        <p:blipFill rotWithShape="1">
          <a:blip r:embed="rId6"/>
          <a:srcRect l="50629" b="-2474"/>
          <a:stretch/>
        </p:blipFill>
        <p:spPr>
          <a:xfrm>
            <a:off x="2138696" y="4351584"/>
            <a:ext cx="4332514" cy="443652"/>
          </a:xfrm>
          <a:prstGeom prst="rect">
            <a:avLst/>
          </a:prstGeom>
        </p:spPr>
      </p:pic>
      <p:sp>
        <p:nvSpPr>
          <p:cNvPr id="14" name="Up Ribbon 13"/>
          <p:cNvSpPr/>
          <p:nvPr/>
        </p:nvSpPr>
        <p:spPr>
          <a:xfrm>
            <a:off x="4823039" y="25004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3070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anim calcmode="lin" valueType="num">
                                      <p:cBhvr>
                                        <p:cTn id="29" dur="1000" fill="hold"/>
                                        <p:tgtEl>
                                          <p:spTgt spid="29"/>
                                        </p:tgtEl>
                                        <p:attrNameLst>
                                          <p:attrName>ppt_x</p:attrName>
                                        </p:attrNameLst>
                                      </p:cBhvr>
                                      <p:tavLst>
                                        <p:tav tm="0">
                                          <p:val>
                                            <p:strVal val="#ppt_x"/>
                                          </p:val>
                                        </p:tav>
                                        <p:tav tm="100000">
                                          <p:val>
                                            <p:strVal val="#ppt_x"/>
                                          </p:val>
                                        </p:tav>
                                      </p:tavLst>
                                    </p:anim>
                                    <p:anim calcmode="lin" valueType="num">
                                      <p:cBhvr>
                                        <p:cTn id="3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1000"/>
                                        <p:tgtEl>
                                          <p:spTgt spid="20"/>
                                        </p:tgtEl>
                                      </p:cBhvr>
                                    </p:animEffect>
                                    <p:anim calcmode="lin" valueType="num">
                                      <p:cBhvr>
                                        <p:cTn id="57" dur="1000" fill="hold"/>
                                        <p:tgtEl>
                                          <p:spTgt spid="20"/>
                                        </p:tgtEl>
                                        <p:attrNameLst>
                                          <p:attrName>ppt_x</p:attrName>
                                        </p:attrNameLst>
                                      </p:cBhvr>
                                      <p:tavLst>
                                        <p:tav tm="0">
                                          <p:val>
                                            <p:strVal val="#ppt_x"/>
                                          </p:val>
                                        </p:tav>
                                        <p:tav tm="100000">
                                          <p:val>
                                            <p:strVal val="#ppt_x"/>
                                          </p:val>
                                        </p:tav>
                                      </p:tavLst>
                                    </p:anim>
                                    <p:anim calcmode="lin" valueType="num">
                                      <p:cBhvr>
                                        <p:cTn id="5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1000"/>
                                        <p:tgtEl>
                                          <p:spTgt spid="27"/>
                                        </p:tgtEl>
                                      </p:cBhvr>
                                    </p:animEffect>
                                    <p:anim calcmode="lin" valueType="num">
                                      <p:cBhvr>
                                        <p:cTn id="64" dur="1000" fill="hold"/>
                                        <p:tgtEl>
                                          <p:spTgt spid="27"/>
                                        </p:tgtEl>
                                        <p:attrNameLst>
                                          <p:attrName>ppt_x</p:attrName>
                                        </p:attrNameLst>
                                      </p:cBhvr>
                                      <p:tavLst>
                                        <p:tav tm="0">
                                          <p:val>
                                            <p:strVal val="#ppt_x"/>
                                          </p:val>
                                        </p:tav>
                                        <p:tav tm="100000">
                                          <p:val>
                                            <p:strVal val="#ppt_x"/>
                                          </p:val>
                                        </p:tav>
                                      </p:tavLst>
                                    </p:anim>
                                    <p:anim calcmode="lin" valueType="num">
                                      <p:cBhvr>
                                        <p:cTn id="6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1000"/>
                                        <p:tgtEl>
                                          <p:spTgt spid="28"/>
                                        </p:tgtEl>
                                      </p:cBhvr>
                                    </p:animEffect>
                                    <p:anim calcmode="lin" valueType="num">
                                      <p:cBhvr>
                                        <p:cTn id="71" dur="1000" fill="hold"/>
                                        <p:tgtEl>
                                          <p:spTgt spid="28"/>
                                        </p:tgtEl>
                                        <p:attrNameLst>
                                          <p:attrName>ppt_x</p:attrName>
                                        </p:attrNameLst>
                                      </p:cBhvr>
                                      <p:tavLst>
                                        <p:tav tm="0">
                                          <p:val>
                                            <p:strVal val="#ppt_x"/>
                                          </p:val>
                                        </p:tav>
                                        <p:tav tm="100000">
                                          <p:val>
                                            <p:strVal val="#ppt_x"/>
                                          </p:val>
                                        </p:tav>
                                      </p:tavLst>
                                    </p:anim>
                                    <p:anim calcmode="lin" valueType="num">
                                      <p:cBhvr>
                                        <p:cTn id="7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8"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2916" y="780101"/>
            <a:ext cx="2784032"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Up Ribbon 4"/>
          <p:cNvSpPr/>
          <p:nvPr/>
        </p:nvSpPr>
        <p:spPr>
          <a:xfrm>
            <a:off x="4823039" y="25004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841479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2916" y="780101"/>
            <a:ext cx="2784032" cy="369332"/>
          </a:xfrm>
          <a:prstGeom prst="rect">
            <a:avLst/>
          </a:prstGeom>
        </p:spPr>
        <p:txBody>
          <a:bodyPr wrap="none">
            <a:spAutoFit/>
          </a:bodyPr>
          <a:lstStyle/>
          <a:p>
            <a:r>
              <a:rPr lang="en-US" b="1">
                <a:solidFill>
                  <a:srgbClr val="00B0F0"/>
                </a:solidFill>
                <a:latin typeface="Times New Roman" panose="02020603050405020304" pitchFamily="18" charset="0"/>
                <a:cs typeface="Times New Roman" panose="02020603050405020304" pitchFamily="18" charset="0"/>
              </a:rPr>
              <a:t>BÀI </a:t>
            </a:r>
            <a:r>
              <a:rPr lang="en-US" b="1" smtClean="0">
                <a:solidFill>
                  <a:srgbClr val="00B0F0"/>
                </a:solidFill>
                <a:latin typeface="Times New Roman" panose="02020603050405020304" pitchFamily="18" charset="0"/>
                <a:cs typeface="Times New Roman" panose="02020603050405020304" pitchFamily="18" charset="0"/>
              </a:rPr>
              <a:t>TẬP KT Trắc nghiệm</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Up Ribbon 4"/>
          <p:cNvSpPr/>
          <p:nvPr/>
        </p:nvSpPr>
        <p:spPr>
          <a:xfrm>
            <a:off x="4823039" y="25004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78555" y="1538685"/>
            <a:ext cx="9662929" cy="927423"/>
          </a:xfrm>
          <a:prstGeom prst="rect">
            <a:avLst/>
          </a:prstGeom>
          <a:ln>
            <a:solidFill>
              <a:srgbClr val="00B0F0"/>
            </a:solidFill>
          </a:ln>
        </p:spPr>
      </p:pic>
      <p:pic>
        <p:nvPicPr>
          <p:cNvPr id="3" name="Picture 2"/>
          <p:cNvPicPr>
            <a:picLocks noChangeAspect="1"/>
          </p:cNvPicPr>
          <p:nvPr/>
        </p:nvPicPr>
        <p:blipFill>
          <a:blip r:embed="rId4"/>
          <a:stretch>
            <a:fillRect/>
          </a:stretch>
        </p:blipFill>
        <p:spPr>
          <a:xfrm>
            <a:off x="0" y="2580416"/>
            <a:ext cx="9060347" cy="549887"/>
          </a:xfrm>
          <a:prstGeom prst="rect">
            <a:avLst/>
          </a:prstGeom>
        </p:spPr>
      </p:pic>
      <p:pic>
        <p:nvPicPr>
          <p:cNvPr id="7" name="Picture 6"/>
          <p:cNvPicPr>
            <a:picLocks noChangeAspect="1"/>
          </p:cNvPicPr>
          <p:nvPr/>
        </p:nvPicPr>
        <p:blipFill>
          <a:blip r:embed="rId5"/>
          <a:stretch>
            <a:fillRect/>
          </a:stretch>
        </p:blipFill>
        <p:spPr>
          <a:xfrm>
            <a:off x="778555" y="3229146"/>
            <a:ext cx="9351077" cy="1282446"/>
          </a:xfrm>
          <a:prstGeom prst="rect">
            <a:avLst/>
          </a:prstGeom>
          <a:ln>
            <a:solidFill>
              <a:srgbClr val="00B0F0"/>
            </a:solidFill>
          </a:ln>
        </p:spPr>
      </p:pic>
      <p:pic>
        <p:nvPicPr>
          <p:cNvPr id="8" name="Picture 7"/>
          <p:cNvPicPr>
            <a:picLocks noChangeAspect="1"/>
          </p:cNvPicPr>
          <p:nvPr/>
        </p:nvPicPr>
        <p:blipFill rotWithShape="1">
          <a:blip r:embed="rId6"/>
          <a:srcRect r="-875" b="23721"/>
          <a:stretch/>
        </p:blipFill>
        <p:spPr>
          <a:xfrm>
            <a:off x="778554" y="4934919"/>
            <a:ext cx="9584645" cy="939408"/>
          </a:xfrm>
          <a:prstGeom prst="rect">
            <a:avLst/>
          </a:prstGeom>
          <a:ln>
            <a:solidFill>
              <a:srgbClr val="00B0F0"/>
            </a:solidFill>
          </a:ln>
        </p:spPr>
      </p:pic>
      <p:graphicFrame>
        <p:nvGraphicFramePr>
          <p:cNvPr id="10" name="Object 9"/>
          <p:cNvGraphicFramePr>
            <a:graphicFrameLocks noChangeAspect="1"/>
          </p:cNvGraphicFramePr>
          <p:nvPr>
            <p:extLst>
              <p:ext uri="{D42A27DB-BD31-4B8C-83A1-F6EECF244321}">
                <p14:modId xmlns:p14="http://schemas.microsoft.com/office/powerpoint/2010/main" val="662510559"/>
              </p:ext>
            </p:extLst>
          </p:nvPr>
        </p:nvGraphicFramePr>
        <p:xfrm>
          <a:off x="2795881" y="5957025"/>
          <a:ext cx="2027158" cy="681258"/>
        </p:xfrm>
        <a:graphic>
          <a:graphicData uri="http://schemas.openxmlformats.org/presentationml/2006/ole">
            <mc:AlternateContent xmlns:mc="http://schemas.openxmlformats.org/markup-compatibility/2006">
              <mc:Choice xmlns:v="urn:schemas-microsoft-com:vml" Requires="v">
                <p:oleObj spid="_x0000_s198662" name="Equation" r:id="rId7" imgW="1155700" imgH="393700" progId="Equation.DSMT4">
                  <p:embed/>
                </p:oleObj>
              </mc:Choice>
              <mc:Fallback>
                <p:oleObj name="Equation" r:id="rId7" imgW="1155700" imgH="393700" progId="Equation.DSMT4">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95881" y="5957025"/>
                        <a:ext cx="2027158" cy="681258"/>
                      </a:xfrm>
                      <a:prstGeom prst="rect">
                        <a:avLst/>
                      </a:prstGeom>
                      <a:noFill/>
                    </p:spPr>
                  </p:pic>
                </p:oleObj>
              </mc:Fallback>
            </mc:AlternateContent>
          </a:graphicData>
        </a:graphic>
      </p:graphicFrame>
    </p:spTree>
    <p:extLst>
      <p:ext uri="{BB962C8B-B14F-4D97-AF65-F5344CB8AC3E}">
        <p14:creationId xmlns:p14="http://schemas.microsoft.com/office/powerpoint/2010/main" val="108679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1178597" y="1576142"/>
            <a:ext cx="8696924" cy="1523467"/>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41033"/>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733748" y="1610977"/>
            <a:ext cx="8718035" cy="1079972"/>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7184855" y="1945522"/>
            <a:ext cx="3419526" cy="410882"/>
          </a:xfrm>
          <a:prstGeom prst="rect">
            <a:avLst/>
          </a:prstGeom>
        </p:spPr>
        <p:txBody>
          <a:bodyPr wrap="none">
            <a:spAutoFit/>
          </a:bodyPr>
          <a:lstStyle/>
          <a:p>
            <a:pPr algn="just">
              <a:lnSpc>
                <a:spcPct val="115000"/>
              </a:lnSpc>
              <a:spcAft>
                <a:spcPts val="0"/>
              </a:spcAft>
            </a:pPr>
            <a:r>
              <a:rPr lang="es-ES">
                <a:latin typeface="Times New Roman" panose="02020603050405020304" pitchFamily="18" charset="0"/>
                <a:ea typeface="Times New Roman" panose="02020603050405020304" pitchFamily="18" charset="0"/>
                <a:cs typeface="Times New Roman" panose="02020603050405020304" pitchFamily="18" charset="0"/>
              </a:rPr>
              <a:t>HD: Khai triển đưa về dạng chuẩn.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18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891213" y="1499834"/>
            <a:ext cx="9410170" cy="1269492"/>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3028256"/>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733748" y="1366855"/>
            <a:ext cx="9058392" cy="1642545"/>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Rectangle 2"/>
              <p:cNvSpPr/>
              <p:nvPr/>
            </p:nvSpPr>
            <p:spPr>
              <a:xfrm>
                <a:off x="8488561" y="965431"/>
                <a:ext cx="2187971" cy="802848"/>
              </a:xfrm>
              <a:prstGeom prst="rect">
                <a:avLst/>
              </a:prstGeom>
            </p:spPr>
            <p:txBody>
              <a:bodyPr wrap="none">
                <a:spAutoFit/>
              </a:bodyPr>
              <a:lstStyle/>
              <a:p>
                <a:pPr marL="685800"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a:t>
                </a:r>
                <a14:m>
                  <m:oMath xmlns:m="http://schemas.openxmlformats.org/officeDocument/2006/math">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i="1">
                                <a:latin typeface="Cambria Math" panose="02040503050406030204" pitchFamily="18" charset="0"/>
                                <a:ea typeface="Times New Roman" panose="02020603050405020304" pitchFamily="18" charset="0"/>
                                <a:cs typeface="Times New Roman" panose="02020603050405020304" pitchFamily="18" charset="0"/>
                              </a:rPr>
                            </m:ctrlPr>
                          </m:eqArr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A</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P</m:t>
                            </m:r>
                            <m:r>
                              <a:rPr lang="en-US">
                                <a:latin typeface="Cambria Math" panose="02040503050406030204" pitchFamily="18" charset="0"/>
                                <a:ea typeface="Times New Roman" panose="02020603050405020304" pitchFamily="18" charset="0"/>
                                <a:cs typeface="Times New Roman" panose="02020603050405020304" pitchFamily="18" charset="0"/>
                              </a:rPr>
                              <m:t>)</m:t>
                            </m:r>
                          </m:e>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B</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P</m:t>
                            </m:r>
                            <m:r>
                              <a:rPr lang="en-US">
                                <a:latin typeface="Cambria Math" panose="02040503050406030204" pitchFamily="18" charset="0"/>
                                <a:ea typeface="Times New Roman" panose="02020603050405020304" pitchFamily="18" charset="0"/>
                                <a:cs typeface="Times New Roman" panose="02020603050405020304" pitchFamily="18" charset="0"/>
                              </a:rPr>
                              <m:t>)</m:t>
                            </m:r>
                          </m:e>
                        </m:eqArr>
                      </m:e>
                    </m:d>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8488561" y="965431"/>
                <a:ext cx="2187971" cy="802848"/>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8465551" y="1734200"/>
                <a:ext cx="3537571" cy="1109278"/>
              </a:xfrm>
              <a:prstGeom prst="rect">
                <a:avLst/>
              </a:prstGeom>
            </p:spPr>
            <p:txBody>
              <a:bodyPr wrap="none">
                <a:spAutoFit/>
              </a:bodyPr>
              <a:lstStyle/>
              <a:p>
                <a:pPr marL="685800"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a:t>
                </a:r>
                <a14:m>
                  <m:oMath xmlns:m="http://schemas.openxmlformats.org/officeDocument/2006/math">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i="1">
                                <a:latin typeface="Cambria Math" panose="02040503050406030204" pitchFamily="18" charset="0"/>
                                <a:ea typeface="Times New Roman" panose="02020603050405020304" pitchFamily="18" charset="0"/>
                                <a:cs typeface="Times New Roman" panose="02020603050405020304" pitchFamily="18" charset="0"/>
                              </a:rPr>
                            </m:ctrlPr>
                          </m:eqArr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A</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P</m:t>
                            </m:r>
                            <m:r>
                              <a:rPr lang="en-US">
                                <a:latin typeface="Cambria Math" panose="02040503050406030204" pitchFamily="18" charset="0"/>
                                <a:ea typeface="Times New Roman" panose="02020603050405020304" pitchFamily="18" charset="0"/>
                                <a:cs typeface="Times New Roman" panose="02020603050405020304" pitchFamily="18" charset="0"/>
                              </a:rPr>
                              <m:t>)</m:t>
                            </m:r>
                          </m:e>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Tr</m:t>
                            </m:r>
                            <m:r>
                              <a:rPr lang="en-US">
                                <a:latin typeface="Cambria Math" panose="02040503050406030204" pitchFamily="18" charset="0"/>
                                <a:ea typeface="Times New Roman" panose="02020603050405020304" pitchFamily="18" charset="0"/>
                                <a:cs typeface="Times New Roman" panose="02020603050405020304" pitchFamily="18" charset="0"/>
                              </a:rPr>
                              <m:t>ụ</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c</m:t>
                            </m:r>
                            <m:r>
                              <a:rPr lang="en-US">
                                <a:latin typeface="Cambria Math" panose="02040503050406030204" pitchFamily="18" charset="0"/>
                                <a:ea typeface="Times New Roman" panose="02020603050405020304" pitchFamily="18" charset="0"/>
                                <a:cs typeface="Times New Roman" panose="02020603050405020304" pitchFamily="18" charset="0"/>
                              </a:rPr>
                              <m:t> đố</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i</m:t>
                            </m:r>
                            <m:r>
                              <a:rPr lang="en-US">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r>
                              <a:rPr lang="en-US">
                                <a:latin typeface="Cambria Math" panose="02040503050406030204" pitchFamily="18" charset="0"/>
                                <a:ea typeface="Times New Roman" panose="02020603050405020304" pitchFamily="18" charset="0"/>
                                <a:cs typeface="Times New Roman" panose="02020603050405020304" pitchFamily="18" charset="0"/>
                              </a:rPr>
                              <m:t>ứ</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ng</m:t>
                            </m:r>
                            <m:r>
                              <a:rPr lang="en-US">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r>
                              <a:rPr lang="en-US">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r>
                                  <a:rPr lang="en-US" i="1">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b</m:t>
                                </m:r>
                              </m:num>
                              <m:den>
                                <m:r>
                                  <a:rPr lang="en-US">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a</m:t>
                                </m:r>
                              </m:den>
                            </m:f>
                          </m:e>
                        </m:eqArr>
                      </m:e>
                    </m:d>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8465551" y="1734200"/>
                <a:ext cx="3537571" cy="1109278"/>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8465551" y="2822106"/>
                <a:ext cx="2184252" cy="1109278"/>
              </a:xfrm>
              <a:prstGeom prst="rect">
                <a:avLst/>
              </a:prstGeom>
            </p:spPr>
            <p:txBody>
              <a:bodyPr wrap="none">
                <a:spAutoFit/>
              </a:bodyPr>
              <a:lstStyle/>
              <a:p>
                <a:pPr marL="685800" algn="just">
                  <a:lnSpc>
                    <a:spcPct val="115000"/>
                  </a:lnSpc>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HD: </a:t>
                </a:r>
                <a14:m>
                  <m:oMath xmlns:m="http://schemas.openxmlformats.org/officeDocument/2006/math">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i="1">
                                <a:latin typeface="Cambria Math" panose="02040503050406030204" pitchFamily="18" charset="0"/>
                                <a:ea typeface="Times New Roman" panose="02020603050405020304" pitchFamily="18" charset="0"/>
                                <a:cs typeface="Times New Roman" panose="02020603050405020304" pitchFamily="18" charset="0"/>
                              </a:rPr>
                            </m:ctrlPr>
                          </m:eqArr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I</m:t>
                            </m:r>
                            <m:r>
                              <a:rPr lang="en-US">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P</m:t>
                            </m:r>
                            <m:r>
                              <a:rPr lang="en-US">
                                <a:latin typeface="Cambria Math" panose="02040503050406030204" pitchFamily="18" charset="0"/>
                                <a:ea typeface="Times New Roman" panose="02020603050405020304" pitchFamily="18" charset="0"/>
                                <a:cs typeface="Times New Roman" panose="02020603050405020304" pitchFamily="18" charset="0"/>
                              </a:rPr>
                              <m:t>)</m:t>
                            </m:r>
                          </m:e>
                          <m:e>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x</m:t>
                                </m:r>
                              </m:e>
                              <m:sub>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I</m:t>
                                </m:r>
                              </m:sub>
                            </m:sSub>
                            <m:r>
                              <a:rPr lang="en-US">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r>
                                  <a:rPr lang="en-US" i="1">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b</m:t>
                                </m:r>
                              </m:num>
                              <m:den>
                                <m:r>
                                  <a:rPr lang="en-US">
                                    <a:latin typeface="Cambria Math" panose="02040503050406030204" pitchFamily="18" charset="0"/>
                                    <a:ea typeface="Times New Roman" panose="02020603050405020304" pitchFamily="18" charset="0"/>
                                    <a:cs typeface="Times New Roman" panose="02020603050405020304" pitchFamily="18" charset="0"/>
                                  </a:rPr>
                                  <m:t>2</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a</m:t>
                                </m:r>
                              </m:den>
                            </m:f>
                          </m:e>
                        </m:eqArr>
                      </m:e>
                    </m:d>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8465551" y="2822106"/>
                <a:ext cx="2184252" cy="1109278"/>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8867863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917338" y="1527482"/>
            <a:ext cx="8678067" cy="2234619"/>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880470"/>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825899" y="1506037"/>
            <a:ext cx="8730648" cy="1197973"/>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497998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5" name="Picture 4"/>
          <p:cNvPicPr>
            <a:picLocks noChangeAspect="1"/>
          </p:cNvPicPr>
          <p:nvPr/>
        </p:nvPicPr>
        <p:blipFill>
          <a:blip r:embed="rId2"/>
          <a:stretch>
            <a:fillRect/>
          </a:stretch>
        </p:blipFill>
        <p:spPr>
          <a:xfrm>
            <a:off x="722159" y="1464455"/>
            <a:ext cx="8696924" cy="894452"/>
          </a:xfrm>
          <a:prstGeom prst="rect">
            <a:avLst/>
          </a:prstGeom>
        </p:spPr>
      </p:pic>
      <p:sp>
        <p:nvSpPr>
          <p:cNvPr id="6" name="Up Ribbon 5"/>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19015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4" name="Picture 3"/>
          <p:cNvPicPr>
            <a:picLocks noChangeAspect="1"/>
          </p:cNvPicPr>
          <p:nvPr/>
        </p:nvPicPr>
        <p:blipFill>
          <a:blip r:embed="rId2"/>
          <a:stretch>
            <a:fillRect/>
          </a:stretch>
        </p:blipFill>
        <p:spPr>
          <a:xfrm>
            <a:off x="626254" y="1530422"/>
            <a:ext cx="8888733" cy="873143"/>
          </a:xfrm>
          <a:prstGeom prst="rect">
            <a:avLst/>
          </a:prstGeom>
        </p:spPr>
      </p:pic>
      <p:sp>
        <p:nvSpPr>
          <p:cNvPr id="5" name="Up Ribbon 4"/>
          <p:cNvSpPr/>
          <p:nvPr/>
        </p:nvSpPr>
        <p:spPr>
          <a:xfrm>
            <a:off x="3522877" y="256429"/>
            <a:ext cx="5177777" cy="525598"/>
          </a:xfrm>
          <a:prstGeom prst="ribbon2">
            <a:avLst/>
          </a:prstGeom>
        </p:spPr>
        <p:style>
          <a:lnRef idx="2">
            <a:schemeClr val="accent2"/>
          </a:lnRef>
          <a:fillRef idx="1">
            <a:schemeClr val="lt1"/>
          </a:fillRef>
          <a:effectRef idx="0">
            <a:schemeClr val="accent2"/>
          </a:effectRef>
          <a:fontRef idx="minor">
            <a:schemeClr val="dk1"/>
          </a:fontRef>
        </p:style>
        <p:txBody>
          <a:bodyPr rtlCol="0" anchor="ctr"/>
          <a:lstStyle/>
          <a:p>
            <a:r>
              <a:rPr lang="it-IT">
                <a:solidFill>
                  <a:srgbClr val="FF0000"/>
                </a:solidFill>
                <a:latin typeface="Times New Roman" panose="02020603050405020304" pitchFamily="18" charset="0"/>
                <a:cs typeface="Times New Roman" panose="02020603050405020304" pitchFamily="18" charset="0"/>
              </a:rPr>
              <a:t>§3. HÀM SỐ BẬC HAI</a:t>
            </a:r>
            <a:endParaRPr lang="en-US">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630172"/>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2337499" cy="369332"/>
          </a:xfrm>
          <a:prstGeom prst="rect">
            <a:avLst/>
          </a:prstGeom>
        </p:spPr>
        <p:txBody>
          <a:bodyPr wrap="none">
            <a:spAutoFit/>
          </a:bodyPr>
          <a:lstStyle/>
          <a:p>
            <a:r>
              <a:rPr lang="en-US" b="1">
                <a:solidFill>
                  <a:schemeClr val="accent3"/>
                </a:solidFill>
                <a:latin typeface="Times New Roman" panose="02020603050405020304" pitchFamily="18" charset="0"/>
                <a:cs typeface="Times New Roman" panose="02020603050405020304" pitchFamily="18" charset="0"/>
              </a:rPr>
              <a:t>1. </a:t>
            </a:r>
            <a:r>
              <a:rPr lang="en-US" b="1" u="sng">
                <a:solidFill>
                  <a:schemeClr val="accent3"/>
                </a:solidFill>
                <a:latin typeface="Times New Roman" panose="02020603050405020304" pitchFamily="18" charset="0"/>
                <a:cs typeface="Times New Roman" panose="02020603050405020304" pitchFamily="18" charset="0"/>
              </a:rPr>
              <a:t>Hệ thống kiến thức</a:t>
            </a:r>
            <a:endParaRPr lang="en-US">
              <a:solidFill>
                <a:schemeClr val="accent3"/>
              </a:solidFill>
              <a:latin typeface="Times New Roman" panose="02020603050405020304" pitchFamily="18" charset="0"/>
              <a:cs typeface="Times New Roman" panose="02020603050405020304" pitchFamily="18" charset="0"/>
            </a:endParaRPr>
          </a:p>
        </p:txBody>
      </p:sp>
      <p:sp>
        <p:nvSpPr>
          <p:cNvPr id="3" name="Rectangle 2"/>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pic>
        <p:nvPicPr>
          <p:cNvPr id="5" name="Picture 4"/>
          <p:cNvPicPr>
            <a:picLocks noChangeAspect="1"/>
          </p:cNvPicPr>
          <p:nvPr/>
        </p:nvPicPr>
        <p:blipFill>
          <a:blip r:embed="rId2"/>
          <a:stretch>
            <a:fillRect/>
          </a:stretch>
        </p:blipFill>
        <p:spPr>
          <a:xfrm>
            <a:off x="368699" y="1493411"/>
            <a:ext cx="8507134" cy="1053846"/>
          </a:xfrm>
          <a:prstGeom prst="rect">
            <a:avLst/>
          </a:prstGeom>
        </p:spPr>
      </p:pic>
      <p:pic>
        <p:nvPicPr>
          <p:cNvPr id="6" name="Picture 5"/>
          <p:cNvPicPr>
            <a:picLocks noChangeAspect="1"/>
          </p:cNvPicPr>
          <p:nvPr/>
        </p:nvPicPr>
        <p:blipFill>
          <a:blip r:embed="rId3"/>
          <a:stretch>
            <a:fillRect/>
          </a:stretch>
        </p:blipFill>
        <p:spPr>
          <a:xfrm>
            <a:off x="368699" y="2673813"/>
            <a:ext cx="8693252" cy="1299863"/>
          </a:xfrm>
          <a:prstGeom prst="rect">
            <a:avLst/>
          </a:prstGeom>
        </p:spPr>
      </p:pic>
      <p:pic>
        <p:nvPicPr>
          <p:cNvPr id="7" name="Picture 6"/>
          <p:cNvPicPr>
            <a:picLocks noChangeAspect="1"/>
          </p:cNvPicPr>
          <p:nvPr/>
        </p:nvPicPr>
        <p:blipFill>
          <a:blip r:embed="rId4"/>
          <a:stretch>
            <a:fillRect/>
          </a:stretch>
        </p:blipFill>
        <p:spPr>
          <a:xfrm>
            <a:off x="350228" y="3848672"/>
            <a:ext cx="8987162" cy="813662"/>
          </a:xfrm>
          <a:prstGeom prst="rect">
            <a:avLst/>
          </a:prstGeom>
        </p:spPr>
      </p:pic>
      <p:pic>
        <p:nvPicPr>
          <p:cNvPr id="11" name="Picture 10"/>
          <p:cNvPicPr>
            <a:picLocks noChangeAspect="1"/>
          </p:cNvPicPr>
          <p:nvPr/>
        </p:nvPicPr>
        <p:blipFill>
          <a:blip r:embed="rId5"/>
          <a:stretch>
            <a:fillRect/>
          </a:stretch>
        </p:blipFill>
        <p:spPr>
          <a:xfrm>
            <a:off x="350228" y="4800512"/>
            <a:ext cx="9440786" cy="447947"/>
          </a:xfrm>
          <a:prstGeom prst="rect">
            <a:avLst/>
          </a:prstGeom>
        </p:spPr>
      </p:pic>
      <p:pic>
        <p:nvPicPr>
          <p:cNvPr id="12" name="Picture 11"/>
          <p:cNvPicPr>
            <a:picLocks noChangeAspect="1"/>
          </p:cNvPicPr>
          <p:nvPr/>
        </p:nvPicPr>
        <p:blipFill>
          <a:blip r:embed="rId6"/>
          <a:stretch>
            <a:fillRect/>
          </a:stretch>
        </p:blipFill>
        <p:spPr>
          <a:xfrm>
            <a:off x="2302001" y="5239159"/>
            <a:ext cx="9656817" cy="1949196"/>
          </a:xfrm>
          <a:prstGeom prst="rect">
            <a:avLst/>
          </a:prstGeom>
        </p:spPr>
      </p:pic>
    </p:spTree>
    <p:extLst>
      <p:ext uri="{BB962C8B-B14F-4D97-AF65-F5344CB8AC3E}">
        <p14:creationId xmlns:p14="http://schemas.microsoft.com/office/powerpoint/2010/main" val="249380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748" y="997523"/>
            <a:ext cx="2337499" cy="369332"/>
          </a:xfrm>
          <a:prstGeom prst="rect">
            <a:avLst/>
          </a:prstGeom>
        </p:spPr>
        <p:txBody>
          <a:bodyPr wrap="none">
            <a:spAutoFit/>
          </a:bodyPr>
          <a:lstStyle/>
          <a:p>
            <a:r>
              <a:rPr lang="en-US" b="1">
                <a:solidFill>
                  <a:schemeClr val="accent3"/>
                </a:solidFill>
                <a:latin typeface="Times New Roman" panose="02020603050405020304" pitchFamily="18" charset="0"/>
                <a:cs typeface="Times New Roman" panose="02020603050405020304" pitchFamily="18" charset="0"/>
              </a:rPr>
              <a:t>1. </a:t>
            </a:r>
            <a:r>
              <a:rPr lang="en-US" b="1" u="sng">
                <a:solidFill>
                  <a:schemeClr val="accent3"/>
                </a:solidFill>
                <a:latin typeface="Times New Roman" panose="02020603050405020304" pitchFamily="18" charset="0"/>
                <a:cs typeface="Times New Roman" panose="02020603050405020304" pitchFamily="18" charset="0"/>
              </a:rPr>
              <a:t>Hệ thống kiến thức</a:t>
            </a:r>
            <a:endParaRPr lang="en-US">
              <a:solidFill>
                <a:schemeClr val="accent3"/>
              </a:solidFill>
              <a:latin typeface="Times New Roman" panose="02020603050405020304" pitchFamily="18" charset="0"/>
              <a:cs typeface="Times New Roman" panose="02020603050405020304" pitchFamily="18" charset="0"/>
            </a:endParaRPr>
          </a:p>
        </p:txBody>
      </p:sp>
      <p:sp>
        <p:nvSpPr>
          <p:cNvPr id="3" name="Rectangle 2"/>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pic>
        <p:nvPicPr>
          <p:cNvPr id="4" name="Picture 3"/>
          <p:cNvPicPr>
            <a:picLocks noChangeAspect="1"/>
          </p:cNvPicPr>
          <p:nvPr/>
        </p:nvPicPr>
        <p:blipFill>
          <a:blip r:embed="rId2"/>
          <a:stretch>
            <a:fillRect/>
          </a:stretch>
        </p:blipFill>
        <p:spPr>
          <a:xfrm>
            <a:off x="225007" y="1550669"/>
            <a:ext cx="9440786" cy="447947"/>
          </a:xfrm>
          <a:prstGeom prst="rect">
            <a:avLst/>
          </a:prstGeom>
        </p:spPr>
      </p:pic>
      <p:pic>
        <p:nvPicPr>
          <p:cNvPr id="9" name="Picture 8"/>
          <p:cNvPicPr>
            <a:picLocks noChangeAspect="1"/>
          </p:cNvPicPr>
          <p:nvPr/>
        </p:nvPicPr>
        <p:blipFill>
          <a:blip r:embed="rId3"/>
          <a:stretch>
            <a:fillRect/>
          </a:stretch>
        </p:blipFill>
        <p:spPr>
          <a:xfrm>
            <a:off x="380341" y="2337251"/>
            <a:ext cx="11088848" cy="2993395"/>
          </a:xfrm>
          <a:prstGeom prst="rect">
            <a:avLst/>
          </a:prstGeom>
        </p:spPr>
      </p:pic>
      <p:pic>
        <p:nvPicPr>
          <p:cNvPr id="10" name="Picture 9"/>
          <p:cNvPicPr>
            <a:picLocks noChangeAspect="1"/>
          </p:cNvPicPr>
          <p:nvPr/>
        </p:nvPicPr>
        <p:blipFill>
          <a:blip r:embed="rId4"/>
          <a:stretch>
            <a:fillRect/>
          </a:stretch>
        </p:blipFill>
        <p:spPr>
          <a:xfrm>
            <a:off x="225007" y="4990772"/>
            <a:ext cx="10146902" cy="1566781"/>
          </a:xfrm>
          <a:prstGeom prst="rect">
            <a:avLst/>
          </a:prstGeom>
        </p:spPr>
      </p:pic>
    </p:spTree>
    <p:extLst>
      <p:ext uri="{BB962C8B-B14F-4D97-AF65-F5344CB8AC3E}">
        <p14:creationId xmlns:p14="http://schemas.microsoft.com/office/powerpoint/2010/main" val="52027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6153" y="725062"/>
            <a:ext cx="2140330" cy="369332"/>
          </a:xfrm>
          <a:prstGeom prst="rect">
            <a:avLst/>
          </a:prstGeom>
        </p:spPr>
        <p:txBody>
          <a:bodyPr wrap="none">
            <a:spAutoFit/>
          </a:bodyPr>
          <a:lstStyle/>
          <a:p>
            <a:r>
              <a:rPr lang="nl-NL" smtClean="0">
                <a:solidFill>
                  <a:srgbClr val="00B0F0"/>
                </a:solidFill>
                <a:latin typeface="Times New Roman" panose="02020603050405020304" pitchFamily="18" charset="0"/>
                <a:cs typeface="Times New Roman" panose="02020603050405020304" pitchFamily="18" charset="0"/>
              </a:rPr>
              <a:t>Áp dụng trắc nghiệm</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44696" y="1375895"/>
            <a:ext cx="9030462" cy="972936"/>
          </a:xfrm>
          <a:prstGeom prst="rect">
            <a:avLst/>
          </a:prstGeom>
        </p:spPr>
      </p:pic>
      <p:pic>
        <p:nvPicPr>
          <p:cNvPr id="3" name="Picture 2"/>
          <p:cNvPicPr>
            <a:picLocks noChangeAspect="1"/>
          </p:cNvPicPr>
          <p:nvPr/>
        </p:nvPicPr>
        <p:blipFill>
          <a:blip r:embed="rId3"/>
          <a:stretch>
            <a:fillRect/>
          </a:stretch>
        </p:blipFill>
        <p:spPr>
          <a:xfrm>
            <a:off x="2309021" y="2439693"/>
            <a:ext cx="9882979" cy="381277"/>
          </a:xfrm>
          <a:prstGeom prst="rect">
            <a:avLst/>
          </a:prstGeom>
        </p:spPr>
      </p:pic>
      <p:pic>
        <p:nvPicPr>
          <p:cNvPr id="4" name="Picture 3"/>
          <p:cNvPicPr>
            <a:picLocks noChangeAspect="1"/>
          </p:cNvPicPr>
          <p:nvPr/>
        </p:nvPicPr>
        <p:blipFill>
          <a:blip r:embed="rId4"/>
          <a:stretch>
            <a:fillRect/>
          </a:stretch>
        </p:blipFill>
        <p:spPr>
          <a:xfrm>
            <a:off x="374135" y="3092264"/>
            <a:ext cx="9171583" cy="1188789"/>
          </a:xfrm>
          <a:prstGeom prst="rect">
            <a:avLst/>
          </a:prstGeom>
        </p:spPr>
      </p:pic>
      <p:pic>
        <p:nvPicPr>
          <p:cNvPr id="13" name="Picture 12"/>
          <p:cNvPicPr>
            <a:picLocks noChangeAspect="1"/>
          </p:cNvPicPr>
          <p:nvPr/>
        </p:nvPicPr>
        <p:blipFill>
          <a:blip r:embed="rId5"/>
          <a:stretch>
            <a:fillRect/>
          </a:stretch>
        </p:blipFill>
        <p:spPr>
          <a:xfrm>
            <a:off x="1540555" y="4281053"/>
            <a:ext cx="9060347" cy="549887"/>
          </a:xfrm>
          <a:prstGeom prst="rect">
            <a:avLst/>
          </a:prstGeom>
        </p:spPr>
      </p:pic>
      <p:pic>
        <p:nvPicPr>
          <p:cNvPr id="14" name="Picture 13"/>
          <p:cNvPicPr>
            <a:picLocks noChangeAspect="1"/>
          </p:cNvPicPr>
          <p:nvPr/>
        </p:nvPicPr>
        <p:blipFill>
          <a:blip r:embed="rId6"/>
          <a:stretch>
            <a:fillRect/>
          </a:stretch>
        </p:blipFill>
        <p:spPr>
          <a:xfrm>
            <a:off x="404019" y="4830940"/>
            <a:ext cx="10055277" cy="1052599"/>
          </a:xfrm>
          <a:prstGeom prst="rect">
            <a:avLst/>
          </a:prstGeom>
        </p:spPr>
      </p:pic>
      <p:pic>
        <p:nvPicPr>
          <p:cNvPr id="15" name="Picture 14"/>
          <p:cNvPicPr>
            <a:picLocks noChangeAspect="1"/>
          </p:cNvPicPr>
          <p:nvPr/>
        </p:nvPicPr>
        <p:blipFill>
          <a:blip r:embed="rId7"/>
          <a:stretch>
            <a:fillRect/>
          </a:stretch>
        </p:blipFill>
        <p:spPr>
          <a:xfrm>
            <a:off x="1461012" y="5937870"/>
            <a:ext cx="9433960" cy="656893"/>
          </a:xfrm>
          <a:prstGeom prst="rect">
            <a:avLst/>
          </a:prstGeom>
        </p:spPr>
      </p:pic>
      <p:sp>
        <p:nvSpPr>
          <p:cNvPr id="10" name="Rectangle 9"/>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65677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6" name="Picture 5"/>
          <p:cNvPicPr>
            <a:picLocks noChangeAspect="1"/>
          </p:cNvPicPr>
          <p:nvPr/>
        </p:nvPicPr>
        <p:blipFill>
          <a:blip r:embed="rId2"/>
          <a:stretch>
            <a:fillRect/>
          </a:stretch>
        </p:blipFill>
        <p:spPr>
          <a:xfrm>
            <a:off x="590766" y="1366855"/>
            <a:ext cx="8683861" cy="1993346"/>
          </a:xfrm>
          <a:prstGeom prst="rect">
            <a:avLst/>
          </a:prstGeom>
          <a:ln>
            <a:solidFill>
              <a:srgbClr val="92D050"/>
            </a:solidFill>
          </a:ln>
        </p:spPr>
      </p:pic>
      <p:sp>
        <p:nvSpPr>
          <p:cNvPr id="7" name="Rectangle 6"/>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mc:AlternateContent xmlns:mc="http://schemas.openxmlformats.org/markup-compatibility/2006" xmlns:a14="http://schemas.microsoft.com/office/drawing/2010/main">
        <mc:Choice Requires="a14">
          <p:sp>
            <p:nvSpPr>
              <p:cNvPr id="2" name="Rectangle 1"/>
              <p:cNvSpPr/>
              <p:nvPr/>
            </p:nvSpPr>
            <p:spPr>
              <a:xfrm>
                <a:off x="590766" y="4060072"/>
                <a:ext cx="213859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a</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0;+∞)\</m:t>
                          </m:r>
                          <m:d>
                            <m:dPr>
                              <m:begChr m:val="{"/>
                              <m:endChr m:val="}"/>
                              <m:ctrlPr>
                                <a:rPr lang="en-US" i="1">
                                  <a:latin typeface="Cambria Math" panose="02040503050406030204" pitchFamily="18" charset="0"/>
                                </a:rPr>
                              </m:ctrlPr>
                            </m:dPr>
                            <m:e>
                              <m:r>
                                <a:rPr lang="en-US" i="0">
                                  <a:latin typeface="Cambria Math" panose="02040503050406030204" pitchFamily="18" charset="0"/>
                                </a:rPr>
                                <m:t>1</m:t>
                              </m:r>
                            </m:e>
                          </m:d>
                        </m:e>
                      </m:d>
                    </m:oMath>
                  </m:oMathPara>
                </a14:m>
                <a:endParaRPr lang="en-US"/>
              </a:p>
            </p:txBody>
          </p:sp>
        </mc:Choice>
        <mc:Fallback xmlns="">
          <p:sp>
            <p:nvSpPr>
              <p:cNvPr id="2" name="Rectangle 1"/>
              <p:cNvSpPr>
                <a:spLocks noRot="1" noChangeAspect="1" noMove="1" noResize="1" noEditPoints="1" noAdjustHandles="1" noChangeArrowheads="1" noChangeShapeType="1" noTextEdit="1"/>
              </p:cNvSpPr>
              <p:nvPr/>
            </p:nvSpPr>
            <p:spPr>
              <a:xfrm>
                <a:off x="590766" y="4060072"/>
                <a:ext cx="2138598" cy="369332"/>
              </a:xfrm>
              <a:prstGeom prst="rect">
                <a:avLst/>
              </a:prstGeom>
              <a:blipFill>
                <a:blip r:embed="rId3"/>
                <a:stretch>
                  <a:fillRect t="-126230" b="-1885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3660744" y="4060072"/>
                <a:ext cx="1842812" cy="390684"/>
              </a:xfrm>
              <a:prstGeom prst="rect">
                <a:avLst/>
              </a:prstGeom>
            </p:spPr>
            <p:txBody>
              <a:bodyPr wrap="none">
                <a:spAutoFit/>
              </a:bodyPr>
              <a:lstStyle/>
              <a:p>
                <a:pPr indent="180340" algn="just">
                  <a:lnSpc>
                    <a:spcPct val="115000"/>
                  </a:lnSpc>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sty m:val="p"/>
                      </m:rPr>
                      <a:rPr lang="en-US" b="0" i="0" smtClean="0">
                        <a:latin typeface="Cambria Math" panose="02040503050406030204" pitchFamily="18" charset="0"/>
                        <a:ea typeface="Times New Roman" panose="02020603050405020304" pitchFamily="18" charset="0"/>
                        <a:cs typeface="Times New Roman" panose="02020603050405020304" pitchFamily="18" charset="0"/>
                      </a:rPr>
                      <m:t>b</m:t>
                    </m:r>
                    <m:r>
                      <a:rPr lang="en-US" b="0" i="0" smtClean="0">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cs typeface="Times New Roman" panose="02020603050405020304" pitchFamily="18" charset="0"/>
                      </a:rPr>
                      <m:t>D</m:t>
                    </m:r>
                    <m:r>
                      <a:rPr lang="en-US">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r>
                          <a:rPr lang="en-US" i="1">
                            <a:latin typeface="Cambria Math" panose="02040503050406030204" pitchFamily="18" charset="0"/>
                            <a:ea typeface="Times New Roman" panose="02020603050405020304" pitchFamily="18" charset="0"/>
                            <a:cs typeface="Times New Roman" panose="02020603050405020304" pitchFamily="18" charset="0"/>
                          </a:rPr>
                          <m:t>−</m:t>
                        </m:r>
                        <m:r>
                          <a:rPr lang="en-US">
                            <a:latin typeface="Cambria Math" panose="02040503050406030204" pitchFamily="18" charset="0"/>
                            <a:ea typeface="Times New Roman" panose="02020603050405020304" pitchFamily="18" charset="0"/>
                            <a:cs typeface="Times New Roman" panose="02020603050405020304" pitchFamily="18" charset="0"/>
                          </a:rPr>
                          <m:t>2;5</m:t>
                        </m:r>
                      </m:e>
                    </m:d>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3660744" y="4060072"/>
                <a:ext cx="1842812" cy="390684"/>
              </a:xfrm>
              <a:prstGeom prst="rect">
                <a:avLst/>
              </a:prstGeom>
              <a:blipFill>
                <a:blip r:embed="rId4"/>
                <a:stretch>
                  <a:fillRect b="-1406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6434936" y="3922314"/>
                <a:ext cx="2172518" cy="62023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c</m:t>
                      </m:r>
                      <m:r>
                        <a:rPr lang="en-US" b="0" i="0" smtClean="0">
                          <a:latin typeface="Cambria Math" panose="02040503050406030204" pitchFamily="18" charset="0"/>
                        </a:rPr>
                        <m:t>) </m:t>
                      </m:r>
                      <m:r>
                        <m:rPr>
                          <m:sty m:val="p"/>
                        </m:rPr>
                        <a:rPr lang="en-US">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0">
                                  <a:latin typeface="Cambria Math" panose="02040503050406030204" pitchFamily="18" charset="0"/>
                                </a:rPr>
                                <m:t>1</m:t>
                              </m:r>
                            </m:num>
                            <m:den>
                              <m:r>
                                <a:rPr lang="en-US" i="0">
                                  <a:latin typeface="Cambria Math" panose="02040503050406030204" pitchFamily="18" charset="0"/>
                                </a:rPr>
                                <m:t>2</m:t>
                              </m:r>
                            </m:den>
                          </m:f>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2</m:t>
                              </m:r>
                            </m:e>
                          </m:d>
                        </m:e>
                      </m:d>
                    </m:oMath>
                  </m:oMathPara>
                </a14:m>
                <a:endParaRPr lang="en-US"/>
              </a:p>
            </p:txBody>
          </p:sp>
        </mc:Choice>
        <mc:Fallback xmlns="">
          <p:sp>
            <p:nvSpPr>
              <p:cNvPr id="9" name="Rectangle 8"/>
              <p:cNvSpPr>
                <a:spLocks noRot="1" noChangeAspect="1" noMove="1" noResize="1" noEditPoints="1" noAdjustHandles="1" noChangeArrowheads="1" noChangeShapeType="1" noTextEdit="1"/>
              </p:cNvSpPr>
              <p:nvPr/>
            </p:nvSpPr>
            <p:spPr>
              <a:xfrm>
                <a:off x="6434936" y="3922314"/>
                <a:ext cx="2172518" cy="620234"/>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9538834" y="4047765"/>
                <a:ext cx="217707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mtClean="0">
                          <a:latin typeface="Cambria Math" panose="02040503050406030204" pitchFamily="18" charset="0"/>
                        </a:rPr>
                        <m:t> </m:t>
                      </m:r>
                      <m:r>
                        <m:rPr>
                          <m:sty m:val="p"/>
                        </m:rPr>
                        <a:rPr lang="en-US" b="0" i="0" smtClean="0">
                          <a:latin typeface="Cambria Math" panose="02040503050406030204" pitchFamily="18" charset="0"/>
                        </a:rPr>
                        <m:t>d</m:t>
                      </m:r>
                      <m:r>
                        <a:rPr lang="en-US" b="0" i="0" smtClean="0">
                          <a:latin typeface="Cambria Math" panose="02040503050406030204" pitchFamily="18" charset="0"/>
                        </a:rPr>
                        <m:t>) </m:t>
                      </m:r>
                      <m:r>
                        <m:rPr>
                          <m:sty m:val="p"/>
                        </m:rPr>
                        <a:rPr lang="en-US" i="0">
                          <a:latin typeface="Cambria Math" panose="02040503050406030204" pitchFamily="18" charset="0"/>
                        </a:rPr>
                        <m:t>D</m:t>
                      </m:r>
                      <m:r>
                        <a:rPr lang="en-US" i="0">
                          <a:latin typeface="Cambria Math" panose="02040503050406030204" pitchFamily="18" charset="0"/>
                        </a:rPr>
                        <m:t>=</m:t>
                      </m:r>
                      <m:d>
                        <m:dPr>
                          <m:begChr m:val="["/>
                          <m:endChr m:val=""/>
                          <m:ctrlPr>
                            <a:rPr lang="en-US" i="1">
                              <a:latin typeface="Cambria Math" panose="02040503050406030204" pitchFamily="18" charset="0"/>
                            </a:rPr>
                          </m:ctrlPr>
                        </m:dPr>
                        <m:e>
                          <m:r>
                            <a:rPr lang="en-US" i="0">
                              <a:latin typeface="Cambria Math" panose="02040503050406030204" pitchFamily="18" charset="0"/>
                            </a:rPr>
                            <m:t>1;4]\</m:t>
                          </m:r>
                          <m:d>
                            <m:dPr>
                              <m:begChr m:val="{"/>
                              <m:endChr m:val="}"/>
                              <m:ctrlPr>
                                <a:rPr lang="en-US" i="1">
                                  <a:latin typeface="Cambria Math" panose="02040503050406030204" pitchFamily="18" charset="0"/>
                                </a:rPr>
                              </m:ctrlPr>
                            </m:dPr>
                            <m:e>
                              <m:r>
                                <a:rPr lang="en-US" i="0">
                                  <a:latin typeface="Cambria Math" panose="02040503050406030204" pitchFamily="18" charset="0"/>
                                </a:rPr>
                                <m:t>2;3</m:t>
                              </m:r>
                            </m:e>
                          </m:d>
                        </m:e>
                      </m:d>
                    </m:oMath>
                  </m:oMathPara>
                </a14:m>
                <a:endParaRPr lang="en-US"/>
              </a:p>
            </p:txBody>
          </p:sp>
        </mc:Choice>
        <mc:Fallback xmlns="">
          <p:sp>
            <p:nvSpPr>
              <p:cNvPr id="10" name="Rectangle 9"/>
              <p:cNvSpPr>
                <a:spLocks noRot="1" noChangeAspect="1" noMove="1" noResize="1" noEditPoints="1" noAdjustHandles="1" noChangeArrowheads="1" noChangeShapeType="1" noTextEdit="1"/>
              </p:cNvSpPr>
              <p:nvPr/>
            </p:nvSpPr>
            <p:spPr>
              <a:xfrm>
                <a:off x="9538834" y="4047765"/>
                <a:ext cx="2177070" cy="369332"/>
              </a:xfrm>
              <a:prstGeom prst="rect">
                <a:avLst/>
              </a:prstGeom>
              <a:blipFill>
                <a:blip r:embed="rId6"/>
                <a:stretch>
                  <a:fillRect t="-126230" b="-188525"/>
                </a:stretch>
              </a:blipFill>
            </p:spPr>
            <p:txBody>
              <a:bodyPr/>
              <a:lstStyle/>
              <a:p>
                <a:r>
                  <a:rPr lang="en-US">
                    <a:noFill/>
                  </a:rPr>
                  <a:t> </a:t>
                </a:r>
              </a:p>
            </p:txBody>
          </p:sp>
        </mc:Fallback>
      </mc:AlternateContent>
    </p:spTree>
    <p:extLst>
      <p:ext uri="{BB962C8B-B14F-4D97-AF65-F5344CB8AC3E}">
        <p14:creationId xmlns:p14="http://schemas.microsoft.com/office/powerpoint/2010/main" val="3940746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1000"/>
                                        <p:tgtEl>
                                          <p:spTgt spid="9">
                                            <p:txEl>
                                              <p:pRg st="0" end="0"/>
                                            </p:txEl>
                                          </p:spTgt>
                                        </p:tgtEl>
                                      </p:cBhvr>
                                    </p:animEffect>
                                    <p:anim calcmode="lin" valueType="num">
                                      <p:cBhvr>
                                        <p:cTn id="2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fade">
                                      <p:cBhvr>
                                        <p:cTn id="28" dur="1000"/>
                                        <p:tgtEl>
                                          <p:spTgt spid="10">
                                            <p:txEl>
                                              <p:pRg st="0" end="0"/>
                                            </p:txEl>
                                          </p:spTgt>
                                        </p:tgtEl>
                                      </p:cBhvr>
                                    </p:animEffect>
                                    <p:anim calcmode="lin" valueType="num">
                                      <p:cBhvr>
                                        <p:cTn id="2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342572" y="1510500"/>
            <a:ext cx="8652541" cy="1402515"/>
          </a:xfrm>
          <a:prstGeom prst="rect">
            <a:avLst/>
          </a:prstGeom>
        </p:spPr>
      </p:pic>
      <p:sp>
        <p:nvSpPr>
          <p:cNvPr id="6" name="Rectangle 5"/>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877188973"/>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473202" y="1366855"/>
            <a:ext cx="8462158" cy="694509"/>
          </a:xfrm>
          <a:prstGeom prst="rect">
            <a:avLst/>
          </a:prstGeom>
        </p:spPr>
      </p:pic>
      <p:sp>
        <p:nvSpPr>
          <p:cNvPr id="6" name="Rectangle 5"/>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210180603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538516" y="1515400"/>
            <a:ext cx="8777475" cy="1253925"/>
          </a:xfrm>
          <a:prstGeom prst="rect">
            <a:avLst/>
          </a:prstGeom>
        </p:spPr>
      </p:pic>
      <p:sp>
        <p:nvSpPr>
          <p:cNvPr id="6" name="Rectangle 5"/>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59635615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407888" y="1584524"/>
            <a:ext cx="8621932" cy="2282081"/>
          </a:xfrm>
          <a:prstGeom prst="rect">
            <a:avLst/>
          </a:prstGeom>
        </p:spPr>
      </p:pic>
      <p:sp>
        <p:nvSpPr>
          <p:cNvPr id="6" name="Rectangle 5"/>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520034671"/>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3748" y="997523"/>
            <a:ext cx="1110240" cy="369332"/>
          </a:xfrm>
          <a:prstGeom prst="rect">
            <a:avLst/>
          </a:prstGeom>
        </p:spPr>
        <p:txBody>
          <a:bodyPr wrap="none">
            <a:spAutoFit/>
          </a:bodyPr>
          <a:lstStyle/>
          <a:p>
            <a:r>
              <a:rPr lang="es-E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447075" y="1366855"/>
            <a:ext cx="8683861" cy="893108"/>
          </a:xfrm>
          <a:prstGeom prst="rect">
            <a:avLst/>
          </a:prstGeom>
        </p:spPr>
      </p:pic>
      <p:sp>
        <p:nvSpPr>
          <p:cNvPr id="6" name="Rectangle 5"/>
          <p:cNvSpPr/>
          <p:nvPr/>
        </p:nvSpPr>
        <p:spPr>
          <a:xfrm>
            <a:off x="5070621" y="355730"/>
            <a:ext cx="2326342" cy="369332"/>
          </a:xfrm>
          <a:prstGeom prst="rect">
            <a:avLst/>
          </a:prstGeom>
          <a:ln>
            <a:solidFill>
              <a:srgbClr val="FFC000"/>
            </a:solidFill>
          </a:ln>
        </p:spPr>
        <p:txBody>
          <a:bodyPr wrap="none">
            <a:spAutoFit/>
          </a:bodyPr>
          <a:lstStyle/>
          <a:p>
            <a:r>
              <a:rPr lang="en-US">
                <a:solidFill>
                  <a:schemeClr val="accent3"/>
                </a:solidFill>
                <a:latin typeface="Times New Roman" panose="02020603050405020304" pitchFamily="18" charset="0"/>
                <a:cs typeface="Times New Roman" panose="02020603050405020304" pitchFamily="18" charset="0"/>
              </a:rPr>
              <a:t>ÔN TẬP CHƯƠNG II </a:t>
            </a:r>
          </a:p>
        </p:txBody>
      </p:sp>
    </p:spTree>
    <p:extLst>
      <p:ext uri="{BB962C8B-B14F-4D97-AF65-F5344CB8AC3E}">
        <p14:creationId xmlns:p14="http://schemas.microsoft.com/office/powerpoint/2010/main" val="268881130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30217" y="1441712"/>
            <a:ext cx="675349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kumimoji="0" lang="en-US" altLang="en-US" sz="2000" b="1" i="0" u="none" strike="noStrike" cap="none" normalizeH="0" baseline="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hương </a:t>
            </a:r>
            <a:r>
              <a:rPr kumimoji="0" lang="en-US" altLang="en-US" sz="2000" b="1" i="0" u="none" strike="noStrike" cap="none" normalizeH="0" baseline="0" smtClean="0" bmk="_Toc1738975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III. PHƯƠNG TRÌNH VÀ HỆ PHƯƠNG TRÌNH</a:t>
            </a:r>
            <a:endParaRPr kumimoji="0" lang="en-US" altLang="en-US" sz="2000" b="1" i="0" u="none" strike="noStrike" cap="none" normalizeH="0" baseline="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smtClean="0">
              <a:ln>
                <a:noFill/>
              </a:ln>
              <a:solidFill>
                <a:srgbClr val="FF0000"/>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373774" y="2403449"/>
            <a:ext cx="9622973" cy="1623008"/>
          </a:xfrm>
          <a:prstGeom prst="rect">
            <a:avLst/>
          </a:prstGeom>
        </p:spPr>
        <p:txBody>
          <a:bodyPr wrap="square">
            <a:spAutoFit/>
          </a:bodyPr>
          <a:lstStyle/>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Giải </a:t>
            </a:r>
            <a:r>
              <a:rPr lang="en-US">
                <a:latin typeface="Times New Roman" panose="02020603050405020304" pitchFamily="18" charset="0"/>
                <a:ea typeface="Times New Roman" panose="02020603050405020304" pitchFamily="18" charset="0"/>
                <a:cs typeface="Times New Roman" panose="02020603050405020304" pitchFamily="18" charset="0"/>
              </a:rPr>
              <a:t>được các bài tập về phương trình quy về bậc nhất, </a:t>
            </a: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bậc hai ,</a:t>
            </a: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phương trình chứa ẩn trong dấu giá trị tuyệt đối, phương trình chứa ẩn dưới dấu căn.</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Giải được hệ phương trình bậc nhất hai ẩn bằng định thức, bằng máy tính bỏ túi.</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Giải được hệ phương trình bậc nhất ba ẩn.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44000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0845" y="553386"/>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02028" y="922718"/>
            <a:ext cx="2496196"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1. </a:t>
            </a:r>
            <a:r>
              <a:rPr lang="en-US" b="1" u="sng">
                <a:solidFill>
                  <a:srgbClr val="FF0000"/>
                </a:solidFill>
                <a:latin typeface="Times New Roman" panose="02020603050405020304" pitchFamily="18" charset="0"/>
                <a:ea typeface="Times New Roman" panose="02020603050405020304" pitchFamily="18" charset="0"/>
              </a:rPr>
              <a:t>Phương trình một ẩn</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968234" y="1498636"/>
            <a:ext cx="9018531" cy="1061684"/>
          </a:xfrm>
          <a:prstGeom prst="rect">
            <a:avLst/>
          </a:prstGeom>
        </p:spPr>
      </p:pic>
      <p:pic>
        <p:nvPicPr>
          <p:cNvPr id="12" name="Picture 11"/>
          <p:cNvPicPr>
            <a:picLocks noChangeAspect="1"/>
          </p:cNvPicPr>
          <p:nvPr/>
        </p:nvPicPr>
        <p:blipFill>
          <a:blip r:embed="rId4"/>
          <a:stretch>
            <a:fillRect/>
          </a:stretch>
        </p:blipFill>
        <p:spPr>
          <a:xfrm>
            <a:off x="968234" y="2726500"/>
            <a:ext cx="10510319" cy="409738"/>
          </a:xfrm>
          <a:prstGeom prst="rect">
            <a:avLst/>
          </a:prstGeom>
        </p:spPr>
      </p:pic>
      <p:sp>
        <p:nvSpPr>
          <p:cNvPr id="13" name="Rectangle 12"/>
          <p:cNvSpPr/>
          <p:nvPr/>
        </p:nvSpPr>
        <p:spPr>
          <a:xfrm>
            <a:off x="302028" y="3302418"/>
            <a:ext cx="3092513"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rPr>
              <a:t>Phương trình tương đương</a:t>
            </a:r>
            <a:endParaRPr lang="en-US" b="1">
              <a:solidFill>
                <a:srgbClr val="FF0000"/>
              </a:solidFill>
              <a:latin typeface="Times New Roman" panose="02020603050405020304" pitchFamily="18" charset="0"/>
              <a:ea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2755894490"/>
              </p:ext>
            </p:extLst>
          </p:nvPr>
        </p:nvGraphicFramePr>
        <p:xfrm>
          <a:off x="3794516" y="3357237"/>
          <a:ext cx="4239141" cy="527147"/>
        </p:xfrm>
        <a:graphic>
          <a:graphicData uri="http://schemas.openxmlformats.org/presentationml/2006/ole">
            <mc:AlternateContent xmlns:mc="http://schemas.openxmlformats.org/markup-compatibility/2006">
              <mc:Choice xmlns:v="urn:schemas-microsoft-com:vml" Requires="v">
                <p:oleObj spid="_x0000_s82038" name="Equation" r:id="rId5" imgW="1841500" imgH="228600" progId="Equation.DSMT4">
                  <p:embed/>
                </p:oleObj>
              </mc:Choice>
              <mc:Fallback>
                <p:oleObj name="Equation" r:id="rId5" imgW="1841500" imgH="228600" progId="Equation.DSMT4">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4516" y="3357237"/>
                        <a:ext cx="4239141" cy="527147"/>
                      </a:xfrm>
                      <a:prstGeom prst="rect">
                        <a:avLst/>
                      </a:prstGeom>
                      <a:noFill/>
                    </p:spPr>
                  </p:pic>
                </p:oleObj>
              </mc:Fallback>
            </mc:AlternateContent>
          </a:graphicData>
        </a:graphic>
      </p:graphicFrame>
      <p:pic>
        <p:nvPicPr>
          <p:cNvPr id="16" name="Picture 15"/>
          <p:cNvPicPr>
            <a:picLocks noChangeAspect="1"/>
          </p:cNvPicPr>
          <p:nvPr/>
        </p:nvPicPr>
        <p:blipFill>
          <a:blip r:embed="rId7"/>
          <a:stretch>
            <a:fillRect/>
          </a:stretch>
        </p:blipFill>
        <p:spPr>
          <a:xfrm>
            <a:off x="838961" y="3956229"/>
            <a:ext cx="8798843" cy="1173480"/>
          </a:xfrm>
          <a:prstGeom prst="rect">
            <a:avLst/>
          </a:prstGeom>
        </p:spPr>
      </p:pic>
      <p:sp>
        <p:nvSpPr>
          <p:cNvPr id="17" name="Rectangle 16"/>
          <p:cNvSpPr/>
          <p:nvPr/>
        </p:nvSpPr>
        <p:spPr>
          <a:xfrm>
            <a:off x="302028" y="4817615"/>
            <a:ext cx="2528256"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3. </a:t>
            </a:r>
            <a:r>
              <a:rPr lang="en-US" b="1" u="sng">
                <a:solidFill>
                  <a:srgbClr val="FF0000"/>
                </a:solidFill>
                <a:latin typeface="Times New Roman" panose="02020603050405020304" pitchFamily="18" charset="0"/>
                <a:ea typeface="Times New Roman" panose="02020603050405020304" pitchFamily="18" charset="0"/>
              </a:rPr>
              <a:t>Phương trình hệ quả</a:t>
            </a:r>
            <a:r>
              <a:rPr lang="en-US" b="1">
                <a:solidFill>
                  <a:srgbClr val="FF0000"/>
                </a:solidFill>
                <a:latin typeface="Times New Roman" panose="02020603050405020304" pitchFamily="18" charset="0"/>
                <a:ea typeface="Times New Roman" panose="02020603050405020304" pitchFamily="18" charset="0"/>
              </a:rPr>
              <a:t> </a:t>
            </a:r>
          </a:p>
        </p:txBody>
      </p:sp>
      <p:pic>
        <p:nvPicPr>
          <p:cNvPr id="18" name="Picture 17"/>
          <p:cNvPicPr>
            <a:picLocks noChangeAspect="1"/>
          </p:cNvPicPr>
          <p:nvPr/>
        </p:nvPicPr>
        <p:blipFill>
          <a:blip r:embed="rId8"/>
          <a:stretch>
            <a:fillRect/>
          </a:stretch>
        </p:blipFill>
        <p:spPr>
          <a:xfrm>
            <a:off x="968234" y="5325446"/>
            <a:ext cx="9398764" cy="1002792"/>
          </a:xfrm>
          <a:prstGeom prst="rect">
            <a:avLst/>
          </a:prstGeom>
        </p:spPr>
      </p:pic>
      <p:sp>
        <p:nvSpPr>
          <p:cNvPr id="19" name="Rectangle 9"/>
          <p:cNvSpPr>
            <a:spLocks noChangeArrowheads="1"/>
          </p:cNvSpPr>
          <p:nvPr/>
        </p:nvSpPr>
        <p:spPr bwMode="auto">
          <a:xfrm>
            <a:off x="801355" y="32478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426160803"/>
              </p:ext>
            </p:extLst>
          </p:nvPr>
        </p:nvGraphicFramePr>
        <p:xfrm>
          <a:off x="4771177" y="6102324"/>
          <a:ext cx="3388711" cy="451828"/>
        </p:xfrm>
        <a:graphic>
          <a:graphicData uri="http://schemas.openxmlformats.org/presentationml/2006/ole">
            <mc:AlternateContent xmlns:mc="http://schemas.openxmlformats.org/markup-compatibility/2006">
              <mc:Choice xmlns:v="urn:schemas-microsoft-com:vml" Requires="v">
                <p:oleObj spid="_x0000_s82039" name="Equation" r:id="rId9" imgW="1714500" imgH="228600" progId="Equation.DSMT4">
                  <p:embed/>
                </p:oleObj>
              </mc:Choice>
              <mc:Fallback>
                <p:oleObj name="Equation" r:id="rId9" imgW="1714500" imgH="228600" progId="Equation.DSMT4">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71177" y="6102324"/>
                        <a:ext cx="3388711" cy="451828"/>
                      </a:xfrm>
                      <a:prstGeom prst="rect">
                        <a:avLst/>
                      </a:prstGeom>
                      <a:noFill/>
                    </p:spPr>
                  </p:pic>
                </p:oleObj>
              </mc:Fallback>
            </mc:AlternateContent>
          </a:graphicData>
        </a:graphic>
      </p:graphicFrame>
    </p:spTree>
    <p:extLst>
      <p:ext uri="{BB962C8B-B14F-4D97-AF65-F5344CB8AC3E}">
        <p14:creationId xmlns:p14="http://schemas.microsoft.com/office/powerpoint/2010/main" val="372855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P spid="17"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21108" y="710141"/>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346178556"/>
              </p:ext>
            </p:extLst>
          </p:nvPr>
        </p:nvGraphicFramePr>
        <p:xfrm>
          <a:off x="938213" y="1858964"/>
          <a:ext cx="2418941" cy="600070"/>
        </p:xfrm>
        <a:graphic>
          <a:graphicData uri="http://schemas.openxmlformats.org/presentationml/2006/ole">
            <mc:AlternateContent xmlns:mc="http://schemas.openxmlformats.org/markup-compatibility/2006">
              <mc:Choice xmlns:v="urn:schemas-microsoft-com:vml" Requires="v">
                <p:oleObj spid="_x0000_s83230" name="Equation" r:id="rId3" imgW="990360" imgH="241200" progId="Equation.DSMT4">
                  <p:embed/>
                </p:oleObj>
              </mc:Choice>
              <mc:Fallback>
                <p:oleObj name="Equation" r:id="rId3" imgW="990360" imgH="241200" progId="Equation.DSMT4">
                  <p:embed/>
                  <p:pic>
                    <p:nvPicPr>
                      <p:cNvPr id="0" name="Object 1"/>
                      <p:cNvPicPr>
                        <a:picLocks noChangeAspect="1" noChangeArrowheads="1"/>
                      </p:cNvPicPr>
                      <p:nvPr/>
                    </p:nvPicPr>
                    <p:blipFill>
                      <a:blip r:embed="rId4"/>
                      <a:srcRect/>
                      <a:stretch>
                        <a:fillRect/>
                      </a:stretch>
                    </p:blipFill>
                    <p:spPr bwMode="auto">
                      <a:xfrm>
                        <a:off x="938213" y="1858964"/>
                        <a:ext cx="2418941" cy="60007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646937039"/>
              </p:ext>
            </p:extLst>
          </p:nvPr>
        </p:nvGraphicFramePr>
        <p:xfrm>
          <a:off x="938213" y="2750453"/>
          <a:ext cx="3760788" cy="563563"/>
        </p:xfrm>
        <a:graphic>
          <a:graphicData uri="http://schemas.openxmlformats.org/presentationml/2006/ole">
            <mc:AlternateContent xmlns:mc="http://schemas.openxmlformats.org/markup-compatibility/2006">
              <mc:Choice xmlns:v="urn:schemas-microsoft-com:vml" Requires="v">
                <p:oleObj spid="_x0000_s83231" name="Equation" r:id="rId5" imgW="1257120" imgH="228600" progId="Equation.DSMT4">
                  <p:embed/>
                </p:oleObj>
              </mc:Choice>
              <mc:Fallback>
                <p:oleObj name="Equation" r:id="rId5" imgW="1257120" imgH="228600" progId="Equation.DSMT4">
                  <p:embed/>
                  <p:pic>
                    <p:nvPicPr>
                      <p:cNvPr id="0" name="Object 3"/>
                      <p:cNvPicPr>
                        <a:picLocks noChangeAspect="1" noChangeArrowheads="1"/>
                      </p:cNvPicPr>
                      <p:nvPr/>
                    </p:nvPicPr>
                    <p:blipFill>
                      <a:blip r:embed="rId6"/>
                      <a:srcRect/>
                      <a:stretch>
                        <a:fillRect/>
                      </a:stretch>
                    </p:blipFill>
                    <p:spPr bwMode="auto">
                      <a:xfrm>
                        <a:off x="938213" y="2750453"/>
                        <a:ext cx="3760788" cy="563563"/>
                      </a:xfrm>
                      <a:prstGeom prst="rect">
                        <a:avLst/>
                      </a:prstGeom>
                      <a:noFill/>
                    </p:spPr>
                  </p:pic>
                </p:oleObj>
              </mc:Fallback>
            </mc:AlternateContent>
          </a:graphicData>
        </a:graphic>
      </p:graphicFrame>
      <p:sp>
        <p:nvSpPr>
          <p:cNvPr id="9" name="Rectangle 8"/>
          <p:cNvSpPr/>
          <p:nvPr/>
        </p:nvSpPr>
        <p:spPr>
          <a:xfrm>
            <a:off x="535624" y="1198213"/>
            <a:ext cx="2682145"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rPr>
              <a:t>Ví dụ 1: </a:t>
            </a:r>
            <a:r>
              <a:rPr lang="en-US">
                <a:latin typeface="Times New Roman" panose="02020603050405020304" pitchFamily="18" charset="0"/>
                <a:ea typeface="Times New Roman" panose="02020603050405020304" pitchFamily="18" charset="0"/>
              </a:rPr>
              <a:t>Cho phương trình</a:t>
            </a:r>
            <a:endParaRPr lang="en-US"/>
          </a:p>
        </p:txBody>
      </p:sp>
      <p:sp>
        <p:nvSpPr>
          <p:cNvPr id="10" name="Rectangle 9"/>
          <p:cNvSpPr/>
          <p:nvPr/>
        </p:nvSpPr>
        <p:spPr>
          <a:xfrm>
            <a:off x="5267282" y="1974333"/>
            <a:ext cx="155042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có tập nghiệm </a:t>
            </a:r>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3564595125"/>
              </p:ext>
            </p:extLst>
          </p:nvPr>
        </p:nvGraphicFramePr>
        <p:xfrm>
          <a:off x="6910250" y="1895916"/>
          <a:ext cx="897915" cy="466225"/>
        </p:xfrm>
        <a:graphic>
          <a:graphicData uri="http://schemas.openxmlformats.org/presentationml/2006/ole">
            <mc:AlternateContent xmlns:mc="http://schemas.openxmlformats.org/markup-compatibility/2006">
              <mc:Choice xmlns:v="urn:schemas-microsoft-com:vml" Requires="v">
                <p:oleObj spid="_x0000_s83232" name="Equation" r:id="rId7" imgW="494870" imgH="253780" progId="Equation.DSMT4">
                  <p:embed/>
                </p:oleObj>
              </mc:Choice>
              <mc:Fallback>
                <p:oleObj name="Equation" r:id="rId7" imgW="494870" imgH="253780" progId="Equation.DSMT4">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10250" y="1895916"/>
                        <a:ext cx="897915" cy="466225"/>
                      </a:xfrm>
                      <a:prstGeom prst="rect">
                        <a:avLst/>
                      </a:prstGeom>
                      <a:noFill/>
                    </p:spPr>
                  </p:pic>
                </p:oleObj>
              </mc:Fallback>
            </mc:AlternateContent>
          </a:graphicData>
        </a:graphic>
      </p:graphicFrame>
      <p:sp>
        <p:nvSpPr>
          <p:cNvPr id="13" name="Rectangle 12"/>
          <p:cNvSpPr/>
          <p:nvPr/>
        </p:nvSpPr>
        <p:spPr>
          <a:xfrm>
            <a:off x="5267282" y="2869193"/>
            <a:ext cx="1550424"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có tập nghiệm </a:t>
            </a:r>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653983264"/>
              </p:ext>
            </p:extLst>
          </p:nvPr>
        </p:nvGraphicFramePr>
        <p:xfrm>
          <a:off x="6910250" y="2813705"/>
          <a:ext cx="1191873" cy="480307"/>
        </p:xfrm>
        <a:graphic>
          <a:graphicData uri="http://schemas.openxmlformats.org/presentationml/2006/ole">
            <mc:AlternateContent xmlns:mc="http://schemas.openxmlformats.org/markup-compatibility/2006">
              <mc:Choice xmlns:v="urn:schemas-microsoft-com:vml" Requires="v">
                <p:oleObj spid="_x0000_s83233" name="Equation" r:id="rId9" imgW="634725" imgH="253890" progId="Equation.DSMT4">
                  <p:embed/>
                </p:oleObj>
              </mc:Choice>
              <mc:Fallback>
                <p:oleObj name="Equation" r:id="rId9" imgW="634725" imgH="253890" progId="Equation.DSMT4">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10250" y="2813705"/>
                        <a:ext cx="1191873" cy="480307"/>
                      </a:xfrm>
                      <a:prstGeom prst="rect">
                        <a:avLst/>
                      </a:prstGeom>
                      <a:noFill/>
                    </p:spPr>
                  </p:pic>
                </p:oleObj>
              </mc:Fallback>
            </mc:AlternateContent>
          </a:graphicData>
        </a:graphic>
      </p:graphicFrame>
      <p:sp>
        <p:nvSpPr>
          <p:cNvPr id="16" name="Rectangle 15"/>
          <p:cNvSpPr/>
          <p:nvPr/>
        </p:nvSpPr>
        <p:spPr>
          <a:xfrm>
            <a:off x="8527733" y="2362141"/>
            <a:ext cx="1088760"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Nhận xét:</a:t>
            </a:r>
            <a:endParaRPr lang="en-US"/>
          </a:p>
        </p:txBody>
      </p:sp>
      <p:graphicFrame>
        <p:nvGraphicFramePr>
          <p:cNvPr id="18" name="Object 17"/>
          <p:cNvGraphicFramePr>
            <a:graphicFrameLocks noChangeAspect="1"/>
          </p:cNvGraphicFramePr>
          <p:nvPr>
            <p:extLst>
              <p:ext uri="{D42A27DB-BD31-4B8C-83A1-F6EECF244321}">
                <p14:modId xmlns:p14="http://schemas.microsoft.com/office/powerpoint/2010/main" val="892392181"/>
              </p:ext>
            </p:extLst>
          </p:nvPr>
        </p:nvGraphicFramePr>
        <p:xfrm>
          <a:off x="9824365" y="2284517"/>
          <a:ext cx="1092873" cy="524579"/>
        </p:xfrm>
        <a:graphic>
          <a:graphicData uri="http://schemas.openxmlformats.org/presentationml/2006/ole">
            <mc:AlternateContent xmlns:mc="http://schemas.openxmlformats.org/markup-compatibility/2006">
              <mc:Choice xmlns:v="urn:schemas-microsoft-com:vml" Requires="v">
                <p:oleObj spid="_x0000_s83234" name="Equation" r:id="rId11" imgW="469900" imgH="228600" progId="Equation.DSMT4">
                  <p:embed/>
                </p:oleObj>
              </mc:Choice>
              <mc:Fallback>
                <p:oleObj name="Equation" r:id="rId11" imgW="469900" imgH="228600" progId="Equation.DSMT4">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24365" y="2284517"/>
                        <a:ext cx="1092873" cy="524579"/>
                      </a:xfrm>
                      <a:prstGeom prst="rect">
                        <a:avLst/>
                      </a:prstGeom>
                      <a:noFill/>
                    </p:spPr>
                  </p:pic>
                </p:oleObj>
              </mc:Fallback>
            </mc:AlternateContent>
          </a:graphicData>
        </a:graphic>
      </p:graphicFrame>
      <p:sp>
        <p:nvSpPr>
          <p:cNvPr id="19" name="Rectangle 18"/>
          <p:cNvSpPr/>
          <p:nvPr/>
        </p:nvSpPr>
        <p:spPr>
          <a:xfrm>
            <a:off x="731567" y="3669166"/>
            <a:ext cx="8173364" cy="410882"/>
          </a:xfrm>
          <a:prstGeom prst="rect">
            <a:avLst/>
          </a:prstGeom>
        </p:spPr>
        <p:txBody>
          <a:bodyPr wrap="square">
            <a:spAutoFit/>
          </a:bodyPr>
          <a:lstStyle/>
          <a:p>
            <a:pPr indent="270510">
              <a:lnSpc>
                <a:spcPct val="115000"/>
              </a:lnSpc>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Ta </a:t>
            </a:r>
            <a:r>
              <a:rPr lang="en-US">
                <a:latin typeface="Times New Roman" panose="02020603050405020304" pitchFamily="18" charset="0"/>
                <a:ea typeface="Times New Roman" panose="02020603050405020304" pitchFamily="18" charset="0"/>
                <a:cs typeface="Times New Roman" panose="02020603050405020304" pitchFamily="18" charset="0"/>
              </a:rPr>
              <a:t>nói phương trình (2) là phương trình hệ quả của phương trình (1).</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rotWithShape="1">
          <a:blip r:embed="rId13"/>
          <a:srcRect r="2899" b="37033"/>
          <a:stretch/>
        </p:blipFill>
        <p:spPr>
          <a:xfrm>
            <a:off x="1012578" y="4163204"/>
            <a:ext cx="9358223" cy="821792"/>
          </a:xfrm>
          <a:prstGeom prst="rect">
            <a:avLst/>
          </a:prstGeom>
        </p:spPr>
      </p:pic>
      <p:pic>
        <p:nvPicPr>
          <p:cNvPr id="21" name="Picture 20"/>
          <p:cNvPicPr>
            <a:picLocks noChangeAspect="1"/>
          </p:cNvPicPr>
          <p:nvPr/>
        </p:nvPicPr>
        <p:blipFill>
          <a:blip r:embed="rId14"/>
          <a:stretch>
            <a:fillRect/>
          </a:stretch>
        </p:blipFill>
        <p:spPr>
          <a:xfrm>
            <a:off x="535624" y="5048248"/>
            <a:ext cx="9760812" cy="1379381"/>
          </a:xfrm>
          <a:prstGeom prst="rect">
            <a:avLst/>
          </a:prstGeom>
        </p:spPr>
      </p:pic>
    </p:spTree>
    <p:extLst>
      <p:ext uri="{BB962C8B-B14F-4D97-AF65-F5344CB8AC3E}">
        <p14:creationId xmlns:p14="http://schemas.microsoft.com/office/powerpoint/2010/main" val="180287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6" presetClass="entr" presetSubtype="16" fill="hold"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circle(in)">
                                      <p:cBhvr>
                                        <p:cTn id="68" dur="200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1000"/>
                                        <p:tgtEl>
                                          <p:spTgt spid="21"/>
                                        </p:tgtEl>
                                      </p:cBhvr>
                                    </p:animEffect>
                                    <p:anim calcmode="lin" valueType="num">
                                      <p:cBhvr>
                                        <p:cTn id="74" dur="1000" fill="hold"/>
                                        <p:tgtEl>
                                          <p:spTgt spid="21"/>
                                        </p:tgtEl>
                                        <p:attrNameLst>
                                          <p:attrName>ppt_x</p:attrName>
                                        </p:attrNameLst>
                                      </p:cBhvr>
                                      <p:tavLst>
                                        <p:tav tm="0">
                                          <p:val>
                                            <p:strVal val="#ppt_x"/>
                                          </p:val>
                                        </p:tav>
                                        <p:tav tm="100000">
                                          <p:val>
                                            <p:strVal val="#ppt_x"/>
                                          </p:val>
                                        </p:tav>
                                      </p:tavLst>
                                    </p:anim>
                                    <p:anim calcmode="lin" valueType="num">
                                      <p:cBhvr>
                                        <p:cTn id="7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6" grpId="0"/>
      <p:bldP spid="19"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27677" y="779027"/>
            <a:ext cx="2662908"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FF0000"/>
                </a:solidFill>
                <a:latin typeface="Times New Roman" panose="02020603050405020304" pitchFamily="18" charset="0"/>
                <a:ea typeface="Times New Roman" panose="02020603050405020304" pitchFamily="18" charset="0"/>
              </a:rPr>
              <a:t>4. </a:t>
            </a:r>
            <a:r>
              <a:rPr lang="en-US" b="1" u="sng">
                <a:solidFill>
                  <a:srgbClr val="FF0000"/>
                </a:solidFill>
                <a:latin typeface="Times New Roman" panose="02020603050405020304" pitchFamily="18" charset="0"/>
                <a:ea typeface="Times New Roman" panose="02020603050405020304" pitchFamily="18" charset="0"/>
              </a:rPr>
              <a:t>Phương trình nhiều ẩn</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970159" y="1539594"/>
            <a:ext cx="9325420" cy="1255667"/>
          </a:xfrm>
          <a:prstGeom prst="rect">
            <a:avLst/>
          </a:prstGeom>
        </p:spPr>
      </p:pic>
      <p:sp>
        <p:nvSpPr>
          <p:cNvPr id="7" name="Rectangle 6"/>
          <p:cNvSpPr/>
          <p:nvPr/>
        </p:nvSpPr>
        <p:spPr>
          <a:xfrm>
            <a:off x="427677" y="3124258"/>
            <a:ext cx="3127779"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5. </a:t>
            </a:r>
            <a:r>
              <a:rPr lang="en-US" b="1" u="sng">
                <a:solidFill>
                  <a:srgbClr val="FF0000"/>
                </a:solidFill>
                <a:latin typeface="Times New Roman" panose="02020603050405020304" pitchFamily="18" charset="0"/>
                <a:ea typeface="Times New Roman" panose="02020603050405020304" pitchFamily="18" charset="0"/>
              </a:rPr>
              <a:t>Phương trình chứa tham số</a:t>
            </a:r>
            <a:endParaRPr lang="en-US" b="1">
              <a:solidFill>
                <a:srgbClr val="FF0000"/>
              </a:solidFill>
              <a:latin typeface="Times New Roman" panose="02020603050405020304" pitchFamily="18" charset="0"/>
              <a:ea typeface="Times New Roman" panose="02020603050405020304" pitchFamily="18" charset="0"/>
            </a:endParaRPr>
          </a:p>
        </p:txBody>
      </p:sp>
      <p:sp>
        <p:nvSpPr>
          <p:cNvPr id="8" name="Rectangle 7"/>
          <p:cNvSpPr/>
          <p:nvPr/>
        </p:nvSpPr>
        <p:spPr>
          <a:xfrm>
            <a:off x="3903542" y="3217617"/>
            <a:ext cx="6096000" cy="729430"/>
          </a:xfrm>
          <a:prstGeom prst="rect">
            <a:avLst/>
          </a:prstGeom>
        </p:spPr>
        <p:txBody>
          <a:bodyPr>
            <a:spAutoFit/>
          </a:bodyPr>
          <a:lstStyle/>
          <a:p>
            <a:pPr>
              <a:lnSpc>
                <a:spcPct val="115000"/>
              </a:lnSpc>
              <a:spcAft>
                <a:spcPts val="1000"/>
              </a:spcAft>
            </a:pPr>
            <a:r>
              <a:rPr lang="en-US">
                <a:latin typeface="Times New Roman" panose="02020603050405020304" pitchFamily="18" charset="0"/>
                <a:ea typeface="Times New Roman" panose="02020603050405020304" pitchFamily="18" charset="0"/>
                <a:cs typeface="Times New Roman" panose="02020603050405020304" pitchFamily="18" charset="0"/>
              </a:rPr>
              <a:t>Phương trình chứa tham số là những phương trình trong đó ngoài các ẩn còn có những chữ khác ẩn (tham số).</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 name="Rectangle 8"/>
          <p:cNvSpPr/>
          <p:nvPr/>
        </p:nvSpPr>
        <p:spPr>
          <a:xfrm>
            <a:off x="427677" y="4187839"/>
            <a:ext cx="1986441"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6. </a:t>
            </a:r>
            <a:r>
              <a:rPr lang="en-US" b="1" u="sng">
                <a:solidFill>
                  <a:srgbClr val="FF0000"/>
                </a:solidFill>
                <a:latin typeface="Times New Roman" panose="02020603050405020304" pitchFamily="18" charset="0"/>
                <a:ea typeface="Times New Roman" panose="02020603050405020304" pitchFamily="18" charset="0"/>
              </a:rPr>
              <a:t>Bài tập áp dụng</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2414119" y="4356152"/>
            <a:ext cx="9499208" cy="959910"/>
          </a:xfrm>
          <a:prstGeom prst="rect">
            <a:avLst/>
          </a:prstGeom>
        </p:spPr>
      </p:pic>
      <p:pic>
        <p:nvPicPr>
          <p:cNvPr id="13" name="Picture 12"/>
          <p:cNvPicPr>
            <a:picLocks noChangeAspect="1"/>
          </p:cNvPicPr>
          <p:nvPr/>
        </p:nvPicPr>
        <p:blipFill rotWithShape="1">
          <a:blip r:embed="rId4"/>
          <a:srcRect r="67990" b="18993"/>
          <a:stretch/>
        </p:blipFill>
        <p:spPr>
          <a:xfrm>
            <a:off x="786710" y="5147321"/>
            <a:ext cx="3524033" cy="521960"/>
          </a:xfrm>
          <a:prstGeom prst="rect">
            <a:avLst/>
          </a:prstGeom>
        </p:spPr>
      </p:pic>
      <p:pic>
        <p:nvPicPr>
          <p:cNvPr id="15" name="Picture 14"/>
          <p:cNvPicPr>
            <a:picLocks noChangeAspect="1"/>
          </p:cNvPicPr>
          <p:nvPr/>
        </p:nvPicPr>
        <p:blipFill rotWithShape="1">
          <a:blip r:embed="rId5"/>
          <a:srcRect r="54191" b="-10312"/>
          <a:stretch/>
        </p:blipFill>
        <p:spPr>
          <a:xfrm>
            <a:off x="1368459" y="5645667"/>
            <a:ext cx="5737735" cy="450048"/>
          </a:xfrm>
          <a:prstGeom prst="rect">
            <a:avLst/>
          </a:prstGeom>
        </p:spPr>
      </p:pic>
      <p:pic>
        <p:nvPicPr>
          <p:cNvPr id="16" name="Picture 15"/>
          <p:cNvPicPr>
            <a:picLocks noChangeAspect="1"/>
          </p:cNvPicPr>
          <p:nvPr/>
        </p:nvPicPr>
        <p:blipFill rotWithShape="1">
          <a:blip r:embed="rId6"/>
          <a:srcRect r="52060" b="5387"/>
          <a:stretch/>
        </p:blipFill>
        <p:spPr>
          <a:xfrm>
            <a:off x="1423078" y="6211881"/>
            <a:ext cx="4960927" cy="426878"/>
          </a:xfrm>
          <a:prstGeom prst="rect">
            <a:avLst/>
          </a:prstGeom>
        </p:spPr>
      </p:pic>
    </p:spTree>
    <p:extLst>
      <p:ext uri="{BB962C8B-B14F-4D97-AF65-F5344CB8AC3E}">
        <p14:creationId xmlns:p14="http://schemas.microsoft.com/office/powerpoint/2010/main" val="1087786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54259" y="779027"/>
            <a:ext cx="2281394" cy="507831"/>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Áp dụng trắc nghiệm</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515319" y="1432420"/>
            <a:ext cx="11695421" cy="1105989"/>
          </a:xfrm>
          <a:prstGeom prst="rect">
            <a:avLst/>
          </a:prstGeom>
        </p:spPr>
      </p:pic>
      <p:graphicFrame>
        <p:nvGraphicFramePr>
          <p:cNvPr id="7" name="Object 6"/>
          <p:cNvGraphicFramePr>
            <a:graphicFrameLocks noChangeAspect="1"/>
          </p:cNvGraphicFramePr>
          <p:nvPr>
            <p:extLst>
              <p:ext uri="{D42A27DB-BD31-4B8C-83A1-F6EECF244321}">
                <p14:modId xmlns:p14="http://schemas.microsoft.com/office/powerpoint/2010/main" val="2852638963"/>
              </p:ext>
            </p:extLst>
          </p:nvPr>
        </p:nvGraphicFramePr>
        <p:xfrm>
          <a:off x="940532" y="3445790"/>
          <a:ext cx="1595121" cy="1788469"/>
        </p:xfrm>
        <a:graphic>
          <a:graphicData uri="http://schemas.openxmlformats.org/presentationml/2006/ole">
            <mc:AlternateContent xmlns:mc="http://schemas.openxmlformats.org/markup-compatibility/2006">
              <mc:Choice xmlns:v="urn:schemas-microsoft-com:vml" Requires="v">
                <p:oleObj spid="_x0000_s165929" name="Equation" r:id="rId4" imgW="634725" imgH="710891" progId="Equation.DSMT4">
                  <p:embed/>
                </p:oleObj>
              </mc:Choice>
              <mc:Fallback>
                <p:oleObj name="Equation" r:id="rId4" imgW="634725" imgH="710891"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532" y="3445790"/>
                        <a:ext cx="1595121" cy="1788469"/>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70976236"/>
              </p:ext>
            </p:extLst>
          </p:nvPr>
        </p:nvGraphicFramePr>
        <p:xfrm>
          <a:off x="2687350" y="3445789"/>
          <a:ext cx="1595121" cy="1788469"/>
        </p:xfrm>
        <a:graphic>
          <a:graphicData uri="http://schemas.openxmlformats.org/presentationml/2006/ole">
            <mc:AlternateContent xmlns:mc="http://schemas.openxmlformats.org/markup-compatibility/2006">
              <mc:Choice xmlns:v="urn:schemas-microsoft-com:vml" Requires="v">
                <p:oleObj spid="_x0000_s165930" name="Equation" r:id="rId6" imgW="634725" imgH="710891" progId="Equation.DSMT4">
                  <p:embed/>
                </p:oleObj>
              </mc:Choice>
              <mc:Fallback>
                <p:oleObj name="Equation" r:id="rId6" imgW="634725" imgH="710891" progId="Equation.DSMT4">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87350" y="3445789"/>
                        <a:ext cx="1595121" cy="1788469"/>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022562209"/>
              </p:ext>
            </p:extLst>
          </p:nvPr>
        </p:nvGraphicFramePr>
        <p:xfrm>
          <a:off x="4663226" y="4055921"/>
          <a:ext cx="1401773" cy="435033"/>
        </p:xfrm>
        <a:graphic>
          <a:graphicData uri="http://schemas.openxmlformats.org/presentationml/2006/ole">
            <mc:AlternateContent xmlns:mc="http://schemas.openxmlformats.org/markup-compatibility/2006">
              <mc:Choice xmlns:v="urn:schemas-microsoft-com:vml" Requires="v">
                <p:oleObj spid="_x0000_s165931" name="Equation" r:id="rId8" imgW="545626" imgH="177646" progId="Equation.DSMT4">
                  <p:embed/>
                </p:oleObj>
              </mc:Choice>
              <mc:Fallback>
                <p:oleObj name="Equation" r:id="rId8" imgW="545626" imgH="177646" progId="Equation.DSMT4">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63226" y="4055921"/>
                        <a:ext cx="1401773" cy="435033"/>
                      </a:xfrm>
                      <a:prstGeom prst="rect">
                        <a:avLst/>
                      </a:prstGeom>
                      <a:noFill/>
                    </p:spPr>
                  </p:pic>
                </p:oleObj>
              </mc:Fallback>
            </mc:AlternateContent>
          </a:graphicData>
        </a:graphic>
      </p:graphicFrame>
      <p:sp>
        <p:nvSpPr>
          <p:cNvPr id="10" name="Rectangle 4"/>
          <p:cNvSpPr>
            <a:spLocks noChangeArrowheads="1"/>
          </p:cNvSpPr>
          <p:nvPr/>
        </p:nvSpPr>
        <p:spPr bwMode="auto">
          <a:xfrm>
            <a:off x="764340" y="2807434"/>
            <a:ext cx="115018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Điều kiện</a:t>
            </a: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5"/>
          <p:cNvSpPr>
            <a:spLocks noChangeArrowheads="1"/>
          </p:cNvSpPr>
          <p:nvPr/>
        </p:nvSpPr>
        <p:spPr bwMode="auto">
          <a:xfrm>
            <a:off x="2417475" y="3635175"/>
            <a:ext cx="2751797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84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54259" y="779027"/>
            <a:ext cx="2281394" cy="507831"/>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Áp dụng trắc nghiệm</a:t>
            </a:r>
            <a:endParaRPr lang="en-US" b="1">
              <a:solidFill>
                <a:srgbClr val="00B0F0"/>
              </a:solidFill>
              <a:latin typeface="Times New Roman" panose="02020603050405020304" pitchFamily="18" charset="0"/>
              <a:ea typeface="Times New Roman" panose="02020603050405020304" pitchFamily="18" charset="0"/>
            </a:endParaRPr>
          </a:p>
        </p:txBody>
      </p:sp>
      <p:sp>
        <p:nvSpPr>
          <p:cNvPr id="11" name="Rectangle 5"/>
          <p:cNvSpPr>
            <a:spLocks noChangeArrowheads="1"/>
          </p:cNvSpPr>
          <p:nvPr/>
        </p:nvSpPr>
        <p:spPr bwMode="auto">
          <a:xfrm>
            <a:off x="2417475" y="3635175"/>
            <a:ext cx="2751797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9" name="Picture 18"/>
          <p:cNvPicPr>
            <a:picLocks noChangeAspect="1"/>
          </p:cNvPicPr>
          <p:nvPr/>
        </p:nvPicPr>
        <p:blipFill>
          <a:blip r:embed="rId3"/>
          <a:stretch>
            <a:fillRect/>
          </a:stretch>
        </p:blipFill>
        <p:spPr>
          <a:xfrm>
            <a:off x="413575" y="1469410"/>
            <a:ext cx="9655059" cy="967550"/>
          </a:xfrm>
          <a:prstGeom prst="rect">
            <a:avLst/>
          </a:prstGeom>
        </p:spPr>
      </p:pic>
      <p:graphicFrame>
        <p:nvGraphicFramePr>
          <p:cNvPr id="20" name="Object 19"/>
          <p:cNvGraphicFramePr>
            <a:graphicFrameLocks noChangeAspect="1"/>
          </p:cNvGraphicFramePr>
          <p:nvPr>
            <p:extLst>
              <p:ext uri="{D42A27DB-BD31-4B8C-83A1-F6EECF244321}">
                <p14:modId xmlns:p14="http://schemas.microsoft.com/office/powerpoint/2010/main" val="1999878499"/>
              </p:ext>
            </p:extLst>
          </p:nvPr>
        </p:nvGraphicFramePr>
        <p:xfrm>
          <a:off x="999456" y="3370806"/>
          <a:ext cx="1536197" cy="1140510"/>
        </p:xfrm>
        <a:graphic>
          <a:graphicData uri="http://schemas.openxmlformats.org/presentationml/2006/ole">
            <mc:AlternateContent xmlns:mc="http://schemas.openxmlformats.org/markup-compatibility/2006">
              <mc:Choice xmlns:v="urn:schemas-microsoft-com:vml" Requires="v">
                <p:oleObj spid="_x0000_s167993" name="Equation" r:id="rId4" imgW="634725" imgH="457002" progId="Equation.DSMT4">
                  <p:embed/>
                </p:oleObj>
              </mc:Choice>
              <mc:Fallback>
                <p:oleObj name="Equation" r:id="rId4" imgW="634725" imgH="457002" progId="Equation.DSMT4">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9456" y="3370806"/>
                        <a:ext cx="1536197" cy="1140510"/>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2833830668"/>
              </p:ext>
            </p:extLst>
          </p:nvPr>
        </p:nvGraphicFramePr>
        <p:xfrm>
          <a:off x="2637053" y="3439906"/>
          <a:ext cx="1536197" cy="1140510"/>
        </p:xfrm>
        <a:graphic>
          <a:graphicData uri="http://schemas.openxmlformats.org/presentationml/2006/ole">
            <mc:AlternateContent xmlns:mc="http://schemas.openxmlformats.org/markup-compatibility/2006">
              <mc:Choice xmlns:v="urn:schemas-microsoft-com:vml" Requires="v">
                <p:oleObj spid="_x0000_s167994" name="Equation" r:id="rId6" imgW="634725" imgH="457002" progId="Equation.DSMT4">
                  <p:embed/>
                </p:oleObj>
              </mc:Choice>
              <mc:Fallback>
                <p:oleObj name="Equation" r:id="rId6" imgW="634725" imgH="457002" progId="Equation.DSMT4">
                  <p:embed/>
                  <p:pic>
                    <p:nvPicPr>
                      <p:cNvPr id="0" name="Object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37053" y="3439906"/>
                        <a:ext cx="1536197" cy="1140510"/>
                      </a:xfrm>
                      <a:prstGeom prst="rect">
                        <a:avLst/>
                      </a:prstGeom>
                      <a:noFill/>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2209422652"/>
              </p:ext>
            </p:extLst>
          </p:nvPr>
        </p:nvGraphicFramePr>
        <p:xfrm>
          <a:off x="4566108" y="3731579"/>
          <a:ext cx="1349992" cy="418963"/>
        </p:xfrm>
        <a:graphic>
          <a:graphicData uri="http://schemas.openxmlformats.org/presentationml/2006/ole">
            <mc:AlternateContent xmlns:mc="http://schemas.openxmlformats.org/markup-compatibility/2006">
              <mc:Choice xmlns:v="urn:schemas-microsoft-com:vml" Requires="v">
                <p:oleObj spid="_x0000_s167995" name="Equation" r:id="rId8" imgW="545626" imgH="177646" progId="Equation.DSMT4">
                  <p:embed/>
                </p:oleObj>
              </mc:Choice>
              <mc:Fallback>
                <p:oleObj name="Equation" r:id="rId8" imgW="545626" imgH="177646" progId="Equation.DSMT4">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66108" y="3731579"/>
                        <a:ext cx="1349992" cy="418963"/>
                      </a:xfrm>
                      <a:prstGeom prst="rect">
                        <a:avLst/>
                      </a:prstGeom>
                      <a:noFill/>
                    </p:spPr>
                  </p:pic>
                </p:oleObj>
              </mc:Fallback>
            </mc:AlternateContent>
          </a:graphicData>
        </a:graphic>
      </p:graphicFrame>
      <p:sp>
        <p:nvSpPr>
          <p:cNvPr id="25" name="Rectangle 15"/>
          <p:cNvSpPr>
            <a:spLocks noChangeArrowheads="1"/>
          </p:cNvSpPr>
          <p:nvPr/>
        </p:nvSpPr>
        <p:spPr bwMode="auto">
          <a:xfrm>
            <a:off x="2417474" y="4010161"/>
            <a:ext cx="1390870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27" name="Rectangle 4"/>
          <p:cNvSpPr>
            <a:spLocks noChangeArrowheads="1"/>
          </p:cNvSpPr>
          <p:nvPr/>
        </p:nvSpPr>
        <p:spPr bwMode="auto">
          <a:xfrm>
            <a:off x="764340" y="2807434"/>
            <a:ext cx="115018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Điều kiện</a:t>
            </a: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35" name="Picture 34"/>
          <p:cNvPicPr>
            <a:picLocks noChangeAspect="1"/>
          </p:cNvPicPr>
          <p:nvPr/>
        </p:nvPicPr>
        <p:blipFill>
          <a:blip r:embed="rId10"/>
          <a:stretch>
            <a:fillRect/>
          </a:stretch>
        </p:blipFill>
        <p:spPr>
          <a:xfrm>
            <a:off x="-185737" y="5043786"/>
            <a:ext cx="11781228" cy="351969"/>
          </a:xfrm>
          <a:prstGeom prst="rect">
            <a:avLst/>
          </a:prstGeom>
        </p:spPr>
      </p:pic>
    </p:spTree>
    <p:extLst>
      <p:ext uri="{BB962C8B-B14F-4D97-AF65-F5344CB8AC3E}">
        <p14:creationId xmlns:p14="http://schemas.microsoft.com/office/powerpoint/2010/main" val="115477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anim calcmode="lin" valueType="num">
                                      <p:cBhvr>
                                        <p:cTn id="36" dur="1000" fill="hold"/>
                                        <p:tgtEl>
                                          <p:spTgt spid="35"/>
                                        </p:tgtEl>
                                        <p:attrNameLst>
                                          <p:attrName>ppt_x</p:attrName>
                                        </p:attrNameLst>
                                      </p:cBhvr>
                                      <p:tavLst>
                                        <p:tav tm="0">
                                          <p:val>
                                            <p:strVal val="#ppt_x"/>
                                          </p:val>
                                        </p:tav>
                                        <p:tav tm="100000">
                                          <p:val>
                                            <p:strVal val="#ppt_x"/>
                                          </p:val>
                                        </p:tav>
                                      </p:tavLst>
                                    </p:anim>
                                    <p:anim calcmode="lin" valueType="num">
                                      <p:cBhvr>
                                        <p:cTn id="3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FF0000"/>
            </a:solidFill>
          </a:ln>
        </p:spPr>
        <p:txBody>
          <a:bodyPr wrap="none">
            <a:spAutoFit/>
          </a:bodyPr>
          <a:lstStyle/>
          <a:p>
            <a:r>
              <a:rPr lang="en-US">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54259" y="779027"/>
            <a:ext cx="2281394" cy="507831"/>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Áp dụng trắc nghiệm</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27862" y="1469326"/>
            <a:ext cx="10601229" cy="1316737"/>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4123741576"/>
              </p:ext>
            </p:extLst>
          </p:nvPr>
        </p:nvGraphicFramePr>
        <p:xfrm>
          <a:off x="1914526" y="2767071"/>
          <a:ext cx="1024238" cy="409695"/>
        </p:xfrm>
        <a:graphic>
          <a:graphicData uri="http://schemas.openxmlformats.org/presentationml/2006/ole">
            <mc:AlternateContent xmlns:mc="http://schemas.openxmlformats.org/markup-compatibility/2006">
              <mc:Choice xmlns:v="urn:schemas-microsoft-com:vml" Requires="v">
                <p:oleObj spid="_x0000_s168985" name="Equation" r:id="rId4" imgW="431425" imgH="177646" progId="Equation.DSMT4">
                  <p:embed/>
                </p:oleObj>
              </mc:Choice>
              <mc:Fallback>
                <p:oleObj name="Equation" r:id="rId4" imgW="431425" imgH="177646" progId="Equation.DSMT4">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4526" y="2767071"/>
                        <a:ext cx="1024238" cy="409695"/>
                      </a:xfrm>
                      <a:prstGeom prst="rect">
                        <a:avLst/>
                      </a:prstGeom>
                      <a:noFill/>
                    </p:spPr>
                  </p:pic>
                </p:oleObj>
              </mc:Fallback>
            </mc:AlternateContent>
          </a:graphicData>
        </a:graphic>
      </p:graphicFrame>
      <p:sp>
        <p:nvSpPr>
          <p:cNvPr id="9" name="Rectangle 4"/>
          <p:cNvSpPr>
            <a:spLocks noChangeArrowheads="1"/>
          </p:cNvSpPr>
          <p:nvPr/>
        </p:nvSpPr>
        <p:spPr bwMode="auto">
          <a:xfrm>
            <a:off x="764340" y="2807434"/>
            <a:ext cx="115018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Điều kiện</a:t>
            </a: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764340" y="3476362"/>
            <a:ext cx="2803973" cy="369332"/>
          </a:xfrm>
          <a:prstGeom prst="rect">
            <a:avLst/>
          </a:prstGeom>
        </p:spPr>
        <p:txBody>
          <a:bodyPr wrap="none">
            <a:spAutoFit/>
          </a:bodyPr>
          <a:lstStyle/>
          <a:p>
            <a:r>
              <a:rPr lang="en-US">
                <a:latin typeface="Times New Roman" panose="02020603050405020304" pitchFamily="18" charset="0"/>
                <a:ea typeface="Calibri" panose="020F0502020204030204" pitchFamily="34" charset="0"/>
              </a:rPr>
              <a:t>Khi đó phương trình đã cho </a:t>
            </a:r>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491837764"/>
              </p:ext>
            </p:extLst>
          </p:nvPr>
        </p:nvGraphicFramePr>
        <p:xfrm>
          <a:off x="3717804" y="3247997"/>
          <a:ext cx="3579597" cy="826061"/>
        </p:xfrm>
        <a:graphic>
          <a:graphicData uri="http://schemas.openxmlformats.org/presentationml/2006/ole">
            <mc:AlternateContent xmlns:mc="http://schemas.openxmlformats.org/markup-compatibility/2006">
              <mc:Choice xmlns:v="urn:schemas-microsoft-com:vml" Requires="v">
                <p:oleObj spid="_x0000_s168986" name="Equation" r:id="rId6" imgW="2222500" imgH="508000" progId="Equation.DSMT4">
                  <p:embed/>
                </p:oleObj>
              </mc:Choice>
              <mc:Fallback>
                <p:oleObj name="Equation" r:id="rId6" imgW="2222500" imgH="5080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7804" y="3247997"/>
                        <a:ext cx="3579597" cy="826061"/>
                      </a:xfrm>
                      <a:prstGeom prst="rect">
                        <a:avLst/>
                      </a:prstGeom>
                      <a:noFill/>
                    </p:spPr>
                  </p:pic>
                </p:oleObj>
              </mc:Fallback>
            </mc:AlternateContent>
          </a:graphicData>
        </a:graphic>
      </p:graphicFrame>
    </p:spTree>
    <p:extLst>
      <p:ext uri="{BB962C8B-B14F-4D97-AF65-F5344CB8AC3E}">
        <p14:creationId xmlns:p14="http://schemas.microsoft.com/office/powerpoint/2010/main" val="164260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00B0F0"/>
            </a:solidFill>
          </a:ln>
        </p:spPr>
        <p:txBody>
          <a:bodyPr wrap="none">
            <a:spAutoFit/>
          </a:bodyPr>
          <a:lstStyle/>
          <a:p>
            <a:r>
              <a:rPr lang="en-US">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0977446" y="180658"/>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525452" y="984394"/>
            <a:ext cx="8748883" cy="1236377"/>
          </a:xfrm>
          <a:prstGeom prst="rect">
            <a:avLst/>
          </a:prstGeom>
        </p:spPr>
      </p:pic>
    </p:spTree>
    <p:extLst>
      <p:ext uri="{BB962C8B-B14F-4D97-AF65-F5344CB8AC3E}">
        <p14:creationId xmlns:p14="http://schemas.microsoft.com/office/powerpoint/2010/main" val="2176723133"/>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00B0F0"/>
            </a:solidFill>
          </a:ln>
        </p:spPr>
        <p:txBody>
          <a:bodyPr wrap="none">
            <a:spAutoFit/>
          </a:bodyPr>
          <a:lstStyle/>
          <a:p>
            <a:r>
              <a:rPr lang="en-US">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0977446" y="180658"/>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86265" y="1120248"/>
            <a:ext cx="8835706" cy="1466197"/>
          </a:xfrm>
          <a:prstGeom prst="rect">
            <a:avLst/>
          </a:prstGeom>
        </p:spPr>
      </p:pic>
    </p:spTree>
    <p:extLst>
      <p:ext uri="{BB962C8B-B14F-4D97-AF65-F5344CB8AC3E}">
        <p14:creationId xmlns:p14="http://schemas.microsoft.com/office/powerpoint/2010/main" val="381122756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00B0F0"/>
            </a:solidFill>
          </a:ln>
        </p:spPr>
        <p:txBody>
          <a:bodyPr wrap="none">
            <a:spAutoFit/>
          </a:bodyPr>
          <a:lstStyle/>
          <a:p>
            <a:r>
              <a:rPr lang="en-US">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0977446" y="180658"/>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16448" y="922238"/>
            <a:ext cx="8976328" cy="1298448"/>
          </a:xfrm>
          <a:prstGeom prst="rect">
            <a:avLst/>
          </a:prstGeom>
        </p:spPr>
      </p:pic>
    </p:spTree>
    <p:extLst>
      <p:ext uri="{BB962C8B-B14F-4D97-AF65-F5344CB8AC3E}">
        <p14:creationId xmlns:p14="http://schemas.microsoft.com/office/powerpoint/2010/main" val="351841501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03542" y="409695"/>
            <a:ext cx="4042773" cy="369332"/>
          </a:xfrm>
          <a:prstGeom prst="rect">
            <a:avLst/>
          </a:prstGeom>
          <a:ln>
            <a:solidFill>
              <a:srgbClr val="00B0F0"/>
            </a:solidFill>
          </a:ln>
        </p:spPr>
        <p:txBody>
          <a:bodyPr wrap="none">
            <a:spAutoFit/>
          </a:bodyPr>
          <a:lstStyle/>
          <a:p>
            <a:r>
              <a:rPr lang="en-US">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§1. ĐẠI CƯƠNG VỀ PHƯƠNG TRÌNH </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0977446" y="180658"/>
            <a:ext cx="896399"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Bài tập</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47076" y="1033707"/>
            <a:ext cx="8803294" cy="1291481"/>
          </a:xfrm>
          <a:prstGeom prst="rect">
            <a:avLst/>
          </a:prstGeom>
        </p:spPr>
      </p:pic>
    </p:spTree>
    <p:extLst>
      <p:ext uri="{BB962C8B-B14F-4D97-AF65-F5344CB8AC3E}">
        <p14:creationId xmlns:p14="http://schemas.microsoft.com/office/powerpoint/2010/main" val="417410461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92D050"/>
            </a:solidFill>
          </a:ln>
        </p:spPr>
        <p:txBody>
          <a:bodyPr wrap="square">
            <a:spAutoFit/>
          </a:bodyPr>
          <a:lstStyle/>
          <a:p>
            <a:pPr algn="ctr">
              <a:spcBef>
                <a:spcPts val="1200"/>
              </a:spcBef>
              <a:spcAft>
                <a:spcPts val="300"/>
              </a:spcAf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03325" y="1074192"/>
            <a:ext cx="2720617" cy="390684"/>
          </a:xfrm>
          <a:prstGeom prst="rect">
            <a:avLst/>
          </a:prstGeom>
        </p:spPr>
        <p:txBody>
          <a:bodyPr wrap="none">
            <a:spAutoFit/>
          </a:bodyPr>
          <a:lstStyle/>
          <a:p>
            <a:pPr>
              <a:lnSpc>
                <a:spcPct val="115000"/>
              </a:lnSpc>
              <a:spcAft>
                <a:spcPts val="0"/>
              </a:spcAft>
              <a:tabLst>
                <a:tab pos="228600" algn="l"/>
                <a:tab pos="2743200" algn="l"/>
              </a:tabLs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a:t>
            </a:r>
            <a:r>
              <a:rPr lang="vi-VN"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ương trình bậc nhất</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Rectangle 2"/>
          <p:cNvSpPr>
            <a:spLocks noChangeArrowheads="1"/>
          </p:cNvSpPr>
          <p:nvPr/>
        </p:nvSpPr>
        <p:spPr bwMode="auto">
          <a:xfrm>
            <a:off x="3223942" y="108234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9" name="Picture 8"/>
          <p:cNvPicPr>
            <a:picLocks noChangeAspect="1"/>
          </p:cNvPicPr>
          <p:nvPr/>
        </p:nvPicPr>
        <p:blipFill rotWithShape="1">
          <a:blip r:embed="rId3"/>
          <a:srcRect r="75128" b="181"/>
          <a:stretch/>
        </p:blipFill>
        <p:spPr>
          <a:xfrm>
            <a:off x="1357788" y="1745000"/>
            <a:ext cx="2602630" cy="675089"/>
          </a:xfrm>
          <a:prstGeom prst="rect">
            <a:avLst/>
          </a:prstGeom>
        </p:spPr>
      </p:pic>
      <p:pic>
        <p:nvPicPr>
          <p:cNvPr id="10" name="Picture 9"/>
          <p:cNvPicPr>
            <a:picLocks noChangeAspect="1"/>
          </p:cNvPicPr>
          <p:nvPr/>
        </p:nvPicPr>
        <p:blipFill rotWithShape="1">
          <a:blip r:embed="rId4"/>
          <a:srcRect r="45075" b="-2945"/>
          <a:stretch/>
        </p:blipFill>
        <p:spPr>
          <a:xfrm>
            <a:off x="5363249" y="1132981"/>
            <a:ext cx="5426828" cy="673053"/>
          </a:xfrm>
          <a:prstGeom prst="rect">
            <a:avLst/>
          </a:prstGeom>
        </p:spPr>
      </p:pic>
      <p:pic>
        <p:nvPicPr>
          <p:cNvPr id="11" name="Picture 10"/>
          <p:cNvPicPr>
            <a:picLocks noChangeAspect="1"/>
          </p:cNvPicPr>
          <p:nvPr/>
        </p:nvPicPr>
        <p:blipFill rotWithShape="1">
          <a:blip r:embed="rId5"/>
          <a:srcRect r="55203" b="3372"/>
          <a:stretch/>
        </p:blipFill>
        <p:spPr>
          <a:xfrm>
            <a:off x="5363249" y="1776660"/>
            <a:ext cx="5036863" cy="376180"/>
          </a:xfrm>
          <a:prstGeom prst="rect">
            <a:avLst/>
          </a:prstGeom>
        </p:spPr>
      </p:pic>
      <p:pic>
        <p:nvPicPr>
          <p:cNvPr id="14" name="Picture 13"/>
          <p:cNvPicPr>
            <a:picLocks noChangeAspect="1"/>
          </p:cNvPicPr>
          <p:nvPr/>
        </p:nvPicPr>
        <p:blipFill rotWithShape="1">
          <a:blip r:embed="rId6"/>
          <a:srcRect r="36898" b="138"/>
          <a:stretch/>
        </p:blipFill>
        <p:spPr>
          <a:xfrm>
            <a:off x="5363249" y="2299880"/>
            <a:ext cx="6785520" cy="371811"/>
          </a:xfrm>
          <a:prstGeom prst="rect">
            <a:avLst/>
          </a:prstGeom>
        </p:spPr>
      </p:pic>
      <p:pic>
        <p:nvPicPr>
          <p:cNvPr id="15" name="Picture 14"/>
          <p:cNvPicPr>
            <a:picLocks noChangeAspect="1"/>
          </p:cNvPicPr>
          <p:nvPr/>
        </p:nvPicPr>
        <p:blipFill rotWithShape="1">
          <a:blip r:embed="rId7"/>
          <a:srcRect r="26040" b="4439"/>
          <a:stretch/>
        </p:blipFill>
        <p:spPr>
          <a:xfrm>
            <a:off x="232911" y="2964855"/>
            <a:ext cx="6950587" cy="594256"/>
          </a:xfrm>
          <a:prstGeom prst="rect">
            <a:avLst/>
          </a:prstGeom>
        </p:spPr>
      </p:pic>
      <p:cxnSp>
        <p:nvCxnSpPr>
          <p:cNvPr id="17" name="Straight Connector 16"/>
          <p:cNvCxnSpPr/>
          <p:nvPr/>
        </p:nvCxnSpPr>
        <p:spPr>
          <a:xfrm>
            <a:off x="4981002" y="1344925"/>
            <a:ext cx="18200" cy="1375172"/>
          </a:xfrm>
          <a:prstGeom prst="line">
            <a:avLst/>
          </a:prstGeom>
        </p:spPr>
        <p:style>
          <a:lnRef idx="1">
            <a:schemeClr val="accent2"/>
          </a:lnRef>
          <a:fillRef idx="0">
            <a:schemeClr val="accent2"/>
          </a:fillRef>
          <a:effectRef idx="0">
            <a:schemeClr val="accent2"/>
          </a:effectRef>
          <a:fontRef idx="minor">
            <a:schemeClr val="tx1"/>
          </a:fontRef>
        </p:style>
      </p:cxnSp>
      <p:cxnSp>
        <p:nvCxnSpPr>
          <p:cNvPr id="19" name="Straight Connector 18"/>
          <p:cNvCxnSpPr/>
          <p:nvPr/>
        </p:nvCxnSpPr>
        <p:spPr>
          <a:xfrm flipV="1">
            <a:off x="4976443" y="2809317"/>
            <a:ext cx="6409276" cy="1117"/>
          </a:xfrm>
          <a:prstGeom prst="line">
            <a:avLst/>
          </a:prstGeom>
        </p:spPr>
        <p:style>
          <a:lnRef idx="1">
            <a:schemeClr val="accent2"/>
          </a:lnRef>
          <a:fillRef idx="0">
            <a:schemeClr val="accent2"/>
          </a:fillRef>
          <a:effectRef idx="0">
            <a:schemeClr val="accent2"/>
          </a:effectRef>
          <a:fontRef idx="minor">
            <a:schemeClr val="tx1"/>
          </a:fontRef>
        </p:style>
      </p:cxnSp>
      <p:graphicFrame>
        <p:nvGraphicFramePr>
          <p:cNvPr id="24" name="Object 23"/>
          <p:cNvGraphicFramePr>
            <a:graphicFrameLocks noChangeAspect="1"/>
          </p:cNvGraphicFramePr>
          <p:nvPr>
            <p:extLst>
              <p:ext uri="{D42A27DB-BD31-4B8C-83A1-F6EECF244321}">
                <p14:modId xmlns:p14="http://schemas.microsoft.com/office/powerpoint/2010/main" val="1866703021"/>
              </p:ext>
            </p:extLst>
          </p:nvPr>
        </p:nvGraphicFramePr>
        <p:xfrm>
          <a:off x="1130838" y="3565353"/>
          <a:ext cx="3259562" cy="429484"/>
        </p:xfrm>
        <a:graphic>
          <a:graphicData uri="http://schemas.openxmlformats.org/presentationml/2006/ole">
            <mc:AlternateContent xmlns:mc="http://schemas.openxmlformats.org/markup-compatibility/2006">
              <mc:Choice xmlns:v="urn:schemas-microsoft-com:vml" Requires="v">
                <p:oleObj spid="_x0000_s85108" name="Equation" r:id="rId8" imgW="1511280" imgH="203040" progId="Equation.DSMT4">
                  <p:embed/>
                </p:oleObj>
              </mc:Choice>
              <mc:Fallback>
                <p:oleObj name="Equation" r:id="rId8" imgW="1511280" imgH="203040" progId="Equation.DSMT4">
                  <p:embed/>
                  <p:pic>
                    <p:nvPicPr>
                      <p:cNvPr id="0" name="Object 4"/>
                      <p:cNvPicPr>
                        <a:picLocks noChangeAspect="1" noChangeArrowheads="1"/>
                      </p:cNvPicPr>
                      <p:nvPr/>
                    </p:nvPicPr>
                    <p:blipFill>
                      <a:blip r:embed="rId9"/>
                      <a:srcRect/>
                      <a:stretch>
                        <a:fillRect/>
                      </a:stretch>
                    </p:blipFill>
                    <p:spPr bwMode="auto">
                      <a:xfrm>
                        <a:off x="1130838" y="3565353"/>
                        <a:ext cx="3259562" cy="429484"/>
                      </a:xfrm>
                      <a:prstGeom prst="rect">
                        <a:avLst/>
                      </a:prstGeom>
                      <a:noFill/>
                    </p:spPr>
                  </p:pic>
                </p:oleObj>
              </mc:Fallback>
            </mc:AlternateContent>
          </a:graphicData>
        </a:graphic>
      </p:graphicFrame>
      <p:sp>
        <p:nvSpPr>
          <p:cNvPr id="25" name="Rectangle 7"/>
          <p:cNvSpPr>
            <a:spLocks noChangeArrowheads="1"/>
          </p:cNvSpPr>
          <p:nvPr/>
        </p:nvSpPr>
        <p:spPr bwMode="auto">
          <a:xfrm>
            <a:off x="633555" y="103472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6" name="Object 25"/>
          <p:cNvGraphicFramePr>
            <a:graphicFrameLocks noChangeAspect="1"/>
          </p:cNvGraphicFramePr>
          <p:nvPr>
            <p:extLst>
              <p:ext uri="{D42A27DB-BD31-4B8C-83A1-F6EECF244321}">
                <p14:modId xmlns:p14="http://schemas.microsoft.com/office/powerpoint/2010/main" val="3150815869"/>
              </p:ext>
            </p:extLst>
          </p:nvPr>
        </p:nvGraphicFramePr>
        <p:xfrm>
          <a:off x="1669856" y="4082817"/>
          <a:ext cx="2888697" cy="530204"/>
        </p:xfrm>
        <a:graphic>
          <a:graphicData uri="http://schemas.openxmlformats.org/presentationml/2006/ole">
            <mc:AlternateContent xmlns:mc="http://schemas.openxmlformats.org/markup-compatibility/2006">
              <mc:Choice xmlns:v="urn:schemas-microsoft-com:vml" Requires="v">
                <p:oleObj spid="_x0000_s85109" name="Equation" r:id="rId10" imgW="1498600" imgH="279400" progId="Equation.DSMT4">
                  <p:embed/>
                </p:oleObj>
              </mc:Choice>
              <mc:Fallback>
                <p:oleObj name="Equation" r:id="rId10" imgW="1498600" imgH="279400" progId="Equation.DSMT4">
                  <p:embed/>
                  <p:pic>
                    <p:nvPicPr>
                      <p:cNvPr id="0" name="Object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69856" y="4082817"/>
                        <a:ext cx="2888697" cy="530204"/>
                      </a:xfrm>
                      <a:prstGeom prst="rect">
                        <a:avLst/>
                      </a:prstGeom>
                      <a:noFill/>
                    </p:spPr>
                  </p:pic>
                </p:oleObj>
              </mc:Fallback>
            </mc:AlternateContent>
          </a:graphicData>
        </a:graphic>
      </p:graphicFrame>
      <p:pic>
        <p:nvPicPr>
          <p:cNvPr id="32" name="Picture 31"/>
          <p:cNvPicPr>
            <a:picLocks noChangeAspect="1"/>
          </p:cNvPicPr>
          <p:nvPr/>
        </p:nvPicPr>
        <p:blipFill>
          <a:blip r:embed="rId12"/>
          <a:stretch>
            <a:fillRect/>
          </a:stretch>
        </p:blipFill>
        <p:spPr>
          <a:xfrm>
            <a:off x="1947208" y="5423013"/>
            <a:ext cx="9863632" cy="341521"/>
          </a:xfrm>
          <a:prstGeom prst="rect">
            <a:avLst/>
          </a:prstGeom>
        </p:spPr>
      </p:pic>
      <p:pic>
        <p:nvPicPr>
          <p:cNvPr id="33" name="Picture 32"/>
          <p:cNvPicPr>
            <a:picLocks noChangeAspect="1"/>
          </p:cNvPicPr>
          <p:nvPr/>
        </p:nvPicPr>
        <p:blipFill>
          <a:blip r:embed="rId13"/>
          <a:stretch>
            <a:fillRect/>
          </a:stretch>
        </p:blipFill>
        <p:spPr>
          <a:xfrm>
            <a:off x="1947208" y="6116454"/>
            <a:ext cx="9863632" cy="341521"/>
          </a:xfrm>
          <a:prstGeom prst="rect">
            <a:avLst/>
          </a:prstGeom>
        </p:spPr>
      </p:pic>
      <p:pic>
        <p:nvPicPr>
          <p:cNvPr id="34" name="Picture 33"/>
          <p:cNvPicPr>
            <a:picLocks noChangeAspect="1"/>
          </p:cNvPicPr>
          <p:nvPr/>
        </p:nvPicPr>
        <p:blipFill>
          <a:blip r:embed="rId14"/>
          <a:stretch>
            <a:fillRect/>
          </a:stretch>
        </p:blipFill>
        <p:spPr>
          <a:xfrm>
            <a:off x="1988724" y="4554710"/>
            <a:ext cx="9780599" cy="692343"/>
          </a:xfrm>
          <a:prstGeom prst="rect">
            <a:avLst/>
          </a:prstGeom>
        </p:spPr>
      </p:pic>
    </p:spTree>
    <p:extLst>
      <p:ext uri="{BB962C8B-B14F-4D97-AF65-F5344CB8AC3E}">
        <p14:creationId xmlns:p14="http://schemas.microsoft.com/office/powerpoint/2010/main" val="1604287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circle(in)">
                                      <p:cBhvr>
                                        <p:cTn id="35" dur="2000"/>
                                        <p:tgtEl>
                                          <p:spTgt spid="17"/>
                                        </p:tgtEl>
                                      </p:cBhvr>
                                    </p:animEffect>
                                  </p:childTnLst>
                                </p:cTn>
                              </p:par>
                              <p:par>
                                <p:cTn id="36" presetID="6" presetClass="entr" presetSubtype="16"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circle(in)">
                                      <p:cBhvr>
                                        <p:cTn id="38" dur="20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1000"/>
                                        <p:tgtEl>
                                          <p:spTgt spid="24"/>
                                        </p:tgtEl>
                                      </p:cBhvr>
                                    </p:animEffect>
                                    <p:anim calcmode="lin" valueType="num">
                                      <p:cBhvr>
                                        <p:cTn id="51" dur="1000" fill="hold"/>
                                        <p:tgtEl>
                                          <p:spTgt spid="24"/>
                                        </p:tgtEl>
                                        <p:attrNameLst>
                                          <p:attrName>ppt_x</p:attrName>
                                        </p:attrNameLst>
                                      </p:cBhvr>
                                      <p:tavLst>
                                        <p:tav tm="0">
                                          <p:val>
                                            <p:strVal val="#ppt_x"/>
                                          </p:val>
                                        </p:tav>
                                        <p:tav tm="100000">
                                          <p:val>
                                            <p:strVal val="#ppt_x"/>
                                          </p:val>
                                        </p:tav>
                                      </p:tavLst>
                                    </p:anim>
                                    <p:anim calcmode="lin" valueType="num">
                                      <p:cBhvr>
                                        <p:cTn id="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1000"/>
                                        <p:tgtEl>
                                          <p:spTgt spid="26"/>
                                        </p:tgtEl>
                                      </p:cBhvr>
                                    </p:animEffect>
                                    <p:anim calcmode="lin" valueType="num">
                                      <p:cBhvr>
                                        <p:cTn id="58" dur="1000" fill="hold"/>
                                        <p:tgtEl>
                                          <p:spTgt spid="26"/>
                                        </p:tgtEl>
                                        <p:attrNameLst>
                                          <p:attrName>ppt_x</p:attrName>
                                        </p:attrNameLst>
                                      </p:cBhvr>
                                      <p:tavLst>
                                        <p:tav tm="0">
                                          <p:val>
                                            <p:strVal val="#ppt_x"/>
                                          </p:val>
                                        </p:tav>
                                        <p:tav tm="100000">
                                          <p:val>
                                            <p:strVal val="#ppt_x"/>
                                          </p:val>
                                        </p:tav>
                                      </p:tavLst>
                                    </p:anim>
                                    <p:anim calcmode="lin" valueType="num">
                                      <p:cBhvr>
                                        <p:cTn id="5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1000"/>
                                        <p:tgtEl>
                                          <p:spTgt spid="34"/>
                                        </p:tgtEl>
                                      </p:cBhvr>
                                    </p:animEffect>
                                    <p:anim calcmode="lin" valueType="num">
                                      <p:cBhvr>
                                        <p:cTn id="65" dur="1000" fill="hold"/>
                                        <p:tgtEl>
                                          <p:spTgt spid="34"/>
                                        </p:tgtEl>
                                        <p:attrNameLst>
                                          <p:attrName>ppt_x</p:attrName>
                                        </p:attrNameLst>
                                      </p:cBhvr>
                                      <p:tavLst>
                                        <p:tav tm="0">
                                          <p:val>
                                            <p:strVal val="#ppt_x"/>
                                          </p:val>
                                        </p:tav>
                                        <p:tav tm="100000">
                                          <p:val>
                                            <p:strVal val="#ppt_x"/>
                                          </p:val>
                                        </p:tav>
                                      </p:tavLst>
                                    </p:anim>
                                    <p:anim calcmode="lin" valueType="num">
                                      <p:cBhvr>
                                        <p:cTn id="6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1000"/>
                                        <p:tgtEl>
                                          <p:spTgt spid="33"/>
                                        </p:tgtEl>
                                      </p:cBhvr>
                                    </p:animEffect>
                                    <p:anim calcmode="lin" valueType="num">
                                      <p:cBhvr>
                                        <p:cTn id="79" dur="1000" fill="hold"/>
                                        <p:tgtEl>
                                          <p:spTgt spid="33"/>
                                        </p:tgtEl>
                                        <p:attrNameLst>
                                          <p:attrName>ppt_x</p:attrName>
                                        </p:attrNameLst>
                                      </p:cBhvr>
                                      <p:tavLst>
                                        <p:tav tm="0">
                                          <p:val>
                                            <p:strVal val="#ppt_x"/>
                                          </p:val>
                                        </p:tav>
                                        <p:tav tm="100000">
                                          <p:val>
                                            <p:strVal val="#ppt_x"/>
                                          </p:val>
                                        </p:tav>
                                      </p:tavLst>
                                    </p:anim>
                                    <p:anim calcmode="lin" valueType="num">
                                      <p:cBhvr>
                                        <p:cTn id="8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92D050"/>
            </a:solidFill>
          </a:ln>
        </p:spPr>
        <p:txBody>
          <a:bodyPr wrap="square">
            <a:spAutoFit/>
          </a:bodyPr>
          <a:lstStyle/>
          <a:p>
            <a:pPr algn="ctr">
              <a:spcBef>
                <a:spcPts val="1200"/>
              </a:spcBef>
              <a:spcAft>
                <a:spcPts val="300"/>
              </a:spcAf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74656" y="1074192"/>
            <a:ext cx="2694969" cy="390684"/>
          </a:xfrm>
          <a:prstGeom prst="rect">
            <a:avLst/>
          </a:prstGeom>
        </p:spPr>
        <p:txBody>
          <a:bodyPr wrap="none">
            <a:spAutoFit/>
          </a:bodyPr>
          <a:lstStyle/>
          <a:p>
            <a:pPr>
              <a:lnSpc>
                <a:spcPct val="115000"/>
              </a:lnSpc>
              <a:spcAft>
                <a:spcPts val="0"/>
              </a:spcAft>
              <a:tabLst>
                <a:tab pos="228600" algn="l"/>
                <a:tab pos="2743200" algn="l"/>
              </a:tabLs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b="1" u="sng">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 trình bậc hai</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01436489"/>
              </p:ext>
            </p:extLst>
          </p:nvPr>
        </p:nvGraphicFramePr>
        <p:xfrm>
          <a:off x="664034" y="1720523"/>
          <a:ext cx="1916212" cy="390684"/>
        </p:xfrm>
        <a:graphic>
          <a:graphicData uri="http://schemas.openxmlformats.org/presentationml/2006/ole">
            <mc:AlternateContent xmlns:mc="http://schemas.openxmlformats.org/markup-compatibility/2006">
              <mc:Choice xmlns:v="urn:schemas-microsoft-com:vml" Requires="v">
                <p:oleObj spid="_x0000_s92383" name="Equation" r:id="rId3" imgW="977476" imgH="203112" progId="Equation.DSMT4">
                  <p:embed/>
                </p:oleObj>
              </mc:Choice>
              <mc:Fallback>
                <p:oleObj name="Equation" r:id="rId3" imgW="977476" imgH="203112"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034" y="1720523"/>
                        <a:ext cx="1916212" cy="390684"/>
                      </a:xfrm>
                      <a:prstGeom prst="rect">
                        <a:avLst/>
                      </a:prstGeom>
                      <a:noFill/>
                    </p:spPr>
                  </p:pic>
                </p:oleObj>
              </mc:Fallback>
            </mc:AlternateContent>
          </a:graphicData>
        </a:graphic>
      </p:graphicFrame>
      <p:pic>
        <p:nvPicPr>
          <p:cNvPr id="6" name="Picture 5"/>
          <p:cNvPicPr>
            <a:picLocks noChangeAspect="1"/>
          </p:cNvPicPr>
          <p:nvPr/>
        </p:nvPicPr>
        <p:blipFill rotWithShape="1">
          <a:blip r:embed="rId5"/>
          <a:srcRect l="17716" r="12731" b="2709"/>
          <a:stretch/>
        </p:blipFill>
        <p:spPr>
          <a:xfrm>
            <a:off x="143691" y="2267249"/>
            <a:ext cx="6139543" cy="469283"/>
          </a:xfrm>
          <a:prstGeom prst="rect">
            <a:avLst/>
          </a:prstGeom>
        </p:spPr>
      </p:pic>
      <p:cxnSp>
        <p:nvCxnSpPr>
          <p:cNvPr id="7" name="Straight Connector 6"/>
          <p:cNvCxnSpPr/>
          <p:nvPr/>
        </p:nvCxnSpPr>
        <p:spPr>
          <a:xfrm>
            <a:off x="6178306" y="1720523"/>
            <a:ext cx="4794" cy="3819340"/>
          </a:xfrm>
          <a:prstGeom prst="line">
            <a:avLst/>
          </a:prstGeom>
        </p:spPr>
        <p:style>
          <a:lnRef idx="1">
            <a:schemeClr val="accent2"/>
          </a:lnRef>
          <a:fillRef idx="0">
            <a:schemeClr val="accent2"/>
          </a:fillRef>
          <a:effectRef idx="0">
            <a:schemeClr val="accent2"/>
          </a:effectRef>
          <a:fontRef idx="minor">
            <a:schemeClr val="tx1"/>
          </a:fontRef>
        </p:style>
      </p:cxnSp>
      <p:pic>
        <p:nvPicPr>
          <p:cNvPr id="8" name="Picture 7"/>
          <p:cNvPicPr>
            <a:picLocks noChangeAspect="1"/>
          </p:cNvPicPr>
          <p:nvPr/>
        </p:nvPicPr>
        <p:blipFill rotWithShape="1">
          <a:blip r:embed="rId6"/>
          <a:srcRect l="33630" r="29006" b="-2506"/>
          <a:stretch/>
        </p:blipFill>
        <p:spPr>
          <a:xfrm>
            <a:off x="0" y="2843823"/>
            <a:ext cx="3566160" cy="534598"/>
          </a:xfrm>
          <a:prstGeom prst="rect">
            <a:avLst/>
          </a:prstGeom>
        </p:spPr>
      </p:pic>
      <p:pic>
        <p:nvPicPr>
          <p:cNvPr id="9" name="Picture 8"/>
          <p:cNvPicPr>
            <a:picLocks noChangeAspect="1"/>
          </p:cNvPicPr>
          <p:nvPr/>
        </p:nvPicPr>
        <p:blipFill rotWithShape="1">
          <a:blip r:embed="rId7"/>
          <a:srcRect r="45594" b="18819"/>
          <a:stretch/>
        </p:blipFill>
        <p:spPr>
          <a:xfrm>
            <a:off x="664034" y="3485712"/>
            <a:ext cx="4800928" cy="1112848"/>
          </a:xfrm>
          <a:prstGeom prst="rect">
            <a:avLst/>
          </a:prstGeom>
        </p:spPr>
      </p:pic>
      <p:pic>
        <p:nvPicPr>
          <p:cNvPr id="10" name="Picture 9"/>
          <p:cNvPicPr>
            <a:picLocks noChangeAspect="1"/>
          </p:cNvPicPr>
          <p:nvPr/>
        </p:nvPicPr>
        <p:blipFill rotWithShape="1">
          <a:blip r:embed="rId8"/>
          <a:srcRect l="21320" r="14266" b="-2074"/>
          <a:stretch/>
        </p:blipFill>
        <p:spPr>
          <a:xfrm>
            <a:off x="862147" y="4219791"/>
            <a:ext cx="5878287" cy="757537"/>
          </a:xfrm>
          <a:prstGeom prst="rect">
            <a:avLst/>
          </a:prstGeom>
        </p:spPr>
      </p:pic>
      <p:pic>
        <p:nvPicPr>
          <p:cNvPr id="11" name="Picture 10"/>
          <p:cNvPicPr>
            <a:picLocks noChangeAspect="1"/>
          </p:cNvPicPr>
          <p:nvPr/>
        </p:nvPicPr>
        <p:blipFill rotWithShape="1">
          <a:blip r:embed="rId9"/>
          <a:srcRect l="29420" t="-1" r="26459" b="-4455"/>
          <a:stretch/>
        </p:blipFill>
        <p:spPr>
          <a:xfrm>
            <a:off x="664034" y="4973748"/>
            <a:ext cx="4376057" cy="566115"/>
          </a:xfrm>
          <a:prstGeom prst="rect">
            <a:avLst/>
          </a:prstGeom>
        </p:spPr>
      </p:pic>
      <p:graphicFrame>
        <p:nvGraphicFramePr>
          <p:cNvPr id="13" name="Object 12"/>
          <p:cNvGraphicFramePr>
            <a:graphicFrameLocks noChangeAspect="1"/>
          </p:cNvGraphicFramePr>
          <p:nvPr>
            <p:extLst>
              <p:ext uri="{D42A27DB-BD31-4B8C-83A1-F6EECF244321}">
                <p14:modId xmlns:p14="http://schemas.microsoft.com/office/powerpoint/2010/main" val="2645314360"/>
              </p:ext>
            </p:extLst>
          </p:nvPr>
        </p:nvGraphicFramePr>
        <p:xfrm>
          <a:off x="3205163" y="2916238"/>
          <a:ext cx="1897062" cy="488950"/>
        </p:xfrm>
        <a:graphic>
          <a:graphicData uri="http://schemas.openxmlformats.org/presentationml/2006/ole">
            <mc:AlternateContent xmlns:mc="http://schemas.openxmlformats.org/markup-compatibility/2006">
              <mc:Choice xmlns:v="urn:schemas-microsoft-com:vml" Requires="v">
                <p:oleObj spid="_x0000_s92384" name="Equation" r:id="rId10" imgW="876240" imgH="228600" progId="Equation.DSMT4">
                  <p:embed/>
                </p:oleObj>
              </mc:Choice>
              <mc:Fallback>
                <p:oleObj name="Equation" r:id="rId10" imgW="876240" imgH="228600" progId="Equation.DSMT4">
                  <p:embed/>
                  <p:pic>
                    <p:nvPicPr>
                      <p:cNvPr id="0" name="Object 3"/>
                      <p:cNvPicPr>
                        <a:picLocks noChangeAspect="1" noChangeArrowheads="1"/>
                      </p:cNvPicPr>
                      <p:nvPr/>
                    </p:nvPicPr>
                    <p:blipFill>
                      <a:blip r:embed="rId11"/>
                      <a:srcRect/>
                      <a:stretch>
                        <a:fillRect/>
                      </a:stretch>
                    </p:blipFill>
                    <p:spPr bwMode="auto">
                      <a:xfrm>
                        <a:off x="3205163" y="2916238"/>
                        <a:ext cx="1897062" cy="488950"/>
                      </a:xfrm>
                      <a:prstGeom prst="rect">
                        <a:avLst/>
                      </a:prstGeom>
                      <a:noFill/>
                    </p:spPr>
                  </p:pic>
                </p:oleObj>
              </mc:Fallback>
            </mc:AlternateContent>
          </a:graphicData>
        </a:graphic>
      </p:graphicFrame>
      <p:pic>
        <p:nvPicPr>
          <p:cNvPr id="14" name="Picture 13"/>
          <p:cNvPicPr>
            <a:picLocks noChangeAspect="1"/>
          </p:cNvPicPr>
          <p:nvPr/>
        </p:nvPicPr>
        <p:blipFill>
          <a:blip r:embed="rId12"/>
          <a:stretch>
            <a:fillRect/>
          </a:stretch>
        </p:blipFill>
        <p:spPr>
          <a:xfrm>
            <a:off x="0" y="5720257"/>
            <a:ext cx="9323248" cy="781919"/>
          </a:xfrm>
          <a:prstGeom prst="rect">
            <a:avLst/>
          </a:prstGeom>
        </p:spPr>
      </p:pic>
      <p:sp>
        <p:nvSpPr>
          <p:cNvPr id="21" name="Rectangle 6"/>
          <p:cNvSpPr>
            <a:spLocks noChangeArrowheads="1"/>
          </p:cNvSpPr>
          <p:nvPr/>
        </p:nvSpPr>
        <p:spPr bwMode="auto">
          <a:xfrm>
            <a:off x="6334741" y="1486054"/>
            <a:ext cx="499688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 dụ 2: </a:t>
            </a: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Giải và biện luận phương trình sau theo m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6" name="Object 25"/>
          <p:cNvGraphicFramePr>
            <a:graphicFrameLocks noChangeAspect="1"/>
          </p:cNvGraphicFramePr>
          <p:nvPr>
            <p:extLst>
              <p:ext uri="{D42A27DB-BD31-4B8C-83A1-F6EECF244321}">
                <p14:modId xmlns:p14="http://schemas.microsoft.com/office/powerpoint/2010/main" val="4033880670"/>
              </p:ext>
            </p:extLst>
          </p:nvPr>
        </p:nvGraphicFramePr>
        <p:xfrm>
          <a:off x="7772909" y="1888952"/>
          <a:ext cx="2233750" cy="378296"/>
        </p:xfrm>
        <a:graphic>
          <a:graphicData uri="http://schemas.openxmlformats.org/presentationml/2006/ole">
            <mc:AlternateContent xmlns:mc="http://schemas.openxmlformats.org/markup-compatibility/2006">
              <mc:Choice xmlns:v="urn:schemas-microsoft-com:vml" Requires="v">
                <p:oleObj spid="_x0000_s92385" name="Equation" r:id="rId13" imgW="1180588" imgH="203112" progId="Equation.DSMT4">
                  <p:embed/>
                </p:oleObj>
              </mc:Choice>
              <mc:Fallback>
                <p:oleObj name="Equation" r:id="rId13" imgW="1180588" imgH="203112" progId="Equation.DSMT4">
                  <p:embed/>
                  <p:pic>
                    <p:nvPicPr>
                      <p:cNvPr id="0" name="Object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72909" y="1888952"/>
                        <a:ext cx="2233750" cy="378296"/>
                      </a:xfrm>
                      <a:prstGeom prst="rect">
                        <a:avLst/>
                      </a:prstGeom>
                      <a:noFill/>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219661056"/>
              </p:ext>
            </p:extLst>
          </p:nvPr>
        </p:nvGraphicFramePr>
        <p:xfrm>
          <a:off x="6483933" y="2392384"/>
          <a:ext cx="2577951" cy="411862"/>
        </p:xfrm>
        <a:graphic>
          <a:graphicData uri="http://schemas.openxmlformats.org/presentationml/2006/ole">
            <mc:AlternateContent xmlns:mc="http://schemas.openxmlformats.org/markup-compatibility/2006">
              <mc:Choice xmlns:v="urn:schemas-microsoft-com:vml" Requires="v">
                <p:oleObj spid="_x0000_s92386" name="Equation" r:id="rId15" imgW="1600200" imgH="254000" progId="Equation.DSMT4">
                  <p:embed/>
                </p:oleObj>
              </mc:Choice>
              <mc:Fallback>
                <p:oleObj name="Equation" r:id="rId15" imgW="1600200" imgH="254000" progId="Equation.DSMT4">
                  <p:embed/>
                  <p:pic>
                    <p:nvPicPr>
                      <p:cNvPr id="0" name="Object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483933" y="2392384"/>
                        <a:ext cx="2577951" cy="411862"/>
                      </a:xfrm>
                      <a:prstGeom prst="rect">
                        <a:avLst/>
                      </a:prstGeom>
                      <a:noFill/>
                    </p:spPr>
                  </p:pic>
                </p:oleObj>
              </mc:Fallback>
            </mc:AlternateContent>
          </a:graphicData>
        </a:graphic>
      </p:graphicFrame>
      <p:pic>
        <p:nvPicPr>
          <p:cNvPr id="29" name="Picture 28"/>
          <p:cNvPicPr>
            <a:picLocks noChangeAspect="1"/>
          </p:cNvPicPr>
          <p:nvPr/>
        </p:nvPicPr>
        <p:blipFill rotWithShape="1">
          <a:blip r:embed="rId17"/>
          <a:srcRect t="1" r="48397" b="284"/>
          <a:stretch/>
        </p:blipFill>
        <p:spPr>
          <a:xfrm>
            <a:off x="6026854" y="2984640"/>
            <a:ext cx="4744689" cy="373885"/>
          </a:xfrm>
          <a:prstGeom prst="rect">
            <a:avLst/>
          </a:prstGeom>
        </p:spPr>
      </p:pic>
      <p:pic>
        <p:nvPicPr>
          <p:cNvPr id="30" name="Picture 29"/>
          <p:cNvPicPr>
            <a:picLocks noChangeAspect="1"/>
          </p:cNvPicPr>
          <p:nvPr/>
        </p:nvPicPr>
        <p:blipFill rotWithShape="1">
          <a:blip r:embed="rId18"/>
          <a:srcRect t="1" r="31435" b="4382"/>
          <a:stretch/>
        </p:blipFill>
        <p:spPr>
          <a:xfrm>
            <a:off x="6062333" y="3446636"/>
            <a:ext cx="6306421" cy="581951"/>
          </a:xfrm>
          <a:prstGeom prst="rect">
            <a:avLst/>
          </a:prstGeom>
        </p:spPr>
      </p:pic>
      <p:pic>
        <p:nvPicPr>
          <p:cNvPr id="31" name="Picture 30"/>
          <p:cNvPicPr>
            <a:picLocks noChangeAspect="1"/>
          </p:cNvPicPr>
          <p:nvPr/>
        </p:nvPicPr>
        <p:blipFill rotWithShape="1">
          <a:blip r:embed="rId19"/>
          <a:srcRect t="1" r="37416" b="-2184"/>
          <a:stretch/>
        </p:blipFill>
        <p:spPr>
          <a:xfrm>
            <a:off x="6062333" y="4185900"/>
            <a:ext cx="5771079" cy="749171"/>
          </a:xfrm>
          <a:prstGeom prst="rect">
            <a:avLst/>
          </a:prstGeom>
        </p:spPr>
      </p:pic>
    </p:spTree>
    <p:extLst>
      <p:ext uri="{BB962C8B-B14F-4D97-AF65-F5344CB8AC3E}">
        <p14:creationId xmlns:p14="http://schemas.microsoft.com/office/powerpoint/2010/main" val="965303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
                                          </p:val>
                                        </p:tav>
                                        <p:tav tm="100000">
                                          <p:val>
                                            <p:strVal val="#ppt_x"/>
                                          </p:val>
                                        </p:tav>
                                      </p:tavLst>
                                    </p:anim>
                                    <p:anim calcmode="lin" valueType="num">
                                      <p:cBhvr>
                                        <p:cTn id="6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1000"/>
                                        <p:tgtEl>
                                          <p:spTgt spid="28"/>
                                        </p:tgtEl>
                                      </p:cBhvr>
                                    </p:animEffect>
                                    <p:anim calcmode="lin" valueType="num">
                                      <p:cBhvr>
                                        <p:cTn id="78" dur="1000" fill="hold"/>
                                        <p:tgtEl>
                                          <p:spTgt spid="28"/>
                                        </p:tgtEl>
                                        <p:attrNameLst>
                                          <p:attrName>ppt_x</p:attrName>
                                        </p:attrNameLst>
                                      </p:cBhvr>
                                      <p:tavLst>
                                        <p:tav tm="0">
                                          <p:val>
                                            <p:strVal val="#ppt_x"/>
                                          </p:val>
                                        </p:tav>
                                        <p:tav tm="100000">
                                          <p:val>
                                            <p:strVal val="#ppt_x"/>
                                          </p:val>
                                        </p:tav>
                                      </p:tavLst>
                                    </p:anim>
                                    <p:anim calcmode="lin" valueType="num">
                                      <p:cBhvr>
                                        <p:cTn id="7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anim calcmode="lin" valueType="num">
                                      <p:cBhvr>
                                        <p:cTn id="85" dur="1000" fill="hold"/>
                                        <p:tgtEl>
                                          <p:spTgt spid="29"/>
                                        </p:tgtEl>
                                        <p:attrNameLst>
                                          <p:attrName>ppt_x</p:attrName>
                                        </p:attrNameLst>
                                      </p:cBhvr>
                                      <p:tavLst>
                                        <p:tav tm="0">
                                          <p:val>
                                            <p:strVal val="#ppt_x"/>
                                          </p:val>
                                        </p:tav>
                                        <p:tav tm="100000">
                                          <p:val>
                                            <p:strVal val="#ppt_x"/>
                                          </p:val>
                                        </p:tav>
                                      </p:tavLst>
                                    </p:anim>
                                    <p:anim calcmode="lin" valueType="num">
                                      <p:cBhvr>
                                        <p:cTn id="8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1000"/>
                                        <p:tgtEl>
                                          <p:spTgt spid="30"/>
                                        </p:tgtEl>
                                      </p:cBhvr>
                                    </p:animEffect>
                                    <p:anim calcmode="lin" valueType="num">
                                      <p:cBhvr>
                                        <p:cTn id="92" dur="1000" fill="hold"/>
                                        <p:tgtEl>
                                          <p:spTgt spid="30"/>
                                        </p:tgtEl>
                                        <p:attrNameLst>
                                          <p:attrName>ppt_x</p:attrName>
                                        </p:attrNameLst>
                                      </p:cBhvr>
                                      <p:tavLst>
                                        <p:tav tm="0">
                                          <p:val>
                                            <p:strVal val="#ppt_x"/>
                                          </p:val>
                                        </p:tav>
                                        <p:tav tm="100000">
                                          <p:val>
                                            <p:strVal val="#ppt_x"/>
                                          </p:val>
                                        </p:tav>
                                      </p:tavLst>
                                    </p:anim>
                                    <p:anim calcmode="lin" valueType="num">
                                      <p:cBhvr>
                                        <p:cTn id="9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1000"/>
                                        <p:tgtEl>
                                          <p:spTgt spid="31"/>
                                        </p:tgtEl>
                                      </p:cBhvr>
                                    </p:animEffect>
                                    <p:anim calcmode="lin" valueType="num">
                                      <p:cBhvr>
                                        <p:cTn id="99" dur="1000" fill="hold"/>
                                        <p:tgtEl>
                                          <p:spTgt spid="31"/>
                                        </p:tgtEl>
                                        <p:attrNameLst>
                                          <p:attrName>ppt_x</p:attrName>
                                        </p:attrNameLst>
                                      </p:cBhvr>
                                      <p:tavLst>
                                        <p:tav tm="0">
                                          <p:val>
                                            <p:strVal val="#ppt_x"/>
                                          </p:val>
                                        </p:tav>
                                        <p:tav tm="100000">
                                          <p:val>
                                            <p:strVal val="#ppt_x"/>
                                          </p:val>
                                        </p:tav>
                                      </p:tavLst>
                                    </p:anim>
                                    <p:anim calcmode="lin" valueType="num">
                                      <p:cBhvr>
                                        <p:cTn id="10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60619" y="427861"/>
            <a:ext cx="5743302" cy="646331"/>
          </a:xfrm>
          <a:prstGeom prst="rect">
            <a:avLst/>
          </a:prstGeom>
          <a:ln>
            <a:solidFill>
              <a:srgbClr val="92D050"/>
            </a:solidFill>
          </a:ln>
        </p:spPr>
        <p:txBody>
          <a:bodyPr wrap="square">
            <a:spAutoFit/>
          </a:bodyPr>
          <a:lstStyle/>
          <a:p>
            <a:pPr algn="ctr">
              <a:spcBef>
                <a:spcPts val="1200"/>
              </a:spcBef>
              <a:spcAft>
                <a:spcPts val="300"/>
              </a:spcAf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46892" y="995412"/>
            <a:ext cx="3030060"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3. </a:t>
            </a:r>
            <a:r>
              <a:rPr lang="en-US" b="1" u="sng">
                <a:solidFill>
                  <a:srgbClr val="FF0000"/>
                </a:solidFill>
                <a:latin typeface="Times New Roman" panose="02020603050405020304" pitchFamily="18" charset="0"/>
                <a:ea typeface="Times New Roman" panose="02020603050405020304" pitchFamily="18" charset="0"/>
              </a:rPr>
              <a:t>Ứng dụng của định lí Vi-ét</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638768" y="1224449"/>
            <a:ext cx="8553232" cy="2011622"/>
          </a:xfrm>
          <a:prstGeom prst="rect">
            <a:avLst/>
          </a:prstGeom>
        </p:spPr>
      </p:pic>
      <p:pic>
        <p:nvPicPr>
          <p:cNvPr id="7" name="Picture 6"/>
          <p:cNvPicPr>
            <a:picLocks noChangeAspect="1"/>
          </p:cNvPicPr>
          <p:nvPr/>
        </p:nvPicPr>
        <p:blipFill>
          <a:blip r:embed="rId3"/>
          <a:stretch>
            <a:fillRect/>
          </a:stretch>
        </p:blipFill>
        <p:spPr>
          <a:xfrm>
            <a:off x="251134" y="3236071"/>
            <a:ext cx="8446100" cy="896816"/>
          </a:xfrm>
          <a:prstGeom prst="rect">
            <a:avLst/>
          </a:prstGeom>
        </p:spPr>
      </p:pic>
      <p:pic>
        <p:nvPicPr>
          <p:cNvPr id="9" name="Picture 8"/>
          <p:cNvPicPr>
            <a:picLocks noChangeAspect="1"/>
          </p:cNvPicPr>
          <p:nvPr/>
        </p:nvPicPr>
        <p:blipFill>
          <a:blip r:embed="rId4"/>
          <a:stretch>
            <a:fillRect/>
          </a:stretch>
        </p:blipFill>
        <p:spPr>
          <a:xfrm>
            <a:off x="3559095" y="3684479"/>
            <a:ext cx="8712577" cy="1068123"/>
          </a:xfrm>
          <a:prstGeom prst="rect">
            <a:avLst/>
          </a:prstGeom>
        </p:spPr>
      </p:pic>
      <p:pic>
        <p:nvPicPr>
          <p:cNvPr id="10" name="Picture 9"/>
          <p:cNvPicPr>
            <a:picLocks noChangeAspect="1"/>
          </p:cNvPicPr>
          <p:nvPr/>
        </p:nvPicPr>
        <p:blipFill rotWithShape="1">
          <a:blip r:embed="rId5"/>
          <a:srcRect r="33203" b="-2965"/>
          <a:stretch/>
        </p:blipFill>
        <p:spPr>
          <a:xfrm>
            <a:off x="721397" y="4840737"/>
            <a:ext cx="6228044" cy="389037"/>
          </a:xfrm>
          <a:prstGeom prst="rect">
            <a:avLst/>
          </a:prstGeom>
        </p:spPr>
      </p:pic>
      <p:pic>
        <p:nvPicPr>
          <p:cNvPr id="11" name="Picture 10"/>
          <p:cNvPicPr>
            <a:picLocks noChangeAspect="1"/>
          </p:cNvPicPr>
          <p:nvPr/>
        </p:nvPicPr>
        <p:blipFill>
          <a:blip r:embed="rId6"/>
          <a:stretch>
            <a:fillRect/>
          </a:stretch>
        </p:blipFill>
        <p:spPr>
          <a:xfrm>
            <a:off x="1479041" y="5418279"/>
            <a:ext cx="9054015" cy="573568"/>
          </a:xfrm>
          <a:prstGeom prst="rect">
            <a:avLst/>
          </a:prstGeom>
        </p:spPr>
      </p:pic>
      <p:sp>
        <p:nvSpPr>
          <p:cNvPr id="12" name="Rectangle 11"/>
          <p:cNvSpPr/>
          <p:nvPr/>
        </p:nvSpPr>
        <p:spPr>
          <a:xfrm>
            <a:off x="1479041" y="5937624"/>
            <a:ext cx="4100481" cy="410882"/>
          </a:xfrm>
          <a:prstGeom prst="rect">
            <a:avLst/>
          </a:prstGeom>
        </p:spPr>
        <p:txBody>
          <a:bodyPr wrap="none">
            <a:spAutoFit/>
          </a:bodyPr>
          <a:lstStyle/>
          <a:p>
            <a:pPr indent="90170">
              <a:lnSpc>
                <a:spcPct val="115000"/>
              </a:lnSpc>
              <a:spcAft>
                <a:spcPts val="0"/>
              </a:spcAft>
              <a:tabLst>
                <a:tab pos="228600" algn="l"/>
                <a:tab pos="6858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Vậy phương trình có hai nghiệm trái dấu.</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710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60619" y="427861"/>
            <a:ext cx="5743302" cy="646331"/>
          </a:xfrm>
          <a:prstGeom prst="rect">
            <a:avLst/>
          </a:prstGeom>
          <a:ln>
            <a:solidFill>
              <a:srgbClr val="92D050"/>
            </a:solidFill>
          </a:ln>
        </p:spPr>
        <p:txBody>
          <a:bodyPr wrap="square">
            <a:spAutoFit/>
          </a:bodyPr>
          <a:lstStyle/>
          <a:p>
            <a:pPr algn="ctr">
              <a:spcBef>
                <a:spcPts val="1200"/>
              </a:spcBef>
              <a:spcAft>
                <a:spcPts val="300"/>
              </a:spcAf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183956" y="982933"/>
            <a:ext cx="4195379"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4. </a:t>
            </a:r>
            <a:r>
              <a:rPr lang="en-US" b="1" u="sng">
                <a:solidFill>
                  <a:srgbClr val="FF0000"/>
                </a:solidFill>
                <a:latin typeface="Times New Roman" panose="02020603050405020304" pitchFamily="18" charset="0"/>
                <a:ea typeface="Times New Roman" panose="02020603050405020304" pitchFamily="18" charset="0"/>
              </a:rPr>
              <a:t>Ph</a:t>
            </a:r>
            <a:r>
              <a:rPr lang="vi-VN" b="1" u="sng">
                <a:solidFill>
                  <a:srgbClr val="FF0000"/>
                </a:solidFill>
                <a:latin typeface="Times New Roman" panose="02020603050405020304" pitchFamily="18" charset="0"/>
                <a:ea typeface="Times New Roman" panose="02020603050405020304" pitchFamily="18" charset="0"/>
              </a:rPr>
              <a:t>ương trình quy về bậc nhất, bậc hai</a:t>
            </a:r>
            <a:endParaRPr lang="en-US" b="1">
              <a:solidFill>
                <a:srgbClr val="FF00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183956" y="1558146"/>
            <a:ext cx="5788764"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b="1">
                <a:latin typeface="Times New Roman" panose="02020603050405020304" pitchFamily="18" charset="0"/>
                <a:ea typeface="Times New Roman" panose="02020603050405020304" pitchFamily="18" charset="0"/>
                <a:cs typeface="Times New Roman" panose="02020603050405020304" pitchFamily="18" charset="0"/>
              </a:rPr>
              <a:t>Dạng </a:t>
            </a:r>
            <a:r>
              <a:rPr lang="en-US" b="1" smtClean="0">
                <a:latin typeface="Times New Roman" panose="02020603050405020304" pitchFamily="18" charset="0"/>
                <a:ea typeface="Times New Roman" panose="02020603050405020304" pitchFamily="18" charset="0"/>
                <a:cs typeface="Times New Roman" panose="02020603050405020304" pitchFamily="18" charset="0"/>
              </a:rPr>
              <a:t>1 : </a:t>
            </a:r>
            <a:r>
              <a:rPr lang="en-US" b="1">
                <a:latin typeface="Times New Roman" panose="02020603050405020304" pitchFamily="18" charset="0"/>
                <a:cs typeface="Times New Roman" panose="02020603050405020304" pitchFamily="18" charset="0"/>
              </a:rPr>
              <a:t>Phương trình chứa ẩn trong dấu trị tuyệt đối </a:t>
            </a:r>
            <a:endParaRPr lang="en-US">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3817419023"/>
              </p:ext>
            </p:extLst>
          </p:nvPr>
        </p:nvGraphicFramePr>
        <p:xfrm>
          <a:off x="1938740" y="2173757"/>
          <a:ext cx="2279196" cy="1256910"/>
        </p:xfrm>
        <a:graphic>
          <a:graphicData uri="http://schemas.openxmlformats.org/presentationml/2006/ole">
            <mc:AlternateContent xmlns:mc="http://schemas.openxmlformats.org/markup-compatibility/2006">
              <mc:Choice xmlns:v="urn:schemas-microsoft-com:vml" Requires="v">
                <p:oleObj spid="_x0000_s86372" name="Equation" r:id="rId3" imgW="1295400" imgH="711200" progId="Equation.DSMT4">
                  <p:embed/>
                </p:oleObj>
              </mc:Choice>
              <mc:Fallback>
                <p:oleObj name="Equation" r:id="rId3" imgW="1295400" imgH="7112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8740" y="2173757"/>
                        <a:ext cx="2279196" cy="1256910"/>
                      </a:xfrm>
                      <a:prstGeom prst="rect">
                        <a:avLst/>
                      </a:prstGeom>
                      <a:noFill/>
                    </p:spPr>
                  </p:pic>
                </p:oleObj>
              </mc:Fallback>
            </mc:AlternateContent>
          </a:graphicData>
        </a:graphic>
      </p:graphicFrame>
      <p:pic>
        <p:nvPicPr>
          <p:cNvPr id="12" name="Picture 11"/>
          <p:cNvPicPr>
            <a:picLocks noChangeAspect="1"/>
          </p:cNvPicPr>
          <p:nvPr/>
        </p:nvPicPr>
        <p:blipFill rotWithShape="1">
          <a:blip r:embed="rId5"/>
          <a:srcRect r="47196"/>
          <a:stretch/>
        </p:blipFill>
        <p:spPr>
          <a:xfrm>
            <a:off x="422735" y="3676946"/>
            <a:ext cx="5169953" cy="740774"/>
          </a:xfrm>
          <a:prstGeom prst="rect">
            <a:avLst/>
          </a:prstGeom>
        </p:spPr>
      </p:pic>
      <p:graphicFrame>
        <p:nvGraphicFramePr>
          <p:cNvPr id="14" name="Object 13"/>
          <p:cNvGraphicFramePr>
            <a:graphicFrameLocks noChangeAspect="1"/>
          </p:cNvGraphicFramePr>
          <p:nvPr>
            <p:extLst>
              <p:ext uri="{D42A27DB-BD31-4B8C-83A1-F6EECF244321}">
                <p14:modId xmlns:p14="http://schemas.microsoft.com/office/powerpoint/2010/main" val="772483117"/>
              </p:ext>
            </p:extLst>
          </p:nvPr>
        </p:nvGraphicFramePr>
        <p:xfrm>
          <a:off x="422735" y="5215464"/>
          <a:ext cx="2374900" cy="1120775"/>
        </p:xfrm>
        <a:graphic>
          <a:graphicData uri="http://schemas.openxmlformats.org/presentationml/2006/ole">
            <mc:AlternateContent xmlns:mc="http://schemas.openxmlformats.org/markup-compatibility/2006">
              <mc:Choice xmlns:v="urn:schemas-microsoft-com:vml" Requires="v">
                <p:oleObj spid="_x0000_s86373" name="Equation" r:id="rId6" imgW="1562040" imgH="736560" progId="Equation.DSMT4">
                  <p:embed/>
                </p:oleObj>
              </mc:Choice>
              <mc:Fallback>
                <p:oleObj name="Equation" r:id="rId6" imgW="1562040" imgH="736560" progId="Equation.DSMT4">
                  <p:embed/>
                  <p:pic>
                    <p:nvPicPr>
                      <p:cNvPr id="0" name="Object 3"/>
                      <p:cNvPicPr>
                        <a:picLocks noChangeAspect="1" noChangeArrowheads="1"/>
                      </p:cNvPicPr>
                      <p:nvPr/>
                    </p:nvPicPr>
                    <p:blipFill>
                      <a:blip r:embed="rId7"/>
                      <a:srcRect/>
                      <a:stretch>
                        <a:fillRect/>
                      </a:stretch>
                    </p:blipFill>
                    <p:spPr bwMode="auto">
                      <a:xfrm>
                        <a:off x="422735" y="5215464"/>
                        <a:ext cx="2374900" cy="1120775"/>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2724922658"/>
              </p:ext>
            </p:extLst>
          </p:nvPr>
        </p:nvGraphicFramePr>
        <p:xfrm>
          <a:off x="7239762" y="2333956"/>
          <a:ext cx="2594919" cy="936512"/>
        </p:xfrm>
        <a:graphic>
          <a:graphicData uri="http://schemas.openxmlformats.org/presentationml/2006/ole">
            <mc:AlternateContent xmlns:mc="http://schemas.openxmlformats.org/markup-compatibility/2006">
              <mc:Choice xmlns:v="urn:schemas-microsoft-com:vml" Requires="v">
                <p:oleObj spid="_x0000_s86374" name="Equation" r:id="rId8" imgW="1270000" imgH="457200" progId="Equation.DSMT4">
                  <p:embed/>
                </p:oleObj>
              </mc:Choice>
              <mc:Fallback>
                <p:oleObj name="Equation" r:id="rId8" imgW="1270000" imgH="457200" progId="Equation.DSMT4">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762" y="2333956"/>
                        <a:ext cx="2594919" cy="936512"/>
                      </a:xfrm>
                      <a:prstGeom prst="rect">
                        <a:avLst/>
                      </a:prstGeom>
                      <a:noFill/>
                    </p:spPr>
                  </p:pic>
                </p:oleObj>
              </mc:Fallback>
            </mc:AlternateContent>
          </a:graphicData>
        </a:graphic>
      </p:graphicFrame>
      <p:pic>
        <p:nvPicPr>
          <p:cNvPr id="17" name="Picture 16"/>
          <p:cNvPicPr>
            <a:picLocks noChangeAspect="1"/>
          </p:cNvPicPr>
          <p:nvPr/>
        </p:nvPicPr>
        <p:blipFill rotWithShape="1">
          <a:blip r:embed="rId10"/>
          <a:srcRect t="1" r="49540" b="-4692"/>
          <a:stretch/>
        </p:blipFill>
        <p:spPr>
          <a:xfrm>
            <a:off x="7239762" y="3663403"/>
            <a:ext cx="4386181" cy="688521"/>
          </a:xfrm>
          <a:prstGeom prst="rect">
            <a:avLst/>
          </a:prstGeom>
        </p:spPr>
      </p:pic>
      <p:graphicFrame>
        <p:nvGraphicFramePr>
          <p:cNvPr id="19" name="Object 18"/>
          <p:cNvGraphicFramePr>
            <a:graphicFrameLocks noChangeAspect="1"/>
          </p:cNvGraphicFramePr>
          <p:nvPr>
            <p:extLst>
              <p:ext uri="{D42A27DB-BD31-4B8C-83A1-F6EECF244321}">
                <p14:modId xmlns:p14="http://schemas.microsoft.com/office/powerpoint/2010/main" val="318915903"/>
              </p:ext>
            </p:extLst>
          </p:nvPr>
        </p:nvGraphicFramePr>
        <p:xfrm>
          <a:off x="8525033" y="4530232"/>
          <a:ext cx="2619296" cy="821740"/>
        </p:xfrm>
        <a:graphic>
          <a:graphicData uri="http://schemas.openxmlformats.org/presentationml/2006/ole">
            <mc:AlternateContent xmlns:mc="http://schemas.openxmlformats.org/markup-compatibility/2006">
              <mc:Choice xmlns:v="urn:schemas-microsoft-com:vml" Requires="v">
                <p:oleObj spid="_x0000_s86375" name="Equation" r:id="rId11" imgW="1460500" imgH="457200" progId="Equation.DSMT4">
                  <p:embed/>
                </p:oleObj>
              </mc:Choice>
              <mc:Fallback>
                <p:oleObj name="Equation" r:id="rId11" imgW="1460500" imgH="457200" progId="Equation.DSMT4">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25033" y="4530232"/>
                        <a:ext cx="2619296" cy="821740"/>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4087909347"/>
              </p:ext>
            </p:extLst>
          </p:nvPr>
        </p:nvGraphicFramePr>
        <p:xfrm>
          <a:off x="8845023" y="5428973"/>
          <a:ext cx="1175657" cy="1081605"/>
        </p:xfrm>
        <a:graphic>
          <a:graphicData uri="http://schemas.openxmlformats.org/presentationml/2006/ole">
            <mc:AlternateContent xmlns:mc="http://schemas.openxmlformats.org/markup-compatibility/2006">
              <mc:Choice xmlns:v="urn:schemas-microsoft-com:vml" Requires="v">
                <p:oleObj spid="_x0000_s86376" name="Equation" r:id="rId13" imgW="710891" imgH="660113" progId="Equation.DSMT4">
                  <p:embed/>
                </p:oleObj>
              </mc:Choice>
              <mc:Fallback>
                <p:oleObj name="Equation" r:id="rId13" imgW="710891" imgH="660113" progId="Equation.DSMT4">
                  <p:embed/>
                  <p:pic>
                    <p:nvPicPr>
                      <p:cNvPr id="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45023" y="5428973"/>
                        <a:ext cx="1175657" cy="1081605"/>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51099139"/>
              </p:ext>
            </p:extLst>
          </p:nvPr>
        </p:nvGraphicFramePr>
        <p:xfrm>
          <a:off x="2760619" y="4941102"/>
          <a:ext cx="1428750" cy="1662112"/>
        </p:xfrm>
        <a:graphic>
          <a:graphicData uri="http://schemas.openxmlformats.org/presentationml/2006/ole">
            <mc:AlternateContent xmlns:mc="http://schemas.openxmlformats.org/markup-compatibility/2006">
              <mc:Choice xmlns:v="urn:schemas-microsoft-com:vml" Requires="v">
                <p:oleObj spid="_x0000_s86377" name="Equation" r:id="rId15" imgW="939600" imgH="1091880" progId="Equation.DSMT4">
                  <p:embed/>
                </p:oleObj>
              </mc:Choice>
              <mc:Fallback>
                <p:oleObj name="Equation" r:id="rId15" imgW="939600" imgH="1091880" progId="Equation.DSMT4">
                  <p:embed/>
                  <p:pic>
                    <p:nvPicPr>
                      <p:cNvPr id="14" name="Object 13"/>
                      <p:cNvPicPr>
                        <a:picLocks noChangeAspect="1" noChangeArrowheads="1"/>
                      </p:cNvPicPr>
                      <p:nvPr/>
                    </p:nvPicPr>
                    <p:blipFill>
                      <a:blip r:embed="rId16"/>
                      <a:srcRect/>
                      <a:stretch>
                        <a:fillRect/>
                      </a:stretch>
                    </p:blipFill>
                    <p:spPr bwMode="auto">
                      <a:xfrm>
                        <a:off x="2760619" y="4941102"/>
                        <a:ext cx="1428750" cy="1662112"/>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44495214"/>
              </p:ext>
            </p:extLst>
          </p:nvPr>
        </p:nvGraphicFramePr>
        <p:xfrm>
          <a:off x="4189369" y="5472914"/>
          <a:ext cx="887412" cy="598487"/>
        </p:xfrm>
        <a:graphic>
          <a:graphicData uri="http://schemas.openxmlformats.org/presentationml/2006/ole">
            <mc:AlternateContent xmlns:mc="http://schemas.openxmlformats.org/markup-compatibility/2006">
              <mc:Choice xmlns:v="urn:schemas-microsoft-com:vml" Requires="v">
                <p:oleObj spid="_x0000_s86378" name="Equation" r:id="rId17" imgW="583920" imgH="393480" progId="Equation.DSMT4">
                  <p:embed/>
                </p:oleObj>
              </mc:Choice>
              <mc:Fallback>
                <p:oleObj name="Equation" r:id="rId17" imgW="583920" imgH="393480" progId="Equation.DSMT4">
                  <p:embed/>
                  <p:pic>
                    <p:nvPicPr>
                      <p:cNvPr id="13" name="Object 12"/>
                      <p:cNvPicPr>
                        <a:picLocks noChangeAspect="1" noChangeArrowheads="1"/>
                      </p:cNvPicPr>
                      <p:nvPr/>
                    </p:nvPicPr>
                    <p:blipFill>
                      <a:blip r:embed="rId18"/>
                      <a:srcRect/>
                      <a:stretch>
                        <a:fillRect/>
                      </a:stretch>
                    </p:blipFill>
                    <p:spPr bwMode="auto">
                      <a:xfrm>
                        <a:off x="4189369" y="5472914"/>
                        <a:ext cx="887412" cy="598487"/>
                      </a:xfrm>
                      <a:prstGeom prst="rect">
                        <a:avLst/>
                      </a:prstGeom>
                      <a:noFill/>
                    </p:spPr>
                  </p:pic>
                </p:oleObj>
              </mc:Fallback>
            </mc:AlternateContent>
          </a:graphicData>
        </a:graphic>
      </p:graphicFrame>
      <p:cxnSp>
        <p:nvCxnSpPr>
          <p:cNvPr id="18" name="Straight Connector 17"/>
          <p:cNvCxnSpPr/>
          <p:nvPr/>
        </p:nvCxnSpPr>
        <p:spPr>
          <a:xfrm>
            <a:off x="6109252" y="2173757"/>
            <a:ext cx="16682" cy="4429457"/>
          </a:xfrm>
          <a:prstGeom prst="line">
            <a:avLst/>
          </a:prstGeom>
        </p:spPr>
        <p:style>
          <a:lnRef idx="1">
            <a:schemeClr val="accent2"/>
          </a:lnRef>
          <a:fillRef idx="0">
            <a:schemeClr val="accent2"/>
          </a:fillRef>
          <a:effectRef idx="0">
            <a:schemeClr val="accent2"/>
          </a:effectRef>
          <a:fontRef idx="minor">
            <a:schemeClr val="tx1"/>
          </a:fontRef>
        </p:style>
      </p:cxnSp>
      <p:cxnSp>
        <p:nvCxnSpPr>
          <p:cNvPr id="20" name="Straight Connector 19"/>
          <p:cNvCxnSpPr/>
          <p:nvPr/>
        </p:nvCxnSpPr>
        <p:spPr>
          <a:xfrm flipH="1">
            <a:off x="271202" y="3444181"/>
            <a:ext cx="11403036" cy="45509"/>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60571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circle(in)">
                                      <p:cBhvr>
                                        <p:cTn id="14" dur="20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circle(in)">
                                      <p:cBhvr>
                                        <p:cTn id="19" dur="200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circle(in)">
                                      <p:cBhvr>
                                        <p:cTn id="38" dur="20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circle(in)">
                                      <p:cBhvr>
                                        <p:cTn id="43" dur="20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circle(in)">
                                      <p:cBhvr>
                                        <p:cTn id="48" dur="20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1000"/>
                                        <p:tgtEl>
                                          <p:spTgt spid="19"/>
                                        </p:tgtEl>
                                      </p:cBhvr>
                                    </p:animEffect>
                                    <p:anim calcmode="lin" valueType="num">
                                      <p:cBhvr>
                                        <p:cTn id="66" dur="1000" fill="hold"/>
                                        <p:tgtEl>
                                          <p:spTgt spid="19"/>
                                        </p:tgtEl>
                                        <p:attrNameLst>
                                          <p:attrName>ppt_x</p:attrName>
                                        </p:attrNameLst>
                                      </p:cBhvr>
                                      <p:tavLst>
                                        <p:tav tm="0">
                                          <p:val>
                                            <p:strVal val="#ppt_x"/>
                                          </p:val>
                                        </p:tav>
                                        <p:tav tm="100000">
                                          <p:val>
                                            <p:strVal val="#ppt_x"/>
                                          </p:val>
                                        </p:tav>
                                      </p:tavLst>
                                    </p:anim>
                                    <p:anim calcmode="lin" valueType="num">
                                      <p:cBhvr>
                                        <p:cTn id="6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92D050"/>
            </a:solidFill>
          </a:ln>
        </p:spPr>
        <p:txBody>
          <a:bodyPr wrap="square">
            <a:spAutoFit/>
          </a:bodyPr>
          <a:lstStyle/>
          <a:p>
            <a:pPr algn="ctr">
              <a:spcBef>
                <a:spcPts val="1200"/>
              </a:spcBef>
              <a:spcAft>
                <a:spcPts val="300"/>
              </a:spcAft>
            </a:pP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3956" y="982933"/>
            <a:ext cx="4195379"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4. </a:t>
            </a:r>
            <a:r>
              <a:rPr lang="en-US" b="1" u="sng">
                <a:solidFill>
                  <a:srgbClr val="FF0000"/>
                </a:solidFill>
                <a:latin typeface="Times New Roman" panose="02020603050405020304" pitchFamily="18" charset="0"/>
                <a:ea typeface="Times New Roman" panose="02020603050405020304" pitchFamily="18" charset="0"/>
              </a:rPr>
              <a:t>Ph</a:t>
            </a:r>
            <a:r>
              <a:rPr lang="vi-VN" b="1" u="sng">
                <a:solidFill>
                  <a:srgbClr val="FF0000"/>
                </a:solidFill>
                <a:latin typeface="Times New Roman" panose="02020603050405020304" pitchFamily="18" charset="0"/>
                <a:ea typeface="Times New Roman" panose="02020603050405020304" pitchFamily="18" charset="0"/>
              </a:rPr>
              <a:t>ương trình quy về bậc nhất, bậc hai</a:t>
            </a:r>
            <a:endParaRPr lang="en-US" b="1">
              <a:solidFill>
                <a:srgbClr val="FF0000"/>
              </a:solidFill>
              <a:latin typeface="Times New Roman" panose="02020603050405020304" pitchFamily="18" charset="0"/>
              <a:ea typeface="Times New Roman" panose="02020603050405020304" pitchFamily="18" charset="0"/>
            </a:endParaRPr>
          </a:p>
        </p:txBody>
      </p:sp>
      <p:sp>
        <p:nvSpPr>
          <p:cNvPr id="6" name="Rectangle 5"/>
          <p:cNvSpPr/>
          <p:nvPr/>
        </p:nvSpPr>
        <p:spPr>
          <a:xfrm>
            <a:off x="183956" y="1558146"/>
            <a:ext cx="4823756" cy="369332"/>
          </a:xfrm>
          <a:prstGeom prst="rect">
            <a:avLst/>
          </a:prstGeom>
        </p:spPr>
        <p:txBody>
          <a:bodyPr wrap="none">
            <a:spAutoFit/>
          </a:bodyPr>
          <a:lstStyle/>
          <a:p>
            <a:r>
              <a:rPr lang="en-US" b="1">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b="1">
                <a:latin typeface="Times New Roman" panose="02020603050405020304" pitchFamily="18" charset="0"/>
                <a:ea typeface="Times New Roman" panose="02020603050405020304" pitchFamily="18" charset="0"/>
                <a:cs typeface="Times New Roman" panose="02020603050405020304" pitchFamily="18" charset="0"/>
              </a:rPr>
              <a:t>Dạng 2</a:t>
            </a:r>
            <a:r>
              <a:rPr lang="en-US" b="1"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b="1">
                <a:latin typeface="Times New Roman" panose="02020603050405020304" pitchFamily="18" charset="0"/>
                <a:cs typeface="Times New Roman" panose="02020603050405020304" pitchFamily="18" charset="0"/>
              </a:rPr>
              <a:t>Phương trình chứa ẩn </a:t>
            </a:r>
            <a:r>
              <a:rPr lang="vi-VN" b="1">
                <a:latin typeface="Times New Roman" panose="02020603050405020304" pitchFamily="18" charset="0"/>
                <a:cs typeface="Times New Roman" panose="02020603050405020304" pitchFamily="18" charset="0"/>
              </a:rPr>
              <a:t>dưới dấu căn</a:t>
            </a:r>
            <a:endParaRPr lang="en-US">
              <a:latin typeface="Times New Roman" panose="02020603050405020304" pitchFamily="18" charset="0"/>
              <a:cs typeface="Times New Roman" panose="02020603050405020304" pitchFamily="18"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1435947956"/>
              </p:ext>
            </p:extLst>
          </p:nvPr>
        </p:nvGraphicFramePr>
        <p:xfrm>
          <a:off x="8683535" y="1823394"/>
          <a:ext cx="2610123" cy="907869"/>
        </p:xfrm>
        <a:graphic>
          <a:graphicData uri="http://schemas.openxmlformats.org/presentationml/2006/ole">
            <mc:AlternateContent xmlns:mc="http://schemas.openxmlformats.org/markup-compatibility/2006">
              <mc:Choice xmlns:v="urn:schemas-microsoft-com:vml" Requires="v">
                <p:oleObj spid="_x0000_s93626" name="Equation" r:id="rId3" imgW="1320800" imgH="457200" progId="Equation.DSMT4">
                  <p:embed/>
                </p:oleObj>
              </mc:Choice>
              <mc:Fallback>
                <p:oleObj name="Equation" r:id="rId3" imgW="1320800" imgH="4572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3535" y="1823394"/>
                        <a:ext cx="2610123" cy="907869"/>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555489818"/>
              </p:ext>
            </p:extLst>
          </p:nvPr>
        </p:nvGraphicFramePr>
        <p:xfrm>
          <a:off x="4617932" y="1784663"/>
          <a:ext cx="2580802" cy="989631"/>
        </p:xfrm>
        <a:graphic>
          <a:graphicData uri="http://schemas.openxmlformats.org/presentationml/2006/ole">
            <mc:AlternateContent xmlns:mc="http://schemas.openxmlformats.org/markup-compatibility/2006">
              <mc:Choice xmlns:v="urn:schemas-microsoft-com:vml" Requires="v">
                <p:oleObj spid="_x0000_s93627" name="Equation" r:id="rId5" imgW="1269449" imgH="482391" progId="Equation.DSMT4">
                  <p:embed/>
                </p:oleObj>
              </mc:Choice>
              <mc:Fallback>
                <p:oleObj name="Equation" r:id="rId5" imgW="1269449" imgH="482391"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7932" y="1784663"/>
                        <a:ext cx="2580802" cy="989631"/>
                      </a:xfrm>
                      <a:prstGeom prst="rect">
                        <a:avLst/>
                      </a:prstGeom>
                      <a:noFill/>
                    </p:spPr>
                  </p:pic>
                </p:oleObj>
              </mc:Fallback>
            </mc:AlternateContent>
          </a:graphicData>
        </a:graphic>
      </p:graphicFrame>
      <p:sp>
        <p:nvSpPr>
          <p:cNvPr id="2" name="Rectangle 1"/>
          <p:cNvSpPr/>
          <p:nvPr/>
        </p:nvSpPr>
        <p:spPr>
          <a:xfrm>
            <a:off x="185498" y="3156480"/>
            <a:ext cx="2992486" cy="410882"/>
          </a:xfrm>
          <a:prstGeom prst="rect">
            <a:avLst/>
          </a:prstGeom>
        </p:spPr>
        <p:txBody>
          <a:bodyPr wrap="none">
            <a:spAutoFit/>
          </a:bodyPr>
          <a:lstStyle/>
          <a:p>
            <a:pPr indent="180340">
              <a:lnSpc>
                <a:spcPct val="115000"/>
              </a:lnSpc>
              <a:spcAft>
                <a:spcPts val="0"/>
              </a:spcAft>
              <a:tabLst>
                <a:tab pos="228600" algn="l"/>
                <a:tab pos="685800" algn="l"/>
                <a:tab pos="2743200" algn="l"/>
                <a:tab pos="4171950" algn="l"/>
              </a:tabLst>
            </a:pPr>
            <a:r>
              <a:rPr lang="en-US" b="1">
                <a:latin typeface="Times New Roman" panose="02020603050405020304" pitchFamily="18" charset="0"/>
                <a:ea typeface="Times New Roman" panose="02020603050405020304" pitchFamily="18" charset="0"/>
                <a:cs typeface="Times New Roman" panose="02020603050405020304" pitchFamily="18" charset="0"/>
              </a:rPr>
              <a:t>Ví dụ 6:  </a:t>
            </a:r>
            <a:r>
              <a:rPr lang="en-US">
                <a:latin typeface="Times New Roman" panose="02020603050405020304" pitchFamily="18" charset="0"/>
                <a:ea typeface="Times New Roman" panose="02020603050405020304" pitchFamily="18" charset="0"/>
                <a:cs typeface="Times New Roman" panose="02020603050405020304" pitchFamily="18" charset="0"/>
              </a:rPr>
              <a:t>Giải phương trình</a:t>
            </a:r>
            <a:r>
              <a:rPr lang="en-US" b="1">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2601796511"/>
              </p:ext>
            </p:extLst>
          </p:nvPr>
        </p:nvGraphicFramePr>
        <p:xfrm>
          <a:off x="8450537" y="3146989"/>
          <a:ext cx="2044336" cy="456325"/>
        </p:xfrm>
        <a:graphic>
          <a:graphicData uri="http://schemas.openxmlformats.org/presentationml/2006/ole">
            <mc:AlternateContent xmlns:mc="http://schemas.openxmlformats.org/markup-compatibility/2006">
              <mc:Choice xmlns:v="urn:schemas-microsoft-com:vml" Requires="v">
                <p:oleObj spid="_x0000_s93628" name="Equation" r:id="rId7" imgW="1066800" imgH="228600" progId="Equation.DSMT4">
                  <p:embed/>
                </p:oleObj>
              </mc:Choice>
              <mc:Fallback>
                <p:oleObj name="Equation" r:id="rId7" imgW="1066800" imgH="228600" progId="Equation.DSMT4">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50537" y="3146989"/>
                        <a:ext cx="2044336" cy="456325"/>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595708399"/>
              </p:ext>
            </p:extLst>
          </p:nvPr>
        </p:nvGraphicFramePr>
        <p:xfrm>
          <a:off x="8567036" y="3880707"/>
          <a:ext cx="2425700" cy="1003300"/>
        </p:xfrm>
        <a:graphic>
          <a:graphicData uri="http://schemas.openxmlformats.org/presentationml/2006/ole">
            <mc:AlternateContent xmlns:mc="http://schemas.openxmlformats.org/markup-compatibility/2006">
              <mc:Choice xmlns:v="urn:schemas-microsoft-com:vml" Requires="v">
                <p:oleObj spid="_x0000_s93629" name="Equation" r:id="rId9" imgW="1104840" imgH="457200" progId="Equation.DSMT4">
                  <p:embed/>
                </p:oleObj>
              </mc:Choice>
              <mc:Fallback>
                <p:oleObj name="Equation" r:id="rId9" imgW="1104840" imgH="457200" progId="Equation.DSMT4">
                  <p:embed/>
                  <p:pic>
                    <p:nvPicPr>
                      <p:cNvPr id="0" name="Object 11"/>
                      <p:cNvPicPr>
                        <a:picLocks noChangeAspect="1" noChangeArrowheads="1"/>
                      </p:cNvPicPr>
                      <p:nvPr/>
                    </p:nvPicPr>
                    <p:blipFill>
                      <a:blip r:embed="rId10"/>
                      <a:srcRect/>
                      <a:stretch>
                        <a:fillRect/>
                      </a:stretch>
                    </p:blipFill>
                    <p:spPr bwMode="auto">
                      <a:xfrm>
                        <a:off x="8567036" y="3880707"/>
                        <a:ext cx="2425700" cy="100330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664385114"/>
              </p:ext>
            </p:extLst>
          </p:nvPr>
        </p:nvGraphicFramePr>
        <p:xfrm>
          <a:off x="4617932" y="3057601"/>
          <a:ext cx="2079205" cy="509609"/>
        </p:xfrm>
        <a:graphic>
          <a:graphicData uri="http://schemas.openxmlformats.org/presentationml/2006/ole">
            <mc:AlternateContent xmlns:mc="http://schemas.openxmlformats.org/markup-compatibility/2006">
              <mc:Choice xmlns:v="urn:schemas-microsoft-com:vml" Requires="v">
                <p:oleObj spid="_x0000_s93630" name="Equation" r:id="rId11" imgW="977900" imgH="228600" progId="Equation.DSMT4">
                  <p:embed/>
                </p:oleObj>
              </mc:Choice>
              <mc:Fallback>
                <p:oleObj name="Equation" r:id="rId11" imgW="977900" imgH="228600" progId="Equation.DSMT4">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17932" y="3057601"/>
                        <a:ext cx="2079205" cy="509609"/>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220337579"/>
              </p:ext>
            </p:extLst>
          </p:nvPr>
        </p:nvGraphicFramePr>
        <p:xfrm>
          <a:off x="991959" y="4220049"/>
          <a:ext cx="2363198" cy="859345"/>
        </p:xfrm>
        <a:graphic>
          <a:graphicData uri="http://schemas.openxmlformats.org/presentationml/2006/ole">
            <mc:AlternateContent xmlns:mc="http://schemas.openxmlformats.org/markup-compatibility/2006">
              <mc:Choice xmlns:v="urn:schemas-microsoft-com:vml" Requires="v">
                <p:oleObj spid="_x0000_s93631" name="Equation" r:id="rId13" imgW="1473120" imgH="533160" progId="Equation.DSMT4">
                  <p:embed/>
                </p:oleObj>
              </mc:Choice>
              <mc:Fallback>
                <p:oleObj name="Equation" r:id="rId13" imgW="1473120" imgH="533160" progId="Equation.DSMT4">
                  <p:embed/>
                  <p:pic>
                    <p:nvPicPr>
                      <p:cNvPr id="0" name="Object 15"/>
                      <p:cNvPicPr>
                        <a:picLocks noChangeAspect="1" noChangeArrowheads="1"/>
                      </p:cNvPicPr>
                      <p:nvPr/>
                    </p:nvPicPr>
                    <p:blipFill>
                      <a:blip r:embed="rId14"/>
                      <a:srcRect/>
                      <a:stretch>
                        <a:fillRect/>
                      </a:stretch>
                    </p:blipFill>
                    <p:spPr bwMode="auto">
                      <a:xfrm>
                        <a:off x="991959" y="4220049"/>
                        <a:ext cx="2363198" cy="859345"/>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8491571"/>
              </p:ext>
            </p:extLst>
          </p:nvPr>
        </p:nvGraphicFramePr>
        <p:xfrm>
          <a:off x="3277393" y="4192343"/>
          <a:ext cx="2460000" cy="879420"/>
        </p:xfrm>
        <a:graphic>
          <a:graphicData uri="http://schemas.openxmlformats.org/presentationml/2006/ole">
            <mc:AlternateContent xmlns:mc="http://schemas.openxmlformats.org/markup-compatibility/2006">
              <mc:Choice xmlns:v="urn:schemas-microsoft-com:vml" Requires="v">
                <p:oleObj spid="_x0000_s93632" name="Equation" r:id="rId15" imgW="1358640" imgH="482400" progId="Equation.DSMT4">
                  <p:embed/>
                </p:oleObj>
              </mc:Choice>
              <mc:Fallback>
                <p:oleObj name="Equation" r:id="rId15" imgW="1358640" imgH="482400" progId="Equation.DSMT4">
                  <p:embed/>
                  <p:pic>
                    <p:nvPicPr>
                      <p:cNvPr id="15" name="Object 14"/>
                      <p:cNvPicPr>
                        <a:picLocks noChangeAspect="1" noChangeArrowheads="1"/>
                      </p:cNvPicPr>
                      <p:nvPr/>
                    </p:nvPicPr>
                    <p:blipFill>
                      <a:blip r:embed="rId16"/>
                      <a:srcRect/>
                      <a:stretch>
                        <a:fillRect/>
                      </a:stretch>
                    </p:blipFill>
                    <p:spPr bwMode="auto">
                      <a:xfrm>
                        <a:off x="3277393" y="4192343"/>
                        <a:ext cx="2460000" cy="879420"/>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518268917"/>
              </p:ext>
            </p:extLst>
          </p:nvPr>
        </p:nvGraphicFramePr>
        <p:xfrm>
          <a:off x="5469651" y="3850517"/>
          <a:ext cx="2553176" cy="1446959"/>
        </p:xfrm>
        <a:graphic>
          <a:graphicData uri="http://schemas.openxmlformats.org/presentationml/2006/ole">
            <mc:AlternateContent xmlns:mc="http://schemas.openxmlformats.org/markup-compatibility/2006">
              <mc:Choice xmlns:v="urn:schemas-microsoft-com:vml" Requires="v">
                <p:oleObj spid="_x0000_s93633" name="Equation" r:id="rId17" imgW="1396800" imgH="787320" progId="Equation.DSMT4">
                  <p:embed/>
                </p:oleObj>
              </mc:Choice>
              <mc:Fallback>
                <p:oleObj name="Equation" r:id="rId17" imgW="1396800" imgH="787320" progId="Equation.DSMT4">
                  <p:embed/>
                  <p:pic>
                    <p:nvPicPr>
                      <p:cNvPr id="15" name="Object 14"/>
                      <p:cNvPicPr>
                        <a:picLocks noChangeAspect="1" noChangeArrowheads="1"/>
                      </p:cNvPicPr>
                      <p:nvPr/>
                    </p:nvPicPr>
                    <p:blipFill>
                      <a:blip r:embed="rId18"/>
                      <a:srcRect/>
                      <a:stretch>
                        <a:fillRect/>
                      </a:stretch>
                    </p:blipFill>
                    <p:spPr bwMode="auto">
                      <a:xfrm>
                        <a:off x="5469651" y="3850517"/>
                        <a:ext cx="2553176" cy="1446959"/>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4095796012"/>
              </p:ext>
            </p:extLst>
          </p:nvPr>
        </p:nvGraphicFramePr>
        <p:xfrm>
          <a:off x="8683535" y="5102557"/>
          <a:ext cx="1811338" cy="1003300"/>
        </p:xfrm>
        <a:graphic>
          <a:graphicData uri="http://schemas.openxmlformats.org/presentationml/2006/ole">
            <mc:AlternateContent xmlns:mc="http://schemas.openxmlformats.org/markup-compatibility/2006">
              <mc:Choice xmlns:v="urn:schemas-microsoft-com:vml" Requires="v">
                <p:oleObj spid="_x0000_s93634" name="Equation" r:id="rId19" imgW="825480" imgH="457200" progId="Equation.DSMT4">
                  <p:embed/>
                </p:oleObj>
              </mc:Choice>
              <mc:Fallback>
                <p:oleObj name="Equation" r:id="rId19" imgW="825480" imgH="457200" progId="Equation.DSMT4">
                  <p:embed/>
                  <p:pic>
                    <p:nvPicPr>
                      <p:cNvPr id="11" name="Object 10"/>
                      <p:cNvPicPr>
                        <a:picLocks noChangeAspect="1" noChangeArrowheads="1"/>
                      </p:cNvPicPr>
                      <p:nvPr/>
                    </p:nvPicPr>
                    <p:blipFill>
                      <a:blip r:embed="rId20"/>
                      <a:srcRect/>
                      <a:stretch>
                        <a:fillRect/>
                      </a:stretch>
                    </p:blipFill>
                    <p:spPr bwMode="auto">
                      <a:xfrm>
                        <a:off x="8683535" y="5102557"/>
                        <a:ext cx="1811338" cy="1003300"/>
                      </a:xfrm>
                      <a:prstGeom prst="rect">
                        <a:avLst/>
                      </a:prstGeom>
                      <a:noFill/>
                    </p:spPr>
                  </p:pic>
                </p:oleObj>
              </mc:Fallback>
            </mc:AlternateContent>
          </a:graphicData>
        </a:graphic>
      </p:graphicFrame>
      <p:cxnSp>
        <p:nvCxnSpPr>
          <p:cNvPr id="9" name="Straight Connector 8"/>
          <p:cNvCxnSpPr/>
          <p:nvPr/>
        </p:nvCxnSpPr>
        <p:spPr>
          <a:xfrm>
            <a:off x="8022827" y="1742812"/>
            <a:ext cx="0" cy="4953823"/>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flipH="1">
            <a:off x="551329" y="2859056"/>
            <a:ext cx="11403036" cy="45509"/>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79029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circle(in)">
                                      <p:cBhvr>
                                        <p:cTn id="19" dur="2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circle(in)">
                                      <p:cBhvr>
                                        <p:cTn id="38" dur="20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ircle(in)">
                                      <p:cBhvr>
                                        <p:cTn id="43" dur="20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ircle(in)">
                                      <p:cBhvr>
                                        <p:cTn id="48" dur="20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circle(in)">
                                      <p:cBhvr>
                                        <p:cTn id="53" dur="2000"/>
                                        <p:tgtEl>
                                          <p:spTgt spid="9"/>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circle(in)">
                                      <p:cBhvr>
                                        <p:cTn id="58" dur="2000"/>
                                        <p:tgtEl>
                                          <p:spTgt spid="8"/>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1000"/>
                                        <p:tgtEl>
                                          <p:spTgt spid="7"/>
                                        </p:tgtEl>
                                      </p:cBhvr>
                                    </p:animEffect>
                                    <p:anim calcmode="lin" valueType="num">
                                      <p:cBhvr>
                                        <p:cTn id="64" dur="1000" fill="hold"/>
                                        <p:tgtEl>
                                          <p:spTgt spid="7"/>
                                        </p:tgtEl>
                                        <p:attrNameLst>
                                          <p:attrName>ppt_x</p:attrName>
                                        </p:attrNameLst>
                                      </p:cBhvr>
                                      <p:tavLst>
                                        <p:tav tm="0">
                                          <p:val>
                                            <p:strVal val="#ppt_x"/>
                                          </p:val>
                                        </p:tav>
                                        <p:tav tm="100000">
                                          <p:val>
                                            <p:strVal val="#ppt_x"/>
                                          </p:val>
                                        </p:tav>
                                      </p:tavLst>
                                    </p:anim>
                                    <p:anim calcmode="lin" valueType="num">
                                      <p:cBhvr>
                                        <p:cTn id="6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
                                          </p:val>
                                        </p:tav>
                                        <p:tav tm="100000">
                                          <p:val>
                                            <p:strVal val="#ppt_x"/>
                                          </p:val>
                                        </p:tav>
                                      </p:tavLst>
                                    </p:anim>
                                    <p:anim calcmode="lin" valueType="num">
                                      <p:cBhvr>
                                        <p:cTn id="7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
                                          </p:val>
                                        </p:tav>
                                        <p:tav tm="100000">
                                          <p:val>
                                            <p:strVal val="#ppt_x"/>
                                          </p:val>
                                        </p:tav>
                                      </p:tavLst>
                                    </p:anim>
                                    <p:anim calcmode="lin" valueType="num">
                                      <p:cBhvr>
                                        <p:cTn id="7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2281394"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 trắc nghiệm</a:t>
            </a:r>
            <a:endParaRPr lang="en-US">
              <a:solidFill>
                <a:srgbClr val="00B0F0"/>
              </a:solidFill>
            </a:endParaRPr>
          </a:p>
        </p:txBody>
      </p:sp>
      <p:pic>
        <p:nvPicPr>
          <p:cNvPr id="6" name="Picture 5"/>
          <p:cNvPicPr>
            <a:picLocks noChangeAspect="1"/>
          </p:cNvPicPr>
          <p:nvPr/>
        </p:nvPicPr>
        <p:blipFill rotWithShape="1">
          <a:blip r:embed="rId2"/>
          <a:srcRect r="43208" b="3292"/>
          <a:stretch/>
        </p:blipFill>
        <p:spPr>
          <a:xfrm>
            <a:off x="680881" y="1683793"/>
            <a:ext cx="6537337" cy="699190"/>
          </a:xfrm>
          <a:prstGeom prst="rect">
            <a:avLst/>
          </a:prstGeom>
        </p:spPr>
      </p:pic>
      <mc:AlternateContent xmlns:mc="http://schemas.openxmlformats.org/markup-compatibility/2006" xmlns:a14="http://schemas.microsoft.com/office/drawing/2010/main">
        <mc:Choice Requires="a14">
          <p:sp>
            <p:nvSpPr>
              <p:cNvPr id="2" name="Rectangle 1"/>
              <p:cNvSpPr/>
              <p:nvPr/>
            </p:nvSpPr>
            <p:spPr>
              <a:xfrm>
                <a:off x="229805" y="3008015"/>
                <a:ext cx="3626327" cy="91614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𝑃𝑇</m:t>
                      </m:r>
                      <m:r>
                        <a:rPr lang="en-US" sz="2400" i="1">
                          <a:latin typeface="Cambria Math" panose="02040503050406030204" pitchFamily="18" charset="0"/>
                        </a:rPr>
                        <m:t>⟺</m:t>
                      </m:r>
                      <m:d>
                        <m:dPr>
                          <m:begChr m:val="{"/>
                          <m:endChr m:val=""/>
                          <m:ctrlPr>
                            <a:rPr lang="en-US" sz="2400" i="1">
                              <a:latin typeface="Cambria Math" panose="02040503050406030204" pitchFamily="18" charset="0"/>
                            </a:rPr>
                          </m:ctrlPr>
                        </m:dPr>
                        <m:e>
                          <m:eqArr>
                            <m:eqArrPr>
                              <m:ctrlPr>
                                <a:rPr lang="en-US" sz="2400" i="1">
                                  <a:latin typeface="Cambria Math" panose="02040503050406030204" pitchFamily="18" charset="0"/>
                                </a:rPr>
                              </m:ctrlPr>
                            </m:eqArrPr>
                            <m:e>
                              <m:r>
                                <a:rPr lang="en-US" sz="2400" i="1">
                                  <a:latin typeface="Cambria Math" panose="02040503050406030204" pitchFamily="18" charset="0"/>
                                </a:rPr>
                                <m:t>𝑥</m:t>
                              </m:r>
                              <m:r>
                                <a:rPr lang="en-US" sz="2400" i="1">
                                  <a:latin typeface="Cambria Math" panose="02040503050406030204" pitchFamily="18" charset="0"/>
                                </a:rPr>
                                <m:t>−4≥0</m:t>
                              </m:r>
                            </m:e>
                            <m:e>
                              <m:sSup>
                                <m:sSupPr>
                                  <m:ctrlPr>
                                    <a:rPr lang="en-US" sz="2400" i="1">
                                      <a:latin typeface="Cambria Math" panose="02040503050406030204" pitchFamily="18" charset="0"/>
                                    </a:rPr>
                                  </m:ctrlPr>
                                </m:sSupPr>
                                <m:e>
                                  <m:r>
                                    <a:rPr lang="en-US" sz="2400" i="1">
                                      <a:latin typeface="Cambria Math" panose="02040503050406030204" pitchFamily="18" charset="0"/>
                                    </a:rPr>
                                    <m:t>2</m:t>
                                  </m:r>
                                  <m:r>
                                    <a:rPr lang="en-US" sz="2400" i="1">
                                      <a:latin typeface="Cambria Math" panose="02040503050406030204" pitchFamily="18" charset="0"/>
                                    </a:rPr>
                                    <m:t>𝑥</m:t>
                                  </m:r>
                                  <m:r>
                                    <a:rPr lang="en-US" sz="2400" i="1">
                                      <a:latin typeface="Cambria Math" panose="02040503050406030204" pitchFamily="18" charset="0"/>
                                    </a:rPr>
                                    <m:t>+7=</m:t>
                                  </m:r>
                                  <m:d>
                                    <m:dPr>
                                      <m:ctrlPr>
                                        <a:rPr lang="en-US" sz="2400" i="1">
                                          <a:latin typeface="Cambria Math" panose="02040503050406030204" pitchFamily="18" charset="0"/>
                                        </a:rPr>
                                      </m:ctrlPr>
                                    </m:dPr>
                                    <m:e>
                                      <m:r>
                                        <a:rPr lang="en-US" sz="2400" i="1">
                                          <a:latin typeface="Cambria Math" panose="02040503050406030204" pitchFamily="18" charset="0"/>
                                        </a:rPr>
                                        <m:t>𝑥</m:t>
                                      </m:r>
                                      <m:r>
                                        <a:rPr lang="en-US" sz="2400" i="1">
                                          <a:latin typeface="Cambria Math" panose="02040503050406030204" pitchFamily="18" charset="0"/>
                                        </a:rPr>
                                        <m:t>−4</m:t>
                                      </m:r>
                                    </m:e>
                                  </m:d>
                                </m:e>
                                <m:sup>
                                  <m:r>
                                    <a:rPr lang="en-US" sz="2400" i="1">
                                      <a:latin typeface="Cambria Math" panose="02040503050406030204" pitchFamily="18" charset="0"/>
                                    </a:rPr>
                                    <m:t>2</m:t>
                                  </m:r>
                                </m:sup>
                              </m:sSup>
                            </m:e>
                          </m:eqArr>
                        </m:e>
                      </m:d>
                    </m:oMath>
                  </m:oMathPara>
                </a14:m>
                <a:endParaRPr lang="en-US" sz="2400">
                  <a:latin typeface="Times New Roman" panose="02020603050405020304" pitchFamily="18"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229805" y="3008015"/>
                <a:ext cx="3626327" cy="916148"/>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820983" y="3860299"/>
                <a:ext cx="2691035" cy="91614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m:t>
                      </m:r>
                      <m:d>
                        <m:dPr>
                          <m:begChr m:val="{"/>
                          <m:endChr m:val=""/>
                          <m:ctrlPr>
                            <a:rPr lang="en-US" sz="2400" i="1">
                              <a:latin typeface="Cambria Math" panose="02040503050406030204" pitchFamily="18" charset="0"/>
                            </a:rPr>
                          </m:ctrlPr>
                        </m:dPr>
                        <m:e>
                          <m:eqArr>
                            <m:eqArrPr>
                              <m:ctrlPr>
                                <a:rPr lang="en-US" sz="2400" i="1">
                                  <a:latin typeface="Cambria Math" panose="02040503050406030204" pitchFamily="18" charset="0"/>
                                </a:rPr>
                              </m:ctrlPr>
                            </m:eqArrPr>
                            <m:e>
                              <m:r>
                                <a:rPr lang="en-US" sz="2400" i="1">
                                  <a:latin typeface="Cambria Math" panose="02040503050406030204" pitchFamily="18" charset="0"/>
                                </a:rPr>
                                <m:t>𝑥</m:t>
                              </m:r>
                              <m:r>
                                <a:rPr lang="en-US" sz="2400" i="1">
                                  <a:latin typeface="Cambria Math" panose="02040503050406030204" pitchFamily="18" charset="0"/>
                                </a:rPr>
                                <m:t>≥4</m:t>
                              </m:r>
                            </m:e>
                            <m:e>
                              <m:sSup>
                                <m:sSupPr>
                                  <m:ctrlPr>
                                    <a:rPr lang="en-US" sz="2400" i="1">
                                      <a:latin typeface="Cambria Math" panose="02040503050406030204" pitchFamily="18" charset="0"/>
                                    </a:rPr>
                                  </m:ctrlPr>
                                </m:sSupPr>
                                <m:e>
                                  <m:r>
                                    <a:rPr lang="en-US" sz="2400" i="1">
                                      <a:latin typeface="Cambria Math" panose="02040503050406030204" pitchFamily="18" charset="0"/>
                                    </a:rPr>
                                    <m:t>𝑥</m:t>
                                  </m:r>
                                </m:e>
                                <m:sup>
                                  <m:r>
                                    <a:rPr lang="en-US" sz="2400" i="1">
                                      <a:latin typeface="Cambria Math" panose="02040503050406030204" pitchFamily="18" charset="0"/>
                                    </a:rPr>
                                    <m:t>2</m:t>
                                  </m:r>
                                </m:sup>
                              </m:sSup>
                              <m:r>
                                <a:rPr lang="en-US" sz="2400" i="1">
                                  <a:latin typeface="Cambria Math" panose="02040503050406030204" pitchFamily="18" charset="0"/>
                                </a:rPr>
                                <m:t>−10</m:t>
                              </m:r>
                              <m:r>
                                <a:rPr lang="en-US" sz="2400" i="1">
                                  <a:latin typeface="Cambria Math" panose="02040503050406030204" pitchFamily="18" charset="0"/>
                                </a:rPr>
                                <m:t>𝑥</m:t>
                              </m:r>
                              <m:r>
                                <a:rPr lang="en-US" sz="2400" i="1">
                                  <a:latin typeface="Cambria Math" panose="02040503050406030204" pitchFamily="18" charset="0"/>
                                </a:rPr>
                                <m:t>+9=0</m:t>
                              </m:r>
                            </m:e>
                          </m:eqArr>
                        </m:e>
                      </m:d>
                    </m:oMath>
                  </m:oMathPara>
                </a14:m>
                <a:endParaRPr lang="en-US" sz="2400">
                  <a:latin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820983" y="3860299"/>
                <a:ext cx="2691035" cy="916148"/>
              </a:xfrm>
              <a:prstGeom prst="rect">
                <a:avLst/>
              </a:prstGeom>
              <a:blipFill>
                <a:blip r:embed="rId4"/>
                <a:stretch>
                  <a:fillRect r="-975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4447309" y="3924163"/>
                <a:ext cx="6096000" cy="646331"/>
              </a:xfrm>
              <a:prstGeom prst="rect">
                <a:avLst/>
              </a:prstGeom>
            </p:spPr>
            <p:txBody>
              <a:bodyPr>
                <a:spAutoFit/>
              </a:bodyPr>
              <a:lstStyle/>
              <a:p>
                <a:endParaRPr lang="en-US">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Vậy nghiệm của phương trình là </a:t>
                </a:r>
                <a14:m>
                  <m:oMath xmlns:m="http://schemas.openxmlformats.org/officeDocument/2006/math">
                    <m:r>
                      <a:rPr lang="en-US" i="1">
                        <a:latin typeface="Cambria Math" panose="02040503050406030204" pitchFamily="18" charset="0"/>
                      </a:rPr>
                      <m:t>𝑥</m:t>
                    </m:r>
                    <m:r>
                      <a:rPr lang="en-US" i="1">
                        <a:latin typeface="Cambria Math" panose="02040503050406030204" pitchFamily="18" charset="0"/>
                      </a:rPr>
                      <m:t>=9</m:t>
                    </m:r>
                  </m:oMath>
                </a14:m>
                <a:endParaRPr lang="en-US">
                  <a:latin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4447309" y="3924163"/>
                <a:ext cx="6096000" cy="646331"/>
              </a:xfrm>
              <a:prstGeom prst="rect">
                <a:avLst/>
              </a:prstGeom>
              <a:blipFill>
                <a:blip r:embed="rId5"/>
                <a:stretch>
                  <a:fillRect l="-900" b="-1415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619822" y="4728014"/>
                <a:ext cx="2428178" cy="145988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m:t>
                      </m:r>
                      <m:d>
                        <m:dPr>
                          <m:begChr m:val="{"/>
                          <m:endChr m:val=""/>
                          <m:ctrlPr>
                            <a:rPr lang="en-US" sz="2400" i="1">
                              <a:latin typeface="Cambria Math" panose="02040503050406030204" pitchFamily="18" charset="0"/>
                            </a:rPr>
                          </m:ctrlPr>
                        </m:dPr>
                        <m:e>
                          <m:eqArr>
                            <m:eqArrPr>
                              <m:ctrlPr>
                                <a:rPr lang="en-US" sz="2400" i="1">
                                  <a:latin typeface="Cambria Math" panose="02040503050406030204" pitchFamily="18" charset="0"/>
                                </a:rPr>
                              </m:ctrlPr>
                            </m:eqArrPr>
                            <m:e>
                              <m:r>
                                <a:rPr lang="en-US" sz="2400" i="1">
                                  <a:latin typeface="Cambria Math" panose="02040503050406030204" pitchFamily="18" charset="0"/>
                                </a:rPr>
                                <m:t>𝑥</m:t>
                              </m:r>
                              <m:r>
                                <a:rPr lang="en-US" sz="2400" i="1">
                                  <a:latin typeface="Cambria Math" panose="02040503050406030204" pitchFamily="18" charset="0"/>
                                </a:rPr>
                                <m:t>≥4</m:t>
                              </m:r>
                            </m:e>
                            <m:e>
                              <m:d>
                                <m:dPr>
                                  <m:begChr m:val="["/>
                                  <m:endChr m:val=""/>
                                  <m:ctrlPr>
                                    <a:rPr lang="en-US" sz="2400" i="1">
                                      <a:latin typeface="Cambria Math" panose="02040503050406030204" pitchFamily="18" charset="0"/>
                                    </a:rPr>
                                  </m:ctrlPr>
                                </m:dPr>
                                <m:e>
                                  <m:m>
                                    <m:mPr>
                                      <m:mcs>
                                        <m:mc>
                                          <m:mcPr>
                                            <m:count m:val="1"/>
                                            <m:mcJc m:val="center"/>
                                          </m:mcPr>
                                        </m:mc>
                                      </m:mcs>
                                      <m:ctrlPr>
                                        <a:rPr lang="en-US" sz="2400" i="1">
                                          <a:latin typeface="Cambria Math" panose="02040503050406030204" pitchFamily="18" charset="0"/>
                                        </a:rPr>
                                      </m:ctrlPr>
                                    </m:mPr>
                                    <m:mr>
                                      <m:e>
                                        <m:r>
                                          <a:rPr lang="en-US" sz="2400" i="1">
                                            <a:latin typeface="Cambria Math" panose="02040503050406030204" pitchFamily="18" charset="0"/>
                                          </a:rPr>
                                          <m:t>𝑥</m:t>
                                        </m:r>
                                        <m:r>
                                          <a:rPr lang="en-US" sz="2400" i="1">
                                            <a:latin typeface="Cambria Math" panose="02040503050406030204" pitchFamily="18" charset="0"/>
                                          </a:rPr>
                                          <m:t>=1 (</m:t>
                                        </m:r>
                                        <m:r>
                                          <a:rPr lang="en-US" sz="2400" i="1">
                                            <a:latin typeface="Cambria Math" panose="02040503050406030204" pitchFamily="18" charset="0"/>
                                          </a:rPr>
                                          <m:t>𝑙</m:t>
                                        </m:r>
                                        <m:r>
                                          <a:rPr lang="en-US" sz="2400" i="1">
                                            <a:latin typeface="Cambria Math" panose="02040503050406030204" pitchFamily="18" charset="0"/>
                                          </a:rPr>
                                          <m:t>)</m:t>
                                        </m:r>
                                      </m:e>
                                    </m:mr>
                                    <m:mr>
                                      <m:e>
                                        <m:r>
                                          <a:rPr lang="en-US" sz="2400" i="1">
                                            <a:latin typeface="Cambria Math" panose="02040503050406030204" pitchFamily="18" charset="0"/>
                                          </a:rPr>
                                          <m:t>𝑥</m:t>
                                        </m:r>
                                        <m:r>
                                          <a:rPr lang="en-US" sz="2400" i="1">
                                            <a:latin typeface="Cambria Math" panose="02040503050406030204" pitchFamily="18" charset="0"/>
                                          </a:rPr>
                                          <m:t>=9 (</m:t>
                                        </m:r>
                                        <m:r>
                                          <a:rPr lang="en-US" sz="2400" i="1">
                                            <a:latin typeface="Cambria Math" panose="02040503050406030204" pitchFamily="18" charset="0"/>
                                          </a:rPr>
                                          <m:t>𝑛</m:t>
                                        </m:r>
                                        <m:r>
                                          <a:rPr lang="en-US" sz="2400" i="1">
                                            <a:latin typeface="Cambria Math" panose="02040503050406030204" pitchFamily="18" charset="0"/>
                                          </a:rPr>
                                          <m:t>)</m:t>
                                        </m:r>
                                      </m:e>
                                    </m:mr>
                                  </m:m>
                                </m:e>
                              </m:d>
                            </m:e>
                          </m:eqArr>
                        </m:e>
                      </m:d>
                    </m:oMath>
                  </m:oMathPara>
                </a14:m>
                <a:endParaRPr lang="en-US" sz="2400">
                  <a:latin typeface="Times New Roman" panose="02020603050405020304" pitchFamily="18" charset="0"/>
                  <a:cs typeface="Times New Roman" panose="02020603050405020304" pitchFamily="18"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619822" y="4728014"/>
                <a:ext cx="2428178" cy="1459887"/>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58894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Effect transition="in" filter="fade">
                                      <p:cBhvr>
                                        <p:cTn id="21" dur="1000"/>
                                        <p:tgtEl>
                                          <p:spTgt spid="10">
                                            <p:txEl>
                                              <p:pRg st="0" end="0"/>
                                            </p:txEl>
                                          </p:spTgt>
                                        </p:tgtEl>
                                      </p:cBhvr>
                                    </p:animEffect>
                                    <p:anim calcmode="lin" valueType="num">
                                      <p:cBhvr>
                                        <p:cTn id="22"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2281394"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 trắc nghiệm</a:t>
            </a:r>
            <a:endParaRPr lang="en-US">
              <a:solidFill>
                <a:srgbClr val="00B0F0"/>
              </a:solidFill>
            </a:endParaRPr>
          </a:p>
        </p:txBody>
      </p:sp>
      <p:pic>
        <p:nvPicPr>
          <p:cNvPr id="2" name="Picture 1"/>
          <p:cNvPicPr>
            <a:picLocks noChangeAspect="1"/>
          </p:cNvPicPr>
          <p:nvPr/>
        </p:nvPicPr>
        <p:blipFill>
          <a:blip r:embed="rId3"/>
          <a:stretch>
            <a:fillRect/>
          </a:stretch>
        </p:blipFill>
        <p:spPr>
          <a:xfrm>
            <a:off x="653865" y="1847434"/>
            <a:ext cx="9324685" cy="923475"/>
          </a:xfrm>
          <a:prstGeom prst="rect">
            <a:avLst/>
          </a:prstGeom>
        </p:spPr>
      </p:pic>
      <p:graphicFrame>
        <p:nvGraphicFramePr>
          <p:cNvPr id="3" name="Object 2"/>
          <p:cNvGraphicFramePr>
            <a:graphicFrameLocks noChangeAspect="1"/>
          </p:cNvGraphicFramePr>
          <p:nvPr>
            <p:extLst>
              <p:ext uri="{D42A27DB-BD31-4B8C-83A1-F6EECF244321}">
                <p14:modId xmlns:p14="http://schemas.microsoft.com/office/powerpoint/2010/main" val="2499297785"/>
              </p:ext>
            </p:extLst>
          </p:nvPr>
        </p:nvGraphicFramePr>
        <p:xfrm>
          <a:off x="2760618" y="2918786"/>
          <a:ext cx="2887565" cy="552938"/>
        </p:xfrm>
        <a:graphic>
          <a:graphicData uri="http://schemas.openxmlformats.org/presentationml/2006/ole">
            <mc:AlternateContent xmlns:mc="http://schemas.openxmlformats.org/markup-compatibility/2006">
              <mc:Choice xmlns:v="urn:schemas-microsoft-com:vml" Requires="v">
                <p:oleObj spid="_x0000_s171056" name="Equation" r:id="rId4" imgW="1333500" imgH="254000" progId="Equation.DSMT4">
                  <p:embed/>
                </p:oleObj>
              </mc:Choice>
              <mc:Fallback>
                <p:oleObj name="Equation" r:id="rId4" imgW="1333500" imgH="25400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0618" y="2918786"/>
                        <a:ext cx="2887565" cy="552938"/>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366446615"/>
              </p:ext>
            </p:extLst>
          </p:nvPr>
        </p:nvGraphicFramePr>
        <p:xfrm>
          <a:off x="2472053" y="3757795"/>
          <a:ext cx="2969486" cy="1044440"/>
        </p:xfrm>
        <a:graphic>
          <a:graphicData uri="http://schemas.openxmlformats.org/presentationml/2006/ole">
            <mc:AlternateContent xmlns:mc="http://schemas.openxmlformats.org/markup-compatibility/2006">
              <mc:Choice xmlns:v="urn:schemas-microsoft-com:vml" Requires="v">
                <p:oleObj spid="_x0000_s171057" name="Equation" r:id="rId6" imgW="1371600" imgH="482600" progId="Equation.DSMT4">
                  <p:embed/>
                </p:oleObj>
              </mc:Choice>
              <mc:Fallback>
                <p:oleObj name="Equation" r:id="rId6" imgW="1371600" imgH="482600" progId="Equation.DSMT4">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72053" y="3757795"/>
                        <a:ext cx="2969486" cy="104444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795758415"/>
              </p:ext>
            </p:extLst>
          </p:nvPr>
        </p:nvGraphicFramePr>
        <p:xfrm>
          <a:off x="2472053" y="5010149"/>
          <a:ext cx="2543175" cy="1044575"/>
        </p:xfrm>
        <a:graphic>
          <a:graphicData uri="http://schemas.openxmlformats.org/presentationml/2006/ole">
            <mc:AlternateContent xmlns:mc="http://schemas.openxmlformats.org/markup-compatibility/2006">
              <mc:Choice xmlns:v="urn:schemas-microsoft-com:vml" Requires="v">
                <p:oleObj spid="_x0000_s171058" name="Equation" r:id="rId8" imgW="1180800" imgH="482400" progId="Equation.DSMT4">
                  <p:embed/>
                </p:oleObj>
              </mc:Choice>
              <mc:Fallback>
                <p:oleObj name="Equation" r:id="rId8" imgW="1180800" imgH="482400" progId="Equation.DSMT4">
                  <p:embed/>
                  <p:pic>
                    <p:nvPicPr>
                      <p:cNvPr id="0" name="Object 1"/>
                      <p:cNvPicPr>
                        <a:picLocks noChangeAspect="1" noChangeArrowheads="1"/>
                      </p:cNvPicPr>
                      <p:nvPr/>
                    </p:nvPicPr>
                    <p:blipFill>
                      <a:blip r:embed="rId9"/>
                      <a:srcRect/>
                      <a:stretch>
                        <a:fillRect/>
                      </a:stretch>
                    </p:blipFill>
                    <p:spPr bwMode="auto">
                      <a:xfrm>
                        <a:off x="2472053" y="5010149"/>
                        <a:ext cx="2543175" cy="1044575"/>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923317425"/>
              </p:ext>
            </p:extLst>
          </p:nvPr>
        </p:nvGraphicFramePr>
        <p:xfrm>
          <a:off x="2472053" y="6262638"/>
          <a:ext cx="1120775" cy="385763"/>
        </p:xfrm>
        <a:graphic>
          <a:graphicData uri="http://schemas.openxmlformats.org/presentationml/2006/ole">
            <mc:AlternateContent xmlns:mc="http://schemas.openxmlformats.org/markup-compatibility/2006">
              <mc:Choice xmlns:v="urn:schemas-microsoft-com:vml" Requires="v">
                <p:oleObj spid="_x0000_s171059" name="Equation" r:id="rId10" imgW="520560" imgH="177480" progId="Equation.DSMT4">
                  <p:embed/>
                </p:oleObj>
              </mc:Choice>
              <mc:Fallback>
                <p:oleObj name="Equation" r:id="rId10" imgW="520560" imgH="177480" progId="Equation.DSMT4">
                  <p:embed/>
                  <p:pic>
                    <p:nvPicPr>
                      <p:cNvPr id="7" name="Object 6"/>
                      <p:cNvPicPr>
                        <a:picLocks noChangeAspect="1" noChangeArrowheads="1"/>
                      </p:cNvPicPr>
                      <p:nvPr/>
                    </p:nvPicPr>
                    <p:blipFill>
                      <a:blip r:embed="rId11"/>
                      <a:srcRect/>
                      <a:stretch>
                        <a:fillRect/>
                      </a:stretch>
                    </p:blipFill>
                    <p:spPr bwMode="auto">
                      <a:xfrm>
                        <a:off x="2472053" y="6262638"/>
                        <a:ext cx="1120775" cy="385763"/>
                      </a:xfrm>
                      <a:prstGeom prst="rect">
                        <a:avLst/>
                      </a:prstGeom>
                      <a:noFill/>
                    </p:spPr>
                  </p:pic>
                </p:oleObj>
              </mc:Fallback>
            </mc:AlternateContent>
          </a:graphicData>
        </a:graphic>
      </p:graphicFrame>
    </p:spTree>
    <p:extLst>
      <p:ext uri="{BB962C8B-B14F-4D97-AF65-F5344CB8AC3E}">
        <p14:creationId xmlns:p14="http://schemas.microsoft.com/office/powerpoint/2010/main" val="63214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1037463"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a:t>
            </a:r>
            <a:endParaRPr lang="en-US">
              <a:solidFill>
                <a:srgbClr val="00B0F0"/>
              </a:solidFill>
            </a:endParaRPr>
          </a:p>
        </p:txBody>
      </p:sp>
      <p:pic>
        <p:nvPicPr>
          <p:cNvPr id="3" name="Picture 2"/>
          <p:cNvPicPr>
            <a:picLocks noChangeAspect="1"/>
          </p:cNvPicPr>
          <p:nvPr/>
        </p:nvPicPr>
        <p:blipFill>
          <a:blip r:embed="rId3"/>
          <a:stretch>
            <a:fillRect/>
          </a:stretch>
        </p:blipFill>
        <p:spPr>
          <a:xfrm>
            <a:off x="479225" y="1719694"/>
            <a:ext cx="10165406" cy="1494561"/>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4201158024"/>
              </p:ext>
            </p:extLst>
          </p:nvPr>
        </p:nvGraphicFramePr>
        <p:xfrm>
          <a:off x="2130380" y="3351695"/>
          <a:ext cx="2662092" cy="520844"/>
        </p:xfrm>
        <a:graphic>
          <a:graphicData uri="http://schemas.openxmlformats.org/presentationml/2006/ole">
            <mc:AlternateContent xmlns:mc="http://schemas.openxmlformats.org/markup-compatibility/2006">
              <mc:Choice xmlns:v="urn:schemas-microsoft-com:vml" Requires="v">
                <p:oleObj spid="_x0000_s172082" name="Equation" r:id="rId4" imgW="1320227" imgH="253890" progId="Equation.DSMT4">
                  <p:embed/>
                </p:oleObj>
              </mc:Choice>
              <mc:Fallback>
                <p:oleObj name="Equation" r:id="rId4" imgW="1320227" imgH="25389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0380" y="3351695"/>
                        <a:ext cx="2662092" cy="520844"/>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038998641"/>
              </p:ext>
            </p:extLst>
          </p:nvPr>
        </p:nvGraphicFramePr>
        <p:xfrm>
          <a:off x="1783152" y="4132504"/>
          <a:ext cx="3356547" cy="1080268"/>
        </p:xfrm>
        <a:graphic>
          <a:graphicData uri="http://schemas.openxmlformats.org/presentationml/2006/ole">
            <mc:AlternateContent xmlns:mc="http://schemas.openxmlformats.org/markup-compatibility/2006">
              <mc:Choice xmlns:v="urn:schemas-microsoft-com:vml" Requires="v">
                <p:oleObj spid="_x0000_s172083" name="Equation" r:id="rId6" imgW="1663700" imgH="533400" progId="Equation.DSMT4">
                  <p:embed/>
                </p:oleObj>
              </mc:Choice>
              <mc:Fallback>
                <p:oleObj name="Equation" r:id="rId6" imgW="1663700" imgH="5334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83152" y="4132504"/>
                        <a:ext cx="3356547" cy="1080268"/>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299828630"/>
              </p:ext>
            </p:extLst>
          </p:nvPr>
        </p:nvGraphicFramePr>
        <p:xfrm>
          <a:off x="1783152" y="5212772"/>
          <a:ext cx="1466078" cy="1427497"/>
        </p:xfrm>
        <a:graphic>
          <a:graphicData uri="http://schemas.openxmlformats.org/presentationml/2006/ole">
            <mc:AlternateContent xmlns:mc="http://schemas.openxmlformats.org/markup-compatibility/2006">
              <mc:Choice xmlns:v="urn:schemas-microsoft-com:vml" Requires="v">
                <p:oleObj spid="_x0000_s172084" name="Equation" r:id="rId8" imgW="723586" imgH="710891" progId="Equation.DSMT4">
                  <p:embed/>
                </p:oleObj>
              </mc:Choice>
              <mc:Fallback>
                <p:oleObj name="Equation" r:id="rId8" imgW="723586" imgH="710891"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83152" y="5212772"/>
                        <a:ext cx="1466078" cy="142749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991182144"/>
              </p:ext>
            </p:extLst>
          </p:nvPr>
        </p:nvGraphicFramePr>
        <p:xfrm>
          <a:off x="3635040" y="5752905"/>
          <a:ext cx="1118849" cy="347229"/>
        </p:xfrm>
        <a:graphic>
          <a:graphicData uri="http://schemas.openxmlformats.org/presentationml/2006/ole">
            <mc:AlternateContent xmlns:mc="http://schemas.openxmlformats.org/markup-compatibility/2006">
              <mc:Choice xmlns:v="urn:schemas-microsoft-com:vml" Requires="v">
                <p:oleObj spid="_x0000_s172085" name="Equation" r:id="rId10" imgW="545626" imgH="177646" progId="Equation.DSMT4">
                  <p:embed/>
                </p:oleObj>
              </mc:Choice>
              <mc:Fallback>
                <p:oleObj name="Equation" r:id="rId10" imgW="545626" imgH="177646"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35040" y="5752905"/>
                        <a:ext cx="1118849" cy="347229"/>
                      </a:xfrm>
                      <a:prstGeom prst="rect">
                        <a:avLst/>
                      </a:prstGeom>
                      <a:noFill/>
                    </p:spPr>
                  </p:pic>
                </p:oleObj>
              </mc:Fallback>
            </mc:AlternateContent>
          </a:graphicData>
        </a:graphic>
      </p:graphicFrame>
      <p:sp>
        <p:nvSpPr>
          <p:cNvPr id="11" name="Rectangle 6"/>
          <p:cNvSpPr>
            <a:spLocks noChangeArrowheads="1"/>
          </p:cNvSpPr>
          <p:nvPr/>
        </p:nvSpPr>
        <p:spPr bwMode="auto">
          <a:xfrm>
            <a:off x="2760619" y="3222047"/>
            <a:ext cx="1811061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7450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1037463"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a:t>
            </a:r>
            <a:endParaRPr lang="en-US">
              <a:solidFill>
                <a:srgbClr val="00B0F0"/>
              </a:solidFill>
            </a:endParaRPr>
          </a:p>
        </p:txBody>
      </p:sp>
      <p:sp>
        <p:nvSpPr>
          <p:cNvPr id="11" name="Rectangle 6"/>
          <p:cNvSpPr>
            <a:spLocks noChangeArrowheads="1"/>
          </p:cNvSpPr>
          <p:nvPr/>
        </p:nvSpPr>
        <p:spPr bwMode="auto">
          <a:xfrm>
            <a:off x="2760619" y="3222047"/>
            <a:ext cx="1811061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3"/>
          <a:stretch>
            <a:fillRect/>
          </a:stretch>
        </p:blipFill>
        <p:spPr>
          <a:xfrm>
            <a:off x="479225" y="1689925"/>
            <a:ext cx="10093166" cy="1367599"/>
          </a:xfrm>
          <a:prstGeom prst="rect">
            <a:avLst/>
          </a:prstGeom>
        </p:spPr>
      </p:pic>
      <p:graphicFrame>
        <p:nvGraphicFramePr>
          <p:cNvPr id="10" name="Object 9"/>
          <p:cNvGraphicFramePr>
            <a:graphicFrameLocks noChangeAspect="1"/>
          </p:cNvGraphicFramePr>
          <p:nvPr>
            <p:extLst>
              <p:ext uri="{D42A27DB-BD31-4B8C-83A1-F6EECF244321}">
                <p14:modId xmlns:p14="http://schemas.microsoft.com/office/powerpoint/2010/main" val="307767018"/>
              </p:ext>
            </p:extLst>
          </p:nvPr>
        </p:nvGraphicFramePr>
        <p:xfrm>
          <a:off x="748394" y="3475728"/>
          <a:ext cx="3480531" cy="1032284"/>
        </p:xfrm>
        <a:graphic>
          <a:graphicData uri="http://schemas.openxmlformats.org/presentationml/2006/ole">
            <mc:AlternateContent xmlns:mc="http://schemas.openxmlformats.org/markup-compatibility/2006">
              <mc:Choice xmlns:v="urn:schemas-microsoft-com:vml" Requires="v">
                <p:oleObj spid="_x0000_s173095" name="Equation" r:id="rId4" imgW="1739880" imgH="507960" progId="Equation.DSMT4">
                  <p:embed/>
                </p:oleObj>
              </mc:Choice>
              <mc:Fallback>
                <p:oleObj name="Equation" r:id="rId4" imgW="1739880" imgH="507960" progId="Equation.DSMT4">
                  <p:embed/>
                  <p:pic>
                    <p:nvPicPr>
                      <p:cNvPr id="0" name="Object 2"/>
                      <p:cNvPicPr>
                        <a:picLocks noChangeAspect="1" noChangeArrowheads="1"/>
                      </p:cNvPicPr>
                      <p:nvPr/>
                    </p:nvPicPr>
                    <p:blipFill>
                      <a:blip r:embed="rId5"/>
                      <a:srcRect/>
                      <a:stretch>
                        <a:fillRect/>
                      </a:stretch>
                    </p:blipFill>
                    <p:spPr bwMode="auto">
                      <a:xfrm>
                        <a:off x="748394" y="3475728"/>
                        <a:ext cx="3480531" cy="1032284"/>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71060786"/>
              </p:ext>
            </p:extLst>
          </p:nvPr>
        </p:nvGraphicFramePr>
        <p:xfrm>
          <a:off x="4373432" y="3518985"/>
          <a:ext cx="2517675" cy="1008532"/>
        </p:xfrm>
        <a:graphic>
          <a:graphicData uri="http://schemas.openxmlformats.org/presentationml/2006/ole">
            <mc:AlternateContent xmlns:mc="http://schemas.openxmlformats.org/markup-compatibility/2006">
              <mc:Choice xmlns:v="urn:schemas-microsoft-com:vml" Requires="v">
                <p:oleObj spid="_x0000_s173096" name="Equation" r:id="rId6" imgW="1257120" imgH="507960" progId="Equation.DSMT4">
                  <p:embed/>
                </p:oleObj>
              </mc:Choice>
              <mc:Fallback>
                <p:oleObj name="Equation" r:id="rId6" imgW="1257120" imgH="507960" progId="Equation.DSMT4">
                  <p:embed/>
                  <p:pic>
                    <p:nvPicPr>
                      <p:cNvPr id="0" name="Object 1"/>
                      <p:cNvPicPr>
                        <a:picLocks noChangeAspect="1" noChangeArrowheads="1"/>
                      </p:cNvPicPr>
                      <p:nvPr/>
                    </p:nvPicPr>
                    <p:blipFill>
                      <a:blip r:embed="rId7"/>
                      <a:srcRect/>
                      <a:stretch>
                        <a:fillRect/>
                      </a:stretch>
                    </p:blipFill>
                    <p:spPr bwMode="auto">
                      <a:xfrm>
                        <a:off x="4373432" y="3518985"/>
                        <a:ext cx="2517675" cy="1008532"/>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176000190"/>
              </p:ext>
            </p:extLst>
          </p:nvPr>
        </p:nvGraphicFramePr>
        <p:xfrm>
          <a:off x="7256146" y="3267766"/>
          <a:ext cx="1830704" cy="1510970"/>
        </p:xfrm>
        <a:graphic>
          <a:graphicData uri="http://schemas.openxmlformats.org/presentationml/2006/ole">
            <mc:AlternateContent xmlns:mc="http://schemas.openxmlformats.org/markup-compatibility/2006">
              <mc:Choice xmlns:v="urn:schemas-microsoft-com:vml" Requires="v">
                <p:oleObj spid="_x0000_s173097" name="Equation" r:id="rId8" imgW="914400" imgH="761760" progId="Equation.DSMT4">
                  <p:embed/>
                </p:oleObj>
              </mc:Choice>
              <mc:Fallback>
                <p:oleObj name="Equation" r:id="rId8" imgW="914400" imgH="761760" progId="Equation.DSMT4">
                  <p:embed/>
                  <p:pic>
                    <p:nvPicPr>
                      <p:cNvPr id="12" name="Object 11"/>
                      <p:cNvPicPr>
                        <a:picLocks noChangeAspect="1" noChangeArrowheads="1"/>
                      </p:cNvPicPr>
                      <p:nvPr/>
                    </p:nvPicPr>
                    <p:blipFill>
                      <a:blip r:embed="rId9"/>
                      <a:srcRect/>
                      <a:stretch>
                        <a:fillRect/>
                      </a:stretch>
                    </p:blipFill>
                    <p:spPr bwMode="auto">
                      <a:xfrm>
                        <a:off x="7256146" y="3267766"/>
                        <a:ext cx="1830704" cy="1510970"/>
                      </a:xfrm>
                      <a:prstGeom prst="rect">
                        <a:avLst/>
                      </a:prstGeom>
                      <a:noFill/>
                    </p:spPr>
                  </p:pic>
                </p:oleObj>
              </mc:Fallback>
            </mc:AlternateContent>
          </a:graphicData>
        </a:graphic>
      </p:graphicFrame>
      <p:sp>
        <p:nvSpPr>
          <p:cNvPr id="17" name="Rectangle 7"/>
          <p:cNvSpPr>
            <a:spLocks noChangeArrowheads="1"/>
          </p:cNvSpPr>
          <p:nvPr/>
        </p:nvSpPr>
        <p:spPr bwMode="auto">
          <a:xfrm>
            <a:off x="1385594" y="5174880"/>
            <a:ext cx="42466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Vậy tổng các nghiệm của phương trình là 3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695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1037463"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a:t>
            </a:r>
            <a:endParaRPr lang="en-US">
              <a:solidFill>
                <a:srgbClr val="00B0F0"/>
              </a:solidFill>
            </a:endParaRPr>
          </a:p>
        </p:txBody>
      </p:sp>
      <p:pic>
        <p:nvPicPr>
          <p:cNvPr id="3" name="Picture 2"/>
          <p:cNvPicPr>
            <a:picLocks noChangeAspect="1"/>
          </p:cNvPicPr>
          <p:nvPr/>
        </p:nvPicPr>
        <p:blipFill>
          <a:blip r:embed="rId3"/>
          <a:stretch>
            <a:fillRect/>
          </a:stretch>
        </p:blipFill>
        <p:spPr>
          <a:xfrm>
            <a:off x="479224" y="1687681"/>
            <a:ext cx="11523583" cy="1141244"/>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868273747"/>
              </p:ext>
            </p:extLst>
          </p:nvPr>
        </p:nvGraphicFramePr>
        <p:xfrm>
          <a:off x="487771" y="3694636"/>
          <a:ext cx="2057834" cy="566954"/>
        </p:xfrm>
        <a:graphic>
          <a:graphicData uri="http://schemas.openxmlformats.org/presentationml/2006/ole">
            <mc:AlternateContent xmlns:mc="http://schemas.openxmlformats.org/markup-compatibility/2006">
              <mc:Choice xmlns:v="urn:schemas-microsoft-com:vml" Requires="v">
                <p:oleObj spid="_x0000_s175156" name="Equation" r:id="rId4" imgW="939392" imgH="253890" progId="Equation.DSMT4">
                  <p:embed/>
                </p:oleObj>
              </mc:Choice>
              <mc:Fallback>
                <p:oleObj name="Equation" r:id="rId4" imgW="939392" imgH="253890" progId="Equation.DSMT4">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771" y="3694636"/>
                        <a:ext cx="2057834" cy="566954"/>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160983438"/>
              </p:ext>
            </p:extLst>
          </p:nvPr>
        </p:nvGraphicFramePr>
        <p:xfrm>
          <a:off x="3060772" y="3454591"/>
          <a:ext cx="3411537" cy="1174750"/>
        </p:xfrm>
        <a:graphic>
          <a:graphicData uri="http://schemas.openxmlformats.org/presentationml/2006/ole">
            <mc:AlternateContent xmlns:mc="http://schemas.openxmlformats.org/markup-compatibility/2006">
              <mc:Choice xmlns:v="urn:schemas-microsoft-com:vml" Requires="v">
                <p:oleObj spid="_x0000_s175157" name="Equation" r:id="rId6" imgW="1536480" imgH="533160" progId="Equation.DSMT4">
                  <p:embed/>
                </p:oleObj>
              </mc:Choice>
              <mc:Fallback>
                <p:oleObj name="Equation" r:id="rId6" imgW="1536480" imgH="533160" progId="Equation.DSMT4">
                  <p:embed/>
                  <p:pic>
                    <p:nvPicPr>
                      <p:cNvPr id="0" name="Object 3"/>
                      <p:cNvPicPr>
                        <a:picLocks noChangeAspect="1" noChangeArrowheads="1"/>
                      </p:cNvPicPr>
                      <p:nvPr/>
                    </p:nvPicPr>
                    <p:blipFill>
                      <a:blip r:embed="rId7"/>
                      <a:srcRect/>
                      <a:stretch>
                        <a:fillRect/>
                      </a:stretch>
                    </p:blipFill>
                    <p:spPr bwMode="auto">
                      <a:xfrm>
                        <a:off x="3060772" y="3454591"/>
                        <a:ext cx="3411537" cy="117475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014997221"/>
              </p:ext>
            </p:extLst>
          </p:nvPr>
        </p:nvGraphicFramePr>
        <p:xfrm>
          <a:off x="6688074" y="3253672"/>
          <a:ext cx="2729779" cy="1448882"/>
        </p:xfrm>
        <a:graphic>
          <a:graphicData uri="http://schemas.openxmlformats.org/presentationml/2006/ole">
            <mc:AlternateContent xmlns:mc="http://schemas.openxmlformats.org/markup-compatibility/2006">
              <mc:Choice xmlns:v="urn:schemas-microsoft-com:vml" Requires="v">
                <p:oleObj spid="_x0000_s175158" name="Equation" r:id="rId8" imgW="1244600" imgH="660400" progId="Equation.DSMT4">
                  <p:embed/>
                </p:oleObj>
              </mc:Choice>
              <mc:Fallback>
                <p:oleObj name="Equation" r:id="rId8" imgW="1244600" imgH="660400"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88074" y="3253672"/>
                        <a:ext cx="2729779" cy="1448882"/>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236893521"/>
              </p:ext>
            </p:extLst>
          </p:nvPr>
        </p:nvGraphicFramePr>
        <p:xfrm>
          <a:off x="9633618" y="3257975"/>
          <a:ext cx="1385888" cy="1448883"/>
        </p:xfrm>
        <a:graphic>
          <a:graphicData uri="http://schemas.openxmlformats.org/presentationml/2006/ole">
            <mc:AlternateContent xmlns:mc="http://schemas.openxmlformats.org/markup-compatibility/2006">
              <mc:Choice xmlns:v="urn:schemas-microsoft-com:vml" Requires="v">
                <p:oleObj spid="_x0000_s175159" name="Equation" r:id="rId10" imgW="634725" imgH="660113" progId="Equation.DSMT4">
                  <p:embed/>
                </p:oleObj>
              </mc:Choice>
              <mc:Fallback>
                <p:oleObj name="Equation" r:id="rId10" imgW="634725" imgH="660113"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33618" y="3257975"/>
                        <a:ext cx="1385888" cy="1448883"/>
                      </a:xfrm>
                      <a:prstGeom prst="rect">
                        <a:avLst/>
                      </a:prstGeom>
                      <a:noFill/>
                    </p:spPr>
                  </p:pic>
                </p:oleObj>
              </mc:Fallback>
            </mc:AlternateContent>
          </a:graphicData>
        </a:graphic>
      </p:graphicFrame>
      <p:sp>
        <p:nvSpPr>
          <p:cNvPr id="22" name="Rectangle 21"/>
          <p:cNvSpPr/>
          <p:nvPr/>
        </p:nvSpPr>
        <p:spPr>
          <a:xfrm>
            <a:off x="3568376" y="5514146"/>
            <a:ext cx="4799391" cy="410882"/>
          </a:xfrm>
          <a:prstGeom prst="rect">
            <a:avLst/>
          </a:prstGeom>
        </p:spPr>
        <p:txBody>
          <a:bodyPr wrap="none">
            <a:spAutoFit/>
          </a:bodyPr>
          <a:lstStyle/>
          <a:p>
            <a:pPr marL="629920" algn="just">
              <a:lnSpc>
                <a:spcPct val="115000"/>
              </a:lnSpc>
              <a:spcAft>
                <a:spcPts val="0"/>
              </a:spcAft>
              <a:tabLst>
                <a:tab pos="3599815" algn="l"/>
                <a:tab pos="5039995" algn="l"/>
              </a:tabLst>
            </a:pPr>
            <a:r>
              <a:rPr lang="fr-FR">
                <a:latin typeface="Times New Roman" panose="02020603050405020304" pitchFamily="18" charset="0"/>
                <a:ea typeface="Calibri" panose="020F0502020204030204" pitchFamily="34" charset="0"/>
                <a:cs typeface="Times New Roman" panose="02020603050405020304" pitchFamily="18" charset="0"/>
              </a:rPr>
              <a:t>Vậy phương trình có hai nghiệm phân biệt.</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0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1000"/>
                                        <p:tgtEl>
                                          <p:spTgt spid="22"/>
                                        </p:tgtEl>
                                      </p:cBhvr>
                                    </p:animEffect>
                                    <p:anim calcmode="lin" valueType="num">
                                      <p:cBhvr>
                                        <p:cTn id="36" dur="1000" fill="hold"/>
                                        <p:tgtEl>
                                          <p:spTgt spid="22"/>
                                        </p:tgtEl>
                                        <p:attrNameLst>
                                          <p:attrName>ppt_x</p:attrName>
                                        </p:attrNameLst>
                                      </p:cBhvr>
                                      <p:tavLst>
                                        <p:tav tm="0">
                                          <p:val>
                                            <p:strVal val="#ppt_x"/>
                                          </p:val>
                                        </p:tav>
                                        <p:tav tm="100000">
                                          <p:val>
                                            <p:strVal val="#ppt_x"/>
                                          </p:val>
                                        </p:tav>
                                      </p:tavLst>
                                    </p:anim>
                                    <p:anim calcmode="lin" valueType="num">
                                      <p:cBhvr>
                                        <p:cTn id="3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79225" y="1194326"/>
            <a:ext cx="1037463" cy="369332"/>
          </a:xfrm>
          <a:prstGeom prst="rect">
            <a:avLst/>
          </a:prstGeom>
        </p:spPr>
        <p:txBody>
          <a:bodyPr wrap="none">
            <a:spAutoFit/>
          </a:bodyPr>
          <a:lstStyle/>
          <a:p>
            <a:r>
              <a:rPr lang="en-US" b="1" smtClean="0">
                <a:solidFill>
                  <a:srgbClr val="00B0F0"/>
                </a:solidFill>
                <a:latin typeface="Times New Roman" panose="02020603050405020304" pitchFamily="18" charset="0"/>
              </a:rPr>
              <a:t>Áp dụng</a:t>
            </a:r>
            <a:endParaRPr lang="en-US">
              <a:solidFill>
                <a:srgbClr val="00B0F0"/>
              </a:solidFill>
            </a:endParaRPr>
          </a:p>
        </p:txBody>
      </p:sp>
      <p:sp>
        <p:nvSpPr>
          <p:cNvPr id="11" name="Rectangle 6"/>
          <p:cNvSpPr>
            <a:spLocks noChangeArrowheads="1"/>
          </p:cNvSpPr>
          <p:nvPr/>
        </p:nvSpPr>
        <p:spPr bwMode="auto">
          <a:xfrm>
            <a:off x="2760619" y="3222047"/>
            <a:ext cx="1811061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3"/>
          <a:stretch>
            <a:fillRect/>
          </a:stretch>
        </p:blipFill>
        <p:spPr>
          <a:xfrm>
            <a:off x="479225" y="1803653"/>
            <a:ext cx="10805722" cy="1418394"/>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945123630"/>
              </p:ext>
            </p:extLst>
          </p:nvPr>
        </p:nvGraphicFramePr>
        <p:xfrm>
          <a:off x="3927873" y="3483319"/>
          <a:ext cx="1954213" cy="506413"/>
        </p:xfrm>
        <a:graphic>
          <a:graphicData uri="http://schemas.openxmlformats.org/presentationml/2006/ole">
            <mc:AlternateContent xmlns:mc="http://schemas.openxmlformats.org/markup-compatibility/2006">
              <mc:Choice xmlns:v="urn:schemas-microsoft-com:vml" Requires="v">
                <p:oleObj spid="_x0000_s174117" name="Equation" r:id="rId4" imgW="977760" imgH="253800" progId="Equation.DSMT4">
                  <p:embed/>
                </p:oleObj>
              </mc:Choice>
              <mc:Fallback>
                <p:oleObj name="Equation" r:id="rId4" imgW="977760" imgH="253800" progId="Equation.DSMT4">
                  <p:embed/>
                  <p:pic>
                    <p:nvPicPr>
                      <p:cNvPr id="0" name="Object 1"/>
                      <p:cNvPicPr>
                        <a:picLocks noChangeAspect="1" noChangeArrowheads="1"/>
                      </p:cNvPicPr>
                      <p:nvPr/>
                    </p:nvPicPr>
                    <p:blipFill>
                      <a:blip r:embed="rId5"/>
                      <a:srcRect/>
                      <a:stretch>
                        <a:fillRect/>
                      </a:stretch>
                    </p:blipFill>
                    <p:spPr bwMode="auto">
                      <a:xfrm>
                        <a:off x="3927873" y="3483319"/>
                        <a:ext cx="1954213" cy="506413"/>
                      </a:xfrm>
                      <a:prstGeom prst="rect">
                        <a:avLst/>
                      </a:prstGeom>
                      <a:noFill/>
                    </p:spPr>
                  </p:pic>
                </p:oleObj>
              </mc:Fallback>
            </mc:AlternateContent>
          </a:graphicData>
        </a:graphic>
      </p:graphicFrame>
      <p:sp>
        <p:nvSpPr>
          <p:cNvPr id="7" name="Rectangle 3"/>
          <p:cNvSpPr>
            <a:spLocks noChangeArrowheads="1"/>
          </p:cNvSpPr>
          <p:nvPr/>
        </p:nvSpPr>
        <p:spPr bwMode="auto">
          <a:xfrm>
            <a:off x="2146926" y="49434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en-US" sz="13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vi-VN"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529714746"/>
              </p:ext>
            </p:extLst>
          </p:nvPr>
        </p:nvGraphicFramePr>
        <p:xfrm>
          <a:off x="3470674" y="4185622"/>
          <a:ext cx="2411412" cy="909638"/>
        </p:xfrm>
        <a:graphic>
          <a:graphicData uri="http://schemas.openxmlformats.org/presentationml/2006/ole">
            <mc:AlternateContent xmlns:mc="http://schemas.openxmlformats.org/markup-compatibility/2006">
              <mc:Choice xmlns:v="urn:schemas-microsoft-com:vml" Requires="v">
                <p:oleObj spid="_x0000_s174118" name="Equation" r:id="rId6" imgW="1206360" imgH="457200" progId="Equation.DSMT4">
                  <p:embed/>
                </p:oleObj>
              </mc:Choice>
              <mc:Fallback>
                <p:oleObj name="Equation" r:id="rId6" imgW="1206360" imgH="457200" progId="Equation.DSMT4">
                  <p:embed/>
                  <p:pic>
                    <p:nvPicPr>
                      <p:cNvPr id="6" name="Object 5"/>
                      <p:cNvPicPr>
                        <a:picLocks noChangeAspect="1" noChangeArrowheads="1"/>
                      </p:cNvPicPr>
                      <p:nvPr/>
                    </p:nvPicPr>
                    <p:blipFill>
                      <a:blip r:embed="rId7"/>
                      <a:srcRect/>
                      <a:stretch>
                        <a:fillRect/>
                      </a:stretch>
                    </p:blipFill>
                    <p:spPr bwMode="auto">
                      <a:xfrm>
                        <a:off x="3470674" y="4185622"/>
                        <a:ext cx="2411412" cy="90963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299713288"/>
              </p:ext>
            </p:extLst>
          </p:nvPr>
        </p:nvGraphicFramePr>
        <p:xfrm>
          <a:off x="3470674" y="5195888"/>
          <a:ext cx="1293813" cy="1314450"/>
        </p:xfrm>
        <a:graphic>
          <a:graphicData uri="http://schemas.openxmlformats.org/presentationml/2006/ole">
            <mc:AlternateContent xmlns:mc="http://schemas.openxmlformats.org/markup-compatibility/2006">
              <mc:Choice xmlns:v="urn:schemas-microsoft-com:vml" Requires="v">
                <p:oleObj spid="_x0000_s174119" name="Equation" r:id="rId8" imgW="647640" imgH="660240" progId="Equation.DSMT4">
                  <p:embed/>
                </p:oleObj>
              </mc:Choice>
              <mc:Fallback>
                <p:oleObj name="Equation" r:id="rId8" imgW="647640" imgH="660240" progId="Equation.DSMT4">
                  <p:embed/>
                  <p:pic>
                    <p:nvPicPr>
                      <p:cNvPr id="6" name="Object 5"/>
                      <p:cNvPicPr>
                        <a:picLocks noChangeAspect="1" noChangeArrowheads="1"/>
                      </p:cNvPicPr>
                      <p:nvPr/>
                    </p:nvPicPr>
                    <p:blipFill>
                      <a:blip r:embed="rId9"/>
                      <a:srcRect/>
                      <a:stretch>
                        <a:fillRect/>
                      </a:stretch>
                    </p:blipFill>
                    <p:spPr bwMode="auto">
                      <a:xfrm>
                        <a:off x="3470674" y="5195888"/>
                        <a:ext cx="1293813" cy="1314450"/>
                      </a:xfrm>
                      <a:prstGeom prst="rect">
                        <a:avLst/>
                      </a:prstGeom>
                      <a:noFill/>
                    </p:spPr>
                  </p:pic>
                </p:oleObj>
              </mc:Fallback>
            </mc:AlternateContent>
          </a:graphicData>
        </a:graphic>
      </p:graphicFrame>
      <p:pic>
        <p:nvPicPr>
          <p:cNvPr id="8" name="Picture 7"/>
          <p:cNvPicPr>
            <a:picLocks noChangeAspect="1"/>
          </p:cNvPicPr>
          <p:nvPr/>
        </p:nvPicPr>
        <p:blipFill rotWithShape="1">
          <a:blip r:embed="rId10"/>
          <a:srcRect l="5257" t="2024" r="51466" b="-287"/>
          <a:stretch/>
        </p:blipFill>
        <p:spPr>
          <a:xfrm>
            <a:off x="6900453" y="4502776"/>
            <a:ext cx="4915471" cy="693112"/>
          </a:xfrm>
          <a:prstGeom prst="rect">
            <a:avLst/>
          </a:prstGeom>
        </p:spPr>
      </p:pic>
    </p:spTree>
    <p:extLst>
      <p:ext uri="{BB962C8B-B14F-4D97-AF65-F5344CB8AC3E}">
        <p14:creationId xmlns:p14="http://schemas.microsoft.com/office/powerpoint/2010/main" val="237767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7" name="Picture 6"/>
          <p:cNvPicPr>
            <a:picLocks noChangeAspect="1"/>
          </p:cNvPicPr>
          <p:nvPr/>
        </p:nvPicPr>
        <p:blipFill>
          <a:blip r:embed="rId2"/>
          <a:stretch>
            <a:fillRect/>
          </a:stretch>
        </p:blipFill>
        <p:spPr>
          <a:xfrm>
            <a:off x="773648" y="1357884"/>
            <a:ext cx="8858346" cy="1267750"/>
          </a:xfrm>
          <a:prstGeom prst="rect">
            <a:avLst/>
          </a:prstGeom>
        </p:spPr>
      </p:pic>
    </p:spTree>
    <p:extLst>
      <p:ext uri="{BB962C8B-B14F-4D97-AF65-F5344CB8AC3E}">
        <p14:creationId xmlns:p14="http://schemas.microsoft.com/office/powerpoint/2010/main" val="3557645021"/>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576994" y="1390323"/>
            <a:ext cx="9282662" cy="1104682"/>
          </a:xfrm>
          <a:prstGeom prst="rect">
            <a:avLst/>
          </a:prstGeom>
        </p:spPr>
      </p:pic>
    </p:spTree>
    <p:extLst>
      <p:ext uri="{BB962C8B-B14F-4D97-AF65-F5344CB8AC3E}">
        <p14:creationId xmlns:p14="http://schemas.microsoft.com/office/powerpoint/2010/main" val="4193492628"/>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576994" y="1449215"/>
            <a:ext cx="8760916" cy="1215608"/>
          </a:xfrm>
          <a:prstGeom prst="rect">
            <a:avLst/>
          </a:prstGeom>
        </p:spPr>
      </p:pic>
    </p:spTree>
    <p:extLst>
      <p:ext uri="{BB962C8B-B14F-4D97-AF65-F5344CB8AC3E}">
        <p14:creationId xmlns:p14="http://schemas.microsoft.com/office/powerpoint/2010/main" val="1210301967"/>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576994" y="1476756"/>
            <a:ext cx="9563307" cy="691678"/>
          </a:xfrm>
          <a:prstGeom prst="rect">
            <a:avLst/>
          </a:prstGeom>
        </p:spPr>
      </p:pic>
    </p:spTree>
    <p:extLst>
      <p:ext uri="{BB962C8B-B14F-4D97-AF65-F5344CB8AC3E}">
        <p14:creationId xmlns:p14="http://schemas.microsoft.com/office/powerpoint/2010/main" val="3243793351"/>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460140" y="1258858"/>
            <a:ext cx="9149192" cy="1189700"/>
          </a:xfrm>
          <a:prstGeom prst="rect">
            <a:avLst/>
          </a:prstGeom>
        </p:spPr>
      </p:pic>
    </p:spTree>
    <p:extLst>
      <p:ext uri="{BB962C8B-B14F-4D97-AF65-F5344CB8AC3E}">
        <p14:creationId xmlns:p14="http://schemas.microsoft.com/office/powerpoint/2010/main" val="3792927649"/>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spcBef>
                <a:spcPts val="1200"/>
              </a:spcBef>
              <a:spcAft>
                <a:spcPts val="300"/>
              </a:spcAft>
            </a:pP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§2.  PHƯƠNG TRÌNH QUY </a:t>
            </a:r>
            <a:r>
              <a:rPr lang="en-US" b="1" smtClean="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VỀ  PHƯƠNG </a:t>
            </a:r>
            <a:r>
              <a:rPr lang="en-US" b="1">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rPr>
              <a:t>TRÌNH BẬC NHẤT, BẬC HAI </a:t>
            </a:r>
            <a:endParaRPr lang="en-US" b="1">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6994" y="889526"/>
            <a:ext cx="1110240" cy="369332"/>
          </a:xfrm>
          <a:prstGeom prst="rect">
            <a:avLst/>
          </a:prstGeom>
        </p:spPr>
        <p:txBody>
          <a:bodyPr wrap="none">
            <a:spAutoFit/>
          </a:bodyPr>
          <a:lstStyle/>
          <a:p>
            <a:r>
              <a:rPr lang="en-US" b="1">
                <a:solidFill>
                  <a:srgbClr val="00B0F0"/>
                </a:solidFill>
                <a:latin typeface="Times New Roman" panose="02020603050405020304" pitchFamily="18" charset="0"/>
                <a:ea typeface="Times New Roman" panose="02020603050405020304" pitchFamily="18" charset="0"/>
              </a:rPr>
              <a:t>BÀI TẬP</a:t>
            </a:r>
            <a:endParaRPr lang="en-US">
              <a:solidFill>
                <a:srgbClr val="00B0F0"/>
              </a:solidFill>
            </a:endParaRPr>
          </a:p>
        </p:txBody>
      </p:sp>
      <p:pic>
        <p:nvPicPr>
          <p:cNvPr id="2" name="Picture 1"/>
          <p:cNvPicPr>
            <a:picLocks noChangeAspect="1"/>
          </p:cNvPicPr>
          <p:nvPr/>
        </p:nvPicPr>
        <p:blipFill>
          <a:blip r:embed="rId2"/>
          <a:stretch>
            <a:fillRect/>
          </a:stretch>
        </p:blipFill>
        <p:spPr>
          <a:xfrm>
            <a:off x="576994" y="1441487"/>
            <a:ext cx="9183765" cy="975142"/>
          </a:xfrm>
          <a:prstGeom prst="rect">
            <a:avLst/>
          </a:prstGeom>
        </p:spPr>
      </p:pic>
    </p:spTree>
    <p:extLst>
      <p:ext uri="{BB962C8B-B14F-4D97-AF65-F5344CB8AC3E}">
        <p14:creationId xmlns:p14="http://schemas.microsoft.com/office/powerpoint/2010/main" val="3205828515"/>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7030A0"/>
            </a:solidFill>
          </a:ln>
        </p:spPr>
        <p:txBody>
          <a:bodyPr wrap="square">
            <a:spAutoFit/>
          </a:bodyPr>
          <a:lstStyle/>
          <a:p>
            <a:pPr algn="ctr"/>
            <a:r>
              <a:rPr lang="pt-BR">
                <a:solidFill>
                  <a:srgbClr val="FF0000"/>
                </a:solidFill>
                <a:latin typeface="Times New Roman" panose="02020603050405020304" pitchFamily="18" charset="0"/>
                <a:cs typeface="Times New Roman" panose="02020603050405020304" pitchFamily="18" charset="0"/>
              </a:rPr>
              <a:t>§3. PHƯƠNG TRÌNH VÀ HỆ PHƯƠNG TRÌNH</a:t>
            </a:r>
            <a:endParaRPr lang="en-US">
              <a:solidFill>
                <a:srgbClr val="FF0000"/>
              </a:solidFill>
              <a:latin typeface="Times New Roman" panose="02020603050405020304" pitchFamily="18" charset="0"/>
              <a:cs typeface="Times New Roman" panose="02020603050405020304" pitchFamily="18" charset="0"/>
            </a:endParaRPr>
          </a:p>
          <a:p>
            <a:pPr algn="ctr"/>
            <a:r>
              <a:rPr lang="pt-BR">
                <a:solidFill>
                  <a:srgbClr val="FF0000"/>
                </a:solidFill>
                <a:latin typeface="Times New Roman" panose="02020603050405020304" pitchFamily="18" charset="0"/>
                <a:cs typeface="Times New Roman" panose="02020603050405020304" pitchFamily="18" charset="0"/>
              </a:rPr>
              <a:t>BẬC NHẤT NHIỀU ẨN </a:t>
            </a:r>
            <a:endParaRPr lang="en-US">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71676" y="1074192"/>
            <a:ext cx="3445174" cy="458074"/>
          </a:xfrm>
          <a:prstGeom prst="rect">
            <a:avLst/>
          </a:prstGeom>
        </p:spPr>
        <p:txBody>
          <a:bodyPr wrap="none">
            <a:spAutoFit/>
          </a:bodyPr>
          <a:lstStyle/>
          <a:p>
            <a:pPr algn="just">
              <a:lnSpc>
                <a:spcPct val="150000"/>
              </a:lnSpc>
              <a:spcAft>
                <a:spcPts val="0"/>
              </a:spcAft>
              <a:tabLst>
                <a:tab pos="1980565" algn="l"/>
              </a:tabLst>
            </a:pPr>
            <a:r>
              <a:rPr lang="pt-BR" b="1">
                <a:solidFill>
                  <a:srgbClr val="FF0000"/>
                </a:solidFill>
                <a:latin typeface="Times New Roman" panose="02020603050405020304" pitchFamily="18" charset="0"/>
                <a:ea typeface="Times New Roman" panose="02020603050405020304" pitchFamily="18" charset="0"/>
              </a:rPr>
              <a:t>1. </a:t>
            </a:r>
            <a:r>
              <a:rPr lang="pt-BR" b="1" u="sng">
                <a:solidFill>
                  <a:srgbClr val="FF0000"/>
                </a:solidFill>
                <a:latin typeface="Times New Roman" panose="02020603050405020304" pitchFamily="18" charset="0"/>
                <a:ea typeface="Times New Roman" panose="02020603050405020304" pitchFamily="18" charset="0"/>
              </a:rPr>
              <a:t>Phương trình bậc nhất hai ẩn</a:t>
            </a:r>
            <a:r>
              <a:rPr lang="pt-BR" b="1">
                <a:solidFill>
                  <a:srgbClr val="FF0000"/>
                </a:solidFill>
                <a:latin typeface="Times New Roman" panose="02020603050405020304" pitchFamily="18" charset="0"/>
                <a:ea typeface="Times New Roman" panose="02020603050405020304" pitchFamily="18" charset="0"/>
              </a:rPr>
              <a:t>  </a:t>
            </a:r>
            <a:endParaRPr lang="en-US" b="1">
              <a:solidFill>
                <a:srgbClr val="FF0000"/>
              </a:solidFill>
              <a:latin typeface="Times New Roman" panose="02020603050405020304" pitchFamily="18" charset="0"/>
              <a:ea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063071442"/>
              </p:ext>
            </p:extLst>
          </p:nvPr>
        </p:nvGraphicFramePr>
        <p:xfrm>
          <a:off x="1264760" y="1809265"/>
          <a:ext cx="1459006" cy="458060"/>
        </p:xfrm>
        <a:graphic>
          <a:graphicData uri="http://schemas.openxmlformats.org/presentationml/2006/ole">
            <mc:AlternateContent xmlns:mc="http://schemas.openxmlformats.org/markup-compatibility/2006">
              <mc:Choice xmlns:v="urn:schemas-microsoft-com:vml" Requires="v">
                <p:oleObj spid="_x0000_s94371" name="Equation" r:id="rId3" imgW="698197" imgH="203112" progId="Equation.DSMT4">
                  <p:embed/>
                </p:oleObj>
              </mc:Choice>
              <mc:Fallback>
                <p:oleObj name="Equation" r:id="rId3" imgW="698197" imgH="203112"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4760" y="1809265"/>
                        <a:ext cx="1459006" cy="458060"/>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428409529"/>
              </p:ext>
            </p:extLst>
          </p:nvPr>
        </p:nvGraphicFramePr>
        <p:xfrm>
          <a:off x="3415972" y="1612692"/>
          <a:ext cx="1538772" cy="968856"/>
        </p:xfrm>
        <a:graphic>
          <a:graphicData uri="http://schemas.openxmlformats.org/presentationml/2006/ole">
            <mc:AlternateContent xmlns:mc="http://schemas.openxmlformats.org/markup-compatibility/2006">
              <mc:Choice xmlns:v="urn:schemas-microsoft-com:vml" Requires="v">
                <p:oleObj spid="_x0000_s94372" name="Equation" r:id="rId5" imgW="774364" imgH="482391" progId="Equation.DSMT4">
                  <p:embed/>
                </p:oleObj>
              </mc:Choice>
              <mc:Fallback>
                <p:oleObj name="Equation" r:id="rId5" imgW="774364" imgH="482391"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5972" y="1612692"/>
                        <a:ext cx="1538772" cy="968856"/>
                      </a:xfrm>
                      <a:prstGeom prst="rect">
                        <a:avLst/>
                      </a:prstGeom>
                      <a:noFill/>
                    </p:spPr>
                  </p:pic>
                </p:oleObj>
              </mc:Fallback>
            </mc:AlternateContent>
          </a:graphicData>
        </a:graphic>
      </p:graphicFrame>
      <p:sp>
        <p:nvSpPr>
          <p:cNvPr id="9" name="Rectangle 8"/>
          <p:cNvSpPr/>
          <p:nvPr/>
        </p:nvSpPr>
        <p:spPr>
          <a:xfrm>
            <a:off x="2872233" y="1853629"/>
            <a:ext cx="543739" cy="369332"/>
          </a:xfrm>
          <a:prstGeom prst="rect">
            <a:avLst/>
          </a:prstGeom>
        </p:spPr>
        <p:txBody>
          <a:bodyPr wrap="none">
            <a:spAutoFit/>
          </a:bodyPr>
          <a:lstStyle/>
          <a:p>
            <a:r>
              <a:rPr lang="pt-BR">
                <a:latin typeface="Times New Roman" panose="02020603050405020304" pitchFamily="18" charset="0"/>
                <a:ea typeface="Times New Roman" panose="02020603050405020304" pitchFamily="18" charset="0"/>
              </a:rPr>
              <a:t>với </a:t>
            </a:r>
            <a:endParaRPr lang="en-US"/>
          </a:p>
        </p:txBody>
      </p:sp>
      <p:pic>
        <p:nvPicPr>
          <p:cNvPr id="10" name="Picture 9"/>
          <p:cNvPicPr>
            <a:picLocks noChangeAspect="1"/>
          </p:cNvPicPr>
          <p:nvPr/>
        </p:nvPicPr>
        <p:blipFill>
          <a:blip r:embed="rId7"/>
          <a:stretch>
            <a:fillRect/>
          </a:stretch>
        </p:blipFill>
        <p:spPr>
          <a:xfrm>
            <a:off x="623808" y="2661974"/>
            <a:ext cx="9524795" cy="742636"/>
          </a:xfrm>
          <a:prstGeom prst="rect">
            <a:avLst/>
          </a:prstGeom>
        </p:spPr>
      </p:pic>
      <p:sp>
        <p:nvSpPr>
          <p:cNvPr id="11" name="Rectangle 10"/>
          <p:cNvSpPr/>
          <p:nvPr/>
        </p:nvSpPr>
        <p:spPr>
          <a:xfrm>
            <a:off x="931563" y="3219944"/>
            <a:ext cx="5997155" cy="369332"/>
          </a:xfrm>
          <a:prstGeom prst="rect">
            <a:avLst/>
          </a:prstGeom>
        </p:spPr>
        <p:txBody>
          <a:bodyPr wrap="none">
            <a:spAutoFit/>
          </a:bodyPr>
          <a:lstStyle/>
          <a:p>
            <a:r>
              <a:rPr lang="pt-BR" smtClean="0">
                <a:latin typeface="Times New Roman" panose="02020603050405020304" pitchFamily="18" charset="0"/>
                <a:ea typeface="Times New Roman" panose="02020603050405020304" pitchFamily="18" charset="0"/>
              </a:rPr>
              <a:t>KQ : - phương </a:t>
            </a:r>
            <a:r>
              <a:rPr lang="pt-BR">
                <a:latin typeface="Times New Roman" panose="02020603050405020304" pitchFamily="18" charset="0"/>
                <a:ea typeface="Times New Roman" panose="02020603050405020304" pitchFamily="18" charset="0"/>
              </a:rPr>
              <a:t>trình bậc nhất hai ẩn luôn luôn có vô số nghiệm </a:t>
            </a:r>
            <a:endParaRPr lang="en-US"/>
          </a:p>
        </p:txBody>
      </p:sp>
      <p:sp>
        <p:nvSpPr>
          <p:cNvPr id="12" name="Rectangle 11"/>
          <p:cNvSpPr/>
          <p:nvPr/>
        </p:nvSpPr>
        <p:spPr>
          <a:xfrm>
            <a:off x="1474692" y="3782531"/>
            <a:ext cx="6270813" cy="729430"/>
          </a:xfrm>
          <a:prstGeom prst="rect">
            <a:avLst/>
          </a:prstGeom>
        </p:spPr>
        <p:txBody>
          <a:bodyPr wrap="square">
            <a:spAutoFit/>
          </a:bodyPr>
          <a:lstStyle/>
          <a:p>
            <a:pPr>
              <a:lnSpc>
                <a:spcPct val="115000"/>
              </a:lnSpc>
              <a:spcAft>
                <a:spcPts val="0"/>
              </a:spcAft>
              <a:tabLst>
                <a:tab pos="228600" algn="l"/>
                <a:tab pos="2743200" algn="l"/>
              </a:tabLst>
            </a:pPr>
            <a:r>
              <a:rPr lang="pt-BR" smtClean="0">
                <a:latin typeface="Times New Roman" panose="02020603050405020304" pitchFamily="18" charset="0"/>
                <a:ea typeface="Times New Roman" panose="02020603050405020304" pitchFamily="18" charset="0"/>
                <a:cs typeface="Times New Roman" panose="02020603050405020304" pitchFamily="18" charset="0"/>
              </a:rPr>
              <a:t>- Biểu </a:t>
            </a:r>
            <a:r>
              <a:rPr lang="pt-BR">
                <a:latin typeface="Times New Roman" panose="02020603050405020304" pitchFamily="18" charset="0"/>
                <a:ea typeface="Times New Roman" panose="02020603050405020304" pitchFamily="18" charset="0"/>
                <a:cs typeface="Times New Roman" panose="02020603050405020304" pitchFamily="18" charset="0"/>
              </a:rPr>
              <a:t>diễn hình học tập nghiệm là một đường thẳng nằm trong mặt phẳng tọa độ Oxy.</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3" name="Rectangle 12"/>
          <p:cNvSpPr/>
          <p:nvPr/>
        </p:nvSpPr>
        <p:spPr>
          <a:xfrm>
            <a:off x="273370" y="4569151"/>
            <a:ext cx="3656770" cy="458074"/>
          </a:xfrm>
          <a:prstGeom prst="rect">
            <a:avLst/>
          </a:prstGeom>
        </p:spPr>
        <p:txBody>
          <a:bodyPr wrap="none">
            <a:spAutoFit/>
          </a:bodyPr>
          <a:lstStyle/>
          <a:p>
            <a:pPr algn="just">
              <a:lnSpc>
                <a:spcPct val="150000"/>
              </a:lnSpc>
              <a:spcAft>
                <a:spcPts val="0"/>
              </a:spcAft>
              <a:tabLst>
                <a:tab pos="1980565" algn="l"/>
              </a:tabLst>
            </a:pPr>
            <a:r>
              <a:rPr lang="pt-BR" b="1">
                <a:solidFill>
                  <a:srgbClr val="FF0000"/>
                </a:solidFill>
                <a:latin typeface="Times New Roman" panose="02020603050405020304" pitchFamily="18" charset="0"/>
                <a:ea typeface="Times New Roman" panose="02020603050405020304" pitchFamily="18" charset="0"/>
              </a:rPr>
              <a:t>2. </a:t>
            </a:r>
            <a:r>
              <a:rPr lang="pt-BR" b="1" u="sng">
                <a:solidFill>
                  <a:srgbClr val="FF0000"/>
                </a:solidFill>
                <a:latin typeface="Times New Roman" panose="02020603050405020304" pitchFamily="18" charset="0"/>
                <a:ea typeface="Times New Roman" panose="02020603050405020304" pitchFamily="18" charset="0"/>
              </a:rPr>
              <a:t>Hệ phương trình bậc nhât hai ẩn</a:t>
            </a:r>
            <a:endParaRPr lang="en-US" b="1">
              <a:solidFill>
                <a:srgbClr val="FF0000"/>
              </a:solidFill>
              <a:latin typeface="Times New Roman" panose="02020603050405020304" pitchFamily="18" charset="0"/>
              <a:ea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3651057922"/>
              </p:ext>
            </p:extLst>
          </p:nvPr>
        </p:nvGraphicFramePr>
        <p:xfrm>
          <a:off x="1264760" y="5304210"/>
          <a:ext cx="1973126" cy="928530"/>
        </p:xfrm>
        <a:graphic>
          <a:graphicData uri="http://schemas.openxmlformats.org/presentationml/2006/ole">
            <mc:AlternateContent xmlns:mc="http://schemas.openxmlformats.org/markup-compatibility/2006">
              <mc:Choice xmlns:v="urn:schemas-microsoft-com:vml" Requires="v">
                <p:oleObj spid="_x0000_s94373" name="Equation" r:id="rId8" imgW="965200" imgH="457200" progId="Equation.DSMT4">
                  <p:embed/>
                </p:oleObj>
              </mc:Choice>
              <mc:Fallback>
                <p:oleObj name="Equation" r:id="rId8" imgW="965200" imgH="457200" progId="Equation.DSMT4">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64760" y="5304210"/>
                        <a:ext cx="1973126" cy="928530"/>
                      </a:xfrm>
                      <a:prstGeom prst="rect">
                        <a:avLst/>
                      </a:prstGeom>
                      <a:noFill/>
                    </p:spPr>
                  </p:pic>
                </p:oleObj>
              </mc:Fallback>
            </mc:AlternateContent>
          </a:graphicData>
        </a:graphic>
      </p:graphicFrame>
      <p:sp>
        <p:nvSpPr>
          <p:cNvPr id="16" name="Rectangle 15"/>
          <p:cNvSpPr/>
          <p:nvPr/>
        </p:nvSpPr>
        <p:spPr>
          <a:xfrm>
            <a:off x="528247" y="5583809"/>
            <a:ext cx="806631" cy="369332"/>
          </a:xfrm>
          <a:prstGeom prst="rect">
            <a:avLst/>
          </a:prstGeom>
        </p:spPr>
        <p:txBody>
          <a:bodyPr wrap="none">
            <a:spAutoFit/>
          </a:bodyPr>
          <a:lstStyle/>
          <a:p>
            <a:r>
              <a:rPr lang="pt-BR" smtClean="0">
                <a:latin typeface="Times New Roman" panose="02020603050405020304" pitchFamily="18" charset="0"/>
                <a:ea typeface="Times New Roman" panose="02020603050405020304" pitchFamily="18" charset="0"/>
              </a:rPr>
              <a:t>Dạng</a:t>
            </a:r>
            <a:r>
              <a:rPr lang="pt-BR">
                <a:latin typeface="Times New Roman" panose="02020603050405020304" pitchFamily="18" charset="0"/>
                <a:ea typeface="Times New Roman" panose="02020603050405020304" pitchFamily="18" charset="0"/>
              </a:rPr>
              <a:t>: </a:t>
            </a:r>
            <a:endParaRPr lang="en-US"/>
          </a:p>
        </p:txBody>
      </p:sp>
      <p:sp>
        <p:nvSpPr>
          <p:cNvPr id="17" name="Rectangle 16"/>
          <p:cNvSpPr/>
          <p:nvPr/>
        </p:nvSpPr>
        <p:spPr>
          <a:xfrm>
            <a:off x="328603" y="1809251"/>
            <a:ext cx="806631" cy="369332"/>
          </a:xfrm>
          <a:prstGeom prst="rect">
            <a:avLst/>
          </a:prstGeom>
        </p:spPr>
        <p:txBody>
          <a:bodyPr wrap="none">
            <a:spAutoFit/>
          </a:bodyPr>
          <a:lstStyle/>
          <a:p>
            <a:r>
              <a:rPr lang="pt-BR" smtClean="0">
                <a:latin typeface="Times New Roman" panose="02020603050405020304" pitchFamily="18" charset="0"/>
                <a:ea typeface="Times New Roman" panose="02020603050405020304" pitchFamily="18" charset="0"/>
              </a:rPr>
              <a:t>Dạng</a:t>
            </a:r>
            <a:r>
              <a:rPr lang="pt-BR">
                <a:latin typeface="Times New Roman" panose="02020603050405020304" pitchFamily="18" charset="0"/>
                <a:ea typeface="Times New Roman" panose="02020603050405020304" pitchFamily="18" charset="0"/>
              </a:rPr>
              <a:t>: </a:t>
            </a:r>
            <a:endParaRPr lang="en-US"/>
          </a:p>
        </p:txBody>
      </p:sp>
      <p:sp>
        <p:nvSpPr>
          <p:cNvPr id="18" name="Rectangle 17"/>
          <p:cNvSpPr/>
          <p:nvPr/>
        </p:nvSpPr>
        <p:spPr>
          <a:xfrm>
            <a:off x="181322" y="6236054"/>
            <a:ext cx="4428776" cy="410882"/>
          </a:xfrm>
          <a:prstGeom prst="rect">
            <a:avLst/>
          </a:prstGeom>
        </p:spPr>
        <p:txBody>
          <a:bodyPr wrap="none">
            <a:spAutoFit/>
          </a:bodyPr>
          <a:lstStyle/>
          <a:p>
            <a:pPr indent="180340">
              <a:lnSpc>
                <a:spcPct val="115000"/>
              </a:lnSpc>
              <a:spcAft>
                <a:spcPts val="0"/>
              </a:spcAft>
              <a:tabLst>
                <a:tab pos="228600" algn="l"/>
                <a:tab pos="2743200" algn="l"/>
              </a:tabLst>
            </a:pPr>
            <a:r>
              <a:rPr lang="pt-BR">
                <a:latin typeface="Times New Roman" panose="02020603050405020304" pitchFamily="18" charset="0"/>
                <a:ea typeface="Times New Roman" panose="02020603050405020304" pitchFamily="18" charset="0"/>
                <a:cs typeface="Times New Roman" panose="02020603050405020304" pitchFamily="18" charset="0"/>
              </a:rPr>
              <a:t>với x, y là ẩn số; các chữ số còn lại là hệ số.</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9" name="Rectangle 18"/>
          <p:cNvSpPr/>
          <p:nvPr/>
        </p:nvSpPr>
        <p:spPr>
          <a:xfrm>
            <a:off x="5745598" y="5522865"/>
            <a:ext cx="3999813" cy="410882"/>
          </a:xfrm>
          <a:prstGeom prst="rect">
            <a:avLst/>
          </a:prstGeom>
        </p:spPr>
        <p:txBody>
          <a:bodyPr wrap="none">
            <a:spAutoFit/>
          </a:bodyPr>
          <a:lstStyle/>
          <a:p>
            <a:pPr>
              <a:lnSpc>
                <a:spcPct val="115000"/>
              </a:lnSpc>
              <a:spcAft>
                <a:spcPts val="0"/>
              </a:spcAft>
              <a:tabLst>
                <a:tab pos="228600" algn="l"/>
                <a:tab pos="2743200" algn="l"/>
              </a:tabLst>
            </a:pPr>
            <a:r>
              <a:rPr lang="pt-BR" b="1">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pt-BR" i="1">
                <a:latin typeface="Times New Roman" panose="02020603050405020304" pitchFamily="18" charset="0"/>
                <a:ea typeface="Times New Roman" panose="02020603050405020304" pitchFamily="18" charset="0"/>
                <a:cs typeface="Times New Roman" panose="02020603050405020304" pitchFamily="18" charset="0"/>
              </a:rPr>
              <a:t>Giải hệ phương trình bậc nhất  hai ẩn:</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10"/>
          <a:stretch>
            <a:fillRect/>
          </a:stretch>
        </p:blipFill>
        <p:spPr>
          <a:xfrm>
            <a:off x="5142020" y="4957829"/>
            <a:ext cx="9615421" cy="749702"/>
          </a:xfrm>
          <a:prstGeom prst="rect">
            <a:avLst/>
          </a:prstGeom>
        </p:spPr>
      </p:pic>
    </p:spTree>
    <p:extLst>
      <p:ext uri="{BB962C8B-B14F-4D97-AF65-F5344CB8AC3E}">
        <p14:creationId xmlns:p14="http://schemas.microsoft.com/office/powerpoint/2010/main" val="110546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ircle(in)">
                                      <p:cBhvr>
                                        <p:cTn id="26" dur="2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6" presetClass="entr" presetSubtype="16"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circle(in)">
                                      <p:cBhvr>
                                        <p:cTn id="59" dur="2000"/>
                                        <p:tgtEl>
                                          <p:spTgt spid="16"/>
                                        </p:tgtEl>
                                      </p:cBhvr>
                                    </p:animEffect>
                                  </p:childTnLst>
                                </p:cTn>
                              </p:par>
                              <p:par>
                                <p:cTn id="60" presetID="6" presetClass="entr" presetSubtype="16"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circle(in)">
                                      <p:cBhvr>
                                        <p:cTn id="62" dur="20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barn(inVertical)">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fade">
                                      <p:cBhvr>
                                        <p:cTn id="72" dur="1000"/>
                                        <p:tgtEl>
                                          <p:spTgt spid="20"/>
                                        </p:tgtEl>
                                      </p:cBhvr>
                                    </p:animEffect>
                                    <p:anim calcmode="lin" valueType="num">
                                      <p:cBhvr>
                                        <p:cTn id="73" dur="1000" fill="hold"/>
                                        <p:tgtEl>
                                          <p:spTgt spid="20"/>
                                        </p:tgtEl>
                                        <p:attrNameLst>
                                          <p:attrName>ppt_x</p:attrName>
                                        </p:attrNameLst>
                                      </p:cBhvr>
                                      <p:tavLst>
                                        <p:tav tm="0">
                                          <p:val>
                                            <p:strVal val="#ppt_x"/>
                                          </p:val>
                                        </p:tav>
                                        <p:tav tm="100000">
                                          <p:val>
                                            <p:strVal val="#ppt_x"/>
                                          </p:val>
                                        </p:tav>
                                      </p:tavLst>
                                    </p:anim>
                                    <p:anim calcmode="lin" valueType="num">
                                      <p:cBhvr>
                                        <p:cTn id="7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barn(inVertical)">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6" grpId="0"/>
      <p:bldP spid="17" grpId="0"/>
      <p:bldP spid="18" grpId="0"/>
      <p:bldP spid="19" grpId="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349592" y="383272"/>
            <a:ext cx="5315584" cy="646331"/>
          </a:xfrm>
          <a:prstGeom prst="rect">
            <a:avLst/>
          </a:prstGeom>
          <a:ln>
            <a:solidFill>
              <a:srgbClr val="7030A0"/>
            </a:solidFill>
          </a:ln>
        </p:spPr>
        <p:txBody>
          <a:bodyPr wrap="square">
            <a:spAutoFit/>
          </a:bodyPr>
          <a:lstStyle/>
          <a:p>
            <a:pPr algn="ctr"/>
            <a:r>
              <a:rPr lang="pt-BR">
                <a:solidFill>
                  <a:srgbClr val="FF0000"/>
                </a:solidFill>
                <a:latin typeface="Times New Roman" panose="02020603050405020304" pitchFamily="18" charset="0"/>
                <a:cs typeface="Times New Roman" panose="02020603050405020304" pitchFamily="18" charset="0"/>
              </a:rPr>
              <a:t>§3. PHƯƠNG TRÌNH VÀ HỆ PHƯƠNG TRÌNH</a:t>
            </a:r>
            <a:endParaRPr lang="en-US">
              <a:solidFill>
                <a:srgbClr val="FF0000"/>
              </a:solidFill>
              <a:latin typeface="Times New Roman" panose="02020603050405020304" pitchFamily="18" charset="0"/>
              <a:cs typeface="Times New Roman" panose="02020603050405020304" pitchFamily="18" charset="0"/>
            </a:endParaRPr>
          </a:p>
          <a:p>
            <a:pPr algn="ctr"/>
            <a:r>
              <a:rPr lang="pt-BR">
                <a:solidFill>
                  <a:srgbClr val="FF0000"/>
                </a:solidFill>
                <a:latin typeface="Times New Roman" panose="02020603050405020304" pitchFamily="18" charset="0"/>
                <a:cs typeface="Times New Roman" panose="02020603050405020304" pitchFamily="18" charset="0"/>
              </a:rPr>
              <a:t>BẬC NHẤT NHIỀU ẨN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73644" y="265220"/>
            <a:ext cx="3656770" cy="458074"/>
          </a:xfrm>
          <a:prstGeom prst="rect">
            <a:avLst/>
          </a:prstGeom>
        </p:spPr>
        <p:txBody>
          <a:bodyPr wrap="none">
            <a:spAutoFit/>
          </a:bodyPr>
          <a:lstStyle/>
          <a:p>
            <a:pPr algn="just">
              <a:lnSpc>
                <a:spcPct val="150000"/>
              </a:lnSpc>
              <a:spcAft>
                <a:spcPts val="0"/>
              </a:spcAft>
              <a:tabLst>
                <a:tab pos="1980565" algn="l"/>
              </a:tabLst>
            </a:pPr>
            <a:r>
              <a:rPr lang="pt-BR" b="1">
                <a:solidFill>
                  <a:srgbClr val="FF0000"/>
                </a:solidFill>
                <a:latin typeface="Times New Roman" panose="02020603050405020304" pitchFamily="18" charset="0"/>
                <a:ea typeface="Times New Roman" panose="02020603050405020304" pitchFamily="18" charset="0"/>
              </a:rPr>
              <a:t>2. </a:t>
            </a:r>
            <a:r>
              <a:rPr lang="pt-BR" b="1" u="sng">
                <a:solidFill>
                  <a:srgbClr val="FF0000"/>
                </a:solidFill>
                <a:latin typeface="Times New Roman" panose="02020603050405020304" pitchFamily="18" charset="0"/>
                <a:ea typeface="Times New Roman" panose="02020603050405020304" pitchFamily="18" charset="0"/>
              </a:rPr>
              <a:t>Hệ phương trình bậc nhât hai ẩn</a:t>
            </a:r>
            <a:endParaRPr lang="en-US" b="1">
              <a:solidFill>
                <a:srgbClr val="FF0000"/>
              </a:solidFill>
              <a:latin typeface="Times New Roman" panose="02020603050405020304" pitchFamily="18" charset="0"/>
              <a:ea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3779888366"/>
              </p:ext>
            </p:extLst>
          </p:nvPr>
        </p:nvGraphicFramePr>
        <p:xfrm>
          <a:off x="2875179" y="785081"/>
          <a:ext cx="3073051" cy="812050"/>
        </p:xfrm>
        <a:graphic>
          <a:graphicData uri="http://schemas.openxmlformats.org/presentationml/2006/ole">
            <mc:AlternateContent xmlns:mc="http://schemas.openxmlformats.org/markup-compatibility/2006">
              <mc:Choice xmlns:v="urn:schemas-microsoft-com:vml" Requires="v">
                <p:oleObj spid="_x0000_s102039" name="Equation" r:id="rId3" imgW="1841500" imgH="482600" progId="Equation.DSMT4">
                  <p:embed/>
                </p:oleObj>
              </mc:Choice>
              <mc:Fallback>
                <p:oleObj name="Equation" r:id="rId3" imgW="1841500" imgH="4826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5179" y="785081"/>
                        <a:ext cx="3073051" cy="812050"/>
                      </a:xfrm>
                      <a:prstGeom prst="rect">
                        <a:avLst/>
                      </a:prstGeom>
                      <a:noFill/>
                    </p:spPr>
                  </p:pic>
                </p:oleObj>
              </mc:Fallback>
            </mc:AlternateContent>
          </a:graphicData>
        </a:graphic>
      </p:graphicFrame>
      <p:sp>
        <p:nvSpPr>
          <p:cNvPr id="8" name="Rectangle 7"/>
          <p:cNvSpPr/>
          <p:nvPr/>
        </p:nvSpPr>
        <p:spPr>
          <a:xfrm>
            <a:off x="457927" y="1283134"/>
            <a:ext cx="1906291" cy="410882"/>
          </a:xfrm>
          <a:prstGeom prst="rect">
            <a:avLst/>
          </a:prstGeom>
        </p:spPr>
        <p:txBody>
          <a:bodyPr wrap="none">
            <a:spAutoFit/>
          </a:bodyPr>
          <a:lstStyle/>
          <a:p>
            <a:pPr>
              <a:lnSpc>
                <a:spcPct val="115000"/>
              </a:lnSpc>
              <a:spcAft>
                <a:spcPts val="0"/>
              </a:spcAft>
              <a:tabLst>
                <a:tab pos="2286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Lập các định thức:</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813047132"/>
              </p:ext>
            </p:extLst>
          </p:nvPr>
        </p:nvGraphicFramePr>
        <p:xfrm>
          <a:off x="2462813" y="1728186"/>
          <a:ext cx="2399142" cy="788759"/>
        </p:xfrm>
        <a:graphic>
          <a:graphicData uri="http://schemas.openxmlformats.org/presentationml/2006/ole">
            <mc:AlternateContent xmlns:mc="http://schemas.openxmlformats.org/markup-compatibility/2006">
              <mc:Choice xmlns:v="urn:schemas-microsoft-com:vml" Requires="v">
                <p:oleObj spid="_x0000_s102040" name="Equation" r:id="rId5" imgW="1397000" imgH="457200" progId="Equation.DSMT4">
                  <p:embed/>
                </p:oleObj>
              </mc:Choice>
              <mc:Fallback>
                <p:oleObj name="Equation" r:id="rId5" imgW="1397000" imgH="4572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62813" y="1728186"/>
                        <a:ext cx="2399142" cy="788759"/>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605038473"/>
              </p:ext>
            </p:extLst>
          </p:nvPr>
        </p:nvGraphicFramePr>
        <p:xfrm>
          <a:off x="2364218" y="2522734"/>
          <a:ext cx="2497737" cy="788759"/>
        </p:xfrm>
        <a:graphic>
          <a:graphicData uri="http://schemas.openxmlformats.org/presentationml/2006/ole">
            <mc:AlternateContent xmlns:mc="http://schemas.openxmlformats.org/markup-compatibility/2006">
              <mc:Choice xmlns:v="urn:schemas-microsoft-com:vml" Requires="v">
                <p:oleObj spid="_x0000_s102041" name="Equation" r:id="rId7" imgW="1447800" imgH="457200" progId="Equation.DSMT4">
                  <p:embed/>
                </p:oleObj>
              </mc:Choice>
              <mc:Fallback>
                <p:oleObj name="Equation" r:id="rId7" imgW="1447800" imgH="457200" progId="Equation.DSMT4">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64218" y="2522734"/>
                        <a:ext cx="2497737" cy="788759"/>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774757961"/>
              </p:ext>
            </p:extLst>
          </p:nvPr>
        </p:nvGraphicFramePr>
        <p:xfrm>
          <a:off x="2364218" y="3311493"/>
          <a:ext cx="2464872" cy="788759"/>
        </p:xfrm>
        <a:graphic>
          <a:graphicData uri="http://schemas.openxmlformats.org/presentationml/2006/ole">
            <mc:AlternateContent xmlns:mc="http://schemas.openxmlformats.org/markup-compatibility/2006">
              <mc:Choice xmlns:v="urn:schemas-microsoft-com:vml" Requires="v">
                <p:oleObj spid="_x0000_s102042" name="Equation" r:id="rId9" imgW="1435100" imgH="457200" progId="Equation.DSMT4">
                  <p:embed/>
                </p:oleObj>
              </mc:Choice>
              <mc:Fallback>
                <p:oleObj name="Equation" r:id="rId9" imgW="1435100" imgH="457200" progId="Equation.DSMT4">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64218" y="3311493"/>
                        <a:ext cx="2464872" cy="788759"/>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435000055"/>
              </p:ext>
            </p:extLst>
          </p:nvPr>
        </p:nvGraphicFramePr>
        <p:xfrm>
          <a:off x="337553" y="4378860"/>
          <a:ext cx="1203325" cy="420687"/>
        </p:xfrm>
        <a:graphic>
          <a:graphicData uri="http://schemas.openxmlformats.org/presentationml/2006/ole">
            <mc:AlternateContent xmlns:mc="http://schemas.openxmlformats.org/markup-compatibility/2006">
              <mc:Choice xmlns:v="urn:schemas-microsoft-com:vml" Requires="v">
                <p:oleObj spid="_x0000_s102043" name="Equation" r:id="rId11" imgW="596880" imgH="203040" progId="Equation.DSMT4">
                  <p:embed/>
                </p:oleObj>
              </mc:Choice>
              <mc:Fallback>
                <p:oleObj name="Equation" r:id="rId11" imgW="596880" imgH="203040" progId="Equation.DSMT4">
                  <p:embed/>
                  <p:pic>
                    <p:nvPicPr>
                      <p:cNvPr id="0" name="Object 9"/>
                      <p:cNvPicPr>
                        <a:picLocks noChangeAspect="1" noChangeArrowheads="1"/>
                      </p:cNvPicPr>
                      <p:nvPr/>
                    </p:nvPicPr>
                    <p:blipFill>
                      <a:blip r:embed="rId12"/>
                      <a:srcRect/>
                      <a:stretch>
                        <a:fillRect/>
                      </a:stretch>
                    </p:blipFill>
                    <p:spPr bwMode="auto">
                      <a:xfrm>
                        <a:off x="337553" y="4378860"/>
                        <a:ext cx="1203325" cy="420687"/>
                      </a:xfrm>
                      <a:prstGeom prst="rect">
                        <a:avLst/>
                      </a:prstGeom>
                      <a:noFill/>
                    </p:spPr>
                  </p:pic>
                </p:oleObj>
              </mc:Fallback>
            </mc:AlternateContent>
          </a:graphicData>
        </a:graphic>
      </p:graphicFrame>
      <p:sp>
        <p:nvSpPr>
          <p:cNvPr id="20" name="Rectangle 19"/>
          <p:cNvSpPr/>
          <p:nvPr/>
        </p:nvSpPr>
        <p:spPr>
          <a:xfrm>
            <a:off x="1505478" y="4383449"/>
            <a:ext cx="4211409" cy="369332"/>
          </a:xfrm>
          <a:prstGeom prst="rect">
            <a:avLst/>
          </a:prstGeom>
        </p:spPr>
        <p:txBody>
          <a:bodyPr wrap="none">
            <a:spAutoFit/>
          </a:bodyPr>
          <a:lstStyle/>
          <a:p>
            <a:r>
              <a:rPr lang="en-US">
                <a:latin typeface="Times New Roman" panose="02020603050405020304" pitchFamily="18" charset="0"/>
                <a:ea typeface="Times New Roman" panose="02020603050405020304" pitchFamily="18" charset="0"/>
              </a:rPr>
              <a:t>Hệ có một nghiệm duy </a:t>
            </a:r>
            <a:r>
              <a:rPr lang="en-US" smtClean="0">
                <a:latin typeface="Times New Roman" panose="02020603050405020304" pitchFamily="18" charset="0"/>
                <a:ea typeface="Times New Roman" panose="02020603050405020304" pitchFamily="18" charset="0"/>
              </a:rPr>
              <a:t>nhất (x;y) trong đó  </a:t>
            </a:r>
            <a:endParaRPr lang="en-US"/>
          </a:p>
        </p:txBody>
      </p:sp>
      <p:graphicFrame>
        <p:nvGraphicFramePr>
          <p:cNvPr id="22" name="Object 21"/>
          <p:cNvGraphicFramePr>
            <a:graphicFrameLocks noChangeAspect="1"/>
          </p:cNvGraphicFramePr>
          <p:nvPr>
            <p:extLst>
              <p:ext uri="{D42A27DB-BD31-4B8C-83A1-F6EECF244321}">
                <p14:modId xmlns:p14="http://schemas.microsoft.com/office/powerpoint/2010/main" val="184826681"/>
              </p:ext>
            </p:extLst>
          </p:nvPr>
        </p:nvGraphicFramePr>
        <p:xfrm>
          <a:off x="5573764" y="4264313"/>
          <a:ext cx="748932" cy="590504"/>
        </p:xfrm>
        <a:graphic>
          <a:graphicData uri="http://schemas.openxmlformats.org/presentationml/2006/ole">
            <mc:AlternateContent xmlns:mc="http://schemas.openxmlformats.org/markup-compatibility/2006">
              <mc:Choice xmlns:v="urn:schemas-microsoft-com:vml" Requires="v">
                <p:oleObj spid="_x0000_s102044" name="Equation" r:id="rId13" imgW="495085" imgH="393529" progId="Equation.DSMT4">
                  <p:embed/>
                </p:oleObj>
              </mc:Choice>
              <mc:Fallback>
                <p:oleObj name="Equation" r:id="rId13" imgW="495085" imgH="393529" progId="Equation.DSMT4">
                  <p:embed/>
                  <p:pic>
                    <p:nvPicPr>
                      <p:cNvPr id="0" name="Object 1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573764" y="4264313"/>
                        <a:ext cx="748932" cy="590504"/>
                      </a:xfrm>
                      <a:prstGeom prst="rect">
                        <a:avLst/>
                      </a:prstGeom>
                      <a:noFill/>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749627168"/>
              </p:ext>
            </p:extLst>
          </p:nvPr>
        </p:nvGraphicFramePr>
        <p:xfrm>
          <a:off x="6349592" y="4221105"/>
          <a:ext cx="734530" cy="633712"/>
        </p:xfrm>
        <a:graphic>
          <a:graphicData uri="http://schemas.openxmlformats.org/presentationml/2006/ole">
            <mc:AlternateContent xmlns:mc="http://schemas.openxmlformats.org/markup-compatibility/2006">
              <mc:Choice xmlns:v="urn:schemas-microsoft-com:vml" Requires="v">
                <p:oleObj spid="_x0000_s102045" name="Equation" r:id="rId15" imgW="482400" imgH="419040" progId="Equation.DSMT4">
                  <p:embed/>
                </p:oleObj>
              </mc:Choice>
              <mc:Fallback>
                <p:oleObj name="Equation" r:id="rId15" imgW="482400" imgH="419040" progId="Equation.DSMT4">
                  <p:embed/>
                  <p:pic>
                    <p:nvPicPr>
                      <p:cNvPr id="0" name="Object 16"/>
                      <p:cNvPicPr>
                        <a:picLocks noChangeAspect="1" noChangeArrowheads="1"/>
                      </p:cNvPicPr>
                      <p:nvPr/>
                    </p:nvPicPr>
                    <p:blipFill>
                      <a:blip r:embed="rId16"/>
                      <a:srcRect/>
                      <a:stretch>
                        <a:fillRect/>
                      </a:stretch>
                    </p:blipFill>
                    <p:spPr bwMode="auto">
                      <a:xfrm>
                        <a:off x="6349592" y="4221105"/>
                        <a:ext cx="734530" cy="633712"/>
                      </a:xfrm>
                      <a:prstGeom prst="rect">
                        <a:avLst/>
                      </a:prstGeom>
                      <a:noFill/>
                    </p:spPr>
                  </p:pic>
                </p:oleObj>
              </mc:Fallback>
            </mc:AlternateContent>
          </a:graphicData>
        </a:graphic>
      </p:graphicFrame>
      <p:sp>
        <p:nvSpPr>
          <p:cNvPr id="25" name="Rectangle 19"/>
          <p:cNvSpPr>
            <a:spLocks noChangeArrowheads="1"/>
          </p:cNvSpPr>
          <p:nvPr/>
        </p:nvSpPr>
        <p:spPr bwMode="auto">
          <a:xfrm>
            <a:off x="0" y="-1"/>
            <a:ext cx="1780870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26" name="Object 25"/>
          <p:cNvGraphicFramePr>
            <a:graphicFrameLocks noChangeAspect="1"/>
          </p:cNvGraphicFramePr>
          <p:nvPr>
            <p:extLst>
              <p:ext uri="{D42A27DB-BD31-4B8C-83A1-F6EECF244321}">
                <p14:modId xmlns:p14="http://schemas.microsoft.com/office/powerpoint/2010/main" val="1160986374"/>
              </p:ext>
            </p:extLst>
          </p:nvPr>
        </p:nvGraphicFramePr>
        <p:xfrm>
          <a:off x="386226" y="4970183"/>
          <a:ext cx="1301750" cy="452438"/>
        </p:xfrm>
        <a:graphic>
          <a:graphicData uri="http://schemas.openxmlformats.org/presentationml/2006/ole">
            <mc:AlternateContent xmlns:mc="http://schemas.openxmlformats.org/markup-compatibility/2006">
              <mc:Choice xmlns:v="urn:schemas-microsoft-com:vml" Requires="v">
                <p:oleObj spid="_x0000_s102046" name="Equation" r:id="rId17" imgW="596880" imgH="203040" progId="Equation.DSMT4">
                  <p:embed/>
                </p:oleObj>
              </mc:Choice>
              <mc:Fallback>
                <p:oleObj name="Equation" r:id="rId17" imgW="596880" imgH="203040" progId="Equation.DSMT4">
                  <p:embed/>
                  <p:pic>
                    <p:nvPicPr>
                      <p:cNvPr id="0" name="Object 18"/>
                      <p:cNvPicPr>
                        <a:picLocks noChangeAspect="1" noChangeArrowheads="1"/>
                      </p:cNvPicPr>
                      <p:nvPr/>
                    </p:nvPicPr>
                    <p:blipFill>
                      <a:blip r:embed="rId18"/>
                      <a:srcRect/>
                      <a:stretch>
                        <a:fillRect/>
                      </a:stretch>
                    </p:blipFill>
                    <p:spPr bwMode="auto">
                      <a:xfrm>
                        <a:off x="386226" y="4970183"/>
                        <a:ext cx="1301750" cy="452438"/>
                      </a:xfrm>
                      <a:prstGeom prst="rect">
                        <a:avLst/>
                      </a:prstGeom>
                      <a:noFill/>
                    </p:spPr>
                  </p:pic>
                </p:oleObj>
              </mc:Fallback>
            </mc:AlternateContent>
          </a:graphicData>
        </a:graphic>
      </p:graphicFrame>
      <p:pic>
        <p:nvPicPr>
          <p:cNvPr id="27" name="Picture 26"/>
          <p:cNvPicPr>
            <a:picLocks noChangeAspect="1"/>
          </p:cNvPicPr>
          <p:nvPr/>
        </p:nvPicPr>
        <p:blipFill rotWithShape="1">
          <a:blip r:embed="rId19"/>
          <a:srcRect t="1" r="49087" b="-2151"/>
          <a:stretch/>
        </p:blipFill>
        <p:spPr>
          <a:xfrm>
            <a:off x="1549668" y="5047357"/>
            <a:ext cx="5167189" cy="446702"/>
          </a:xfrm>
          <a:prstGeom prst="rect">
            <a:avLst/>
          </a:prstGeom>
        </p:spPr>
      </p:pic>
      <p:pic>
        <p:nvPicPr>
          <p:cNvPr id="31" name="Picture 30"/>
          <p:cNvPicPr>
            <a:picLocks noChangeAspect="1"/>
          </p:cNvPicPr>
          <p:nvPr/>
        </p:nvPicPr>
        <p:blipFill rotWithShape="1">
          <a:blip r:embed="rId20"/>
          <a:srcRect r="51387" b="-2994"/>
          <a:stretch/>
        </p:blipFill>
        <p:spPr>
          <a:xfrm>
            <a:off x="1505478" y="5615784"/>
            <a:ext cx="5578644" cy="509264"/>
          </a:xfrm>
          <a:prstGeom prst="rect">
            <a:avLst/>
          </a:prstGeom>
        </p:spPr>
      </p:pic>
      <p:pic>
        <p:nvPicPr>
          <p:cNvPr id="35" name="Picture 34"/>
          <p:cNvPicPr>
            <a:picLocks noChangeAspect="1"/>
          </p:cNvPicPr>
          <p:nvPr/>
        </p:nvPicPr>
        <p:blipFill rotWithShape="1">
          <a:blip r:embed="rId21"/>
          <a:srcRect l="7239" t="-1" r="21793" b="1762"/>
          <a:stretch/>
        </p:blipFill>
        <p:spPr>
          <a:xfrm>
            <a:off x="482385" y="6144414"/>
            <a:ext cx="7301753" cy="394037"/>
          </a:xfrm>
          <a:prstGeom prst="rect">
            <a:avLst/>
          </a:prstGeom>
        </p:spPr>
      </p:pic>
      <p:pic>
        <p:nvPicPr>
          <p:cNvPr id="36" name="Picture 35"/>
          <p:cNvPicPr>
            <a:picLocks noChangeAspect="1"/>
          </p:cNvPicPr>
          <p:nvPr/>
        </p:nvPicPr>
        <p:blipFill>
          <a:blip r:embed="rId22"/>
          <a:stretch>
            <a:fillRect/>
          </a:stretch>
        </p:blipFill>
        <p:spPr>
          <a:xfrm>
            <a:off x="7451387" y="1154859"/>
            <a:ext cx="8632385" cy="943164"/>
          </a:xfrm>
          <a:prstGeom prst="rect">
            <a:avLst/>
          </a:prstGeom>
        </p:spPr>
      </p:pic>
      <p:sp>
        <p:nvSpPr>
          <p:cNvPr id="37" name="Rectangle 32"/>
          <p:cNvSpPr>
            <a:spLocks noChangeArrowheads="1"/>
          </p:cNvSpPr>
          <p:nvPr/>
        </p:nvSpPr>
        <p:spPr bwMode="auto">
          <a:xfrm>
            <a:off x="7265025" y="252225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8" name="Object 37"/>
          <p:cNvGraphicFramePr>
            <a:graphicFrameLocks noChangeAspect="1"/>
          </p:cNvGraphicFramePr>
          <p:nvPr>
            <p:extLst>
              <p:ext uri="{D42A27DB-BD31-4B8C-83A1-F6EECF244321}">
                <p14:modId xmlns:p14="http://schemas.microsoft.com/office/powerpoint/2010/main" val="2751821750"/>
              </p:ext>
            </p:extLst>
          </p:nvPr>
        </p:nvGraphicFramePr>
        <p:xfrm>
          <a:off x="9250076" y="2199649"/>
          <a:ext cx="2083722" cy="917602"/>
        </p:xfrm>
        <a:graphic>
          <a:graphicData uri="http://schemas.openxmlformats.org/presentationml/2006/ole">
            <mc:AlternateContent xmlns:mc="http://schemas.openxmlformats.org/markup-compatibility/2006">
              <mc:Choice xmlns:v="urn:schemas-microsoft-com:vml" Requires="v">
                <p:oleObj spid="_x0000_s102047" name="Equation" r:id="rId23" imgW="1041400" imgH="457200" progId="Equation.DSMT4">
                  <p:embed/>
                </p:oleObj>
              </mc:Choice>
              <mc:Fallback>
                <p:oleObj name="Equation" r:id="rId23" imgW="1041400" imgH="457200" progId="Equation.DSMT4">
                  <p:embed/>
                  <p:pic>
                    <p:nvPicPr>
                      <p:cNvPr id="0" name="Object 31"/>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9250076" y="2199649"/>
                        <a:ext cx="2083722" cy="917602"/>
                      </a:xfrm>
                      <a:prstGeom prst="rect">
                        <a:avLst/>
                      </a:prstGeom>
                      <a:noFill/>
                    </p:spPr>
                  </p:pic>
                </p:oleObj>
              </mc:Fallback>
            </mc:AlternateContent>
          </a:graphicData>
        </a:graphic>
      </p:graphicFrame>
      <p:sp>
        <p:nvSpPr>
          <p:cNvPr id="39" name="Rectangle 3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0" name="Object 39"/>
          <p:cNvGraphicFramePr>
            <a:graphicFrameLocks noChangeAspect="1"/>
          </p:cNvGraphicFramePr>
          <p:nvPr>
            <p:extLst>
              <p:ext uri="{D42A27DB-BD31-4B8C-83A1-F6EECF244321}">
                <p14:modId xmlns:p14="http://schemas.microsoft.com/office/powerpoint/2010/main" val="1609661934"/>
              </p:ext>
            </p:extLst>
          </p:nvPr>
        </p:nvGraphicFramePr>
        <p:xfrm>
          <a:off x="9177915" y="3230193"/>
          <a:ext cx="2449507" cy="877435"/>
        </p:xfrm>
        <a:graphic>
          <a:graphicData uri="http://schemas.openxmlformats.org/presentationml/2006/ole">
            <mc:AlternateContent xmlns:mc="http://schemas.openxmlformats.org/markup-compatibility/2006">
              <mc:Choice xmlns:v="urn:schemas-microsoft-com:vml" Requires="v">
                <p:oleObj spid="_x0000_s102048" name="Equation" r:id="rId25" imgW="1282700" imgH="457200" progId="Equation.DSMT4">
                  <p:embed/>
                </p:oleObj>
              </mc:Choice>
              <mc:Fallback>
                <p:oleObj name="Equation" r:id="rId25" imgW="1282700" imgH="457200" progId="Equation.DSMT4">
                  <p:embed/>
                  <p:pic>
                    <p:nvPicPr>
                      <p:cNvPr id="0" name="Object 33"/>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9177915" y="3230193"/>
                        <a:ext cx="2449507" cy="877435"/>
                      </a:xfrm>
                      <a:prstGeom prst="rect">
                        <a:avLst/>
                      </a:prstGeom>
                      <a:noFill/>
                    </p:spPr>
                  </p:pic>
                </p:oleObj>
              </mc:Fallback>
            </mc:AlternateContent>
          </a:graphicData>
        </a:graphic>
      </p:graphicFrame>
      <p:sp>
        <p:nvSpPr>
          <p:cNvPr id="41" name="Rectangle 36"/>
          <p:cNvSpPr>
            <a:spLocks noChangeArrowheads="1"/>
          </p:cNvSpPr>
          <p:nvPr/>
        </p:nvSpPr>
        <p:spPr bwMode="auto">
          <a:xfrm>
            <a:off x="8041342" y="40357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2" name="Object 41"/>
          <p:cNvGraphicFramePr>
            <a:graphicFrameLocks noChangeAspect="1"/>
          </p:cNvGraphicFramePr>
          <p:nvPr>
            <p:extLst>
              <p:ext uri="{D42A27DB-BD31-4B8C-83A1-F6EECF244321}">
                <p14:modId xmlns:p14="http://schemas.microsoft.com/office/powerpoint/2010/main" val="196741365"/>
              </p:ext>
            </p:extLst>
          </p:nvPr>
        </p:nvGraphicFramePr>
        <p:xfrm>
          <a:off x="9222563" y="4132958"/>
          <a:ext cx="2138749" cy="877435"/>
        </p:xfrm>
        <a:graphic>
          <a:graphicData uri="http://schemas.openxmlformats.org/presentationml/2006/ole">
            <mc:AlternateContent xmlns:mc="http://schemas.openxmlformats.org/markup-compatibility/2006">
              <mc:Choice xmlns:v="urn:schemas-microsoft-com:vml" Requires="v">
                <p:oleObj spid="_x0000_s102049" name="Equation" r:id="rId27" imgW="1117600" imgH="457200" progId="Equation.DSMT4">
                  <p:embed/>
                </p:oleObj>
              </mc:Choice>
              <mc:Fallback>
                <p:oleObj name="Equation" r:id="rId27" imgW="1117600" imgH="457200" progId="Equation.DSMT4">
                  <p:embed/>
                  <p:pic>
                    <p:nvPicPr>
                      <p:cNvPr id="0" name="Object 35"/>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9222563" y="4132958"/>
                        <a:ext cx="2138749" cy="877435"/>
                      </a:xfrm>
                      <a:prstGeom prst="rect">
                        <a:avLst/>
                      </a:prstGeom>
                      <a:noFill/>
                    </p:spPr>
                  </p:pic>
                </p:oleObj>
              </mc:Fallback>
            </mc:AlternateContent>
          </a:graphicData>
        </a:graphic>
      </p:graphicFrame>
      <p:sp>
        <p:nvSpPr>
          <p:cNvPr id="43" name="Rectangle 38"/>
          <p:cNvSpPr>
            <a:spLocks noChangeArrowheads="1"/>
          </p:cNvSpPr>
          <p:nvPr/>
        </p:nvSpPr>
        <p:spPr bwMode="auto">
          <a:xfrm>
            <a:off x="8941425" y="477758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4" name="Object 43"/>
          <p:cNvGraphicFramePr>
            <a:graphicFrameLocks noChangeAspect="1"/>
          </p:cNvGraphicFramePr>
          <p:nvPr>
            <p:extLst>
              <p:ext uri="{D42A27DB-BD31-4B8C-83A1-F6EECF244321}">
                <p14:modId xmlns:p14="http://schemas.microsoft.com/office/powerpoint/2010/main" val="2799588160"/>
              </p:ext>
            </p:extLst>
          </p:nvPr>
        </p:nvGraphicFramePr>
        <p:xfrm>
          <a:off x="10049827" y="5047357"/>
          <a:ext cx="1577595" cy="1509004"/>
        </p:xfrm>
        <a:graphic>
          <a:graphicData uri="http://schemas.openxmlformats.org/presentationml/2006/ole">
            <mc:AlternateContent xmlns:mc="http://schemas.openxmlformats.org/markup-compatibility/2006">
              <mc:Choice xmlns:v="urn:schemas-microsoft-com:vml" Requires="v">
                <p:oleObj spid="_x0000_s102050" name="Equation" r:id="rId29" imgW="876300" imgH="838200" progId="Equation.DSMT4">
                  <p:embed/>
                </p:oleObj>
              </mc:Choice>
              <mc:Fallback>
                <p:oleObj name="Equation" r:id="rId29" imgW="876300" imgH="838200" progId="Equation.DSMT4">
                  <p:embed/>
                  <p:pic>
                    <p:nvPicPr>
                      <p:cNvPr id="0" name="Object 37"/>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10049827" y="5047357"/>
                        <a:ext cx="1577595" cy="1509004"/>
                      </a:xfrm>
                      <a:prstGeom prst="rect">
                        <a:avLst/>
                      </a:prstGeom>
                      <a:noFill/>
                    </p:spPr>
                  </p:pic>
                </p:oleObj>
              </mc:Fallback>
            </mc:AlternateContent>
          </a:graphicData>
        </a:graphic>
      </p:graphicFrame>
      <p:sp>
        <p:nvSpPr>
          <p:cNvPr id="45" name="Rectangle 44"/>
          <p:cNvSpPr/>
          <p:nvPr/>
        </p:nvSpPr>
        <p:spPr>
          <a:xfrm>
            <a:off x="8052503" y="5549172"/>
            <a:ext cx="2250823" cy="646331"/>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Hệ phương trình có nghiệm duy nhất </a:t>
            </a:r>
            <a:endParaRPr lang="en-US"/>
          </a:p>
        </p:txBody>
      </p:sp>
      <p:cxnSp>
        <p:nvCxnSpPr>
          <p:cNvPr id="47" name="Straight Connector 46"/>
          <p:cNvCxnSpPr/>
          <p:nvPr/>
        </p:nvCxnSpPr>
        <p:spPr>
          <a:xfrm>
            <a:off x="7293636" y="1471060"/>
            <a:ext cx="0" cy="4706928"/>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57466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circle(in)">
                                      <p:cBhvr>
                                        <p:cTn id="42" dur="20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1000"/>
                                        <p:tgtEl>
                                          <p:spTgt spid="26"/>
                                        </p:tgtEl>
                                      </p:cBhvr>
                                    </p:animEffect>
                                    <p:anim calcmode="lin" valueType="num">
                                      <p:cBhvr>
                                        <p:cTn id="62" dur="1000" fill="hold"/>
                                        <p:tgtEl>
                                          <p:spTgt spid="26"/>
                                        </p:tgtEl>
                                        <p:attrNameLst>
                                          <p:attrName>ppt_x</p:attrName>
                                        </p:attrNameLst>
                                      </p:cBhvr>
                                      <p:tavLst>
                                        <p:tav tm="0">
                                          <p:val>
                                            <p:strVal val="#ppt_x"/>
                                          </p:val>
                                        </p:tav>
                                        <p:tav tm="100000">
                                          <p:val>
                                            <p:strVal val="#ppt_x"/>
                                          </p:val>
                                        </p:tav>
                                      </p:tavLst>
                                    </p:anim>
                                    <p:anim calcmode="lin" valueType="num">
                                      <p:cBhvr>
                                        <p:cTn id="6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1000"/>
                                        <p:tgtEl>
                                          <p:spTgt spid="27"/>
                                        </p:tgtEl>
                                      </p:cBhvr>
                                    </p:animEffect>
                                    <p:anim calcmode="lin" valueType="num">
                                      <p:cBhvr>
                                        <p:cTn id="69" dur="1000" fill="hold"/>
                                        <p:tgtEl>
                                          <p:spTgt spid="27"/>
                                        </p:tgtEl>
                                        <p:attrNameLst>
                                          <p:attrName>ppt_x</p:attrName>
                                        </p:attrNameLst>
                                      </p:cBhvr>
                                      <p:tavLst>
                                        <p:tav tm="0">
                                          <p:val>
                                            <p:strVal val="#ppt_x"/>
                                          </p:val>
                                        </p:tav>
                                        <p:tav tm="100000">
                                          <p:val>
                                            <p:strVal val="#ppt_x"/>
                                          </p:val>
                                        </p:tav>
                                      </p:tavLst>
                                    </p:anim>
                                    <p:anim calcmode="lin" valueType="num">
                                      <p:cBhvr>
                                        <p:cTn id="7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6" presetClass="entr" presetSubtype="16" fill="hold" nodeType="click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circle(in)">
                                      <p:cBhvr>
                                        <p:cTn id="75" dur="2000"/>
                                        <p:tgtEl>
                                          <p:spTgt spid="31"/>
                                        </p:tgtEl>
                                      </p:cBhvr>
                                    </p:animEffect>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nodeType="click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circle(in)">
                                      <p:cBhvr>
                                        <p:cTn id="80" dur="20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47"/>
                                        </p:tgtEl>
                                        <p:attrNameLst>
                                          <p:attrName>style.visibility</p:attrName>
                                        </p:attrNameLst>
                                      </p:cBhvr>
                                      <p:to>
                                        <p:strVal val="visible"/>
                                      </p:to>
                                    </p:set>
                                    <p:anim calcmode="lin" valueType="num">
                                      <p:cBhvr>
                                        <p:cTn id="85" dur="500" fill="hold"/>
                                        <p:tgtEl>
                                          <p:spTgt spid="47"/>
                                        </p:tgtEl>
                                        <p:attrNameLst>
                                          <p:attrName>ppt_w</p:attrName>
                                        </p:attrNameLst>
                                      </p:cBhvr>
                                      <p:tavLst>
                                        <p:tav tm="0">
                                          <p:val>
                                            <p:fltVal val="0"/>
                                          </p:val>
                                        </p:tav>
                                        <p:tav tm="100000">
                                          <p:val>
                                            <p:strVal val="#ppt_w"/>
                                          </p:val>
                                        </p:tav>
                                      </p:tavLst>
                                    </p:anim>
                                    <p:anim calcmode="lin" valueType="num">
                                      <p:cBhvr>
                                        <p:cTn id="86" dur="500" fill="hold"/>
                                        <p:tgtEl>
                                          <p:spTgt spid="47"/>
                                        </p:tgtEl>
                                        <p:attrNameLst>
                                          <p:attrName>ppt_h</p:attrName>
                                        </p:attrNameLst>
                                      </p:cBhvr>
                                      <p:tavLst>
                                        <p:tav tm="0">
                                          <p:val>
                                            <p:fltVal val="0"/>
                                          </p:val>
                                        </p:tav>
                                        <p:tav tm="100000">
                                          <p:val>
                                            <p:strVal val="#ppt_h"/>
                                          </p:val>
                                        </p:tav>
                                      </p:tavLst>
                                    </p:anim>
                                    <p:animEffect transition="in" filter="fade">
                                      <p:cBhvr>
                                        <p:cTn id="87" dur="500"/>
                                        <p:tgtEl>
                                          <p:spTgt spid="47"/>
                                        </p:tgtEl>
                                      </p:cBhvr>
                                    </p:animEffect>
                                  </p:childTnLst>
                                </p:cTn>
                              </p:par>
                            </p:childTnLst>
                          </p:cTn>
                        </p:par>
                      </p:childTnLst>
                    </p:cTn>
                  </p:par>
                  <p:par>
                    <p:cTn id="88" fill="hold">
                      <p:stCondLst>
                        <p:cond delay="indefinite"/>
                      </p:stCondLst>
                      <p:childTnLst>
                        <p:par>
                          <p:cTn id="89" fill="hold">
                            <p:stCondLst>
                              <p:cond delay="0"/>
                            </p:stCondLst>
                            <p:childTnLst>
                              <p:par>
                                <p:cTn id="90" presetID="16" presetClass="entr" presetSubtype="21" fill="hold" nodeType="clickEffect">
                                  <p:stCondLst>
                                    <p:cond delay="0"/>
                                  </p:stCondLst>
                                  <p:childTnLst>
                                    <p:set>
                                      <p:cBhvr>
                                        <p:cTn id="91" dur="1" fill="hold">
                                          <p:stCondLst>
                                            <p:cond delay="0"/>
                                          </p:stCondLst>
                                        </p:cTn>
                                        <p:tgtEl>
                                          <p:spTgt spid="36"/>
                                        </p:tgtEl>
                                        <p:attrNameLst>
                                          <p:attrName>style.visibility</p:attrName>
                                        </p:attrNameLst>
                                      </p:cBhvr>
                                      <p:to>
                                        <p:strVal val="visible"/>
                                      </p:to>
                                    </p:set>
                                    <p:animEffect transition="in" filter="barn(inVertical)">
                                      <p:cBhvr>
                                        <p:cTn id="92" dur="500"/>
                                        <p:tgtEl>
                                          <p:spTgt spid="36"/>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nodeType="click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circle(in)">
                                      <p:cBhvr>
                                        <p:cTn id="97" dur="2000"/>
                                        <p:tgtEl>
                                          <p:spTgt spid="38"/>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nodeType="click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circle(in)">
                                      <p:cBhvr>
                                        <p:cTn id="102" dur="2000"/>
                                        <p:tgtEl>
                                          <p:spTgt spid="40"/>
                                        </p:tgtEl>
                                      </p:cBhvr>
                                    </p:animEffect>
                                  </p:childTnLst>
                                </p:cTn>
                              </p:par>
                            </p:childTnLst>
                          </p:cTn>
                        </p:par>
                      </p:childTnLst>
                    </p:cTn>
                  </p:par>
                  <p:par>
                    <p:cTn id="103" fill="hold">
                      <p:stCondLst>
                        <p:cond delay="indefinite"/>
                      </p:stCondLst>
                      <p:childTnLst>
                        <p:par>
                          <p:cTn id="104" fill="hold">
                            <p:stCondLst>
                              <p:cond delay="0"/>
                            </p:stCondLst>
                            <p:childTnLst>
                              <p:par>
                                <p:cTn id="105" presetID="16" presetClass="entr" presetSubtype="21" fill="hold" nodeType="click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barn(inVertical)">
                                      <p:cBhvr>
                                        <p:cTn id="107" dur="500"/>
                                        <p:tgtEl>
                                          <p:spTgt spid="42"/>
                                        </p:tgtEl>
                                      </p:cBhvr>
                                    </p:animEffect>
                                  </p:childTnLst>
                                </p:cTn>
                              </p:par>
                            </p:childTnLst>
                          </p:cTn>
                        </p:par>
                      </p:childTnLst>
                    </p:cTn>
                  </p:par>
                  <p:par>
                    <p:cTn id="108" fill="hold">
                      <p:stCondLst>
                        <p:cond delay="indefinite"/>
                      </p:stCondLst>
                      <p:childTnLst>
                        <p:par>
                          <p:cTn id="109" fill="hold">
                            <p:stCondLst>
                              <p:cond delay="0"/>
                            </p:stCondLst>
                            <p:childTnLst>
                              <p:par>
                                <p:cTn id="110" presetID="26" presetClass="entr" presetSubtype="0" fill="hold" grpId="0" nodeType="clickEffect">
                                  <p:stCondLst>
                                    <p:cond delay="0"/>
                                  </p:stCondLst>
                                  <p:childTnLst>
                                    <p:set>
                                      <p:cBhvr>
                                        <p:cTn id="111" dur="1" fill="hold">
                                          <p:stCondLst>
                                            <p:cond delay="0"/>
                                          </p:stCondLst>
                                        </p:cTn>
                                        <p:tgtEl>
                                          <p:spTgt spid="45"/>
                                        </p:tgtEl>
                                        <p:attrNameLst>
                                          <p:attrName>style.visibility</p:attrName>
                                        </p:attrNameLst>
                                      </p:cBhvr>
                                      <p:to>
                                        <p:strVal val="visible"/>
                                      </p:to>
                                    </p:set>
                                    <p:animEffect transition="in" filter="wipe(down)">
                                      <p:cBhvr>
                                        <p:cTn id="112" dur="580">
                                          <p:stCondLst>
                                            <p:cond delay="0"/>
                                          </p:stCondLst>
                                        </p:cTn>
                                        <p:tgtEl>
                                          <p:spTgt spid="45"/>
                                        </p:tgtEl>
                                      </p:cBhvr>
                                    </p:animEffect>
                                    <p:anim calcmode="lin" valueType="num">
                                      <p:cBhvr>
                                        <p:cTn id="113" dur="1822" tmFilter="0,0; 0.14,0.36; 0.43,0.73; 0.71,0.91; 1.0,1.0">
                                          <p:stCondLst>
                                            <p:cond delay="0"/>
                                          </p:stCondLst>
                                        </p:cTn>
                                        <p:tgtEl>
                                          <p:spTgt spid="45"/>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45"/>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45"/>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45"/>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45"/>
                                        </p:tgtEl>
                                        <p:attrNameLst>
                                          <p:attrName>ppt_y</p:attrName>
                                        </p:attrNameLst>
                                      </p:cBhvr>
                                      <p:tavLst>
                                        <p:tav tm="0" fmla="#ppt_y-sin(pi*$)/81">
                                          <p:val>
                                            <p:fltVal val="0"/>
                                          </p:val>
                                        </p:tav>
                                        <p:tav tm="100000">
                                          <p:val>
                                            <p:fltVal val="1"/>
                                          </p:val>
                                        </p:tav>
                                      </p:tavLst>
                                    </p:anim>
                                    <p:animScale>
                                      <p:cBhvr>
                                        <p:cTn id="118" dur="26">
                                          <p:stCondLst>
                                            <p:cond delay="650"/>
                                          </p:stCondLst>
                                        </p:cTn>
                                        <p:tgtEl>
                                          <p:spTgt spid="45"/>
                                        </p:tgtEl>
                                      </p:cBhvr>
                                      <p:to x="100000" y="60000"/>
                                    </p:animScale>
                                    <p:animScale>
                                      <p:cBhvr>
                                        <p:cTn id="119" dur="166" decel="50000">
                                          <p:stCondLst>
                                            <p:cond delay="676"/>
                                          </p:stCondLst>
                                        </p:cTn>
                                        <p:tgtEl>
                                          <p:spTgt spid="45"/>
                                        </p:tgtEl>
                                      </p:cBhvr>
                                      <p:to x="100000" y="100000"/>
                                    </p:animScale>
                                    <p:animScale>
                                      <p:cBhvr>
                                        <p:cTn id="120" dur="26">
                                          <p:stCondLst>
                                            <p:cond delay="1312"/>
                                          </p:stCondLst>
                                        </p:cTn>
                                        <p:tgtEl>
                                          <p:spTgt spid="45"/>
                                        </p:tgtEl>
                                      </p:cBhvr>
                                      <p:to x="100000" y="80000"/>
                                    </p:animScale>
                                    <p:animScale>
                                      <p:cBhvr>
                                        <p:cTn id="121" dur="166" decel="50000">
                                          <p:stCondLst>
                                            <p:cond delay="1338"/>
                                          </p:stCondLst>
                                        </p:cTn>
                                        <p:tgtEl>
                                          <p:spTgt spid="45"/>
                                        </p:tgtEl>
                                      </p:cBhvr>
                                      <p:to x="100000" y="100000"/>
                                    </p:animScale>
                                    <p:animScale>
                                      <p:cBhvr>
                                        <p:cTn id="122" dur="26">
                                          <p:stCondLst>
                                            <p:cond delay="1642"/>
                                          </p:stCondLst>
                                        </p:cTn>
                                        <p:tgtEl>
                                          <p:spTgt spid="45"/>
                                        </p:tgtEl>
                                      </p:cBhvr>
                                      <p:to x="100000" y="90000"/>
                                    </p:animScale>
                                    <p:animScale>
                                      <p:cBhvr>
                                        <p:cTn id="123" dur="166" decel="50000">
                                          <p:stCondLst>
                                            <p:cond delay="1668"/>
                                          </p:stCondLst>
                                        </p:cTn>
                                        <p:tgtEl>
                                          <p:spTgt spid="45"/>
                                        </p:tgtEl>
                                      </p:cBhvr>
                                      <p:to x="100000" y="100000"/>
                                    </p:animScale>
                                    <p:animScale>
                                      <p:cBhvr>
                                        <p:cTn id="124" dur="26">
                                          <p:stCondLst>
                                            <p:cond delay="1808"/>
                                          </p:stCondLst>
                                        </p:cTn>
                                        <p:tgtEl>
                                          <p:spTgt spid="45"/>
                                        </p:tgtEl>
                                      </p:cBhvr>
                                      <p:to x="100000" y="95000"/>
                                    </p:animScale>
                                    <p:animScale>
                                      <p:cBhvr>
                                        <p:cTn id="125" dur="166" decel="50000">
                                          <p:stCondLst>
                                            <p:cond delay="1834"/>
                                          </p:stCondLst>
                                        </p:cTn>
                                        <p:tgtEl>
                                          <p:spTgt spid="45"/>
                                        </p:tgtEl>
                                      </p:cBhvr>
                                      <p:to x="100000" y="100000"/>
                                    </p:animScale>
                                  </p:childTnLst>
                                </p:cTn>
                              </p:par>
                            </p:childTnLst>
                          </p:cTn>
                        </p:par>
                      </p:childTnLst>
                    </p:cTn>
                  </p:par>
                  <p:par>
                    <p:cTn id="126" fill="hold">
                      <p:stCondLst>
                        <p:cond delay="indefinite"/>
                      </p:stCondLst>
                      <p:childTnLst>
                        <p:par>
                          <p:cTn id="127" fill="hold">
                            <p:stCondLst>
                              <p:cond delay="0"/>
                            </p:stCondLst>
                            <p:childTnLst>
                              <p:par>
                                <p:cTn id="128" presetID="22" presetClass="entr" presetSubtype="4" fill="hold" nodeType="click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wipe(down)">
                                      <p:cBhvr>
                                        <p:cTn id="13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0" grpId="0"/>
      <p:bldP spid="45" grpId="0"/>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7030A0"/>
            </a:solidFill>
          </a:ln>
        </p:spPr>
        <p:txBody>
          <a:bodyPr wrap="square">
            <a:spAutoFit/>
          </a:bodyPr>
          <a:lstStyle/>
          <a:p>
            <a:pPr algn="ctr"/>
            <a:r>
              <a:rPr lang="pt-BR">
                <a:solidFill>
                  <a:srgbClr val="FF0000"/>
                </a:solidFill>
                <a:latin typeface="Times New Roman" panose="02020603050405020304" pitchFamily="18" charset="0"/>
                <a:cs typeface="Times New Roman" panose="02020603050405020304" pitchFamily="18" charset="0"/>
              </a:rPr>
              <a:t>§3. PHƯƠNG TRÌNH VÀ HỆ PHƯƠNG TRÌNH</a:t>
            </a:r>
            <a:endParaRPr lang="en-US">
              <a:solidFill>
                <a:srgbClr val="FF0000"/>
              </a:solidFill>
              <a:latin typeface="Times New Roman" panose="02020603050405020304" pitchFamily="18" charset="0"/>
              <a:cs typeface="Times New Roman" panose="02020603050405020304" pitchFamily="18" charset="0"/>
            </a:endParaRPr>
          </a:p>
          <a:p>
            <a:pPr algn="ctr"/>
            <a:r>
              <a:rPr lang="pt-BR">
                <a:solidFill>
                  <a:srgbClr val="FF0000"/>
                </a:solidFill>
                <a:latin typeface="Times New Roman" panose="02020603050405020304" pitchFamily="18" charset="0"/>
                <a:cs typeface="Times New Roman" panose="02020603050405020304" pitchFamily="18" charset="0"/>
              </a:rPr>
              <a:t>BẬC NHẤT NHIỀU ẨN </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46133" y="1385474"/>
            <a:ext cx="3592650" cy="458074"/>
          </a:xfrm>
          <a:prstGeom prst="rect">
            <a:avLst/>
          </a:prstGeom>
        </p:spPr>
        <p:txBody>
          <a:bodyPr wrap="none">
            <a:spAutoFit/>
          </a:bodyPr>
          <a:lstStyle/>
          <a:p>
            <a:pPr algn="just">
              <a:lnSpc>
                <a:spcPct val="150000"/>
              </a:lnSpc>
              <a:spcAft>
                <a:spcPts val="0"/>
              </a:spcAft>
              <a:tabLst>
                <a:tab pos="1980565" algn="l"/>
              </a:tabLst>
            </a:pPr>
            <a:r>
              <a:rPr lang="en-US" b="1">
                <a:solidFill>
                  <a:srgbClr val="FF0000"/>
                </a:solidFill>
                <a:latin typeface="Times New Roman" panose="02020603050405020304" pitchFamily="18" charset="0"/>
                <a:ea typeface="Times New Roman" panose="02020603050405020304" pitchFamily="18" charset="0"/>
              </a:rPr>
              <a:t>3. </a:t>
            </a:r>
            <a:r>
              <a:rPr lang="en-US" b="1" u="sng">
                <a:solidFill>
                  <a:srgbClr val="FF0000"/>
                </a:solidFill>
                <a:latin typeface="Times New Roman" panose="02020603050405020304" pitchFamily="18" charset="0"/>
                <a:ea typeface="Times New Roman" panose="02020603050405020304" pitchFamily="18" charset="0"/>
              </a:rPr>
              <a:t>Hệ phương trình bậc nhất ba ẩn</a:t>
            </a:r>
            <a:endParaRPr lang="en-US" b="1">
              <a:solidFill>
                <a:srgbClr val="FF00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rotWithShape="1">
          <a:blip r:embed="rId2"/>
          <a:srcRect r="63244"/>
          <a:stretch/>
        </p:blipFill>
        <p:spPr>
          <a:xfrm>
            <a:off x="4757819" y="1210543"/>
            <a:ext cx="3860232" cy="1266009"/>
          </a:xfrm>
          <a:prstGeom prst="rect">
            <a:avLst/>
          </a:prstGeom>
        </p:spPr>
      </p:pic>
      <p:sp>
        <p:nvSpPr>
          <p:cNvPr id="7" name="Rectangle 6"/>
          <p:cNvSpPr/>
          <p:nvPr/>
        </p:nvSpPr>
        <p:spPr>
          <a:xfrm>
            <a:off x="446133" y="2612903"/>
            <a:ext cx="6096000" cy="729430"/>
          </a:xfrm>
          <a:prstGeom prst="rect">
            <a:avLst/>
          </a:prstGeom>
        </p:spPr>
        <p:txBody>
          <a:bodyPr>
            <a:spAutoFit/>
          </a:bodyPr>
          <a:lstStyle/>
          <a:p>
            <a:pPr>
              <a:lnSpc>
                <a:spcPct val="115000"/>
              </a:lnSpc>
              <a:spcAft>
                <a:spcPts val="0"/>
              </a:spcAft>
              <a:tabLst>
                <a:tab pos="2286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cs typeface="Times New Roman" panose="02020603050405020304" pitchFamily="18" charset="0"/>
              </a:rPr>
              <a:t>Để giải hệ phương trình trên ta có thể dùng phương pháp thế hoặc phương pháp cộng đã học ở lớp 9.</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0549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21944" y="845155"/>
            <a:ext cx="1037463" cy="458074"/>
          </a:xfrm>
          <a:prstGeom prst="rect">
            <a:avLst/>
          </a:prstGeom>
        </p:spPr>
        <p:txBody>
          <a:bodyPr wrap="none">
            <a:spAutoFit/>
          </a:bodyPr>
          <a:lstStyle/>
          <a:p>
            <a:pPr algn="just">
              <a:lnSpc>
                <a:spcPct val="150000"/>
              </a:lnSpc>
              <a:spcAft>
                <a:spcPts val="0"/>
              </a:spcAft>
              <a:tabLst>
                <a:tab pos="1980565" algn="l"/>
              </a:tabLst>
            </a:pPr>
            <a:r>
              <a:rPr lang="en-US" b="1" smtClean="0">
                <a:solidFill>
                  <a:srgbClr val="00B0F0"/>
                </a:solidFill>
                <a:latin typeface="Times New Roman" panose="02020603050405020304" pitchFamily="18" charset="0"/>
                <a:ea typeface="Times New Roman" panose="02020603050405020304" pitchFamily="18" charset="0"/>
              </a:rPr>
              <a:t>Áp dụng</a:t>
            </a:r>
            <a:endParaRPr lang="en-US" b="1">
              <a:solidFill>
                <a:srgbClr val="00B0F0"/>
              </a:solidFill>
              <a:latin typeface="Times New Roman" panose="02020603050405020304" pitchFamily="18" charset="0"/>
              <a:ea typeface="Times New Roman" panose="02020603050405020304" pitchFamily="18" charset="0"/>
            </a:endParaRPr>
          </a:p>
        </p:txBody>
      </p:sp>
      <p:pic>
        <p:nvPicPr>
          <p:cNvPr id="2" name="Picture 1"/>
          <p:cNvPicPr>
            <a:picLocks noChangeAspect="1"/>
          </p:cNvPicPr>
          <p:nvPr/>
        </p:nvPicPr>
        <p:blipFill rotWithShape="1">
          <a:blip r:embed="rId3"/>
          <a:srcRect r="46761" b="-1068"/>
          <a:stretch/>
        </p:blipFill>
        <p:spPr>
          <a:xfrm>
            <a:off x="521944" y="1493845"/>
            <a:ext cx="4608250" cy="1236291"/>
          </a:xfrm>
          <a:prstGeom prst="rect">
            <a:avLst/>
          </a:prstGeom>
        </p:spPr>
      </p:pic>
      <p:sp>
        <p:nvSpPr>
          <p:cNvPr id="3" name="Rectangle 2"/>
          <p:cNvSpPr/>
          <p:nvPr/>
        </p:nvSpPr>
        <p:spPr>
          <a:xfrm>
            <a:off x="381185" y="2715311"/>
            <a:ext cx="2050498" cy="410882"/>
          </a:xfrm>
          <a:prstGeom prst="rect">
            <a:avLst/>
          </a:prstGeom>
        </p:spPr>
        <p:txBody>
          <a:bodyPr wrap="none">
            <a:spAutoFit/>
          </a:bodyPr>
          <a:lstStyle/>
          <a:p>
            <a:pPr>
              <a:lnSpc>
                <a:spcPct val="115000"/>
              </a:lnSpc>
              <a:spcAft>
                <a:spcPts val="0"/>
              </a:spcAft>
              <a:tabLst>
                <a:tab pos="228600" algn="l"/>
                <a:tab pos="4572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Ta có các định thức:</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4227006526"/>
              </p:ext>
            </p:extLst>
          </p:nvPr>
        </p:nvGraphicFramePr>
        <p:xfrm>
          <a:off x="521944" y="3240073"/>
          <a:ext cx="3426473" cy="688162"/>
        </p:xfrm>
        <a:graphic>
          <a:graphicData uri="http://schemas.openxmlformats.org/presentationml/2006/ole">
            <mc:AlternateContent xmlns:mc="http://schemas.openxmlformats.org/markup-compatibility/2006">
              <mc:Choice xmlns:v="urn:schemas-microsoft-com:vml" Requires="v">
                <p:oleObj spid="_x0000_s102765" name="Equation" r:id="rId4" imgW="2273300" imgH="457200" progId="Equation.DSMT4">
                  <p:embed/>
                </p:oleObj>
              </mc:Choice>
              <mc:Fallback>
                <p:oleObj name="Equation" r:id="rId4" imgW="2273300" imgH="457200" progId="Equation.DSMT4">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944" y="3240073"/>
                        <a:ext cx="3426473" cy="688162"/>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922186378"/>
              </p:ext>
            </p:extLst>
          </p:nvPr>
        </p:nvGraphicFramePr>
        <p:xfrm>
          <a:off x="369294" y="4355148"/>
          <a:ext cx="4682153" cy="751650"/>
        </p:xfrm>
        <a:graphic>
          <a:graphicData uri="http://schemas.openxmlformats.org/presentationml/2006/ole">
            <mc:AlternateContent xmlns:mc="http://schemas.openxmlformats.org/markup-compatibility/2006">
              <mc:Choice xmlns:v="urn:schemas-microsoft-com:vml" Requires="v">
                <p:oleObj spid="_x0000_s102766" name="Equation" r:id="rId6" imgW="2844800" imgH="457200" progId="Equation.DSMT4">
                  <p:embed/>
                </p:oleObj>
              </mc:Choice>
              <mc:Fallback>
                <p:oleObj name="Equation" r:id="rId6" imgW="2844800" imgH="4572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294" y="4355148"/>
                        <a:ext cx="4682153" cy="751650"/>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62149813"/>
              </p:ext>
            </p:extLst>
          </p:nvPr>
        </p:nvGraphicFramePr>
        <p:xfrm>
          <a:off x="381185" y="5584103"/>
          <a:ext cx="2380225" cy="751650"/>
        </p:xfrm>
        <a:graphic>
          <a:graphicData uri="http://schemas.openxmlformats.org/presentationml/2006/ole">
            <mc:AlternateContent xmlns:mc="http://schemas.openxmlformats.org/markup-compatibility/2006">
              <mc:Choice xmlns:v="urn:schemas-microsoft-com:vml" Requires="v">
                <p:oleObj spid="_x0000_s102767" name="Equation" r:id="rId8" imgW="1447800" imgH="457200" progId="Equation.DSMT4">
                  <p:embed/>
                </p:oleObj>
              </mc:Choice>
              <mc:Fallback>
                <p:oleObj name="Equation" r:id="rId8" imgW="1447800" imgH="457200" progId="Equation.DSMT4">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5" y="5584103"/>
                        <a:ext cx="2380225" cy="751650"/>
                      </a:xfrm>
                      <a:prstGeom prst="rect">
                        <a:avLst/>
                      </a:prstGeom>
                      <a:noFill/>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610911432"/>
              </p:ext>
            </p:extLst>
          </p:nvPr>
        </p:nvGraphicFramePr>
        <p:xfrm>
          <a:off x="5423011" y="1349693"/>
          <a:ext cx="2209800" cy="368300"/>
        </p:xfrm>
        <a:graphic>
          <a:graphicData uri="http://schemas.openxmlformats.org/presentationml/2006/ole">
            <mc:AlternateContent xmlns:mc="http://schemas.openxmlformats.org/markup-compatibility/2006">
              <mc:Choice xmlns:v="urn:schemas-microsoft-com:vml" Requires="v">
                <p:oleObj spid="_x0000_s102768" name="Equation" r:id="rId10" imgW="1244520" imgH="203040" progId="Equation.DSMT4">
                  <p:embed/>
                </p:oleObj>
              </mc:Choice>
              <mc:Fallback>
                <p:oleObj name="Equation" r:id="rId10" imgW="1244520" imgH="203040" progId="Equation.DSMT4">
                  <p:embed/>
                  <p:pic>
                    <p:nvPicPr>
                      <p:cNvPr id="0" name="Object 7"/>
                      <p:cNvPicPr>
                        <a:picLocks noChangeAspect="1" noChangeArrowheads="1"/>
                      </p:cNvPicPr>
                      <p:nvPr/>
                    </p:nvPicPr>
                    <p:blipFill>
                      <a:blip r:embed="rId11"/>
                      <a:srcRect/>
                      <a:stretch>
                        <a:fillRect/>
                      </a:stretch>
                    </p:blipFill>
                    <p:spPr bwMode="auto">
                      <a:xfrm>
                        <a:off x="5423011" y="1349693"/>
                        <a:ext cx="2209800" cy="368300"/>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4046266622"/>
              </p:ext>
            </p:extLst>
          </p:nvPr>
        </p:nvGraphicFramePr>
        <p:xfrm>
          <a:off x="7028909" y="1773326"/>
          <a:ext cx="2950024" cy="1337345"/>
        </p:xfrm>
        <a:graphic>
          <a:graphicData uri="http://schemas.openxmlformats.org/presentationml/2006/ole">
            <mc:AlternateContent xmlns:mc="http://schemas.openxmlformats.org/markup-compatibility/2006">
              <mc:Choice xmlns:v="urn:schemas-microsoft-com:vml" Requires="v">
                <p:oleObj spid="_x0000_s102769" name="Equation" r:id="rId12" imgW="2146300" imgH="965200" progId="Equation.DSMT4">
                  <p:embed/>
                </p:oleObj>
              </mc:Choice>
              <mc:Fallback>
                <p:oleObj name="Equation" r:id="rId12" imgW="2146300" imgH="965200" progId="Equation.DSMT4">
                  <p:embed/>
                  <p:pic>
                    <p:nvPicPr>
                      <p:cNvPr id="0" name="Object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028909" y="1773326"/>
                        <a:ext cx="2950024" cy="1337345"/>
                      </a:xfrm>
                      <a:prstGeom prst="rect">
                        <a:avLst/>
                      </a:prstGeom>
                      <a:noFill/>
                    </p:spPr>
                  </p:pic>
                </p:oleObj>
              </mc:Fallback>
            </mc:AlternateContent>
          </a:graphicData>
        </a:graphic>
      </p:graphicFrame>
      <p:pic>
        <p:nvPicPr>
          <p:cNvPr id="18" name="Picture 17"/>
          <p:cNvPicPr>
            <a:picLocks noChangeAspect="1"/>
          </p:cNvPicPr>
          <p:nvPr/>
        </p:nvPicPr>
        <p:blipFill rotWithShape="1">
          <a:blip r:embed="rId14"/>
          <a:srcRect r="58472" b="825"/>
          <a:stretch/>
        </p:blipFill>
        <p:spPr>
          <a:xfrm>
            <a:off x="7897387" y="1204340"/>
            <a:ext cx="3801874" cy="659006"/>
          </a:xfrm>
          <a:prstGeom prst="rect">
            <a:avLst/>
          </a:prstGeom>
        </p:spPr>
      </p:pic>
      <p:graphicFrame>
        <p:nvGraphicFramePr>
          <p:cNvPr id="20" name="Object 19"/>
          <p:cNvGraphicFramePr>
            <a:graphicFrameLocks noChangeAspect="1"/>
          </p:cNvGraphicFramePr>
          <p:nvPr>
            <p:extLst>
              <p:ext uri="{D42A27DB-BD31-4B8C-83A1-F6EECF244321}">
                <p14:modId xmlns:p14="http://schemas.microsoft.com/office/powerpoint/2010/main" val="4265897763"/>
              </p:ext>
            </p:extLst>
          </p:nvPr>
        </p:nvGraphicFramePr>
        <p:xfrm>
          <a:off x="5423011" y="3310637"/>
          <a:ext cx="2073275" cy="346075"/>
        </p:xfrm>
        <a:graphic>
          <a:graphicData uri="http://schemas.openxmlformats.org/presentationml/2006/ole">
            <mc:AlternateContent xmlns:mc="http://schemas.openxmlformats.org/markup-compatibility/2006">
              <mc:Choice xmlns:v="urn:schemas-microsoft-com:vml" Requires="v">
                <p:oleObj spid="_x0000_s102770" name="Equation" r:id="rId15" imgW="1244520" imgH="203040" progId="Equation.DSMT4">
                  <p:embed/>
                </p:oleObj>
              </mc:Choice>
              <mc:Fallback>
                <p:oleObj name="Equation" r:id="rId15" imgW="1244520" imgH="203040" progId="Equation.DSMT4">
                  <p:embed/>
                  <p:pic>
                    <p:nvPicPr>
                      <p:cNvPr id="0" name="Object 11"/>
                      <p:cNvPicPr>
                        <a:picLocks noChangeAspect="1" noChangeArrowheads="1"/>
                      </p:cNvPicPr>
                      <p:nvPr/>
                    </p:nvPicPr>
                    <p:blipFill>
                      <a:blip r:embed="rId16"/>
                      <a:srcRect/>
                      <a:stretch>
                        <a:fillRect/>
                      </a:stretch>
                    </p:blipFill>
                    <p:spPr bwMode="auto">
                      <a:xfrm>
                        <a:off x="5423011" y="3310637"/>
                        <a:ext cx="2073275" cy="346075"/>
                      </a:xfrm>
                      <a:prstGeom prst="rect">
                        <a:avLst/>
                      </a:prstGeom>
                      <a:noFill/>
                    </p:spPr>
                  </p:pic>
                </p:oleObj>
              </mc:Fallback>
            </mc:AlternateContent>
          </a:graphicData>
        </a:graphic>
      </p:graphicFrame>
      <p:pic>
        <p:nvPicPr>
          <p:cNvPr id="21" name="Picture 20"/>
          <p:cNvPicPr>
            <a:picLocks noChangeAspect="1"/>
          </p:cNvPicPr>
          <p:nvPr/>
        </p:nvPicPr>
        <p:blipFill>
          <a:blip r:embed="rId17"/>
          <a:stretch>
            <a:fillRect/>
          </a:stretch>
        </p:blipFill>
        <p:spPr>
          <a:xfrm>
            <a:off x="4831368" y="3745099"/>
            <a:ext cx="9700169" cy="393082"/>
          </a:xfrm>
          <a:prstGeom prst="rect">
            <a:avLst/>
          </a:prstGeom>
        </p:spPr>
      </p:pic>
      <p:pic>
        <p:nvPicPr>
          <p:cNvPr id="22" name="Picture 21"/>
          <p:cNvPicPr>
            <a:picLocks noChangeAspect="1"/>
          </p:cNvPicPr>
          <p:nvPr/>
        </p:nvPicPr>
        <p:blipFill>
          <a:blip r:embed="rId18"/>
          <a:stretch>
            <a:fillRect/>
          </a:stretch>
        </p:blipFill>
        <p:spPr>
          <a:xfrm>
            <a:off x="4831368" y="4070220"/>
            <a:ext cx="9493754" cy="396892"/>
          </a:xfrm>
          <a:prstGeom prst="rect">
            <a:avLst/>
          </a:prstGeom>
        </p:spPr>
      </p:pic>
      <p:graphicFrame>
        <p:nvGraphicFramePr>
          <p:cNvPr id="24" name="Object 23"/>
          <p:cNvGraphicFramePr>
            <a:graphicFrameLocks noChangeAspect="1"/>
          </p:cNvGraphicFramePr>
          <p:nvPr>
            <p:extLst>
              <p:ext uri="{D42A27DB-BD31-4B8C-83A1-F6EECF244321}">
                <p14:modId xmlns:p14="http://schemas.microsoft.com/office/powerpoint/2010/main" val="394307407"/>
              </p:ext>
            </p:extLst>
          </p:nvPr>
        </p:nvGraphicFramePr>
        <p:xfrm>
          <a:off x="6010114" y="4456030"/>
          <a:ext cx="3774546" cy="764465"/>
        </p:xfrm>
        <a:graphic>
          <a:graphicData uri="http://schemas.openxmlformats.org/presentationml/2006/ole">
            <mc:AlternateContent xmlns:mc="http://schemas.openxmlformats.org/markup-compatibility/2006">
              <mc:Choice xmlns:v="urn:schemas-microsoft-com:vml" Requires="v">
                <p:oleObj spid="_x0000_s102771" name="Equation" r:id="rId19" imgW="2260600" imgH="457200" progId="Equation.DSMT4">
                  <p:embed/>
                </p:oleObj>
              </mc:Choice>
              <mc:Fallback>
                <p:oleObj name="Equation" r:id="rId19" imgW="2260600" imgH="457200" progId="Equation.DSMT4">
                  <p:embed/>
                  <p:pic>
                    <p:nvPicPr>
                      <p:cNvPr id="0" name="Object 1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010114" y="4456030"/>
                        <a:ext cx="3774546" cy="764465"/>
                      </a:xfrm>
                      <a:prstGeom prst="rect">
                        <a:avLst/>
                      </a:prstGeom>
                      <a:noFill/>
                    </p:spPr>
                  </p:pic>
                </p:oleObj>
              </mc:Fallback>
            </mc:AlternateContent>
          </a:graphicData>
        </a:graphic>
      </p:graphicFrame>
      <p:pic>
        <p:nvPicPr>
          <p:cNvPr id="25" name="Picture 24"/>
          <p:cNvPicPr>
            <a:picLocks noChangeAspect="1"/>
          </p:cNvPicPr>
          <p:nvPr/>
        </p:nvPicPr>
        <p:blipFill>
          <a:blip r:embed="rId21"/>
          <a:stretch>
            <a:fillRect/>
          </a:stretch>
        </p:blipFill>
        <p:spPr>
          <a:xfrm>
            <a:off x="5130194" y="5297199"/>
            <a:ext cx="7647420" cy="1388657"/>
          </a:xfrm>
          <a:prstGeom prst="rect">
            <a:avLst/>
          </a:prstGeom>
        </p:spPr>
      </p:pic>
      <p:cxnSp>
        <p:nvCxnSpPr>
          <p:cNvPr id="26" name="Straight Connector 25"/>
          <p:cNvCxnSpPr/>
          <p:nvPr/>
        </p:nvCxnSpPr>
        <p:spPr>
          <a:xfrm>
            <a:off x="5281956" y="1391635"/>
            <a:ext cx="0" cy="4706928"/>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289570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ircle(in)">
                                      <p:cBhvr>
                                        <p:cTn id="40" dur="20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circle(in)">
                                      <p:cBhvr>
                                        <p:cTn id="52" dur="20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1000"/>
                                        <p:tgtEl>
                                          <p:spTgt spid="22"/>
                                        </p:tgtEl>
                                      </p:cBhvr>
                                    </p:animEffect>
                                    <p:anim calcmode="lin" valueType="num">
                                      <p:cBhvr>
                                        <p:cTn id="72" dur="1000" fill="hold"/>
                                        <p:tgtEl>
                                          <p:spTgt spid="22"/>
                                        </p:tgtEl>
                                        <p:attrNameLst>
                                          <p:attrName>ppt_x</p:attrName>
                                        </p:attrNameLst>
                                      </p:cBhvr>
                                      <p:tavLst>
                                        <p:tav tm="0">
                                          <p:val>
                                            <p:strVal val="#ppt_x"/>
                                          </p:val>
                                        </p:tav>
                                        <p:tav tm="100000">
                                          <p:val>
                                            <p:strVal val="#ppt_x"/>
                                          </p:val>
                                        </p:tav>
                                      </p:tavLst>
                                    </p:anim>
                                    <p:anim calcmode="lin" valueType="num">
                                      <p:cBhvr>
                                        <p:cTn id="7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1000"/>
                                        <p:tgtEl>
                                          <p:spTgt spid="24"/>
                                        </p:tgtEl>
                                      </p:cBhvr>
                                    </p:animEffect>
                                    <p:anim calcmode="lin" valueType="num">
                                      <p:cBhvr>
                                        <p:cTn id="79" dur="1000" fill="hold"/>
                                        <p:tgtEl>
                                          <p:spTgt spid="24"/>
                                        </p:tgtEl>
                                        <p:attrNameLst>
                                          <p:attrName>ppt_x</p:attrName>
                                        </p:attrNameLst>
                                      </p:cBhvr>
                                      <p:tavLst>
                                        <p:tav tm="0">
                                          <p:val>
                                            <p:strVal val="#ppt_x"/>
                                          </p:val>
                                        </p:tav>
                                        <p:tav tm="100000">
                                          <p:val>
                                            <p:strVal val="#ppt_x"/>
                                          </p:val>
                                        </p:tav>
                                      </p:tavLst>
                                    </p:anim>
                                    <p:anim calcmode="lin" valueType="num">
                                      <p:cBhvr>
                                        <p:cTn id="8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nodeType="click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barn(inVertical)">
                                      <p:cBhvr>
                                        <p:cTn id="8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01465" y="1443919"/>
            <a:ext cx="9235700" cy="1077607"/>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737061" y="2579437"/>
                <a:ext cx="6096000" cy="623632"/>
              </a:xfrm>
              <a:prstGeom prst="rect">
                <a:avLst/>
              </a:prstGeom>
            </p:spPr>
            <p:txBody>
              <a:bodyPr>
                <a:spAutoFit/>
              </a:bodyPr>
              <a:lstStyle/>
              <a:p>
                <a:pPr algn="ctr">
                  <a:lnSpc>
                    <a:spcPct val="115000"/>
                  </a:lnSpc>
                  <a:spcAft>
                    <a:spcPts val="0"/>
                  </a:spcAft>
                  <a:tabLst>
                    <a:tab pos="12001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Ta có:  </a:t>
                </a:r>
                <a14:m>
                  <m:oMath xmlns:m="http://schemas.openxmlformats.org/officeDocument/2006/math">
                    <m:r>
                      <a:rPr lang="en-US" i="1">
                        <a:latin typeface="Cambria Math" panose="02040503050406030204" pitchFamily="18" charset="0"/>
                        <a:ea typeface="Times New Roman" panose="02020603050405020304" pitchFamily="18" charset="0"/>
                        <a:cs typeface="Times New Roman" panose="02020603050405020304" pitchFamily="18" charset="0"/>
                      </a:rPr>
                      <m:t>𝐷</m:t>
                    </m:r>
                    <m:r>
                      <a:rPr lang="en-US" i="1">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Times New Roman" panose="02020603050405020304" pitchFamily="18" charset="0"/>
                                <a:cs typeface="Times New Roman" panose="02020603050405020304" pitchFamily="18" charset="0"/>
                              </a:rPr>
                            </m:ctrlPr>
                          </m:mPr>
                          <m:mr>
                            <m:e>
                              <m:r>
                                <a:rPr lang="en-US" i="1">
                                  <a:latin typeface="Cambria Math" panose="02040503050406030204" pitchFamily="18" charset="0"/>
                                  <a:ea typeface="Times New Roman" panose="02020603050405020304" pitchFamily="18" charset="0"/>
                                  <a:cs typeface="Times New Roman" panose="02020603050405020304" pitchFamily="18" charset="0"/>
                                </a:rPr>
                                <m:t>3</m:t>
                              </m:r>
                            </m:e>
                            <m:e>
                              <m:r>
                                <a:rPr lang="en-US" i="1">
                                  <a:latin typeface="Cambria Math" panose="02040503050406030204" pitchFamily="18" charset="0"/>
                                  <a:ea typeface="Times New Roman" panose="02020603050405020304" pitchFamily="18" charset="0"/>
                                  <a:cs typeface="Times New Roman" panose="02020603050405020304" pitchFamily="18" charset="0"/>
                                </a:rPr>
                                <m:t>2</m:t>
                              </m:r>
                            </m:e>
                          </m:mr>
                          <m:mr>
                            <m:e>
                              <m:r>
                                <a:rPr lang="en-US" i="1">
                                  <a:latin typeface="Cambria Math" panose="02040503050406030204" pitchFamily="18" charset="0"/>
                                  <a:ea typeface="Times New Roman" panose="02020603050405020304" pitchFamily="18" charset="0"/>
                                  <a:cs typeface="Times New Roman" panose="02020603050405020304" pitchFamily="18" charset="0"/>
                                </a:rPr>
                                <m:t>5</m:t>
                              </m:r>
                            </m:e>
                            <m:e>
                              <m:r>
                                <a:rPr lang="en-US" i="1">
                                  <a:latin typeface="Cambria Math" panose="02040503050406030204" pitchFamily="18" charset="0"/>
                                  <a:ea typeface="Times New Roman" panose="02020603050405020304" pitchFamily="18" charset="0"/>
                                  <a:cs typeface="Times New Roman" panose="02020603050405020304" pitchFamily="18" charset="0"/>
                                </a:rPr>
                                <m:t>−3</m:t>
                              </m:r>
                            </m:e>
                          </m:mr>
                        </m:m>
                      </m:e>
                    </m:d>
                    <m:r>
                      <a:rPr lang="en-US" i="1">
                        <a:latin typeface="Cambria Math" panose="02040503050406030204" pitchFamily="18" charset="0"/>
                        <a:ea typeface="Times New Roman" panose="02020603050405020304" pitchFamily="18" charset="0"/>
                        <a:cs typeface="Times New Roman" panose="02020603050405020304" pitchFamily="18" charset="0"/>
                      </a:rPr>
                      <m:t>=−19≠0</m:t>
                    </m:r>
                  </m:oMath>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737061" y="2579437"/>
                <a:ext cx="6096000" cy="623632"/>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737061" y="3352585"/>
                <a:ext cx="6096000" cy="623569"/>
              </a:xfrm>
              <a:prstGeom prst="rect">
                <a:avLst/>
              </a:prstGeom>
            </p:spPr>
            <p:txBody>
              <a:bodyPr>
                <a:spAutoFit/>
              </a:bodyPr>
              <a:lstStyle/>
              <a:p>
                <a:pPr>
                  <a:lnSpc>
                    <a:spcPct val="115000"/>
                  </a:lnSpc>
                  <a:spcAft>
                    <a:spcPts val="0"/>
                  </a:spcAft>
                  <a:tabLst>
                    <a:tab pos="1200150" algn="l"/>
                  </a:tabLst>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𝐷</m:t>
                          </m:r>
                        </m:e>
                        <m:sub>
                          <m:r>
                            <a:rPr lang="en-US" i="1">
                              <a:latin typeface="Cambria Math" panose="02040503050406030204" pitchFamily="18" charset="0"/>
                              <a:ea typeface="Times New Roman" panose="02020603050405020304" pitchFamily="18" charset="0"/>
                              <a:cs typeface="Times New Roman" panose="02020603050405020304" pitchFamily="18" charset="0"/>
                            </a:rPr>
                            <m:t>𝑥</m:t>
                          </m:r>
                        </m:sub>
                      </m:sSub>
                      <m:r>
                        <a:rPr lang="en-US" i="1">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Times New Roman" panose="02020603050405020304" pitchFamily="18" charset="0"/>
                                  <a:cs typeface="Times New Roman" panose="02020603050405020304" pitchFamily="18" charset="0"/>
                                </a:rPr>
                              </m:ctrlPr>
                            </m:mPr>
                            <m:mr>
                              <m:e>
                                <m:r>
                                  <a:rPr lang="en-US" i="1">
                                    <a:latin typeface="Cambria Math" panose="02040503050406030204" pitchFamily="18" charset="0"/>
                                    <a:ea typeface="Times New Roman" panose="02020603050405020304" pitchFamily="18" charset="0"/>
                                    <a:cs typeface="Times New Roman" panose="02020603050405020304" pitchFamily="18" charset="0"/>
                                  </a:rPr>
                                  <m:t>−7</m:t>
                                </m:r>
                              </m:e>
                              <m:e>
                                <m:r>
                                  <a:rPr lang="en-US" i="1">
                                    <a:latin typeface="Cambria Math" panose="02040503050406030204" pitchFamily="18" charset="0"/>
                                    <a:ea typeface="Times New Roman" panose="02020603050405020304" pitchFamily="18" charset="0"/>
                                    <a:cs typeface="Times New Roman" panose="02020603050405020304" pitchFamily="18" charset="0"/>
                                  </a:rPr>
                                  <m:t>2</m:t>
                                </m:r>
                              </m:e>
                            </m:mr>
                            <m:mr>
                              <m:e>
                                <m:r>
                                  <a:rPr lang="en-US" i="1">
                                    <a:latin typeface="Cambria Math" panose="02040503050406030204" pitchFamily="18" charset="0"/>
                                    <a:ea typeface="Times New Roman" panose="02020603050405020304" pitchFamily="18" charset="0"/>
                                    <a:cs typeface="Times New Roman" panose="02020603050405020304" pitchFamily="18" charset="0"/>
                                  </a:rPr>
                                  <m:t>8</m:t>
                                </m:r>
                              </m:e>
                              <m:e>
                                <m:r>
                                  <a:rPr lang="en-US" i="1">
                                    <a:latin typeface="Cambria Math" panose="02040503050406030204" pitchFamily="18" charset="0"/>
                                    <a:ea typeface="Times New Roman" panose="02020603050405020304" pitchFamily="18" charset="0"/>
                                    <a:cs typeface="Times New Roman" panose="02020603050405020304" pitchFamily="18" charset="0"/>
                                  </a:rPr>
                                  <m:t>−3</m:t>
                                </m:r>
                              </m:e>
                            </m:mr>
                          </m:m>
                        </m:e>
                      </m:d>
                      <m:r>
                        <a:rPr lang="en-US" i="1">
                          <a:latin typeface="Cambria Math" panose="02040503050406030204" pitchFamily="18" charset="0"/>
                          <a:ea typeface="Times New Roman" panose="02020603050405020304" pitchFamily="18" charset="0"/>
                          <a:cs typeface="Times New Roman" panose="02020603050405020304" pitchFamily="18" charset="0"/>
                        </a:rPr>
                        <m:t>=5</m:t>
                      </m:r>
                    </m:oMath>
                  </m:oMathPara>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737061" y="3352585"/>
                <a:ext cx="6096000" cy="623569"/>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737061" y="4256014"/>
                <a:ext cx="6096000" cy="623632"/>
              </a:xfrm>
              <a:prstGeom prst="rect">
                <a:avLst/>
              </a:prstGeom>
            </p:spPr>
            <p:txBody>
              <a:bodyPr>
                <a:spAutoFit/>
              </a:bodyPr>
              <a:lstStyle/>
              <a:p>
                <a:pPr>
                  <a:lnSpc>
                    <a:spcPct val="115000"/>
                  </a:lnSpc>
                  <a:spcAft>
                    <a:spcPts val="0"/>
                  </a:spcAft>
                  <a:tabLst>
                    <a:tab pos="1200150" algn="l"/>
                  </a:tabLst>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𝐷</m:t>
                          </m:r>
                        </m:e>
                        <m:sub>
                          <m:r>
                            <a:rPr lang="en-US" i="1">
                              <a:latin typeface="Cambria Math" panose="02040503050406030204" pitchFamily="18" charset="0"/>
                              <a:ea typeface="Times New Roman" panose="02020603050405020304" pitchFamily="18" charset="0"/>
                              <a:cs typeface="Times New Roman" panose="02020603050405020304" pitchFamily="18" charset="0"/>
                            </a:rPr>
                            <m:t>𝑦</m:t>
                          </m:r>
                        </m:sub>
                      </m:sSub>
                      <m:r>
                        <a:rPr lang="en-US" i="1">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Times New Roman" panose="02020603050405020304" pitchFamily="18" charset="0"/>
                                  <a:cs typeface="Times New Roman" panose="02020603050405020304" pitchFamily="18" charset="0"/>
                                </a:rPr>
                              </m:ctrlPr>
                            </m:mPr>
                            <m:mr>
                              <m:e>
                                <m:r>
                                  <a:rPr lang="en-US" i="1">
                                    <a:latin typeface="Cambria Math" panose="02040503050406030204" pitchFamily="18" charset="0"/>
                                    <a:ea typeface="Times New Roman" panose="02020603050405020304" pitchFamily="18" charset="0"/>
                                    <a:cs typeface="Times New Roman" panose="02020603050405020304" pitchFamily="18" charset="0"/>
                                  </a:rPr>
                                  <m:t>3</m:t>
                                </m:r>
                              </m:e>
                              <m:e>
                                <m:r>
                                  <a:rPr lang="en-US" i="1">
                                    <a:latin typeface="Cambria Math" panose="02040503050406030204" pitchFamily="18" charset="0"/>
                                    <a:ea typeface="Times New Roman" panose="02020603050405020304" pitchFamily="18" charset="0"/>
                                    <a:cs typeface="Times New Roman" panose="02020603050405020304" pitchFamily="18" charset="0"/>
                                  </a:rPr>
                                  <m:t>−7</m:t>
                                </m:r>
                              </m:e>
                            </m:mr>
                            <m:mr>
                              <m:e>
                                <m:r>
                                  <a:rPr lang="en-US" i="1">
                                    <a:latin typeface="Cambria Math" panose="02040503050406030204" pitchFamily="18" charset="0"/>
                                    <a:ea typeface="Times New Roman" panose="02020603050405020304" pitchFamily="18" charset="0"/>
                                    <a:cs typeface="Times New Roman" panose="02020603050405020304" pitchFamily="18" charset="0"/>
                                  </a:rPr>
                                  <m:t>5</m:t>
                                </m:r>
                              </m:e>
                              <m:e>
                                <m:r>
                                  <a:rPr lang="en-US" i="1">
                                    <a:latin typeface="Cambria Math" panose="02040503050406030204" pitchFamily="18" charset="0"/>
                                    <a:ea typeface="Times New Roman" panose="02020603050405020304" pitchFamily="18" charset="0"/>
                                    <a:cs typeface="Times New Roman" panose="02020603050405020304" pitchFamily="18" charset="0"/>
                                  </a:rPr>
                                  <m:t>8</m:t>
                                </m:r>
                              </m:e>
                            </m:mr>
                          </m:m>
                        </m:e>
                      </m:d>
                      <m:r>
                        <a:rPr lang="en-US" i="1">
                          <a:latin typeface="Cambria Math" panose="02040503050406030204" pitchFamily="18" charset="0"/>
                          <a:ea typeface="Times New Roman" panose="02020603050405020304" pitchFamily="18" charset="0"/>
                          <a:cs typeface="Times New Roman" panose="02020603050405020304" pitchFamily="18" charset="0"/>
                        </a:rPr>
                        <m:t>=59</m:t>
                      </m:r>
                    </m:oMath>
                  </m:oMathPara>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737061" y="4256014"/>
                <a:ext cx="6096000" cy="623632"/>
              </a:xfrm>
              <a:prstGeom prst="rect">
                <a:avLst/>
              </a:prstGeom>
              <a:blipFill>
                <a:blip r:embed="rId5"/>
                <a:stretch>
                  <a:fillRect/>
                </a:stretch>
              </a:blipFill>
            </p:spPr>
            <p:txBody>
              <a:bodyPr/>
              <a:lstStyle/>
              <a:p>
                <a:r>
                  <a:rPr lang="en-US">
                    <a:noFill/>
                  </a:rPr>
                  <a:t> </a:t>
                </a:r>
              </a:p>
            </p:txBody>
          </p:sp>
        </mc:Fallback>
      </mc:AlternateContent>
      <p:sp>
        <p:nvSpPr>
          <p:cNvPr id="8" name="Rectangle 7"/>
          <p:cNvSpPr/>
          <p:nvPr/>
        </p:nvSpPr>
        <p:spPr>
          <a:xfrm>
            <a:off x="620685" y="5560643"/>
            <a:ext cx="6096000" cy="390684"/>
          </a:xfrm>
          <a:prstGeom prst="rect">
            <a:avLst/>
          </a:prstGeom>
        </p:spPr>
        <p:txBody>
          <a:bodyPr>
            <a:spAutoFit/>
          </a:bodyPr>
          <a:lstStyle/>
          <a:p>
            <a:pPr>
              <a:lnSpc>
                <a:spcPct val="115000"/>
              </a:lnSpc>
              <a:spcAft>
                <a:spcPts val="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Hệ </a:t>
            </a:r>
            <a:r>
              <a:rPr lang="en-US">
                <a:latin typeface="Times New Roman" panose="02020603050405020304" pitchFamily="18" charset="0"/>
                <a:ea typeface="Times New Roman" panose="02020603050405020304" pitchFamily="18" charset="0"/>
                <a:cs typeface="Times New Roman" panose="02020603050405020304" pitchFamily="18" charset="0"/>
              </a:rPr>
              <a:t>phương trình có nghiệm duy nhất là</a:t>
            </a:r>
            <a:r>
              <a:rPr lang="en-US"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Rectangle 9"/>
              <p:cNvSpPr/>
              <p:nvPr/>
            </p:nvSpPr>
            <p:spPr>
              <a:xfrm>
                <a:off x="3811782" y="4937910"/>
                <a:ext cx="3640976" cy="1528175"/>
              </a:xfrm>
              <a:prstGeom prst="rect">
                <a:avLst/>
              </a:prstGeom>
            </p:spPr>
            <p:txBody>
              <a:bodyPr wrap="square">
                <a:spAutoFit/>
              </a:bodyPr>
              <a:lstStyle/>
              <a:p>
                <a:pPr>
                  <a:lnSpc>
                    <a:spcPct val="115000"/>
                  </a:lnSpc>
                  <a:spcAft>
                    <a:spcPts val="0"/>
                  </a:spcAft>
                </a:pPr>
                <a14:m>
                  <m:oMathPara xmlns:m="http://schemas.openxmlformats.org/officeDocument/2006/math">
                    <m:oMathParaPr>
                      <m:jc m:val="centerGroup"/>
                    </m:oMathParaPr>
                    <m:oMath xmlns:m="http://schemas.openxmlformats.org/officeDocument/2006/math">
                      <m:d>
                        <m:dPr>
                          <m:begChr m:val="{"/>
                          <m:endChr m:val=""/>
                          <m:ctrlPr>
                            <a:rPr lang="en-US" i="1">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i="1">
                                  <a:latin typeface="Cambria Math" panose="02040503050406030204" pitchFamily="18" charset="0"/>
                                  <a:ea typeface="Times New Roman" panose="02020603050405020304" pitchFamily="18" charset="0"/>
                                  <a:cs typeface="Times New Roman" panose="02020603050405020304" pitchFamily="18" charset="0"/>
                                </a:rPr>
                              </m:ctrlPr>
                            </m:eqArrPr>
                            <m:e>
                              <m:r>
                                <a:rPr lang="en-US" i="1">
                                  <a:latin typeface="Cambria Math" panose="02040503050406030204" pitchFamily="18" charset="0"/>
                                  <a:ea typeface="Times New Roman" panose="02020603050405020304" pitchFamily="18" charset="0"/>
                                  <a:cs typeface="Times New Roman" panose="02020603050405020304" pitchFamily="18" charset="0"/>
                                </a:rPr>
                                <m:t>𝑥</m:t>
                              </m:r>
                              <m:r>
                                <a:rPr lang="en-US"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𝐷</m:t>
                                      </m:r>
                                    </m:e>
                                    <m:sub>
                                      <m:r>
                                        <a:rPr lang="en-US" i="1">
                                          <a:latin typeface="Cambria Math" panose="02040503050406030204" pitchFamily="18" charset="0"/>
                                          <a:ea typeface="Times New Roman" panose="02020603050405020304" pitchFamily="18" charset="0"/>
                                          <a:cs typeface="Times New Roman" panose="02020603050405020304" pitchFamily="18" charset="0"/>
                                        </a:rPr>
                                        <m:t>𝑥</m:t>
                                      </m:r>
                                    </m:sub>
                                  </m:sSub>
                                </m:num>
                                <m:den>
                                  <m:r>
                                    <a:rPr lang="en-US" i="1">
                                      <a:latin typeface="Cambria Math" panose="02040503050406030204" pitchFamily="18" charset="0"/>
                                      <a:ea typeface="Times New Roman" panose="02020603050405020304" pitchFamily="18" charset="0"/>
                                      <a:cs typeface="Times New Roman" panose="02020603050405020304" pitchFamily="18" charset="0"/>
                                    </a:rPr>
                                    <m:t>𝐷</m:t>
                                  </m:r>
                                </m:den>
                              </m:f>
                              <m:r>
                                <a:rPr lang="en-US"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r>
                                    <a:rPr lang="en-US" i="1">
                                      <a:latin typeface="Cambria Math" panose="02040503050406030204" pitchFamily="18" charset="0"/>
                                      <a:ea typeface="Times New Roman" panose="02020603050405020304" pitchFamily="18" charset="0"/>
                                      <a:cs typeface="Times New Roman" panose="02020603050405020304" pitchFamily="18" charset="0"/>
                                    </a:rPr>
                                    <m:t>5</m:t>
                                  </m:r>
                                </m:num>
                                <m:den>
                                  <m:r>
                                    <a:rPr lang="en-US" i="1">
                                      <a:latin typeface="Cambria Math" panose="02040503050406030204" pitchFamily="18" charset="0"/>
                                      <a:ea typeface="Times New Roman" panose="02020603050405020304" pitchFamily="18" charset="0"/>
                                      <a:cs typeface="Times New Roman" panose="02020603050405020304" pitchFamily="18" charset="0"/>
                                    </a:rPr>
                                    <m:t>19</m:t>
                                  </m:r>
                                </m:den>
                              </m:f>
                            </m:e>
                            <m:e>
                              <m:r>
                                <a:rPr lang="en-US" i="1">
                                  <a:latin typeface="Cambria Math" panose="02040503050406030204" pitchFamily="18" charset="0"/>
                                  <a:ea typeface="Times New Roman" panose="02020603050405020304" pitchFamily="18" charset="0"/>
                                  <a:cs typeface="Times New Roman" panose="02020603050405020304" pitchFamily="18" charset="0"/>
                                </a:rPr>
                                <m:t>𝑦</m:t>
                              </m:r>
                              <m:r>
                                <a:rPr lang="en-US"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US" i="1">
                                          <a:latin typeface="Cambria Math" panose="02040503050406030204" pitchFamily="18" charset="0"/>
                                          <a:ea typeface="Times New Roman" panose="02020603050405020304" pitchFamily="18" charset="0"/>
                                          <a:cs typeface="Times New Roman" panose="020206030504050203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𝐷</m:t>
                                      </m:r>
                                    </m:e>
                                    <m:sub>
                                      <m:r>
                                        <a:rPr lang="en-US" i="1">
                                          <a:latin typeface="Cambria Math" panose="02040503050406030204" pitchFamily="18" charset="0"/>
                                          <a:ea typeface="Times New Roman" panose="02020603050405020304" pitchFamily="18" charset="0"/>
                                          <a:cs typeface="Times New Roman" panose="02020603050405020304" pitchFamily="18" charset="0"/>
                                        </a:rPr>
                                        <m:t>𝑦</m:t>
                                      </m:r>
                                    </m:sub>
                                  </m:sSub>
                                </m:num>
                                <m:den>
                                  <m:r>
                                    <a:rPr lang="en-US" i="1">
                                      <a:latin typeface="Cambria Math" panose="02040503050406030204" pitchFamily="18" charset="0"/>
                                      <a:ea typeface="Times New Roman" panose="02020603050405020304" pitchFamily="18" charset="0"/>
                                      <a:cs typeface="Times New Roman" panose="02020603050405020304" pitchFamily="18" charset="0"/>
                                    </a:rPr>
                                    <m:t>𝐷</m:t>
                                  </m:r>
                                </m:den>
                              </m:f>
                              <m:r>
                                <a:rPr lang="en-US"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i="1">
                                      <a:latin typeface="Cambria Math" panose="02040503050406030204" pitchFamily="18" charset="0"/>
                                      <a:ea typeface="Times New Roman" panose="02020603050405020304" pitchFamily="18" charset="0"/>
                                      <a:cs typeface="Times New Roman" panose="02020603050405020304" pitchFamily="18" charset="0"/>
                                    </a:rPr>
                                  </m:ctrlPr>
                                </m:fPr>
                                <m:num>
                                  <m:r>
                                    <a:rPr lang="en-US" i="1">
                                      <a:latin typeface="Cambria Math" panose="02040503050406030204" pitchFamily="18" charset="0"/>
                                      <a:ea typeface="Times New Roman" panose="02020603050405020304" pitchFamily="18" charset="0"/>
                                      <a:cs typeface="Times New Roman" panose="02020603050405020304" pitchFamily="18" charset="0"/>
                                    </a:rPr>
                                    <m:t>59</m:t>
                                  </m:r>
                                </m:num>
                                <m:den>
                                  <m:r>
                                    <a:rPr lang="en-US" i="1">
                                      <a:latin typeface="Cambria Math" panose="02040503050406030204" pitchFamily="18" charset="0"/>
                                      <a:ea typeface="Times New Roman" panose="02020603050405020304" pitchFamily="18" charset="0"/>
                                      <a:cs typeface="Times New Roman" panose="02020603050405020304" pitchFamily="18" charset="0"/>
                                    </a:rPr>
                                    <m:t>19</m:t>
                                  </m:r>
                                </m:den>
                              </m:f>
                            </m:e>
                          </m:eqArr>
                        </m:e>
                      </m:d>
                    </m:oMath>
                  </m:oMathPara>
                </a14:m>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3811782" y="4937910"/>
                <a:ext cx="3640976" cy="1528175"/>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5638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10"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2"/>
          <a:srcRect r="26488" b="-2530"/>
          <a:stretch/>
        </p:blipFill>
        <p:spPr>
          <a:xfrm>
            <a:off x="626156" y="1333084"/>
            <a:ext cx="7575734" cy="1232850"/>
          </a:xfrm>
          <a:prstGeom prst="rect">
            <a:avLst/>
          </a:prstGeom>
          <a:ln>
            <a:solidFill>
              <a:srgbClr val="92D050"/>
            </a:solidFill>
          </a:ln>
        </p:spPr>
      </p:pic>
      <mc:AlternateContent xmlns:mc="http://schemas.openxmlformats.org/markup-compatibility/2006" xmlns:a14="http://schemas.microsoft.com/office/drawing/2010/main">
        <mc:Choice Requires="a14">
          <p:sp>
            <p:nvSpPr>
              <p:cNvPr id="3" name="Rectangle 2"/>
              <p:cNvSpPr/>
              <p:nvPr/>
            </p:nvSpPr>
            <p:spPr>
              <a:xfrm>
                <a:off x="8717211" y="1475244"/>
                <a:ext cx="2754353" cy="948529"/>
              </a:xfrm>
              <a:prstGeom prst="rect">
                <a:avLst/>
              </a:prstGeom>
            </p:spPr>
            <p:txBody>
              <a:bodyPr wrap="square">
                <a:spAutoFit/>
              </a:bodyPr>
              <a:lstStyle/>
              <a:p>
                <a:pPr marL="228600">
                  <a:lnSpc>
                    <a:spcPct val="115000"/>
                  </a:lnSpc>
                  <a:spcAft>
                    <a:spcPts val="0"/>
                  </a:spcAft>
                  <a:tabLst>
                    <a:tab pos="228600" algn="l"/>
                    <a:tab pos="685800" algn="l"/>
                    <a:tab pos="2743200" algn="l"/>
                  </a:tabLst>
                </a:pP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𝐷</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i="1">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Calibri" panose="020F0502020204030204" pitchFamily="34" charset="0"/>
                                <a:cs typeface="Times New Roman" panose="02020603050405020304" pitchFamily="18" charset="0"/>
                              </a:rPr>
                            </m:ctrlPr>
                          </m:mPr>
                          <m:mr>
                            <m:e>
                              <m:r>
                                <a:rPr lang="en-US" i="1">
                                  <a:latin typeface="Cambria Math" panose="02040503050406030204" pitchFamily="18" charset="0"/>
                                  <a:ea typeface="Calibri" panose="020F0502020204030204" pitchFamily="34" charset="0"/>
                                  <a:cs typeface="Times New Roman" panose="02020603050405020304" pitchFamily="18" charset="0"/>
                                </a:rPr>
                                <m:t>5</m:t>
                              </m:r>
                            </m:e>
                            <m:e>
                              <m:r>
                                <a:rPr lang="en-US" i="1">
                                  <a:latin typeface="Cambria Math" panose="02040503050406030204" pitchFamily="18" charset="0"/>
                                  <a:ea typeface="Calibri" panose="020F0502020204030204" pitchFamily="34" charset="0"/>
                                  <a:cs typeface="Times New Roman" panose="02020603050405020304" pitchFamily="18" charset="0"/>
                                </a:rPr>
                                <m:t>−7</m:t>
                              </m:r>
                            </m:e>
                          </m:mr>
                          <m:mr>
                            <m:e>
                              <m:r>
                                <a:rPr lang="en-US" i="1">
                                  <a:latin typeface="Cambria Math" panose="02040503050406030204" pitchFamily="18" charset="0"/>
                                  <a:ea typeface="Calibri" panose="020F0502020204030204" pitchFamily="34" charset="0"/>
                                  <a:cs typeface="Times New Roman" panose="02020603050405020304" pitchFamily="18" charset="0"/>
                                </a:rPr>
                                <m:t>2</m:t>
                              </m:r>
                            </m:e>
                            <m:e>
                              <m:r>
                                <a:rPr lang="en-US" i="1">
                                  <a:latin typeface="Cambria Math" panose="02040503050406030204" pitchFamily="18" charset="0"/>
                                  <a:ea typeface="Calibri" panose="020F0502020204030204" pitchFamily="34" charset="0"/>
                                  <a:cs typeface="Times New Roman" panose="02020603050405020304" pitchFamily="18" charset="0"/>
                                </a:rPr>
                                <m:t>9</m:t>
                              </m:r>
                            </m:e>
                          </m:mr>
                        </m:m>
                      </m:e>
                    </m:d>
                  </m:oMath>
                </a14:m>
                <a:r>
                  <a:rPr lang="en-US">
                    <a:latin typeface="Times New Roman" panose="02020603050405020304" pitchFamily="18" charset="0"/>
                    <a:ea typeface="Times New Roman" panose="02020603050405020304" pitchFamily="18" charset="0"/>
                    <a:cs typeface="Times New Roman" panose="02020603050405020304" pitchFamily="18" charset="0"/>
                  </a:rPr>
                  <a:t>  =  59</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a:p>
                <a:pPr marL="228600">
                  <a:lnSpc>
                    <a:spcPct val="115000"/>
                  </a:lnSpc>
                  <a:spcAft>
                    <a:spcPts val="0"/>
                  </a:spcAft>
                  <a:tabLst>
                    <a:tab pos="228600" algn="l"/>
                    <a:tab pos="6858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8717211" y="1475244"/>
                <a:ext cx="2754353" cy="948529"/>
              </a:xfrm>
              <a:prstGeom prst="rect">
                <a:avLst/>
              </a:prstGeom>
              <a:blipFill>
                <a:blip r:embed="rId3"/>
                <a:stretch>
                  <a:fillRect/>
                </a:stretch>
              </a:blipFill>
            </p:spPr>
            <p:txBody>
              <a:bodyPr/>
              <a:lstStyle/>
              <a:p>
                <a:r>
                  <a:rPr lang="en-US">
                    <a:noFill/>
                  </a:rPr>
                  <a:t> </a:t>
                </a:r>
              </a:p>
            </p:txBody>
          </p:sp>
        </mc:Fallback>
      </mc:AlternateContent>
      <p:pic>
        <p:nvPicPr>
          <p:cNvPr id="5" name="Picture 4"/>
          <p:cNvPicPr>
            <a:picLocks noChangeAspect="1"/>
          </p:cNvPicPr>
          <p:nvPr/>
        </p:nvPicPr>
        <p:blipFill rotWithShape="1">
          <a:blip r:embed="rId4"/>
          <a:srcRect r="15212" b="1268"/>
          <a:stretch/>
        </p:blipFill>
        <p:spPr>
          <a:xfrm>
            <a:off x="626157" y="2969445"/>
            <a:ext cx="7645008" cy="1034520"/>
          </a:xfrm>
          <a:prstGeom prst="rect">
            <a:avLst/>
          </a:prstGeom>
          <a:ln>
            <a:solidFill>
              <a:srgbClr val="92D050"/>
            </a:solidFill>
          </a:ln>
        </p:spPr>
      </p:pic>
      <mc:AlternateContent xmlns:mc="http://schemas.openxmlformats.org/markup-compatibility/2006" xmlns:a14="http://schemas.microsoft.com/office/drawing/2010/main">
        <mc:Choice Requires="a14">
          <p:sp>
            <p:nvSpPr>
              <p:cNvPr id="6" name="Rectangle 5"/>
              <p:cNvSpPr/>
              <p:nvPr/>
            </p:nvSpPr>
            <p:spPr>
              <a:xfrm>
                <a:off x="8717211" y="3174920"/>
                <a:ext cx="2612831" cy="623569"/>
              </a:xfrm>
              <a:prstGeom prst="rect">
                <a:avLst/>
              </a:prstGeom>
            </p:spPr>
            <p:txBody>
              <a:bodyPr wrap="none">
                <a:spAutoFit/>
              </a:bodyPr>
              <a:lstStyle/>
              <a:p>
                <a:pPr marL="228600">
                  <a:lnSpc>
                    <a:spcPct val="115000"/>
                  </a:lnSpc>
                  <a:spcAft>
                    <a:spcPts val="0"/>
                  </a:spcAft>
                  <a:tabLst>
                    <a:tab pos="228600" algn="l"/>
                    <a:tab pos="685800" algn="l"/>
                    <a:tab pos="2743200" algn="l"/>
                  </a:tabLst>
                </a:pP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𝐷𝑥</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i="1">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Calibri" panose="020F0502020204030204" pitchFamily="34" charset="0"/>
                                <a:cs typeface="Times New Roman" panose="02020603050405020304" pitchFamily="18" charset="0"/>
                              </a:rPr>
                            </m:ctrlPr>
                          </m:mPr>
                          <m:mr>
                            <m:e>
                              <m:r>
                                <a:rPr lang="en-US" i="1">
                                  <a:latin typeface="Cambria Math" panose="02040503050406030204" pitchFamily="18" charset="0"/>
                                  <a:ea typeface="Calibri" panose="020F0502020204030204" pitchFamily="34" charset="0"/>
                                  <a:cs typeface="Times New Roman" panose="02020603050405020304" pitchFamily="18" charset="0"/>
                                </a:rPr>
                                <m:t>1</m:t>
                              </m:r>
                            </m:e>
                            <m:e>
                              <m:r>
                                <a:rPr lang="en-US" i="1">
                                  <a:latin typeface="Cambria Math" panose="02040503050406030204" pitchFamily="18" charset="0"/>
                                  <a:ea typeface="Calibri" panose="020F0502020204030204" pitchFamily="34" charset="0"/>
                                  <a:cs typeface="Times New Roman" panose="02020603050405020304" pitchFamily="18" charset="0"/>
                                </a:rPr>
                                <m:t>2</m:t>
                              </m:r>
                            </m:e>
                          </m:mr>
                          <m:mr>
                            <m:e>
                              <m:r>
                                <a:rPr lang="en-US" i="1">
                                  <a:latin typeface="Cambria Math" panose="02040503050406030204" pitchFamily="18" charset="0"/>
                                  <a:ea typeface="Calibri" panose="020F0502020204030204" pitchFamily="34" charset="0"/>
                                  <a:cs typeface="Times New Roman" panose="02020603050405020304" pitchFamily="18" charset="0"/>
                                </a:rPr>
                                <m:t>10</m:t>
                              </m:r>
                            </m:e>
                            <m:e>
                              <m:r>
                                <a:rPr lang="en-US" i="1">
                                  <a:latin typeface="Cambria Math" panose="02040503050406030204" pitchFamily="18" charset="0"/>
                                  <a:ea typeface="Calibri" panose="020F0502020204030204" pitchFamily="34" charset="0"/>
                                  <a:cs typeface="Times New Roman" panose="02020603050405020304" pitchFamily="18" charset="0"/>
                                </a:rPr>
                                <m:t>−3</m:t>
                              </m:r>
                            </m:e>
                          </m:mr>
                        </m:m>
                      </m:e>
                    </m:d>
                  </m:oMath>
                </a14:m>
                <a:r>
                  <a:rPr lang="en-US">
                    <a:latin typeface="Times New Roman" panose="02020603050405020304" pitchFamily="18" charset="0"/>
                    <a:ea typeface="Times New Roman" panose="02020603050405020304" pitchFamily="18" charset="0"/>
                    <a:cs typeface="Times New Roman" panose="02020603050405020304" pitchFamily="18" charset="0"/>
                  </a:rPr>
                  <a:t>  =  -23</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8717211" y="3174920"/>
                <a:ext cx="2612831" cy="623569"/>
              </a:xfrm>
              <a:prstGeom prst="rect">
                <a:avLst/>
              </a:prstGeom>
              <a:blipFill>
                <a:blip r:embed="rId5"/>
                <a:stretch>
                  <a:fillRect r="-932"/>
                </a:stretch>
              </a:blipFill>
            </p:spPr>
            <p:txBody>
              <a:bodyPr/>
              <a:lstStyle/>
              <a:p>
                <a:r>
                  <a:rPr lang="en-US">
                    <a:noFill/>
                  </a:rPr>
                  <a:t> </a:t>
                </a:r>
              </a:p>
            </p:txBody>
          </p:sp>
        </mc:Fallback>
      </mc:AlternateContent>
      <p:pic>
        <p:nvPicPr>
          <p:cNvPr id="7" name="Picture 6"/>
          <p:cNvPicPr>
            <a:picLocks noChangeAspect="1"/>
          </p:cNvPicPr>
          <p:nvPr/>
        </p:nvPicPr>
        <p:blipFill rotWithShape="1">
          <a:blip r:embed="rId6"/>
          <a:srcRect r="22348" b="-752"/>
          <a:stretch/>
        </p:blipFill>
        <p:spPr>
          <a:xfrm>
            <a:off x="626156" y="4319026"/>
            <a:ext cx="7658862" cy="862574"/>
          </a:xfrm>
          <a:prstGeom prst="rect">
            <a:avLst/>
          </a:prstGeom>
          <a:ln>
            <a:solidFill>
              <a:srgbClr val="92D050"/>
            </a:solidFill>
          </a:ln>
        </p:spPr>
      </p:pic>
      <mc:AlternateContent xmlns:mc="http://schemas.openxmlformats.org/markup-compatibility/2006" xmlns:a14="http://schemas.microsoft.com/office/drawing/2010/main">
        <mc:Choice Requires="a14">
          <p:sp>
            <p:nvSpPr>
              <p:cNvPr id="8" name="Rectangle 7"/>
              <p:cNvSpPr/>
              <p:nvPr/>
            </p:nvSpPr>
            <p:spPr>
              <a:xfrm>
                <a:off x="8693069" y="4549636"/>
                <a:ext cx="2661113" cy="623569"/>
              </a:xfrm>
              <a:prstGeom prst="rect">
                <a:avLst/>
              </a:prstGeom>
            </p:spPr>
            <p:txBody>
              <a:bodyPr wrap="none">
                <a:spAutoFit/>
              </a:bodyPr>
              <a:lstStyle/>
              <a:p>
                <a:pPr marL="228600">
                  <a:lnSpc>
                    <a:spcPct val="115000"/>
                  </a:lnSpc>
                  <a:spcAft>
                    <a:spcPts val="0"/>
                  </a:spcAft>
                  <a:tabLst>
                    <a:tab pos="228600" algn="l"/>
                    <a:tab pos="685800" algn="l"/>
                    <a:tab pos="2743200" algn="l"/>
                  </a:tabLst>
                </a:pP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𝐷𝑦</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i="1">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Calibri" panose="020F0502020204030204" pitchFamily="34" charset="0"/>
                                <a:cs typeface="Times New Roman" panose="02020603050405020304" pitchFamily="18" charset="0"/>
                              </a:rPr>
                            </m:ctrlPr>
                          </m:mPr>
                          <m:mr>
                            <m:e>
                              <m:r>
                                <a:rPr lang="en-US" i="1">
                                  <a:latin typeface="Cambria Math" panose="02040503050406030204" pitchFamily="18" charset="0"/>
                                  <a:ea typeface="Calibri" panose="020F0502020204030204" pitchFamily="34" charset="0"/>
                                  <a:cs typeface="Times New Roman" panose="02020603050405020304" pitchFamily="18" charset="0"/>
                                </a:rPr>
                                <m:t>4</m:t>
                              </m:r>
                            </m:e>
                            <m:e>
                              <m:r>
                                <a:rPr lang="en-US" i="1">
                                  <a:latin typeface="Cambria Math" panose="02040503050406030204" pitchFamily="18" charset="0"/>
                                  <a:ea typeface="Calibri" panose="020F0502020204030204" pitchFamily="34" charset="0"/>
                                  <a:cs typeface="Times New Roman" panose="02020603050405020304" pitchFamily="18" charset="0"/>
                                </a:rPr>
                                <m:t>0</m:t>
                              </m:r>
                            </m:e>
                          </m:mr>
                          <m:mr>
                            <m:e>
                              <m:r>
                                <a:rPr lang="en-US" i="1">
                                  <a:latin typeface="Cambria Math" panose="02040503050406030204" pitchFamily="18" charset="0"/>
                                  <a:ea typeface="Calibri" panose="020F0502020204030204" pitchFamily="34" charset="0"/>
                                  <a:cs typeface="Times New Roman" panose="02020603050405020304" pitchFamily="18" charset="0"/>
                                </a:rPr>
                                <m:t>−3</m:t>
                              </m:r>
                            </m:e>
                            <m:e>
                              <m:r>
                                <a:rPr lang="en-US" i="1">
                                  <a:latin typeface="Cambria Math" panose="02040503050406030204" pitchFamily="18" charset="0"/>
                                  <a:ea typeface="Calibri" panose="020F0502020204030204" pitchFamily="34" charset="0"/>
                                  <a:cs typeface="Times New Roman" panose="02020603050405020304" pitchFamily="18" charset="0"/>
                                </a:rPr>
                                <m:t>−7</m:t>
                              </m:r>
                            </m:e>
                          </m:mr>
                        </m:m>
                      </m:e>
                    </m:d>
                  </m:oMath>
                </a14:m>
                <a:r>
                  <a:rPr lang="en-US">
                    <a:latin typeface="Times New Roman" panose="02020603050405020304" pitchFamily="18" charset="0"/>
                    <a:ea typeface="Times New Roman" panose="02020603050405020304" pitchFamily="18" charset="0"/>
                    <a:cs typeface="Times New Roman" panose="02020603050405020304" pitchFamily="18" charset="0"/>
                  </a:rPr>
                  <a:t>  =  -28</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8693069" y="4549636"/>
                <a:ext cx="2661113" cy="623569"/>
              </a:xfrm>
              <a:prstGeom prst="rect">
                <a:avLst/>
              </a:prstGeom>
              <a:blipFill>
                <a:blip r:embed="rId7"/>
                <a:stretch>
                  <a:fillRect r="-1144"/>
                </a:stretch>
              </a:blipFill>
            </p:spPr>
            <p:txBody>
              <a:bodyPr/>
              <a:lstStyle/>
              <a:p>
                <a:r>
                  <a:rPr lang="en-US">
                    <a:noFill/>
                  </a:rPr>
                  <a:t> </a:t>
                </a:r>
              </a:p>
            </p:txBody>
          </p:sp>
        </mc:Fallback>
      </mc:AlternateContent>
    </p:spTree>
    <p:extLst>
      <p:ext uri="{BB962C8B-B14F-4D97-AF65-F5344CB8AC3E}">
        <p14:creationId xmlns:p14="http://schemas.microsoft.com/office/powerpoint/2010/main" val="4066865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fade">
                                      <p:cBhvr>
                                        <p:cTn id="28" dur="1000"/>
                                        <p:tgtEl>
                                          <p:spTgt spid="6">
                                            <p:txEl>
                                              <p:pRg st="0" end="0"/>
                                            </p:txEl>
                                          </p:spTgt>
                                        </p:tgtEl>
                                      </p:cBhvr>
                                    </p:animEffect>
                                    <p:anim calcmode="lin" valueType="num">
                                      <p:cBhvr>
                                        <p:cTn id="2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r="25808" b="1153"/>
          <a:stretch/>
        </p:blipFill>
        <p:spPr>
          <a:xfrm>
            <a:off x="432193" y="1540902"/>
            <a:ext cx="7645008" cy="1188444"/>
          </a:xfrm>
          <a:prstGeom prst="rect">
            <a:avLst/>
          </a:prstGeom>
          <a:ln>
            <a:solidFill>
              <a:srgbClr val="92D050"/>
            </a:solidFill>
          </a:ln>
        </p:spPr>
      </p:pic>
      <mc:AlternateContent xmlns:mc="http://schemas.openxmlformats.org/markup-compatibility/2006" xmlns:a14="http://schemas.microsoft.com/office/drawing/2010/main">
        <mc:Choice Requires="a14">
          <p:sp>
            <p:nvSpPr>
              <p:cNvPr id="3" name="Rectangle 2"/>
              <p:cNvSpPr/>
              <p:nvPr/>
            </p:nvSpPr>
            <p:spPr>
              <a:xfrm>
                <a:off x="9087356" y="1690197"/>
                <a:ext cx="2245487" cy="623569"/>
              </a:xfrm>
              <a:prstGeom prst="rect">
                <a:avLst/>
              </a:prstGeom>
            </p:spPr>
            <p:txBody>
              <a:bodyPr wrap="none">
                <a:spAutoFit/>
              </a:bodyPr>
              <a:lstStyle/>
              <a:p>
                <a:pPr marL="228600">
                  <a:lnSpc>
                    <a:spcPct val="115000"/>
                  </a:lnSpc>
                  <a:spcAft>
                    <a:spcPts val="0"/>
                  </a:spcAft>
                  <a:tabLst>
                    <a:tab pos="228600" algn="l"/>
                    <a:tab pos="685800" algn="l"/>
                    <a:tab pos="2743200" algn="l"/>
                  </a:tabLst>
                </a:pP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𝐷</m:t>
                    </m:r>
                    <m:r>
                      <a:rPr lang="en-US" i="1">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i="1">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2"/>
                                  <m:mcJc m:val="center"/>
                                </m:mcPr>
                              </m:mc>
                            </m:mcs>
                            <m:ctrlPr>
                              <a:rPr lang="en-US" i="1">
                                <a:latin typeface="Cambria Math" panose="02040503050406030204" pitchFamily="18" charset="0"/>
                                <a:ea typeface="Calibri" panose="020F0502020204030204" pitchFamily="34" charset="0"/>
                                <a:cs typeface="Times New Roman" panose="02020603050405020304" pitchFamily="18" charset="0"/>
                              </a:rPr>
                            </m:ctrlPr>
                          </m:mPr>
                          <m:mr>
                            <m:e>
                              <m:r>
                                <a:rPr lang="en-US" i="1">
                                  <a:latin typeface="Cambria Math" panose="02040503050406030204" pitchFamily="18" charset="0"/>
                                  <a:ea typeface="Calibri" panose="020F0502020204030204" pitchFamily="34" charset="0"/>
                                  <a:cs typeface="Times New Roman" panose="02020603050405020304" pitchFamily="18" charset="0"/>
                                </a:rPr>
                                <m:t>1</m:t>
                              </m:r>
                            </m:e>
                            <m:e>
                              <m:r>
                                <a:rPr lang="en-US" i="1">
                                  <a:latin typeface="Cambria Math" panose="02040503050406030204" pitchFamily="18" charset="0"/>
                                  <a:ea typeface="Calibri" panose="020F0502020204030204" pitchFamily="34" charset="0"/>
                                  <a:cs typeface="Times New Roman" panose="02020603050405020304" pitchFamily="18" charset="0"/>
                                </a:rPr>
                                <m:t>1</m:t>
                              </m:r>
                            </m:e>
                          </m:mr>
                          <m:mr>
                            <m:e>
                              <m:r>
                                <a:rPr lang="en-US" i="1">
                                  <a:latin typeface="Cambria Math" panose="02040503050406030204" pitchFamily="18" charset="0"/>
                                  <a:ea typeface="Calibri" panose="020F0502020204030204" pitchFamily="34" charset="0"/>
                                  <a:cs typeface="Times New Roman" panose="02020603050405020304" pitchFamily="18" charset="0"/>
                                </a:rPr>
                                <m:t>8</m:t>
                              </m:r>
                            </m:e>
                            <m:e>
                              <m:r>
                                <a:rPr lang="en-US" i="1">
                                  <a:latin typeface="Cambria Math" panose="02040503050406030204" pitchFamily="18" charset="0"/>
                                  <a:ea typeface="Calibri" panose="020F0502020204030204" pitchFamily="34" charset="0"/>
                                  <a:cs typeface="Times New Roman" panose="02020603050405020304" pitchFamily="18" charset="0"/>
                                </a:rPr>
                                <m:t>−9</m:t>
                              </m:r>
                            </m:e>
                          </m:mr>
                        </m:m>
                      </m:e>
                    </m:d>
                  </m:oMath>
                </a14:m>
                <a:r>
                  <a:rPr lang="en-US">
                    <a:latin typeface="Times New Roman" panose="02020603050405020304" pitchFamily="18" charset="0"/>
                    <a:ea typeface="Times New Roman" panose="02020603050405020304" pitchFamily="18" charset="0"/>
                    <a:cs typeface="Times New Roman" panose="02020603050405020304" pitchFamily="18" charset="0"/>
                  </a:rPr>
                  <a:t>  =  -1</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9087356" y="1690197"/>
                <a:ext cx="2245487" cy="623569"/>
              </a:xfrm>
              <a:prstGeom prst="rect">
                <a:avLst/>
              </a:prstGeom>
              <a:blipFill>
                <a:blip r:embed="rId4"/>
                <a:stretch>
                  <a:fillRect r="-1359"/>
                </a:stretch>
              </a:blipFill>
            </p:spPr>
            <p:txBody>
              <a:bodyPr/>
              <a:lstStyle/>
              <a:p>
                <a:r>
                  <a:rPr lang="en-US">
                    <a:noFill/>
                  </a:rPr>
                  <a:t> </a:t>
                </a:r>
              </a:p>
            </p:txBody>
          </p:sp>
        </mc:Fallback>
      </mc:AlternateContent>
      <p:pic>
        <p:nvPicPr>
          <p:cNvPr id="5" name="Picture 4"/>
          <p:cNvPicPr>
            <a:picLocks noChangeAspect="1"/>
          </p:cNvPicPr>
          <p:nvPr/>
        </p:nvPicPr>
        <p:blipFill>
          <a:blip r:embed="rId5"/>
          <a:stretch>
            <a:fillRect/>
          </a:stretch>
        </p:blipFill>
        <p:spPr>
          <a:xfrm>
            <a:off x="432193" y="2880844"/>
            <a:ext cx="10111116" cy="1624533"/>
          </a:xfrm>
          <a:prstGeom prst="rect">
            <a:avLst/>
          </a:prstGeom>
          <a:ln>
            <a:solidFill>
              <a:srgbClr val="00B050"/>
            </a:solidFill>
          </a:ln>
        </p:spPr>
      </p:pic>
      <p:graphicFrame>
        <p:nvGraphicFramePr>
          <p:cNvPr id="6" name="Object 5"/>
          <p:cNvGraphicFramePr>
            <a:graphicFrameLocks noChangeAspect="1"/>
          </p:cNvGraphicFramePr>
          <p:nvPr>
            <p:extLst>
              <p:ext uri="{D42A27DB-BD31-4B8C-83A1-F6EECF244321}">
                <p14:modId xmlns:p14="http://schemas.microsoft.com/office/powerpoint/2010/main" val="202192176"/>
              </p:ext>
            </p:extLst>
          </p:nvPr>
        </p:nvGraphicFramePr>
        <p:xfrm>
          <a:off x="682063" y="4739312"/>
          <a:ext cx="1605650" cy="925610"/>
        </p:xfrm>
        <a:graphic>
          <a:graphicData uri="http://schemas.openxmlformats.org/presentationml/2006/ole">
            <mc:AlternateContent xmlns:mc="http://schemas.openxmlformats.org/markup-compatibility/2006">
              <mc:Choice xmlns:v="urn:schemas-microsoft-com:vml" Requires="v">
                <p:oleObj spid="_x0000_s176154" name="Equation" r:id="rId6" imgW="800100" imgH="457200" progId="Equation.DSMT4">
                  <p:embed/>
                </p:oleObj>
              </mc:Choice>
              <mc:Fallback>
                <p:oleObj name="Equation" r:id="rId6" imgW="800100" imgH="457200" progId="Equation.DSMT4">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2063" y="4739312"/>
                        <a:ext cx="1605650" cy="92561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685620725"/>
              </p:ext>
            </p:extLst>
          </p:nvPr>
        </p:nvGraphicFramePr>
        <p:xfrm>
          <a:off x="2581247" y="4994327"/>
          <a:ext cx="1020060" cy="415580"/>
        </p:xfrm>
        <a:graphic>
          <a:graphicData uri="http://schemas.openxmlformats.org/presentationml/2006/ole">
            <mc:AlternateContent xmlns:mc="http://schemas.openxmlformats.org/markup-compatibility/2006">
              <mc:Choice xmlns:v="urn:schemas-microsoft-com:vml" Requires="v">
                <p:oleObj spid="_x0000_s176155" name="Equation" r:id="rId8" imgW="520474" imgH="203112" progId="Equation.DSMT4">
                  <p:embed/>
                </p:oleObj>
              </mc:Choice>
              <mc:Fallback>
                <p:oleObj name="Equation" r:id="rId8" imgW="520474" imgH="203112" progId="Equation.DSMT4">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81247" y="4994327"/>
                        <a:ext cx="1020060" cy="415580"/>
                      </a:xfrm>
                      <a:prstGeom prst="rect">
                        <a:avLst/>
                      </a:prstGeom>
                      <a:noFill/>
                    </p:spPr>
                  </p:pic>
                </p:oleObj>
              </mc:Fallback>
            </mc:AlternateContent>
          </a:graphicData>
        </a:graphic>
      </p:graphicFrame>
      <p:sp>
        <p:nvSpPr>
          <p:cNvPr id="10" name="Rectangle 5"/>
          <p:cNvSpPr>
            <a:spLocks noChangeArrowheads="1"/>
          </p:cNvSpPr>
          <p:nvPr/>
        </p:nvSpPr>
        <p:spPr bwMode="auto">
          <a:xfrm>
            <a:off x="2407921" y="565360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11" name="Picture 10"/>
          <p:cNvPicPr>
            <a:picLocks noChangeAspect="1"/>
          </p:cNvPicPr>
          <p:nvPr/>
        </p:nvPicPr>
        <p:blipFill>
          <a:blip r:embed="rId10"/>
          <a:stretch>
            <a:fillRect/>
          </a:stretch>
        </p:blipFill>
        <p:spPr>
          <a:xfrm>
            <a:off x="-115062" y="5873352"/>
            <a:ext cx="11978309" cy="391669"/>
          </a:xfrm>
          <a:prstGeom prst="rect">
            <a:avLst/>
          </a:prstGeom>
        </p:spPr>
      </p:pic>
    </p:spTree>
    <p:extLst>
      <p:ext uri="{BB962C8B-B14F-4D97-AF65-F5344CB8AC3E}">
        <p14:creationId xmlns:p14="http://schemas.microsoft.com/office/powerpoint/2010/main" val="193203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20950" y="1074192"/>
            <a:ext cx="9016544" cy="1100763"/>
          </a:xfrm>
          <a:prstGeom prst="rect">
            <a:avLst/>
          </a:prstGeom>
        </p:spPr>
      </p:pic>
      <p:graphicFrame>
        <p:nvGraphicFramePr>
          <p:cNvPr id="5" name="Object 4"/>
          <p:cNvGraphicFramePr>
            <a:graphicFrameLocks noChangeAspect="1"/>
          </p:cNvGraphicFramePr>
          <p:nvPr>
            <p:extLst>
              <p:ext uri="{D42A27DB-BD31-4B8C-83A1-F6EECF244321}">
                <p14:modId xmlns:p14="http://schemas.microsoft.com/office/powerpoint/2010/main" val="1467587860"/>
              </p:ext>
            </p:extLst>
          </p:nvPr>
        </p:nvGraphicFramePr>
        <p:xfrm>
          <a:off x="1998619" y="2274294"/>
          <a:ext cx="1524000" cy="917575"/>
        </p:xfrm>
        <a:graphic>
          <a:graphicData uri="http://schemas.openxmlformats.org/presentationml/2006/ole">
            <mc:AlternateContent xmlns:mc="http://schemas.openxmlformats.org/markup-compatibility/2006">
              <mc:Choice xmlns:v="urn:schemas-microsoft-com:vml" Requires="v">
                <p:oleObj spid="_x0000_s178249" name="Equation" r:id="rId4" imgW="761760" imgH="457200" progId="Equation.DSMT4">
                  <p:embed/>
                </p:oleObj>
              </mc:Choice>
              <mc:Fallback>
                <p:oleObj name="Equation" r:id="rId4" imgW="761760" imgH="457200" progId="Equation.DSMT4">
                  <p:embed/>
                  <p:pic>
                    <p:nvPicPr>
                      <p:cNvPr id="38" name="Object 37"/>
                      <p:cNvPicPr>
                        <a:picLocks noChangeAspect="1" noChangeArrowheads="1"/>
                      </p:cNvPicPr>
                      <p:nvPr/>
                    </p:nvPicPr>
                    <p:blipFill>
                      <a:blip r:embed="rId5"/>
                      <a:srcRect/>
                      <a:stretch>
                        <a:fillRect/>
                      </a:stretch>
                    </p:blipFill>
                    <p:spPr bwMode="auto">
                      <a:xfrm>
                        <a:off x="1998619" y="2274294"/>
                        <a:ext cx="1524000" cy="917575"/>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423104098"/>
              </p:ext>
            </p:extLst>
          </p:nvPr>
        </p:nvGraphicFramePr>
        <p:xfrm>
          <a:off x="1901826" y="3328438"/>
          <a:ext cx="1576387" cy="877887"/>
        </p:xfrm>
        <a:graphic>
          <a:graphicData uri="http://schemas.openxmlformats.org/presentationml/2006/ole">
            <mc:AlternateContent xmlns:mc="http://schemas.openxmlformats.org/markup-compatibility/2006">
              <mc:Choice xmlns:v="urn:schemas-microsoft-com:vml" Requires="v">
                <p:oleObj spid="_x0000_s178250" name="Equation" r:id="rId6" imgW="825480" imgH="457200" progId="Equation.DSMT4">
                  <p:embed/>
                </p:oleObj>
              </mc:Choice>
              <mc:Fallback>
                <p:oleObj name="Equation" r:id="rId6" imgW="825480" imgH="457200" progId="Equation.DSMT4">
                  <p:embed/>
                  <p:pic>
                    <p:nvPicPr>
                      <p:cNvPr id="40" name="Object 39"/>
                      <p:cNvPicPr>
                        <a:picLocks noChangeAspect="1" noChangeArrowheads="1"/>
                      </p:cNvPicPr>
                      <p:nvPr/>
                    </p:nvPicPr>
                    <p:blipFill>
                      <a:blip r:embed="rId7"/>
                      <a:srcRect/>
                      <a:stretch>
                        <a:fillRect/>
                      </a:stretch>
                    </p:blipFill>
                    <p:spPr bwMode="auto">
                      <a:xfrm>
                        <a:off x="1901826" y="3328438"/>
                        <a:ext cx="1576387" cy="877887"/>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113632135"/>
              </p:ext>
            </p:extLst>
          </p:nvPr>
        </p:nvGraphicFramePr>
        <p:xfrm>
          <a:off x="1898650" y="4353883"/>
          <a:ext cx="1579563" cy="877888"/>
        </p:xfrm>
        <a:graphic>
          <a:graphicData uri="http://schemas.openxmlformats.org/presentationml/2006/ole">
            <mc:AlternateContent xmlns:mc="http://schemas.openxmlformats.org/markup-compatibility/2006">
              <mc:Choice xmlns:v="urn:schemas-microsoft-com:vml" Requires="v">
                <p:oleObj spid="_x0000_s178251" name="Equation" r:id="rId8" imgW="825480" imgH="457200" progId="Equation.DSMT4">
                  <p:embed/>
                </p:oleObj>
              </mc:Choice>
              <mc:Fallback>
                <p:oleObj name="Equation" r:id="rId8" imgW="825480" imgH="457200" progId="Equation.DSMT4">
                  <p:embed/>
                  <p:pic>
                    <p:nvPicPr>
                      <p:cNvPr id="42" name="Object 41"/>
                      <p:cNvPicPr>
                        <a:picLocks noChangeAspect="1" noChangeArrowheads="1"/>
                      </p:cNvPicPr>
                      <p:nvPr/>
                    </p:nvPicPr>
                    <p:blipFill>
                      <a:blip r:embed="rId9"/>
                      <a:srcRect/>
                      <a:stretch>
                        <a:fillRect/>
                      </a:stretch>
                    </p:blipFill>
                    <p:spPr bwMode="auto">
                      <a:xfrm>
                        <a:off x="1898650" y="4353883"/>
                        <a:ext cx="1579563" cy="877888"/>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310066969"/>
              </p:ext>
            </p:extLst>
          </p:nvPr>
        </p:nvGraphicFramePr>
        <p:xfrm>
          <a:off x="2482012" y="5379328"/>
          <a:ext cx="1054533" cy="1287669"/>
        </p:xfrm>
        <a:graphic>
          <a:graphicData uri="http://schemas.openxmlformats.org/presentationml/2006/ole">
            <mc:AlternateContent xmlns:mc="http://schemas.openxmlformats.org/markup-compatibility/2006">
              <mc:Choice xmlns:v="urn:schemas-microsoft-com:vml" Requires="v">
                <p:oleObj spid="_x0000_s178252" name="Equation" r:id="rId10" imgW="685800" imgH="838080" progId="Equation.DSMT4">
                  <p:embed/>
                </p:oleObj>
              </mc:Choice>
              <mc:Fallback>
                <p:oleObj name="Equation" r:id="rId10" imgW="685800" imgH="838080" progId="Equation.DSMT4">
                  <p:embed/>
                  <p:pic>
                    <p:nvPicPr>
                      <p:cNvPr id="44" name="Object 43"/>
                      <p:cNvPicPr>
                        <a:picLocks noChangeAspect="1" noChangeArrowheads="1"/>
                      </p:cNvPicPr>
                      <p:nvPr/>
                    </p:nvPicPr>
                    <p:blipFill>
                      <a:blip r:embed="rId11"/>
                      <a:srcRect/>
                      <a:stretch>
                        <a:fillRect/>
                      </a:stretch>
                    </p:blipFill>
                    <p:spPr bwMode="auto">
                      <a:xfrm>
                        <a:off x="2482012" y="5379328"/>
                        <a:ext cx="1054533" cy="1287669"/>
                      </a:xfrm>
                      <a:prstGeom prst="rect">
                        <a:avLst/>
                      </a:prstGeom>
                      <a:noFill/>
                    </p:spPr>
                  </p:pic>
                </p:oleObj>
              </mc:Fallback>
            </mc:AlternateContent>
          </a:graphicData>
        </a:graphic>
      </p:graphicFrame>
      <p:sp>
        <p:nvSpPr>
          <p:cNvPr id="10" name="Rectangle 9"/>
          <p:cNvSpPr/>
          <p:nvPr/>
        </p:nvSpPr>
        <p:spPr>
          <a:xfrm>
            <a:off x="420950" y="5632299"/>
            <a:ext cx="2250823" cy="646331"/>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Hệ phương trình có nghiệm duy nhất </a:t>
            </a:r>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2583712939"/>
              </p:ext>
            </p:extLst>
          </p:nvPr>
        </p:nvGraphicFramePr>
        <p:xfrm>
          <a:off x="7095713" y="2197417"/>
          <a:ext cx="1524000" cy="917575"/>
        </p:xfrm>
        <a:graphic>
          <a:graphicData uri="http://schemas.openxmlformats.org/presentationml/2006/ole">
            <mc:AlternateContent xmlns:mc="http://schemas.openxmlformats.org/markup-compatibility/2006">
              <mc:Choice xmlns:v="urn:schemas-microsoft-com:vml" Requires="v">
                <p:oleObj spid="_x0000_s178253" name="Equation" r:id="rId12" imgW="761760" imgH="457200" progId="Equation.DSMT4">
                  <p:embed/>
                </p:oleObj>
              </mc:Choice>
              <mc:Fallback>
                <p:oleObj name="Equation" r:id="rId12" imgW="761760" imgH="457200" progId="Equation.DSMT4">
                  <p:embed/>
                  <p:pic>
                    <p:nvPicPr>
                      <p:cNvPr id="5" name="Object 4"/>
                      <p:cNvPicPr>
                        <a:picLocks noChangeAspect="1" noChangeArrowheads="1"/>
                      </p:cNvPicPr>
                      <p:nvPr/>
                    </p:nvPicPr>
                    <p:blipFill>
                      <a:blip r:embed="rId5"/>
                      <a:srcRect/>
                      <a:stretch>
                        <a:fillRect/>
                      </a:stretch>
                    </p:blipFill>
                    <p:spPr bwMode="auto">
                      <a:xfrm>
                        <a:off x="7095713" y="2197417"/>
                        <a:ext cx="1524000" cy="917575"/>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624062610"/>
              </p:ext>
            </p:extLst>
          </p:nvPr>
        </p:nvGraphicFramePr>
        <p:xfrm>
          <a:off x="6998920" y="3251561"/>
          <a:ext cx="1576387" cy="877887"/>
        </p:xfrm>
        <a:graphic>
          <a:graphicData uri="http://schemas.openxmlformats.org/presentationml/2006/ole">
            <mc:AlternateContent xmlns:mc="http://schemas.openxmlformats.org/markup-compatibility/2006">
              <mc:Choice xmlns:v="urn:schemas-microsoft-com:vml" Requires="v">
                <p:oleObj spid="_x0000_s178254" name="Equation" r:id="rId13" imgW="825480" imgH="457200" progId="Equation.DSMT4">
                  <p:embed/>
                </p:oleObj>
              </mc:Choice>
              <mc:Fallback>
                <p:oleObj name="Equation" r:id="rId13" imgW="825480" imgH="457200" progId="Equation.DSMT4">
                  <p:embed/>
                  <p:pic>
                    <p:nvPicPr>
                      <p:cNvPr id="6" name="Object 5"/>
                      <p:cNvPicPr>
                        <a:picLocks noChangeAspect="1" noChangeArrowheads="1"/>
                      </p:cNvPicPr>
                      <p:nvPr/>
                    </p:nvPicPr>
                    <p:blipFill>
                      <a:blip r:embed="rId7"/>
                      <a:srcRect/>
                      <a:stretch>
                        <a:fillRect/>
                      </a:stretch>
                    </p:blipFill>
                    <p:spPr bwMode="auto">
                      <a:xfrm>
                        <a:off x="6998920" y="3251561"/>
                        <a:ext cx="1576387" cy="877887"/>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797609571"/>
              </p:ext>
            </p:extLst>
          </p:nvPr>
        </p:nvGraphicFramePr>
        <p:xfrm>
          <a:off x="6995744" y="4277006"/>
          <a:ext cx="1579563" cy="877888"/>
        </p:xfrm>
        <a:graphic>
          <a:graphicData uri="http://schemas.openxmlformats.org/presentationml/2006/ole">
            <mc:AlternateContent xmlns:mc="http://schemas.openxmlformats.org/markup-compatibility/2006">
              <mc:Choice xmlns:v="urn:schemas-microsoft-com:vml" Requires="v">
                <p:oleObj spid="_x0000_s178255" name="Equation" r:id="rId14" imgW="825480" imgH="457200" progId="Equation.DSMT4">
                  <p:embed/>
                </p:oleObj>
              </mc:Choice>
              <mc:Fallback>
                <p:oleObj name="Equation" r:id="rId14" imgW="825480" imgH="457200" progId="Equation.DSMT4">
                  <p:embed/>
                  <p:pic>
                    <p:nvPicPr>
                      <p:cNvPr id="7" name="Object 6"/>
                      <p:cNvPicPr>
                        <a:picLocks noChangeAspect="1" noChangeArrowheads="1"/>
                      </p:cNvPicPr>
                      <p:nvPr/>
                    </p:nvPicPr>
                    <p:blipFill>
                      <a:blip r:embed="rId9"/>
                      <a:srcRect/>
                      <a:stretch>
                        <a:fillRect/>
                      </a:stretch>
                    </p:blipFill>
                    <p:spPr bwMode="auto">
                      <a:xfrm>
                        <a:off x="6995744" y="4277006"/>
                        <a:ext cx="1579563" cy="877888"/>
                      </a:xfrm>
                      <a:prstGeom prst="rect">
                        <a:avLst/>
                      </a:prstGeom>
                      <a:noFill/>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415075921"/>
              </p:ext>
            </p:extLst>
          </p:nvPr>
        </p:nvGraphicFramePr>
        <p:xfrm>
          <a:off x="7579106" y="5302451"/>
          <a:ext cx="1054533" cy="1287669"/>
        </p:xfrm>
        <a:graphic>
          <a:graphicData uri="http://schemas.openxmlformats.org/presentationml/2006/ole">
            <mc:AlternateContent xmlns:mc="http://schemas.openxmlformats.org/markup-compatibility/2006">
              <mc:Choice xmlns:v="urn:schemas-microsoft-com:vml" Requires="v">
                <p:oleObj spid="_x0000_s178256" name="Equation" r:id="rId15" imgW="685800" imgH="838080" progId="Equation.DSMT4">
                  <p:embed/>
                </p:oleObj>
              </mc:Choice>
              <mc:Fallback>
                <p:oleObj name="Equation" r:id="rId15" imgW="685800" imgH="838080" progId="Equation.DSMT4">
                  <p:embed/>
                  <p:pic>
                    <p:nvPicPr>
                      <p:cNvPr id="8" name="Object 7"/>
                      <p:cNvPicPr>
                        <a:picLocks noChangeAspect="1" noChangeArrowheads="1"/>
                      </p:cNvPicPr>
                      <p:nvPr/>
                    </p:nvPicPr>
                    <p:blipFill>
                      <a:blip r:embed="rId11"/>
                      <a:srcRect/>
                      <a:stretch>
                        <a:fillRect/>
                      </a:stretch>
                    </p:blipFill>
                    <p:spPr bwMode="auto">
                      <a:xfrm>
                        <a:off x="7579106" y="5302451"/>
                        <a:ext cx="1054533" cy="1287669"/>
                      </a:xfrm>
                      <a:prstGeom prst="rect">
                        <a:avLst/>
                      </a:prstGeom>
                      <a:noFill/>
                    </p:spPr>
                  </p:pic>
                </p:oleObj>
              </mc:Fallback>
            </mc:AlternateContent>
          </a:graphicData>
        </a:graphic>
      </p:graphicFrame>
      <p:sp>
        <p:nvSpPr>
          <p:cNvPr id="15" name="Rectangle 14"/>
          <p:cNvSpPr/>
          <p:nvPr/>
        </p:nvSpPr>
        <p:spPr>
          <a:xfrm>
            <a:off x="5518044" y="5555422"/>
            <a:ext cx="2250823" cy="646331"/>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Hệ phương trình có nghiệm duy nhất </a:t>
            </a:r>
            <a:endParaRPr lang="en-US"/>
          </a:p>
        </p:txBody>
      </p:sp>
    </p:spTree>
    <p:extLst>
      <p:ext uri="{BB962C8B-B14F-4D97-AF65-F5344CB8AC3E}">
        <p14:creationId xmlns:p14="http://schemas.microsoft.com/office/powerpoint/2010/main" val="986178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80">
                                          <p:stCondLst>
                                            <p:cond delay="0"/>
                                          </p:stCondLst>
                                        </p:cTn>
                                        <p:tgtEl>
                                          <p:spTgt spid="10"/>
                                        </p:tgtEl>
                                      </p:cBhvr>
                                    </p:animEffect>
                                    <p:anim calcmode="lin" valueType="num">
                                      <p:cBhvr>
                                        <p:cTn id="2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8" dur="26">
                                          <p:stCondLst>
                                            <p:cond delay="650"/>
                                          </p:stCondLst>
                                        </p:cTn>
                                        <p:tgtEl>
                                          <p:spTgt spid="10"/>
                                        </p:tgtEl>
                                      </p:cBhvr>
                                      <p:to x="100000" y="60000"/>
                                    </p:animScale>
                                    <p:animScale>
                                      <p:cBhvr>
                                        <p:cTn id="29" dur="166" decel="50000">
                                          <p:stCondLst>
                                            <p:cond delay="676"/>
                                          </p:stCondLst>
                                        </p:cTn>
                                        <p:tgtEl>
                                          <p:spTgt spid="10"/>
                                        </p:tgtEl>
                                      </p:cBhvr>
                                      <p:to x="100000" y="100000"/>
                                    </p:animScale>
                                    <p:animScale>
                                      <p:cBhvr>
                                        <p:cTn id="30" dur="26">
                                          <p:stCondLst>
                                            <p:cond delay="1312"/>
                                          </p:stCondLst>
                                        </p:cTn>
                                        <p:tgtEl>
                                          <p:spTgt spid="10"/>
                                        </p:tgtEl>
                                      </p:cBhvr>
                                      <p:to x="100000" y="80000"/>
                                    </p:animScale>
                                    <p:animScale>
                                      <p:cBhvr>
                                        <p:cTn id="31" dur="166" decel="50000">
                                          <p:stCondLst>
                                            <p:cond delay="1338"/>
                                          </p:stCondLst>
                                        </p:cTn>
                                        <p:tgtEl>
                                          <p:spTgt spid="10"/>
                                        </p:tgtEl>
                                      </p:cBhvr>
                                      <p:to x="100000" y="100000"/>
                                    </p:animScale>
                                    <p:animScale>
                                      <p:cBhvr>
                                        <p:cTn id="32" dur="26">
                                          <p:stCondLst>
                                            <p:cond delay="1642"/>
                                          </p:stCondLst>
                                        </p:cTn>
                                        <p:tgtEl>
                                          <p:spTgt spid="10"/>
                                        </p:tgtEl>
                                      </p:cBhvr>
                                      <p:to x="100000" y="90000"/>
                                    </p:animScale>
                                    <p:animScale>
                                      <p:cBhvr>
                                        <p:cTn id="33" dur="166" decel="50000">
                                          <p:stCondLst>
                                            <p:cond delay="1668"/>
                                          </p:stCondLst>
                                        </p:cTn>
                                        <p:tgtEl>
                                          <p:spTgt spid="10"/>
                                        </p:tgtEl>
                                      </p:cBhvr>
                                      <p:to x="100000" y="100000"/>
                                    </p:animScale>
                                    <p:animScale>
                                      <p:cBhvr>
                                        <p:cTn id="34" dur="26">
                                          <p:stCondLst>
                                            <p:cond delay="1808"/>
                                          </p:stCondLst>
                                        </p:cTn>
                                        <p:tgtEl>
                                          <p:spTgt spid="10"/>
                                        </p:tgtEl>
                                      </p:cBhvr>
                                      <p:to x="100000" y="95000"/>
                                    </p:animScale>
                                    <p:animScale>
                                      <p:cBhvr>
                                        <p:cTn id="35" dur="166" decel="50000">
                                          <p:stCondLst>
                                            <p:cond delay="1834"/>
                                          </p:stCondLst>
                                        </p:cTn>
                                        <p:tgtEl>
                                          <p:spTgt spid="10"/>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circle(in)">
                                      <p:cBhvr>
                                        <p:cTn id="45" dur="20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circle(in)">
                                      <p:cBhvr>
                                        <p:cTn id="50" dur="20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arn(inVertical)">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6"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down)">
                                      <p:cBhvr>
                                        <p:cTn id="60" dur="580">
                                          <p:stCondLst>
                                            <p:cond delay="0"/>
                                          </p:stCondLst>
                                        </p:cTn>
                                        <p:tgtEl>
                                          <p:spTgt spid="15"/>
                                        </p:tgtEl>
                                      </p:cBhvr>
                                    </p:animEffect>
                                    <p:anim calcmode="lin" valueType="num">
                                      <p:cBhvr>
                                        <p:cTn id="6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6" dur="26">
                                          <p:stCondLst>
                                            <p:cond delay="650"/>
                                          </p:stCondLst>
                                        </p:cTn>
                                        <p:tgtEl>
                                          <p:spTgt spid="15"/>
                                        </p:tgtEl>
                                      </p:cBhvr>
                                      <p:to x="100000" y="60000"/>
                                    </p:animScale>
                                    <p:animScale>
                                      <p:cBhvr>
                                        <p:cTn id="67" dur="166" decel="50000">
                                          <p:stCondLst>
                                            <p:cond delay="676"/>
                                          </p:stCondLst>
                                        </p:cTn>
                                        <p:tgtEl>
                                          <p:spTgt spid="15"/>
                                        </p:tgtEl>
                                      </p:cBhvr>
                                      <p:to x="100000" y="100000"/>
                                    </p:animScale>
                                    <p:animScale>
                                      <p:cBhvr>
                                        <p:cTn id="68" dur="26">
                                          <p:stCondLst>
                                            <p:cond delay="1312"/>
                                          </p:stCondLst>
                                        </p:cTn>
                                        <p:tgtEl>
                                          <p:spTgt spid="15"/>
                                        </p:tgtEl>
                                      </p:cBhvr>
                                      <p:to x="100000" y="80000"/>
                                    </p:animScale>
                                    <p:animScale>
                                      <p:cBhvr>
                                        <p:cTn id="69" dur="166" decel="50000">
                                          <p:stCondLst>
                                            <p:cond delay="1338"/>
                                          </p:stCondLst>
                                        </p:cTn>
                                        <p:tgtEl>
                                          <p:spTgt spid="15"/>
                                        </p:tgtEl>
                                      </p:cBhvr>
                                      <p:to x="100000" y="100000"/>
                                    </p:animScale>
                                    <p:animScale>
                                      <p:cBhvr>
                                        <p:cTn id="70" dur="26">
                                          <p:stCondLst>
                                            <p:cond delay="1642"/>
                                          </p:stCondLst>
                                        </p:cTn>
                                        <p:tgtEl>
                                          <p:spTgt spid="15"/>
                                        </p:tgtEl>
                                      </p:cBhvr>
                                      <p:to x="100000" y="90000"/>
                                    </p:animScale>
                                    <p:animScale>
                                      <p:cBhvr>
                                        <p:cTn id="71" dur="166" decel="50000">
                                          <p:stCondLst>
                                            <p:cond delay="1668"/>
                                          </p:stCondLst>
                                        </p:cTn>
                                        <p:tgtEl>
                                          <p:spTgt spid="15"/>
                                        </p:tgtEl>
                                      </p:cBhvr>
                                      <p:to x="100000" y="100000"/>
                                    </p:animScale>
                                    <p:animScale>
                                      <p:cBhvr>
                                        <p:cTn id="72" dur="26">
                                          <p:stCondLst>
                                            <p:cond delay="1808"/>
                                          </p:stCondLst>
                                        </p:cTn>
                                        <p:tgtEl>
                                          <p:spTgt spid="15"/>
                                        </p:tgtEl>
                                      </p:cBhvr>
                                      <p:to x="100000" y="95000"/>
                                    </p:animScale>
                                    <p:animScale>
                                      <p:cBhvr>
                                        <p:cTn id="73" dur="166" decel="50000">
                                          <p:stCondLst>
                                            <p:cond delay="1834"/>
                                          </p:stCondLst>
                                        </p:cTn>
                                        <p:tgtEl>
                                          <p:spTgt spid="15"/>
                                        </p:tgtEl>
                                      </p:cBhvr>
                                      <p:to x="100000" y="100000"/>
                                    </p:animScale>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wipe(down)">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94825" y="1074192"/>
            <a:ext cx="8696924" cy="1579231"/>
          </a:xfrm>
          <a:prstGeom prst="rect">
            <a:avLst/>
          </a:prstGeom>
        </p:spPr>
      </p:pic>
    </p:spTree>
    <p:extLst>
      <p:ext uri="{BB962C8B-B14F-4D97-AF65-F5344CB8AC3E}">
        <p14:creationId xmlns:p14="http://schemas.microsoft.com/office/powerpoint/2010/main" val="1326048423"/>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25452" y="1074192"/>
            <a:ext cx="8979879" cy="1024890"/>
          </a:xfrm>
          <a:prstGeom prst="rect">
            <a:avLst/>
          </a:prstGeom>
        </p:spPr>
      </p:pic>
    </p:spTree>
    <p:extLst>
      <p:ext uri="{BB962C8B-B14F-4D97-AF65-F5344CB8AC3E}">
        <p14:creationId xmlns:p14="http://schemas.microsoft.com/office/powerpoint/2010/main" val="3164667107"/>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47076" y="1074192"/>
            <a:ext cx="8762238" cy="1337146"/>
          </a:xfrm>
          <a:prstGeom prst="rect">
            <a:avLst/>
          </a:prstGeom>
        </p:spPr>
      </p:pic>
    </p:spTree>
    <p:extLst>
      <p:ext uri="{BB962C8B-B14F-4D97-AF65-F5344CB8AC3E}">
        <p14:creationId xmlns:p14="http://schemas.microsoft.com/office/powerpoint/2010/main" val="1951506215"/>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94825" y="1074192"/>
            <a:ext cx="8696924" cy="1648378"/>
          </a:xfrm>
          <a:prstGeom prst="rect">
            <a:avLst/>
          </a:prstGeom>
        </p:spPr>
      </p:pic>
    </p:spTree>
    <p:extLst>
      <p:ext uri="{BB962C8B-B14F-4D97-AF65-F5344CB8AC3E}">
        <p14:creationId xmlns:p14="http://schemas.microsoft.com/office/powerpoint/2010/main" val="3222525179"/>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646331"/>
          </a:xfrm>
          <a:prstGeom prst="rect">
            <a:avLst/>
          </a:prstGeom>
          <a:ln>
            <a:solidFill>
              <a:srgbClr val="00B0F0"/>
            </a:solidFill>
          </a:ln>
        </p:spPr>
        <p:txBody>
          <a:bodyPr wrap="square">
            <a:spAutoFit/>
          </a:bodyPr>
          <a:lstStyle/>
          <a:p>
            <a:pPr algn="ctr"/>
            <a:r>
              <a:rPr lang="pt-BR">
                <a:solidFill>
                  <a:srgbClr val="00B0F0"/>
                </a:solidFill>
                <a:latin typeface="Times New Roman" panose="02020603050405020304" pitchFamily="18" charset="0"/>
                <a:cs typeface="Times New Roman" panose="02020603050405020304" pitchFamily="18" charset="0"/>
              </a:rPr>
              <a:t>§3. PHƯƠNG TRÌNH VÀ HỆ PHƯƠNG TRÌNH</a:t>
            </a:r>
            <a:endParaRPr lang="en-US">
              <a:solidFill>
                <a:srgbClr val="00B0F0"/>
              </a:solidFill>
              <a:latin typeface="Times New Roman" panose="02020603050405020304" pitchFamily="18" charset="0"/>
              <a:cs typeface="Times New Roman" panose="02020603050405020304" pitchFamily="18" charset="0"/>
            </a:endParaRPr>
          </a:p>
          <a:p>
            <a:pPr algn="ctr"/>
            <a:r>
              <a:rPr lang="pt-BR">
                <a:solidFill>
                  <a:srgbClr val="00B0F0"/>
                </a:solidFill>
                <a:latin typeface="Times New Roman" panose="02020603050405020304" pitchFamily="18" charset="0"/>
                <a:cs typeface="Times New Roman" panose="02020603050405020304" pitchFamily="18" charset="0"/>
              </a:rPr>
              <a:t>BẬC NHẤT NHIỀU ẨN </a:t>
            </a:r>
            <a:endParaRPr lang="en-US">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55636" y="1074192"/>
            <a:ext cx="9002470" cy="1316083"/>
          </a:xfrm>
          <a:prstGeom prst="rect">
            <a:avLst/>
          </a:prstGeom>
        </p:spPr>
      </p:pic>
    </p:spTree>
    <p:extLst>
      <p:ext uri="{BB962C8B-B14F-4D97-AF65-F5344CB8AC3E}">
        <p14:creationId xmlns:p14="http://schemas.microsoft.com/office/powerpoint/2010/main" val="4239636846"/>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6" name="Picture 5"/>
          <p:cNvPicPr>
            <a:picLocks noChangeAspect="1"/>
          </p:cNvPicPr>
          <p:nvPr/>
        </p:nvPicPr>
        <p:blipFill>
          <a:blip r:embed="rId3"/>
          <a:stretch>
            <a:fillRect/>
          </a:stretch>
        </p:blipFill>
        <p:spPr>
          <a:xfrm>
            <a:off x="487609" y="1251689"/>
            <a:ext cx="9184785" cy="909620"/>
          </a:xfrm>
          <a:prstGeom prst="rect">
            <a:avLst/>
          </a:prstGeom>
          <a:ln>
            <a:solidFill>
              <a:srgbClr val="92D050"/>
            </a:solidFill>
          </a:ln>
        </p:spPr>
      </p:pic>
      <p:graphicFrame>
        <p:nvGraphicFramePr>
          <p:cNvPr id="7" name="Object 6"/>
          <p:cNvGraphicFramePr>
            <a:graphicFrameLocks noChangeAspect="1"/>
          </p:cNvGraphicFramePr>
          <p:nvPr>
            <p:extLst>
              <p:ext uri="{D42A27DB-BD31-4B8C-83A1-F6EECF244321}">
                <p14:modId xmlns:p14="http://schemas.microsoft.com/office/powerpoint/2010/main" val="4120330329"/>
              </p:ext>
            </p:extLst>
          </p:nvPr>
        </p:nvGraphicFramePr>
        <p:xfrm>
          <a:off x="1984545" y="2460514"/>
          <a:ext cx="2909894" cy="586322"/>
        </p:xfrm>
        <a:graphic>
          <a:graphicData uri="http://schemas.openxmlformats.org/presentationml/2006/ole">
            <mc:AlternateContent xmlns:mc="http://schemas.openxmlformats.org/markup-compatibility/2006">
              <mc:Choice xmlns:v="urn:schemas-microsoft-com:vml" Requires="v">
                <p:oleObj spid="_x0000_s177198" name="Equation" r:id="rId4" imgW="1282700" imgH="254000" progId="Equation.DSMT4">
                  <p:embed/>
                </p:oleObj>
              </mc:Choice>
              <mc:Fallback>
                <p:oleObj name="Equation" r:id="rId4" imgW="1282700" imgH="25400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4545" y="2460514"/>
                        <a:ext cx="2909894" cy="586322"/>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719395964"/>
              </p:ext>
            </p:extLst>
          </p:nvPr>
        </p:nvGraphicFramePr>
        <p:xfrm>
          <a:off x="1661762" y="3232532"/>
          <a:ext cx="3691659" cy="1216076"/>
        </p:xfrm>
        <a:graphic>
          <a:graphicData uri="http://schemas.openxmlformats.org/presentationml/2006/ole">
            <mc:AlternateContent xmlns:mc="http://schemas.openxmlformats.org/markup-compatibility/2006">
              <mc:Choice xmlns:v="urn:schemas-microsoft-com:vml" Requires="v">
                <p:oleObj spid="_x0000_s177199" name="Equation" r:id="rId6" imgW="1625600" imgH="533400" progId="Equation.DSMT4">
                  <p:embed/>
                </p:oleObj>
              </mc:Choice>
              <mc:Fallback>
                <p:oleObj name="Equation" r:id="rId6" imgW="1625600" imgH="5334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61762" y="3232532"/>
                        <a:ext cx="3691659" cy="1216076"/>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117118994"/>
              </p:ext>
            </p:extLst>
          </p:nvPr>
        </p:nvGraphicFramePr>
        <p:xfrm>
          <a:off x="1661762" y="4644049"/>
          <a:ext cx="2562446" cy="1107498"/>
        </p:xfrm>
        <a:graphic>
          <a:graphicData uri="http://schemas.openxmlformats.org/presentationml/2006/ole">
            <mc:AlternateContent xmlns:mc="http://schemas.openxmlformats.org/markup-compatibility/2006">
              <mc:Choice xmlns:v="urn:schemas-microsoft-com:vml" Requires="v">
                <p:oleObj spid="_x0000_s177200" name="Equation" r:id="rId8" imgW="1117115" imgH="482391" progId="Equation.DSMT4">
                  <p:embed/>
                </p:oleObj>
              </mc:Choice>
              <mc:Fallback>
                <p:oleObj name="Equation" r:id="rId8" imgW="1117115" imgH="482391"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61762" y="4644049"/>
                        <a:ext cx="2562446" cy="110749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589007634"/>
              </p:ext>
            </p:extLst>
          </p:nvPr>
        </p:nvGraphicFramePr>
        <p:xfrm>
          <a:off x="1683476" y="5946988"/>
          <a:ext cx="1259509" cy="390882"/>
        </p:xfrm>
        <a:graphic>
          <a:graphicData uri="http://schemas.openxmlformats.org/presentationml/2006/ole">
            <mc:AlternateContent xmlns:mc="http://schemas.openxmlformats.org/markup-compatibility/2006">
              <mc:Choice xmlns:v="urn:schemas-microsoft-com:vml" Requires="v">
                <p:oleObj spid="_x0000_s177201" name="Equation" r:id="rId10" imgW="545626" imgH="177646" progId="Equation.DSMT4">
                  <p:embed/>
                </p:oleObj>
              </mc:Choice>
              <mc:Fallback>
                <p:oleObj name="Equation" r:id="rId10" imgW="545626" imgH="177646"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83476" y="5946988"/>
                        <a:ext cx="1259509" cy="390882"/>
                      </a:xfrm>
                      <a:prstGeom prst="rect">
                        <a:avLst/>
                      </a:prstGeom>
                      <a:noFill/>
                    </p:spPr>
                  </p:pic>
                </p:oleObj>
              </mc:Fallback>
            </mc:AlternateContent>
          </a:graphicData>
        </a:graphic>
      </p:graphicFrame>
    </p:spTree>
    <p:extLst>
      <p:ext uri="{BB962C8B-B14F-4D97-AF65-F5344CB8AC3E}">
        <p14:creationId xmlns:p14="http://schemas.microsoft.com/office/powerpoint/2010/main" val="260279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3"/>
          <a:stretch>
            <a:fillRect/>
          </a:stretch>
        </p:blipFill>
        <p:spPr>
          <a:xfrm>
            <a:off x="617350" y="1417942"/>
            <a:ext cx="10164060" cy="1006603"/>
          </a:xfrm>
          <a:prstGeom prst="rect">
            <a:avLst/>
          </a:prstGeom>
          <a:ln>
            <a:solidFill>
              <a:srgbClr val="92D050"/>
            </a:solidFill>
          </a:ln>
        </p:spPr>
      </p:pic>
      <p:graphicFrame>
        <p:nvGraphicFramePr>
          <p:cNvPr id="3" name="Object 2"/>
          <p:cNvGraphicFramePr>
            <a:graphicFrameLocks noChangeAspect="1"/>
          </p:cNvGraphicFramePr>
          <p:nvPr>
            <p:extLst>
              <p:ext uri="{D42A27DB-BD31-4B8C-83A1-F6EECF244321}">
                <p14:modId xmlns:p14="http://schemas.microsoft.com/office/powerpoint/2010/main" val="508614994"/>
              </p:ext>
            </p:extLst>
          </p:nvPr>
        </p:nvGraphicFramePr>
        <p:xfrm>
          <a:off x="3227466" y="2736849"/>
          <a:ext cx="3510936" cy="672308"/>
        </p:xfrm>
        <a:graphic>
          <a:graphicData uri="http://schemas.openxmlformats.org/presentationml/2006/ole">
            <mc:AlternateContent xmlns:mc="http://schemas.openxmlformats.org/markup-compatibility/2006">
              <mc:Choice xmlns:v="urn:schemas-microsoft-com:vml" Requires="v">
                <p:oleObj spid="_x0000_s179244" name="Equation" r:id="rId4" imgW="1333500" imgH="254000" progId="Equation.DSMT4">
                  <p:embed/>
                </p:oleObj>
              </mc:Choice>
              <mc:Fallback>
                <p:oleObj name="Equation" r:id="rId4" imgW="1333500" imgH="254000" progId="Equation.DSMT4">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7466" y="2736849"/>
                        <a:ext cx="3510936" cy="672308"/>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086392721"/>
              </p:ext>
            </p:extLst>
          </p:nvPr>
        </p:nvGraphicFramePr>
        <p:xfrm>
          <a:off x="2757136" y="3589699"/>
          <a:ext cx="3610542" cy="1269916"/>
        </p:xfrm>
        <a:graphic>
          <a:graphicData uri="http://schemas.openxmlformats.org/presentationml/2006/ole">
            <mc:AlternateContent xmlns:mc="http://schemas.openxmlformats.org/markup-compatibility/2006">
              <mc:Choice xmlns:v="urn:schemas-microsoft-com:vml" Requires="v">
                <p:oleObj spid="_x0000_s179245" name="Equation" r:id="rId6" imgW="1371600" imgH="482600" progId="Equation.DSMT4">
                  <p:embed/>
                </p:oleObj>
              </mc:Choice>
              <mc:Fallback>
                <p:oleObj name="Equation" r:id="rId6" imgW="1371600" imgH="482600" progId="Equation.DSMT4">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57136" y="3589699"/>
                        <a:ext cx="3610542" cy="1269916"/>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830924845"/>
              </p:ext>
            </p:extLst>
          </p:nvPr>
        </p:nvGraphicFramePr>
        <p:xfrm>
          <a:off x="2757136" y="4810390"/>
          <a:ext cx="3093350" cy="1271400"/>
        </p:xfrm>
        <a:graphic>
          <a:graphicData uri="http://schemas.openxmlformats.org/presentationml/2006/ole">
            <mc:AlternateContent xmlns:mc="http://schemas.openxmlformats.org/markup-compatibility/2006">
              <mc:Choice xmlns:v="urn:schemas-microsoft-com:vml" Requires="v">
                <p:oleObj spid="_x0000_s179246" name="Equation" r:id="rId8" imgW="1180800" imgH="482400" progId="Equation.DSMT4">
                  <p:embed/>
                </p:oleObj>
              </mc:Choice>
              <mc:Fallback>
                <p:oleObj name="Equation" r:id="rId8" imgW="1180800" imgH="482400" progId="Equation.DSMT4">
                  <p:embed/>
                  <p:pic>
                    <p:nvPicPr>
                      <p:cNvPr id="0" name="Object 1"/>
                      <p:cNvPicPr>
                        <a:picLocks noChangeAspect="1" noChangeArrowheads="1"/>
                      </p:cNvPicPr>
                      <p:nvPr/>
                    </p:nvPicPr>
                    <p:blipFill>
                      <a:blip r:embed="rId9"/>
                      <a:srcRect/>
                      <a:stretch>
                        <a:fillRect/>
                      </a:stretch>
                    </p:blipFill>
                    <p:spPr bwMode="auto">
                      <a:xfrm>
                        <a:off x="2757136" y="4810390"/>
                        <a:ext cx="3093350" cy="1271400"/>
                      </a:xfrm>
                      <a:prstGeom prst="rect">
                        <a:avLst/>
                      </a:prstGeom>
                      <a:noFill/>
                    </p:spPr>
                  </p:pic>
                </p:oleObj>
              </mc:Fallback>
            </mc:AlternateContent>
          </a:graphicData>
        </a:graphic>
      </p:graphicFrame>
      <p:sp>
        <p:nvSpPr>
          <p:cNvPr id="7" name="Rectangle 4"/>
          <p:cNvSpPr>
            <a:spLocks noChangeArrowheads="1"/>
          </p:cNvSpPr>
          <p:nvPr/>
        </p:nvSpPr>
        <p:spPr bwMode="auto">
          <a:xfrm>
            <a:off x="1482436" y="2826326"/>
            <a:ext cx="14266315" cy="813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3328898149"/>
              </p:ext>
            </p:extLst>
          </p:nvPr>
        </p:nvGraphicFramePr>
        <p:xfrm>
          <a:off x="2757136" y="6081790"/>
          <a:ext cx="1364712" cy="466568"/>
        </p:xfrm>
        <a:graphic>
          <a:graphicData uri="http://schemas.openxmlformats.org/presentationml/2006/ole">
            <mc:AlternateContent xmlns:mc="http://schemas.openxmlformats.org/markup-compatibility/2006">
              <mc:Choice xmlns:v="urn:schemas-microsoft-com:vml" Requires="v">
                <p:oleObj spid="_x0000_s179247" name="Equation" r:id="rId10" imgW="520560" imgH="177480" progId="Equation.DSMT4">
                  <p:embed/>
                </p:oleObj>
              </mc:Choice>
              <mc:Fallback>
                <p:oleObj name="Equation" r:id="rId10" imgW="520560" imgH="177480" progId="Equation.DSMT4">
                  <p:embed/>
                  <p:pic>
                    <p:nvPicPr>
                      <p:cNvPr id="6" name="Object 5"/>
                      <p:cNvPicPr>
                        <a:picLocks noChangeAspect="1" noChangeArrowheads="1"/>
                      </p:cNvPicPr>
                      <p:nvPr/>
                    </p:nvPicPr>
                    <p:blipFill>
                      <a:blip r:embed="rId11"/>
                      <a:srcRect/>
                      <a:stretch>
                        <a:fillRect/>
                      </a:stretch>
                    </p:blipFill>
                    <p:spPr bwMode="auto">
                      <a:xfrm>
                        <a:off x="2757136" y="6081790"/>
                        <a:ext cx="1364712" cy="466568"/>
                      </a:xfrm>
                      <a:prstGeom prst="rect">
                        <a:avLst/>
                      </a:prstGeom>
                      <a:noFill/>
                    </p:spPr>
                  </p:pic>
                </p:oleObj>
              </mc:Fallback>
            </mc:AlternateContent>
          </a:graphicData>
        </a:graphic>
      </p:graphicFrame>
    </p:spTree>
    <p:extLst>
      <p:ext uri="{BB962C8B-B14F-4D97-AF65-F5344CB8AC3E}">
        <p14:creationId xmlns:p14="http://schemas.microsoft.com/office/powerpoint/2010/main" val="245017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3" name="Picture 2"/>
          <p:cNvPicPr>
            <a:picLocks noChangeAspect="1"/>
          </p:cNvPicPr>
          <p:nvPr/>
        </p:nvPicPr>
        <p:blipFill>
          <a:blip r:embed="rId3"/>
          <a:stretch>
            <a:fillRect/>
          </a:stretch>
        </p:blipFill>
        <p:spPr>
          <a:xfrm>
            <a:off x="912987" y="1236344"/>
            <a:ext cx="10033484" cy="1392556"/>
          </a:xfrm>
          <a:prstGeom prst="rect">
            <a:avLst/>
          </a:prstGeom>
          <a:ln>
            <a:solidFill>
              <a:srgbClr val="00B050"/>
            </a:solidFill>
          </a:ln>
        </p:spPr>
      </p:pic>
      <p:graphicFrame>
        <p:nvGraphicFramePr>
          <p:cNvPr id="5" name="Object 4"/>
          <p:cNvGraphicFramePr>
            <a:graphicFrameLocks noChangeAspect="1"/>
          </p:cNvGraphicFramePr>
          <p:nvPr>
            <p:extLst>
              <p:ext uri="{D42A27DB-BD31-4B8C-83A1-F6EECF244321}">
                <p14:modId xmlns:p14="http://schemas.microsoft.com/office/powerpoint/2010/main" val="4215903985"/>
              </p:ext>
            </p:extLst>
          </p:nvPr>
        </p:nvGraphicFramePr>
        <p:xfrm>
          <a:off x="1790801" y="3095760"/>
          <a:ext cx="1524000" cy="917575"/>
        </p:xfrm>
        <a:graphic>
          <a:graphicData uri="http://schemas.openxmlformats.org/presentationml/2006/ole">
            <mc:AlternateContent xmlns:mc="http://schemas.openxmlformats.org/markup-compatibility/2006">
              <mc:Choice xmlns:v="urn:schemas-microsoft-com:vml" Requires="v">
                <p:oleObj spid="_x0000_s200709" name="Equation" r:id="rId4" imgW="761760" imgH="457200" progId="Equation.DSMT4">
                  <p:embed/>
                </p:oleObj>
              </mc:Choice>
              <mc:Fallback>
                <p:oleObj name="Equation" r:id="rId4" imgW="761760" imgH="457200" progId="Equation.DSMT4">
                  <p:embed/>
                  <p:pic>
                    <p:nvPicPr>
                      <p:cNvPr id="5" name="Object 4"/>
                      <p:cNvPicPr>
                        <a:picLocks noChangeAspect="1" noChangeArrowheads="1"/>
                      </p:cNvPicPr>
                      <p:nvPr/>
                    </p:nvPicPr>
                    <p:blipFill>
                      <a:blip r:embed="rId5"/>
                      <a:srcRect/>
                      <a:stretch>
                        <a:fillRect/>
                      </a:stretch>
                    </p:blipFill>
                    <p:spPr bwMode="auto">
                      <a:xfrm>
                        <a:off x="1790801" y="3095760"/>
                        <a:ext cx="1524000" cy="917575"/>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365732650"/>
              </p:ext>
            </p:extLst>
          </p:nvPr>
        </p:nvGraphicFramePr>
        <p:xfrm>
          <a:off x="1694008" y="4149904"/>
          <a:ext cx="1576387" cy="877887"/>
        </p:xfrm>
        <a:graphic>
          <a:graphicData uri="http://schemas.openxmlformats.org/presentationml/2006/ole">
            <mc:AlternateContent xmlns:mc="http://schemas.openxmlformats.org/markup-compatibility/2006">
              <mc:Choice xmlns:v="urn:schemas-microsoft-com:vml" Requires="v">
                <p:oleObj spid="_x0000_s200710" name="Equation" r:id="rId6" imgW="825480" imgH="457200" progId="Equation.DSMT4">
                  <p:embed/>
                </p:oleObj>
              </mc:Choice>
              <mc:Fallback>
                <p:oleObj name="Equation" r:id="rId6" imgW="825480" imgH="457200" progId="Equation.DSMT4">
                  <p:embed/>
                  <p:pic>
                    <p:nvPicPr>
                      <p:cNvPr id="6" name="Object 5"/>
                      <p:cNvPicPr>
                        <a:picLocks noChangeAspect="1" noChangeArrowheads="1"/>
                      </p:cNvPicPr>
                      <p:nvPr/>
                    </p:nvPicPr>
                    <p:blipFill>
                      <a:blip r:embed="rId7"/>
                      <a:srcRect/>
                      <a:stretch>
                        <a:fillRect/>
                      </a:stretch>
                    </p:blipFill>
                    <p:spPr bwMode="auto">
                      <a:xfrm>
                        <a:off x="1694008" y="4149904"/>
                        <a:ext cx="1576387" cy="877887"/>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740622431"/>
              </p:ext>
            </p:extLst>
          </p:nvPr>
        </p:nvGraphicFramePr>
        <p:xfrm>
          <a:off x="1690832" y="5175349"/>
          <a:ext cx="1579563" cy="877888"/>
        </p:xfrm>
        <a:graphic>
          <a:graphicData uri="http://schemas.openxmlformats.org/presentationml/2006/ole">
            <mc:AlternateContent xmlns:mc="http://schemas.openxmlformats.org/markup-compatibility/2006">
              <mc:Choice xmlns:v="urn:schemas-microsoft-com:vml" Requires="v">
                <p:oleObj spid="_x0000_s200711" name="Equation" r:id="rId8" imgW="825480" imgH="457200" progId="Equation.DSMT4">
                  <p:embed/>
                </p:oleObj>
              </mc:Choice>
              <mc:Fallback>
                <p:oleObj name="Equation" r:id="rId8" imgW="825480" imgH="457200" progId="Equation.DSMT4">
                  <p:embed/>
                  <p:pic>
                    <p:nvPicPr>
                      <p:cNvPr id="7" name="Object 6"/>
                      <p:cNvPicPr>
                        <a:picLocks noChangeAspect="1" noChangeArrowheads="1"/>
                      </p:cNvPicPr>
                      <p:nvPr/>
                    </p:nvPicPr>
                    <p:blipFill>
                      <a:blip r:embed="rId9"/>
                      <a:srcRect/>
                      <a:stretch>
                        <a:fillRect/>
                      </a:stretch>
                    </p:blipFill>
                    <p:spPr bwMode="auto">
                      <a:xfrm>
                        <a:off x="1690832" y="5175349"/>
                        <a:ext cx="1579563" cy="877888"/>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150150608"/>
              </p:ext>
            </p:extLst>
          </p:nvPr>
        </p:nvGraphicFramePr>
        <p:xfrm>
          <a:off x="8730412" y="3503850"/>
          <a:ext cx="1054533" cy="1287669"/>
        </p:xfrm>
        <a:graphic>
          <a:graphicData uri="http://schemas.openxmlformats.org/presentationml/2006/ole">
            <mc:AlternateContent xmlns:mc="http://schemas.openxmlformats.org/markup-compatibility/2006">
              <mc:Choice xmlns:v="urn:schemas-microsoft-com:vml" Requires="v">
                <p:oleObj spid="_x0000_s200712" name="Equation" r:id="rId10" imgW="685800" imgH="838080" progId="Equation.DSMT4">
                  <p:embed/>
                </p:oleObj>
              </mc:Choice>
              <mc:Fallback>
                <p:oleObj name="Equation" r:id="rId10" imgW="685800" imgH="838080" progId="Equation.DSMT4">
                  <p:embed/>
                  <p:pic>
                    <p:nvPicPr>
                      <p:cNvPr id="8" name="Object 7"/>
                      <p:cNvPicPr>
                        <a:picLocks noChangeAspect="1" noChangeArrowheads="1"/>
                      </p:cNvPicPr>
                      <p:nvPr/>
                    </p:nvPicPr>
                    <p:blipFill>
                      <a:blip r:embed="rId11"/>
                      <a:srcRect/>
                      <a:stretch>
                        <a:fillRect/>
                      </a:stretch>
                    </p:blipFill>
                    <p:spPr bwMode="auto">
                      <a:xfrm>
                        <a:off x="8730412" y="3503850"/>
                        <a:ext cx="1054533" cy="1287669"/>
                      </a:xfrm>
                      <a:prstGeom prst="rect">
                        <a:avLst/>
                      </a:prstGeom>
                      <a:noFill/>
                    </p:spPr>
                  </p:pic>
                </p:oleObj>
              </mc:Fallback>
            </mc:AlternateContent>
          </a:graphicData>
        </a:graphic>
      </p:graphicFrame>
      <p:sp>
        <p:nvSpPr>
          <p:cNvPr id="9" name="Rectangle 8"/>
          <p:cNvSpPr/>
          <p:nvPr/>
        </p:nvSpPr>
        <p:spPr>
          <a:xfrm>
            <a:off x="4821383" y="3963019"/>
            <a:ext cx="4181918" cy="369332"/>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Hệ phương trình có nghiệm duy nhất </a:t>
            </a:r>
            <a:endParaRPr lang="en-US"/>
          </a:p>
        </p:txBody>
      </p:sp>
    </p:spTree>
    <p:extLst>
      <p:ext uri="{BB962C8B-B14F-4D97-AF65-F5344CB8AC3E}">
        <p14:creationId xmlns:p14="http://schemas.microsoft.com/office/powerpoint/2010/main" val="406847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80">
                                          <p:stCondLst>
                                            <p:cond delay="0"/>
                                          </p:stCondLst>
                                        </p:cTn>
                                        <p:tgtEl>
                                          <p:spTgt spid="9"/>
                                        </p:tgtEl>
                                      </p:cBhvr>
                                    </p:animEffect>
                                    <p:anim calcmode="lin" valueType="num">
                                      <p:cBhvr>
                                        <p:cTn id="2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8" dur="26">
                                          <p:stCondLst>
                                            <p:cond delay="650"/>
                                          </p:stCondLst>
                                        </p:cTn>
                                        <p:tgtEl>
                                          <p:spTgt spid="9"/>
                                        </p:tgtEl>
                                      </p:cBhvr>
                                      <p:to x="100000" y="60000"/>
                                    </p:animScale>
                                    <p:animScale>
                                      <p:cBhvr>
                                        <p:cTn id="29" dur="166" decel="50000">
                                          <p:stCondLst>
                                            <p:cond delay="676"/>
                                          </p:stCondLst>
                                        </p:cTn>
                                        <p:tgtEl>
                                          <p:spTgt spid="9"/>
                                        </p:tgtEl>
                                      </p:cBhvr>
                                      <p:to x="100000" y="100000"/>
                                    </p:animScale>
                                    <p:animScale>
                                      <p:cBhvr>
                                        <p:cTn id="30" dur="26">
                                          <p:stCondLst>
                                            <p:cond delay="1312"/>
                                          </p:stCondLst>
                                        </p:cTn>
                                        <p:tgtEl>
                                          <p:spTgt spid="9"/>
                                        </p:tgtEl>
                                      </p:cBhvr>
                                      <p:to x="100000" y="80000"/>
                                    </p:animScale>
                                    <p:animScale>
                                      <p:cBhvr>
                                        <p:cTn id="31" dur="166" decel="50000">
                                          <p:stCondLst>
                                            <p:cond delay="1338"/>
                                          </p:stCondLst>
                                        </p:cTn>
                                        <p:tgtEl>
                                          <p:spTgt spid="9"/>
                                        </p:tgtEl>
                                      </p:cBhvr>
                                      <p:to x="100000" y="100000"/>
                                    </p:animScale>
                                    <p:animScale>
                                      <p:cBhvr>
                                        <p:cTn id="32" dur="26">
                                          <p:stCondLst>
                                            <p:cond delay="1642"/>
                                          </p:stCondLst>
                                        </p:cTn>
                                        <p:tgtEl>
                                          <p:spTgt spid="9"/>
                                        </p:tgtEl>
                                      </p:cBhvr>
                                      <p:to x="100000" y="90000"/>
                                    </p:animScale>
                                    <p:animScale>
                                      <p:cBhvr>
                                        <p:cTn id="33" dur="166" decel="50000">
                                          <p:stCondLst>
                                            <p:cond delay="1668"/>
                                          </p:stCondLst>
                                        </p:cTn>
                                        <p:tgtEl>
                                          <p:spTgt spid="9"/>
                                        </p:tgtEl>
                                      </p:cBhvr>
                                      <p:to x="100000" y="100000"/>
                                    </p:animScale>
                                    <p:animScale>
                                      <p:cBhvr>
                                        <p:cTn id="34" dur="26">
                                          <p:stCondLst>
                                            <p:cond delay="1808"/>
                                          </p:stCondLst>
                                        </p:cTn>
                                        <p:tgtEl>
                                          <p:spTgt spid="9"/>
                                        </p:tgtEl>
                                      </p:cBhvr>
                                      <p:to x="100000" y="95000"/>
                                    </p:animScale>
                                    <p:animScale>
                                      <p:cBhvr>
                                        <p:cTn id="35" dur="166" decel="50000">
                                          <p:stCondLst>
                                            <p:cond delay="1834"/>
                                          </p:stCondLst>
                                        </p:cTn>
                                        <p:tgtEl>
                                          <p:spTgt spid="9"/>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3"/>
          <a:stretch>
            <a:fillRect/>
          </a:stretch>
        </p:blipFill>
        <p:spPr>
          <a:xfrm>
            <a:off x="418337" y="1147294"/>
            <a:ext cx="9097163" cy="1194123"/>
          </a:xfrm>
          <a:prstGeom prst="rect">
            <a:avLst/>
          </a:prstGeom>
          <a:ln>
            <a:solidFill>
              <a:srgbClr val="00B050"/>
            </a:solidFill>
          </a:ln>
        </p:spPr>
      </p:pic>
      <p:graphicFrame>
        <p:nvGraphicFramePr>
          <p:cNvPr id="3" name="Object 2"/>
          <p:cNvGraphicFramePr>
            <a:graphicFrameLocks noChangeAspect="1"/>
          </p:cNvGraphicFramePr>
          <p:nvPr>
            <p:extLst>
              <p:ext uri="{D42A27DB-BD31-4B8C-83A1-F6EECF244321}">
                <p14:modId xmlns:p14="http://schemas.microsoft.com/office/powerpoint/2010/main" val="3830390487"/>
              </p:ext>
            </p:extLst>
          </p:nvPr>
        </p:nvGraphicFramePr>
        <p:xfrm>
          <a:off x="3198991" y="2931271"/>
          <a:ext cx="1887591" cy="530885"/>
        </p:xfrm>
        <a:graphic>
          <a:graphicData uri="http://schemas.openxmlformats.org/presentationml/2006/ole">
            <mc:AlternateContent xmlns:mc="http://schemas.openxmlformats.org/markup-compatibility/2006">
              <mc:Choice xmlns:v="urn:schemas-microsoft-com:vml" Requires="v">
                <p:oleObj spid="_x0000_s199694" name="Equation" r:id="rId4" imgW="914400" imgH="254000" progId="Equation.DSMT4">
                  <p:embed/>
                </p:oleObj>
              </mc:Choice>
              <mc:Fallback>
                <p:oleObj name="Equation" r:id="rId4" imgW="914400" imgH="25400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98991" y="2931271"/>
                        <a:ext cx="1887591" cy="530885"/>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083206835"/>
              </p:ext>
            </p:extLst>
          </p:nvPr>
        </p:nvGraphicFramePr>
        <p:xfrm>
          <a:off x="2845067" y="3666257"/>
          <a:ext cx="2241515" cy="963458"/>
        </p:xfrm>
        <a:graphic>
          <a:graphicData uri="http://schemas.openxmlformats.org/presentationml/2006/ole">
            <mc:AlternateContent xmlns:mc="http://schemas.openxmlformats.org/markup-compatibility/2006">
              <mc:Choice xmlns:v="urn:schemas-microsoft-com:vml" Requires="v">
                <p:oleObj spid="_x0000_s199695" name="Equation" r:id="rId6" imgW="1079500" imgH="457200" progId="Equation.DSMT4">
                  <p:embed/>
                </p:oleObj>
              </mc:Choice>
              <mc:Fallback>
                <p:oleObj name="Equation" r:id="rId6" imgW="1079500" imgH="4572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45067" y="3666257"/>
                        <a:ext cx="2241515" cy="963458"/>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678181996"/>
              </p:ext>
            </p:extLst>
          </p:nvPr>
        </p:nvGraphicFramePr>
        <p:xfrm>
          <a:off x="2924032" y="4751033"/>
          <a:ext cx="1533668" cy="1710630"/>
        </p:xfrm>
        <a:graphic>
          <a:graphicData uri="http://schemas.openxmlformats.org/presentationml/2006/ole">
            <mc:AlternateContent xmlns:mc="http://schemas.openxmlformats.org/markup-compatibility/2006">
              <mc:Choice xmlns:v="urn:schemas-microsoft-com:vml" Requires="v">
                <p:oleObj spid="_x0000_s199696" name="Equation" r:id="rId8" imgW="749300" imgH="838200" progId="Equation.DSMT4">
                  <p:embed/>
                </p:oleObj>
              </mc:Choice>
              <mc:Fallback>
                <p:oleObj name="Equation" r:id="rId8" imgW="749300" imgH="838200"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24032" y="4751033"/>
                        <a:ext cx="1533668" cy="171063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197595057"/>
              </p:ext>
            </p:extLst>
          </p:nvPr>
        </p:nvGraphicFramePr>
        <p:xfrm>
          <a:off x="8350546" y="3988103"/>
          <a:ext cx="259684" cy="641572"/>
        </p:xfrm>
        <a:graphic>
          <a:graphicData uri="http://schemas.openxmlformats.org/presentationml/2006/ole">
            <mc:AlternateContent xmlns:mc="http://schemas.openxmlformats.org/markup-compatibility/2006">
              <mc:Choice xmlns:v="urn:schemas-microsoft-com:vml" Requires="v">
                <p:oleObj spid="_x0000_s199697" name="Equation" r:id="rId10" imgW="152334" imgH="393529" progId="Equation.DSMT4">
                  <p:embed/>
                </p:oleObj>
              </mc:Choice>
              <mc:Fallback>
                <p:oleObj name="Equation" r:id="rId10" imgW="152334" imgH="393529"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50546" y="3988103"/>
                        <a:ext cx="259684" cy="641572"/>
                      </a:xfrm>
                      <a:prstGeom prst="rect">
                        <a:avLst/>
                      </a:prstGeom>
                      <a:noFill/>
                    </p:spPr>
                  </p:pic>
                </p:oleObj>
              </mc:Fallback>
            </mc:AlternateContent>
          </a:graphicData>
        </a:graphic>
      </p:graphicFrame>
      <p:sp>
        <p:nvSpPr>
          <p:cNvPr id="8" name="Rectangle 5"/>
          <p:cNvSpPr>
            <a:spLocks noChangeArrowheads="1"/>
          </p:cNvSpPr>
          <p:nvPr/>
        </p:nvSpPr>
        <p:spPr bwMode="auto">
          <a:xfrm>
            <a:off x="1032699" y="2931271"/>
            <a:ext cx="96073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 có: </a:t>
            </a:r>
            <a:endParaRPr kumimoji="0" lang="fr-FR"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8"/>
          <p:cNvSpPr>
            <a:spLocks noChangeArrowheads="1"/>
          </p:cNvSpPr>
          <p:nvPr/>
        </p:nvSpPr>
        <p:spPr bwMode="auto">
          <a:xfrm>
            <a:off x="5867402" y="4147986"/>
            <a:ext cx="248314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Vậy tổng các nghiệm là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07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
                                          </p:val>
                                        </p:tav>
                                        <p:tav tm="100000">
                                          <p:val>
                                            <p:strVal val="#ppt_x"/>
                                          </p:val>
                                        </p:tav>
                                      </p:tavLst>
                                    </p:anim>
                                    <p:anim calcmode="lin" valueType="num">
                                      <p:cBhvr>
                                        <p:cTn id="4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3"/>
          <a:stretch>
            <a:fillRect/>
          </a:stretch>
        </p:blipFill>
        <p:spPr>
          <a:xfrm>
            <a:off x="832846" y="1220515"/>
            <a:ext cx="9033581" cy="788393"/>
          </a:xfrm>
          <a:prstGeom prst="rect">
            <a:avLst/>
          </a:prstGeom>
          <a:ln>
            <a:solidFill>
              <a:srgbClr val="92D050"/>
            </a:solidFill>
          </a:ln>
        </p:spPr>
      </p:pic>
      <p:graphicFrame>
        <p:nvGraphicFramePr>
          <p:cNvPr id="5" name="Object 4"/>
          <p:cNvGraphicFramePr>
            <a:graphicFrameLocks noChangeAspect="1"/>
          </p:cNvGraphicFramePr>
          <p:nvPr>
            <p:extLst>
              <p:ext uri="{D42A27DB-BD31-4B8C-83A1-F6EECF244321}">
                <p14:modId xmlns:p14="http://schemas.microsoft.com/office/powerpoint/2010/main" val="1563801485"/>
              </p:ext>
            </p:extLst>
          </p:nvPr>
        </p:nvGraphicFramePr>
        <p:xfrm>
          <a:off x="1679965" y="2915651"/>
          <a:ext cx="1524000" cy="917575"/>
        </p:xfrm>
        <a:graphic>
          <a:graphicData uri="http://schemas.openxmlformats.org/presentationml/2006/ole">
            <mc:AlternateContent xmlns:mc="http://schemas.openxmlformats.org/markup-compatibility/2006">
              <mc:Choice xmlns:v="urn:schemas-microsoft-com:vml" Requires="v">
                <p:oleObj spid="_x0000_s201731" name="Equation" r:id="rId4" imgW="761760" imgH="457200" progId="Equation.DSMT4">
                  <p:embed/>
                </p:oleObj>
              </mc:Choice>
              <mc:Fallback>
                <p:oleObj name="Equation" r:id="rId4" imgW="761760" imgH="457200" progId="Equation.DSMT4">
                  <p:embed/>
                  <p:pic>
                    <p:nvPicPr>
                      <p:cNvPr id="5" name="Object 4"/>
                      <p:cNvPicPr>
                        <a:picLocks noChangeAspect="1" noChangeArrowheads="1"/>
                      </p:cNvPicPr>
                      <p:nvPr/>
                    </p:nvPicPr>
                    <p:blipFill>
                      <a:blip r:embed="rId5"/>
                      <a:srcRect/>
                      <a:stretch>
                        <a:fillRect/>
                      </a:stretch>
                    </p:blipFill>
                    <p:spPr bwMode="auto">
                      <a:xfrm>
                        <a:off x="1679965" y="2915651"/>
                        <a:ext cx="1524000" cy="917575"/>
                      </a:xfrm>
                      <a:prstGeom prst="rect">
                        <a:avLst/>
                      </a:prstGeom>
                      <a:noFill/>
                    </p:spPr>
                  </p:pic>
                </p:oleObj>
              </mc:Fallback>
            </mc:AlternateContent>
          </a:graphicData>
        </a:graphic>
      </p:graphicFrame>
    </p:spTree>
    <p:extLst>
      <p:ext uri="{BB962C8B-B14F-4D97-AF65-F5344CB8AC3E}">
        <p14:creationId xmlns:p14="http://schemas.microsoft.com/office/powerpoint/2010/main" val="4164487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9492" y="400152"/>
            <a:ext cx="3820290"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rotWithShape="1">
          <a:blip r:embed="rId3"/>
          <a:srcRect r="57242" b="668"/>
          <a:stretch/>
        </p:blipFill>
        <p:spPr>
          <a:xfrm>
            <a:off x="474785" y="908029"/>
            <a:ext cx="3711453" cy="877909"/>
          </a:xfrm>
          <a:prstGeom prst="rect">
            <a:avLst/>
          </a:prstGeom>
          <a:ln>
            <a:solidFill>
              <a:srgbClr val="92D050"/>
            </a:solidFill>
          </a:ln>
        </p:spPr>
      </p:pic>
      <mc:AlternateContent xmlns:mc="http://schemas.openxmlformats.org/markup-compatibility/2006">
        <mc:Choice xmlns:a14="http://schemas.microsoft.com/office/drawing/2010/main" Requires="a14">
          <p:sp>
            <p:nvSpPr>
              <p:cNvPr id="3" name="Rectangle 2"/>
              <p:cNvSpPr/>
              <p:nvPr/>
            </p:nvSpPr>
            <p:spPr>
              <a:xfrm>
                <a:off x="8959753" y="908029"/>
                <a:ext cx="2416367" cy="71019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m:rPr>
                          <m:sty m:val="p"/>
                        </m:rPr>
                        <a:rPr lang="en-US">
                          <a:latin typeface="Cambria Math" panose="02040503050406030204" pitchFamily="18" charset="0"/>
                        </a:rPr>
                        <m:t>a</m:t>
                      </m:r>
                      <m:r>
                        <a:rPr lang="en-US" i="0">
                          <a:latin typeface="Cambria Math" panose="02040503050406030204" pitchFamily="18" charset="0"/>
                        </a:rPr>
                        <m:t>) </m:t>
                      </m:r>
                      <m:rad>
                        <m:radPr>
                          <m:degHide m:val="on"/>
                          <m:ctrlPr>
                            <a:rPr lang="en-US" i="1">
                              <a:latin typeface="Cambria Math" panose="02040503050406030204" pitchFamily="18" charset="0"/>
                            </a:rPr>
                          </m:ctrlPr>
                        </m:radPr>
                        <m:deg/>
                        <m:e>
                          <m:r>
                            <m:rPr>
                              <m:sty m:val="p"/>
                            </m:rPr>
                            <a:rPr lang="en-US" i="0">
                              <a:latin typeface="Cambria Math" panose="02040503050406030204" pitchFamily="18" charset="0"/>
                            </a:rPr>
                            <m:t>A</m:t>
                          </m:r>
                        </m:e>
                      </m:rad>
                      <m:r>
                        <a:rPr lang="en-US" i="0">
                          <a:latin typeface="Cambria Math" panose="02040503050406030204" pitchFamily="18" charset="0"/>
                        </a:rPr>
                        <m:t>=</m:t>
                      </m:r>
                      <m:r>
                        <m:rPr>
                          <m:sty m:val="p"/>
                        </m:rPr>
                        <a:rPr lang="en-US" i="0">
                          <a:latin typeface="Cambria Math" panose="02040503050406030204" pitchFamily="18" charset="0"/>
                        </a:rPr>
                        <m:t>B</m:t>
                      </m:r>
                      <m:r>
                        <a:rPr lang="en-US" i="0">
                          <a:latin typeface="Cambria Math" panose="02040503050406030204" pitchFamily="18" charset="0"/>
                        </a:rPr>
                        <m:t>⇔</m:t>
                      </m:r>
                      <m:d>
                        <m:dPr>
                          <m:begChr m:val="{"/>
                          <m:endChr m:val=""/>
                          <m:ctrlPr>
                            <a:rPr lang="en-US" i="1">
                              <a:latin typeface="Cambria Math" panose="02040503050406030204" pitchFamily="18" charset="0"/>
                            </a:rPr>
                          </m:ctrlPr>
                        </m:dPr>
                        <m:e>
                          <m:eqArr>
                            <m:eqArrPr>
                              <m:ctrlPr>
                                <a:rPr lang="en-US" i="1">
                                  <a:latin typeface="Cambria Math" panose="02040503050406030204" pitchFamily="18" charset="0"/>
                                </a:rPr>
                              </m:ctrlPr>
                            </m:eqArrPr>
                            <m:e>
                              <m:r>
                                <a:rPr lang="en-US" i="0">
                                  <a:latin typeface="Cambria Math" panose="02040503050406030204" pitchFamily="18" charset="0"/>
                                </a:rPr>
                                <m:t>&amp;</m:t>
                              </m:r>
                              <m:r>
                                <a:rPr lang="en-US" i="1">
                                  <a:latin typeface="Cambria Math" panose="02040503050406030204" pitchFamily="18" charset="0"/>
                                </a:rPr>
                                <m:t>𝐵</m:t>
                              </m:r>
                              <m:r>
                                <a:rPr lang="en-US" i="0">
                                  <a:latin typeface="Cambria Math" panose="02040503050406030204" pitchFamily="18" charset="0"/>
                                </a:rPr>
                                <m:t>≥0</m:t>
                              </m:r>
                            </m:e>
                            <m:e>
                              <m:r>
                                <a:rPr lang="en-US" i="0">
                                  <a:latin typeface="Cambria Math" panose="02040503050406030204" pitchFamily="18" charset="0"/>
                                </a:rPr>
                                <m:t>&amp;</m:t>
                              </m:r>
                              <m:r>
                                <a:rPr lang="en-US" i="1">
                                  <a:latin typeface="Cambria Math" panose="02040503050406030204" pitchFamily="18" charset="0"/>
                                </a:rPr>
                                <m:t>𝐴</m:t>
                              </m:r>
                              <m:r>
                                <a:rPr lang="en-US" i="0">
                                  <a:latin typeface="Cambria Math" panose="02040503050406030204" pitchFamily="18" charset="0"/>
                                </a:rPr>
                                <m:t>=</m:t>
                              </m:r>
                              <m:sSup>
                                <m:sSupPr>
                                  <m:ctrlPr>
                                    <a:rPr lang="en-US" i="1">
                                      <a:latin typeface="Cambria Math" panose="02040503050406030204" pitchFamily="18" charset="0"/>
                                    </a:rPr>
                                  </m:ctrlPr>
                                </m:sSupPr>
                                <m:e>
                                  <m:r>
                                    <m:rPr>
                                      <m:sty m:val="p"/>
                                    </m:rPr>
                                    <a:rPr lang="en-US" i="0">
                                      <a:latin typeface="Cambria Math" panose="02040503050406030204" pitchFamily="18" charset="0"/>
                                    </a:rPr>
                                    <m:t>B</m:t>
                                  </m:r>
                                </m:e>
                                <m:sup>
                                  <m:r>
                                    <a:rPr lang="en-US" i="0">
                                      <a:latin typeface="Cambria Math" panose="02040503050406030204" pitchFamily="18" charset="0"/>
                                    </a:rPr>
                                    <m:t>2</m:t>
                                  </m:r>
                                </m:sup>
                              </m:sSup>
                            </m:e>
                          </m:eqArr>
                        </m:e>
                      </m:d>
                    </m:oMath>
                  </m:oMathPara>
                </a14:m>
                <a:endParaRPr lang="en-US"/>
              </a:p>
            </p:txBody>
          </p:sp>
        </mc:Choice>
        <mc:Fallback>
          <p:sp>
            <p:nvSpPr>
              <p:cNvPr id="3" name="Rectangle 2"/>
              <p:cNvSpPr>
                <a:spLocks noRot="1" noChangeAspect="1" noMove="1" noResize="1" noEditPoints="1" noAdjustHandles="1" noChangeArrowheads="1" noChangeShapeType="1" noTextEdit="1"/>
              </p:cNvSpPr>
              <p:nvPr/>
            </p:nvSpPr>
            <p:spPr>
              <a:xfrm>
                <a:off x="8959753" y="908029"/>
                <a:ext cx="2416367" cy="710194"/>
              </a:xfrm>
              <a:prstGeom prst="rect">
                <a:avLst/>
              </a:prstGeom>
              <a:blipFill>
                <a:blip r:embed="rId4"/>
                <a:stretch>
                  <a:fillRect/>
                </a:stretch>
              </a:blipFill>
            </p:spPr>
            <p:txBody>
              <a:bodyPr/>
              <a:lstStyle/>
              <a:p>
                <a:r>
                  <a:rPr lang="en-US">
                    <a:noFill/>
                  </a:rPr>
                  <a:t> </a:t>
                </a:r>
              </a:p>
            </p:txBody>
          </p:sp>
        </mc:Fallback>
      </mc:AlternateContent>
      <p:sp>
        <p:nvSpPr>
          <p:cNvPr id="5" name="Rectangle 2"/>
          <p:cNvSpPr>
            <a:spLocks noChangeArrowheads="1"/>
          </p:cNvSpPr>
          <p:nvPr/>
        </p:nvSpPr>
        <p:spPr bwMode="auto">
          <a:xfrm>
            <a:off x="1528761" y="2757486"/>
            <a:ext cx="1320800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824444419"/>
              </p:ext>
            </p:extLst>
          </p:nvPr>
        </p:nvGraphicFramePr>
        <p:xfrm>
          <a:off x="994630" y="2500311"/>
          <a:ext cx="2671762" cy="514350"/>
        </p:xfrm>
        <a:graphic>
          <a:graphicData uri="http://schemas.openxmlformats.org/presentationml/2006/ole">
            <mc:AlternateContent xmlns:mc="http://schemas.openxmlformats.org/markup-compatibility/2006">
              <mc:Choice xmlns:v="urn:schemas-microsoft-com:vml" Requires="v">
                <p:oleObj spid="_x0000_s202756" name="Equation" r:id="rId5" imgW="1346040" imgH="253800" progId="Equation.DSMT4">
                  <p:embed/>
                </p:oleObj>
              </mc:Choice>
              <mc:Fallback>
                <p:oleObj name="Equation" r:id="rId5" imgW="1346040" imgH="253800" progId="Equation.DSMT4">
                  <p:embed/>
                  <p:pic>
                    <p:nvPicPr>
                      <p:cNvPr id="0" name="Object 1"/>
                      <p:cNvPicPr>
                        <a:picLocks noChangeAspect="1" noChangeArrowheads="1"/>
                      </p:cNvPicPr>
                      <p:nvPr/>
                    </p:nvPicPr>
                    <p:blipFill>
                      <a:blip r:embed="rId6"/>
                      <a:srcRect/>
                      <a:stretch>
                        <a:fillRect/>
                      </a:stretch>
                    </p:blipFill>
                    <p:spPr bwMode="auto">
                      <a:xfrm>
                        <a:off x="994630" y="2500311"/>
                        <a:ext cx="2671762" cy="514350"/>
                      </a:xfrm>
                      <a:prstGeom prst="rect">
                        <a:avLst/>
                      </a:prstGeom>
                      <a:noFill/>
                    </p:spPr>
                  </p:pic>
                </p:oleObj>
              </mc:Fallback>
            </mc:AlternateContent>
          </a:graphicData>
        </a:graphic>
      </p:graphicFrame>
    </p:spTree>
    <p:extLst>
      <p:ext uri="{BB962C8B-B14F-4D97-AF65-F5344CB8AC3E}">
        <p14:creationId xmlns:p14="http://schemas.microsoft.com/office/powerpoint/2010/main" val="3325258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5140" y="497134"/>
            <a:ext cx="4491081"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sp>
        <p:nvSpPr>
          <p:cNvPr id="2" name="Rectangle 1"/>
          <p:cNvSpPr/>
          <p:nvPr/>
        </p:nvSpPr>
        <p:spPr>
          <a:xfrm>
            <a:off x="527678" y="1068188"/>
            <a:ext cx="2880917" cy="410882"/>
          </a:xfrm>
          <a:prstGeom prst="rect">
            <a:avLst/>
          </a:prstGeom>
        </p:spPr>
        <p:txBody>
          <a:bodyPr wrap="none">
            <a:spAutoFit/>
          </a:bodyPr>
          <a:lstStyle/>
          <a:p>
            <a:pPr>
              <a:lnSpc>
                <a:spcPct val="115000"/>
              </a:lnSpc>
              <a:spcAft>
                <a:spcPts val="0"/>
              </a:spcAft>
              <a:tabLst>
                <a:tab pos="228600" algn="l"/>
                <a:tab pos="6858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Bài 1. Giải các phương trình: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978356194"/>
              </p:ext>
            </p:extLst>
          </p:nvPr>
        </p:nvGraphicFramePr>
        <p:xfrm>
          <a:off x="3649663" y="1019175"/>
          <a:ext cx="3602037" cy="511175"/>
        </p:xfrm>
        <a:graphic>
          <a:graphicData uri="http://schemas.openxmlformats.org/presentationml/2006/ole">
            <mc:AlternateContent xmlns:mc="http://schemas.openxmlformats.org/markup-compatibility/2006">
              <mc:Choice xmlns:v="urn:schemas-microsoft-com:vml" Requires="v">
                <p:oleObj spid="_x0000_s119858" name="Equation" r:id="rId3" imgW="1777680" imgH="241200" progId="Equation.DSMT4">
                  <p:embed/>
                </p:oleObj>
              </mc:Choice>
              <mc:Fallback>
                <p:oleObj name="Equation" r:id="rId3" imgW="1777680" imgH="241200" progId="Equation.DSMT4">
                  <p:embed/>
                  <p:pic>
                    <p:nvPicPr>
                      <p:cNvPr id="0" name="Object 1"/>
                      <p:cNvPicPr>
                        <a:picLocks noChangeAspect="1" noChangeArrowheads="1"/>
                      </p:cNvPicPr>
                      <p:nvPr/>
                    </p:nvPicPr>
                    <p:blipFill>
                      <a:blip r:embed="rId4"/>
                      <a:srcRect/>
                      <a:stretch>
                        <a:fillRect/>
                      </a:stretch>
                    </p:blipFill>
                    <p:spPr bwMode="auto">
                      <a:xfrm>
                        <a:off x="3649663" y="1019175"/>
                        <a:ext cx="3602037" cy="511175"/>
                      </a:xfrm>
                      <a:prstGeom prst="rect">
                        <a:avLst/>
                      </a:prstGeom>
                      <a:noFill/>
                    </p:spPr>
                  </p:pic>
                </p:oleObj>
              </mc:Fallback>
            </mc:AlternateContent>
          </a:graphicData>
        </a:graphic>
      </p:graphicFrame>
    </p:spTree>
    <p:extLst>
      <p:ext uri="{BB962C8B-B14F-4D97-AF65-F5344CB8AC3E}">
        <p14:creationId xmlns:p14="http://schemas.microsoft.com/office/powerpoint/2010/main" val="2237989468"/>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4028108"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sp>
        <p:nvSpPr>
          <p:cNvPr id="2" name="Rectangle 1"/>
          <p:cNvSpPr/>
          <p:nvPr/>
        </p:nvSpPr>
        <p:spPr>
          <a:xfrm>
            <a:off x="527678" y="1068188"/>
            <a:ext cx="2880917" cy="410882"/>
          </a:xfrm>
          <a:prstGeom prst="rect">
            <a:avLst/>
          </a:prstGeom>
        </p:spPr>
        <p:txBody>
          <a:bodyPr wrap="none">
            <a:spAutoFit/>
          </a:bodyPr>
          <a:lstStyle/>
          <a:p>
            <a:pPr>
              <a:lnSpc>
                <a:spcPct val="115000"/>
              </a:lnSpc>
              <a:spcAft>
                <a:spcPts val="0"/>
              </a:spcAft>
              <a:tabLst>
                <a:tab pos="228600" algn="l"/>
                <a:tab pos="6858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Bài 1. Giải các phương trình: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542628645"/>
              </p:ext>
            </p:extLst>
          </p:nvPr>
        </p:nvGraphicFramePr>
        <p:xfrm>
          <a:off x="4008574" y="1068188"/>
          <a:ext cx="2358422" cy="475796"/>
        </p:xfrm>
        <a:graphic>
          <a:graphicData uri="http://schemas.openxmlformats.org/presentationml/2006/ole">
            <mc:AlternateContent xmlns:mc="http://schemas.openxmlformats.org/markup-compatibility/2006">
              <mc:Choice xmlns:v="urn:schemas-microsoft-com:vml" Requires="v">
                <p:oleObj spid="_x0000_s123954" name="Equation" r:id="rId3" imgW="1282680" imgH="253800" progId="Equation.DSMT4">
                  <p:embed/>
                </p:oleObj>
              </mc:Choice>
              <mc:Fallback>
                <p:oleObj name="Equation" r:id="rId3" imgW="1282680" imgH="253800" progId="Equation.DSMT4">
                  <p:embed/>
                  <p:pic>
                    <p:nvPicPr>
                      <p:cNvPr id="0" name="Object 1"/>
                      <p:cNvPicPr>
                        <a:picLocks noChangeAspect="1" noChangeArrowheads="1"/>
                      </p:cNvPicPr>
                      <p:nvPr/>
                    </p:nvPicPr>
                    <p:blipFill>
                      <a:blip r:embed="rId4"/>
                      <a:srcRect/>
                      <a:stretch>
                        <a:fillRect/>
                      </a:stretch>
                    </p:blipFill>
                    <p:spPr bwMode="auto">
                      <a:xfrm>
                        <a:off x="4008574" y="1068188"/>
                        <a:ext cx="2358422" cy="475796"/>
                      </a:xfrm>
                      <a:prstGeom prst="rect">
                        <a:avLst/>
                      </a:prstGeom>
                      <a:noFill/>
                    </p:spPr>
                  </p:pic>
                </p:oleObj>
              </mc:Fallback>
            </mc:AlternateContent>
          </a:graphicData>
        </a:graphic>
      </p:graphicFrame>
    </p:spTree>
    <p:extLst>
      <p:ext uri="{BB962C8B-B14F-4D97-AF65-F5344CB8AC3E}">
        <p14:creationId xmlns:p14="http://schemas.microsoft.com/office/powerpoint/2010/main" val="291333117"/>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4637708"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sp>
        <p:nvSpPr>
          <p:cNvPr id="2" name="Rectangle 1"/>
          <p:cNvSpPr/>
          <p:nvPr/>
        </p:nvSpPr>
        <p:spPr>
          <a:xfrm>
            <a:off x="527678" y="1068188"/>
            <a:ext cx="2880917" cy="410882"/>
          </a:xfrm>
          <a:prstGeom prst="rect">
            <a:avLst/>
          </a:prstGeom>
        </p:spPr>
        <p:txBody>
          <a:bodyPr wrap="none">
            <a:spAutoFit/>
          </a:bodyPr>
          <a:lstStyle/>
          <a:p>
            <a:pPr>
              <a:lnSpc>
                <a:spcPct val="115000"/>
              </a:lnSpc>
              <a:spcAft>
                <a:spcPts val="0"/>
              </a:spcAft>
              <a:tabLst>
                <a:tab pos="228600" algn="l"/>
                <a:tab pos="685800" algn="l"/>
                <a:tab pos="27432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Bài 1. Giải các phương trình:</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082394338"/>
              </p:ext>
            </p:extLst>
          </p:nvPr>
        </p:nvGraphicFramePr>
        <p:xfrm>
          <a:off x="3787820" y="1068188"/>
          <a:ext cx="3494087" cy="506413"/>
        </p:xfrm>
        <a:graphic>
          <a:graphicData uri="http://schemas.openxmlformats.org/presentationml/2006/ole">
            <mc:AlternateContent xmlns:mc="http://schemas.openxmlformats.org/markup-compatibility/2006">
              <mc:Choice xmlns:v="urn:schemas-microsoft-com:vml" Requires="v">
                <p:oleObj spid="_x0000_s122930" name="Equation" r:id="rId3" imgW="1777680" imgH="253800" progId="Equation.DSMT4">
                  <p:embed/>
                </p:oleObj>
              </mc:Choice>
              <mc:Fallback>
                <p:oleObj name="Equation" r:id="rId3" imgW="1777680" imgH="253800" progId="Equation.DSMT4">
                  <p:embed/>
                  <p:pic>
                    <p:nvPicPr>
                      <p:cNvPr id="0" name="Object 1"/>
                      <p:cNvPicPr>
                        <a:picLocks noChangeAspect="1" noChangeArrowheads="1"/>
                      </p:cNvPicPr>
                      <p:nvPr/>
                    </p:nvPicPr>
                    <p:blipFill>
                      <a:blip r:embed="rId4"/>
                      <a:srcRect/>
                      <a:stretch>
                        <a:fillRect/>
                      </a:stretch>
                    </p:blipFill>
                    <p:spPr bwMode="auto">
                      <a:xfrm>
                        <a:off x="3787820" y="1068188"/>
                        <a:ext cx="3494087" cy="506413"/>
                      </a:xfrm>
                      <a:prstGeom prst="rect">
                        <a:avLst/>
                      </a:prstGeom>
                      <a:noFill/>
                    </p:spPr>
                  </p:pic>
                </p:oleObj>
              </mc:Fallback>
            </mc:AlternateContent>
          </a:graphicData>
        </a:graphic>
      </p:graphicFrame>
    </p:spTree>
    <p:extLst>
      <p:ext uri="{BB962C8B-B14F-4D97-AF65-F5344CB8AC3E}">
        <p14:creationId xmlns:p14="http://schemas.microsoft.com/office/powerpoint/2010/main" val="1335343233"/>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3944981"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3" name="Picture 2"/>
          <p:cNvPicPr>
            <a:picLocks noChangeAspect="1"/>
          </p:cNvPicPr>
          <p:nvPr/>
        </p:nvPicPr>
        <p:blipFill>
          <a:blip r:embed="rId2"/>
          <a:stretch>
            <a:fillRect/>
          </a:stretch>
        </p:blipFill>
        <p:spPr>
          <a:xfrm>
            <a:off x="626447" y="1013459"/>
            <a:ext cx="10011646" cy="436517"/>
          </a:xfrm>
          <a:prstGeom prst="rect">
            <a:avLst/>
          </a:prstGeom>
        </p:spPr>
      </p:pic>
    </p:spTree>
    <p:extLst>
      <p:ext uri="{BB962C8B-B14F-4D97-AF65-F5344CB8AC3E}">
        <p14:creationId xmlns:p14="http://schemas.microsoft.com/office/powerpoint/2010/main" val="2111510430"/>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41179" y="372533"/>
            <a:ext cx="4285803"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sp>
        <p:nvSpPr>
          <p:cNvPr id="2" name="Rectangle 2"/>
          <p:cNvSpPr>
            <a:spLocks noChangeArrowheads="1"/>
          </p:cNvSpPr>
          <p:nvPr/>
        </p:nvSpPr>
        <p:spPr bwMode="auto">
          <a:xfrm>
            <a:off x="731520" y="527259"/>
            <a:ext cx="25426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Bài 3. Cho phương trình: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659006377"/>
              </p:ext>
            </p:extLst>
          </p:nvPr>
        </p:nvGraphicFramePr>
        <p:xfrm>
          <a:off x="3370217" y="749926"/>
          <a:ext cx="2106212" cy="400477"/>
        </p:xfrm>
        <a:graphic>
          <a:graphicData uri="http://schemas.openxmlformats.org/presentationml/2006/ole">
            <mc:AlternateContent xmlns:mc="http://schemas.openxmlformats.org/markup-compatibility/2006">
              <mc:Choice xmlns:v="urn:schemas-microsoft-com:vml" Requires="v">
                <p:oleObj spid="_x0000_s118835" name="Equation" r:id="rId3" imgW="1345616" imgH="253890" progId="Equation.DSMT4">
                  <p:embed/>
                </p:oleObj>
              </mc:Choice>
              <mc:Fallback>
                <p:oleObj name="Equation" r:id="rId3" imgW="1345616" imgH="25389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0217" y="749926"/>
                        <a:ext cx="2106212" cy="400477"/>
                      </a:xfrm>
                      <a:prstGeom prst="rect">
                        <a:avLst/>
                      </a:prstGeom>
                      <a:noFill/>
                    </p:spPr>
                  </p:pic>
                </p:oleObj>
              </mc:Fallback>
            </mc:AlternateContent>
          </a:graphicData>
        </a:graphic>
      </p:graphicFrame>
      <p:sp>
        <p:nvSpPr>
          <p:cNvPr id="5" name="Rectangle 3"/>
          <p:cNvSpPr>
            <a:spLocks noChangeArrowheads="1"/>
          </p:cNvSpPr>
          <p:nvPr/>
        </p:nvSpPr>
        <p:spPr bwMode="auto">
          <a:xfrm>
            <a:off x="731520" y="1103135"/>
            <a:ext cx="895482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1pPr>
            <a:lvl2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2pPr>
            <a:lvl3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3pPr>
            <a:lvl4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4pPr>
            <a:lvl5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5pPr>
            <a:lvl6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6pPr>
            <a:lvl7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7pPr>
            <a:lvl8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8pPr>
            <a:lvl9pPr eaLnBrk="0" fontAlgn="base" hangingPunct="0">
              <a:spcBef>
                <a:spcPct val="0"/>
              </a:spcBef>
              <a:spcAft>
                <a:spcPct val="0"/>
              </a:spcAft>
              <a:tabLst>
                <a:tab pos="228600" algn="l"/>
                <a:tab pos="319088" algn="l"/>
                <a:tab pos="685800" algn="l"/>
                <a:tab pos="2743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Char char="•"/>
              <a:tabLst>
                <a:tab pos="228600" algn="l"/>
                <a:tab pos="319088" algn="l"/>
                <a:tab pos="685800" algn="l"/>
                <a:tab pos="27432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Tìm các giá trị của m sao cho phương trình đó có hai nghiệm trái dấu ;</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228600" algn="l"/>
                <a:tab pos="319088" algn="l"/>
                <a:tab pos="685800" algn="l"/>
                <a:tab pos="2743200" algn="l"/>
              </a:tabLst>
            </a:pPr>
            <a:r>
              <a:rPr kumimoji="0" lang="en-US" altLang="en-US"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Tìm các giá trị của m sao cho tổng bình phương của hai nghiệm của phương trình đó bằng 1.</a:t>
            </a:r>
            <a:endParaRPr kumimoji="0" lang="en-US" altLang="en-US"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9745743"/>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4208217"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2"/>
          <a:stretch>
            <a:fillRect/>
          </a:stretch>
        </p:blipFill>
        <p:spPr>
          <a:xfrm>
            <a:off x="577704" y="797193"/>
            <a:ext cx="8786929" cy="1667691"/>
          </a:xfrm>
          <a:prstGeom prst="rect">
            <a:avLst/>
          </a:prstGeom>
        </p:spPr>
      </p:pic>
    </p:spTree>
    <p:extLst>
      <p:ext uri="{BB962C8B-B14F-4D97-AF65-F5344CB8AC3E}">
        <p14:creationId xmlns:p14="http://schemas.microsoft.com/office/powerpoint/2010/main" val="1775314505"/>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3958836" cy="369332"/>
          </a:xfrm>
          <a:prstGeom prst="rect">
            <a:avLst/>
          </a:prstGeom>
          <a:ln>
            <a:solidFill>
              <a:srgbClr val="92D050"/>
            </a:solidFill>
          </a:ln>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2"/>
          <a:stretch>
            <a:fillRect/>
          </a:stretch>
        </p:blipFill>
        <p:spPr>
          <a:xfrm>
            <a:off x="486265" y="992995"/>
            <a:ext cx="9421684" cy="1097062"/>
          </a:xfrm>
          <a:prstGeom prst="rect">
            <a:avLst/>
          </a:prstGeom>
        </p:spPr>
      </p:pic>
    </p:spTree>
    <p:extLst>
      <p:ext uri="{BB962C8B-B14F-4D97-AF65-F5344CB8AC3E}">
        <p14:creationId xmlns:p14="http://schemas.microsoft.com/office/powerpoint/2010/main" val="3373768449"/>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4180508" cy="369332"/>
          </a:xfrm>
          <a:prstGeom prst="rect">
            <a:avLst/>
          </a:prstGeom>
        </p:spPr>
        <p:txBody>
          <a:bodyPr wrap="square">
            <a:spAutoFit/>
          </a:bodyPr>
          <a:lstStyle/>
          <a:p>
            <a:pPr algn="ctr"/>
            <a:r>
              <a:rPr lang="en-US">
                <a:solidFill>
                  <a:schemeClr val="accent2"/>
                </a:solidFill>
                <a:latin typeface="Times New Roman" panose="02020603050405020304" pitchFamily="18" charset="0"/>
                <a:cs typeface="Times New Roman" panose="02020603050405020304" pitchFamily="18" charset="0"/>
              </a:rPr>
              <a:t>ÔN TẬP CHƯƠNG III</a:t>
            </a:r>
          </a:p>
        </p:txBody>
      </p:sp>
      <p:pic>
        <p:nvPicPr>
          <p:cNvPr id="2" name="Picture 1"/>
          <p:cNvPicPr>
            <a:picLocks noChangeAspect="1"/>
          </p:cNvPicPr>
          <p:nvPr/>
        </p:nvPicPr>
        <p:blipFill>
          <a:blip r:embed="rId2"/>
          <a:stretch>
            <a:fillRect/>
          </a:stretch>
        </p:blipFill>
        <p:spPr>
          <a:xfrm>
            <a:off x="580547" y="797193"/>
            <a:ext cx="10103445" cy="1378567"/>
          </a:xfrm>
          <a:prstGeom prst="rect">
            <a:avLst/>
          </a:prstGeom>
        </p:spPr>
      </p:pic>
    </p:spTree>
    <p:extLst>
      <p:ext uri="{BB962C8B-B14F-4D97-AF65-F5344CB8AC3E}">
        <p14:creationId xmlns:p14="http://schemas.microsoft.com/office/powerpoint/2010/main" val="3157388489"/>
      </p:ext>
    </p:extLst>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619" y="427861"/>
            <a:ext cx="5743302" cy="369332"/>
          </a:xfrm>
          <a:prstGeom prst="rect">
            <a:avLst/>
          </a:prstGeom>
        </p:spPr>
        <p:txBody>
          <a:bodyPr wrap="square">
            <a:spAutoFit/>
          </a:bodyPr>
          <a:lstStyle/>
          <a:p>
            <a:pPr algn="ctr"/>
            <a:r>
              <a:rPr lang="en-US" smtClean="0">
                <a:solidFill>
                  <a:schemeClr val="accent2"/>
                </a:solidFill>
                <a:latin typeface="Times New Roman" panose="02020603050405020304" pitchFamily="18" charset="0"/>
                <a:cs typeface="Times New Roman" panose="02020603050405020304" pitchFamily="18" charset="0"/>
              </a:rPr>
              <a:t>Hình học</a:t>
            </a:r>
            <a:endParaRPr lang="en-US">
              <a:solidFill>
                <a:schemeClr val="accent2"/>
              </a:solidFill>
              <a:latin typeface="Times New Roman" panose="02020603050405020304" pitchFamily="18" charset="0"/>
              <a:cs typeface="Times New Roman" panose="02020603050405020304" pitchFamily="18" charset="0"/>
            </a:endParaRPr>
          </a:p>
        </p:txBody>
      </p:sp>
      <p:sp>
        <p:nvSpPr>
          <p:cNvPr id="2" name="Rectangle 1"/>
          <p:cNvSpPr/>
          <p:nvPr/>
        </p:nvSpPr>
        <p:spPr>
          <a:xfrm>
            <a:off x="2957905" y="1290382"/>
            <a:ext cx="2068835" cy="369332"/>
          </a:xfrm>
          <a:prstGeom prst="rect">
            <a:avLst/>
          </a:prstGeom>
        </p:spPr>
        <p:txBody>
          <a:bodyPr wrap="none">
            <a:spAutoFit/>
          </a:bodyPr>
          <a:lstStyle/>
          <a:p>
            <a:pPr algn="ctr"/>
            <a:r>
              <a:rPr lang="en-US" b="1">
                <a:latin typeface="Times New Roman" panose="02020603050405020304" pitchFamily="18" charset="0"/>
                <a:ea typeface="Times New Roman" panose="02020603050405020304" pitchFamily="18" charset="0"/>
              </a:rPr>
              <a:t>Chương I. VECTƠ</a:t>
            </a:r>
            <a:endParaRPr lang="en-US" sz="3200" b="1">
              <a:effectLst/>
              <a:latin typeface="Times New Roman" panose="02020603050405020304" pitchFamily="18" charset="0"/>
              <a:ea typeface="Times New Roman" panose="02020603050405020304" pitchFamily="18" charset="0"/>
            </a:endParaRPr>
          </a:p>
        </p:txBody>
      </p:sp>
      <p:sp>
        <p:nvSpPr>
          <p:cNvPr id="3" name="Rectangle 2"/>
          <p:cNvSpPr/>
          <p:nvPr/>
        </p:nvSpPr>
        <p:spPr>
          <a:xfrm>
            <a:off x="3685239" y="2891567"/>
            <a:ext cx="8368937" cy="857671"/>
          </a:xfrm>
          <a:prstGeom prst="rect">
            <a:avLst/>
          </a:prstGeom>
        </p:spPr>
        <p:txBody>
          <a:bodyPr wrap="square">
            <a:spAutoFit/>
          </a:bodyPr>
          <a:lstStyle/>
          <a:p>
            <a:pPr>
              <a:lnSpc>
                <a:spcPct val="115000"/>
              </a:lnSpc>
              <a:spcAft>
                <a:spcPts val="1000"/>
              </a:spcAft>
              <a:tabLst>
                <a:tab pos="323850" algn="l"/>
              </a:tabLst>
            </a:pPr>
            <a:r>
              <a:rPr lang="en-US">
                <a:latin typeface="Calibri" panose="020F0502020204030204" pitchFamily="34"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Biết được các khái niệm về véctơ, tích của véctơ với một số, hệ trục tọa độ.</a:t>
            </a:r>
            <a:endParaRPr lang="en-US" sz="1400">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1000"/>
              </a:spcAft>
              <a:tabLst>
                <a:tab pos="32385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Giải được các bài tập về tổng, hiệu của véctơ, các bài toán liên quan hệ trục tọa độ</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5667655"/>
      </p:ext>
    </p:extLst>
  </p:cSld>
  <p:clrMapOvr>
    <a:masterClrMapping/>
  </p:clrMapOvr>
  <p:timing>
    <p:tnLst>
      <p:par>
        <p:cTn id="1" dur="indefinite" restart="never" nodeType="tmRoot"/>
      </p:par>
    </p:tnLst>
  </p:timing>
</p:sld>
</file>

<file path=ppt/theme/_rels/them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5.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6.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1579</TotalTime>
  <Words>5170</Words>
  <Application>Microsoft Office PowerPoint</Application>
  <PresentationFormat>Widescreen</PresentationFormat>
  <Paragraphs>672</Paragraphs>
  <Slides>169</Slides>
  <Notes>0</Notes>
  <HiddenSlides>0</HiddenSlides>
  <MMClips>0</MMClips>
  <ScaleCrop>false</ScaleCrop>
  <HeadingPairs>
    <vt:vector size="8" baseType="variant">
      <vt:variant>
        <vt:lpstr>Fonts Used</vt:lpstr>
      </vt:variant>
      <vt:variant>
        <vt:i4>13</vt:i4>
      </vt:variant>
      <vt:variant>
        <vt:lpstr>Theme</vt:lpstr>
      </vt:variant>
      <vt:variant>
        <vt:i4>6</vt:i4>
      </vt:variant>
      <vt:variant>
        <vt:lpstr>Embedded OLE Servers</vt:lpstr>
      </vt:variant>
      <vt:variant>
        <vt:i4>2</vt:i4>
      </vt:variant>
      <vt:variant>
        <vt:lpstr>Slide Titles</vt:lpstr>
      </vt:variant>
      <vt:variant>
        <vt:i4>169</vt:i4>
      </vt:variant>
    </vt:vector>
  </HeadingPairs>
  <TitlesOfParts>
    <vt:vector size="190" baseType="lpstr">
      <vt:lpstr>Arial</vt:lpstr>
      <vt:lpstr>Calibri</vt:lpstr>
      <vt:lpstr>Cambria Math</vt:lpstr>
      <vt:lpstr>Century Gothic</vt:lpstr>
      <vt:lpstr>Century Schoolbook</vt:lpstr>
      <vt:lpstr>Corbel</vt:lpstr>
      <vt:lpstr>Garamond</vt:lpstr>
      <vt:lpstr>Symbol</vt:lpstr>
      <vt:lpstr>Times New Roman</vt:lpstr>
      <vt:lpstr>Tw Cen MT</vt:lpstr>
      <vt:lpstr>Trebuchet MS</vt:lpstr>
      <vt:lpstr>Wingdings</vt:lpstr>
      <vt:lpstr>Wingdings 3</vt:lpstr>
      <vt:lpstr>Basis</vt:lpstr>
      <vt:lpstr>Facet</vt:lpstr>
      <vt:lpstr>Wisp</vt:lpstr>
      <vt:lpstr>Droplet</vt:lpstr>
      <vt:lpstr>Feathered</vt:lpstr>
      <vt:lpstr>Organic</vt:lpstr>
      <vt:lpstr>Equation</vt:lpstr>
      <vt:lpstr>MathType 6.0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SONY</dc:creator>
  <cp:lastModifiedBy>SONY</cp:lastModifiedBy>
  <cp:revision>191</cp:revision>
  <dcterms:created xsi:type="dcterms:W3CDTF">2021-08-05T02:09:55Z</dcterms:created>
  <dcterms:modified xsi:type="dcterms:W3CDTF">2021-08-24T12:14:55Z</dcterms:modified>
</cp:coreProperties>
</file>