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5" r:id="rId4"/>
    <p:sldId id="296" r:id="rId5"/>
    <p:sldId id="259" r:id="rId6"/>
    <p:sldId id="258" r:id="rId7"/>
    <p:sldId id="261" r:id="rId8"/>
    <p:sldId id="263" r:id="rId9"/>
    <p:sldId id="264" r:id="rId10"/>
    <p:sldId id="266" r:id="rId11"/>
    <p:sldId id="268" r:id="rId12"/>
    <p:sldId id="269" r:id="rId13"/>
    <p:sldId id="270" r:id="rId14"/>
    <p:sldId id="271" r:id="rId15"/>
    <p:sldId id="272" r:id="rId16"/>
    <p:sldId id="274" r:id="rId17"/>
    <p:sldId id="276" r:id="rId18"/>
    <p:sldId id="278" r:id="rId19"/>
    <p:sldId id="280" r:id="rId20"/>
    <p:sldId id="281" r:id="rId21"/>
    <p:sldId id="282" r:id="rId22"/>
    <p:sldId id="283" r:id="rId23"/>
    <p:sldId id="284" r:id="rId24"/>
    <p:sldId id="287" r:id="rId25"/>
    <p:sldId id="288" r:id="rId26"/>
    <p:sldId id="289" r:id="rId27"/>
    <p:sldId id="290" r:id="rId28"/>
    <p:sldId id="292" r:id="rId29"/>
    <p:sldId id="29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00" autoAdjust="0"/>
  </p:normalViewPr>
  <p:slideViewPr>
    <p:cSldViewPr snapToGrid="0">
      <p:cViewPr varScale="1">
        <p:scale>
          <a:sx n="69" d="100"/>
          <a:sy n="69" d="100"/>
        </p:scale>
        <p:origin x="-142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75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13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604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9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70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10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0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77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486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600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67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21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715490"/>
          </a:xfrm>
          <a:noFill/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715491"/>
            <a:ext cx="9144000" cy="4142509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CHÀO 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MỪNG CÁC BẠN SINH VIÊN ĐẾN VỚI CHƯƠNG TRÌNH  HỌC TRỰC TUYẾN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sz="32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732"/>
            <a:ext cx="3676650" cy="1419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4575420"/>
            <a:ext cx="6268316" cy="228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09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84216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QUY ĐỊNH CHUNG</a:t>
            </a:r>
            <a:endParaRPr 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84217"/>
            <a:ext cx="9144000" cy="5773783"/>
          </a:xfrm>
        </p:spPr>
        <p:txBody>
          <a:bodyPr>
            <a:noAutofit/>
          </a:bodyPr>
          <a:lstStyle/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GIAN: </a:t>
            </a:r>
          </a:p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PHỤC: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gàng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 BỊ: </a:t>
            </a:r>
          </a:p>
          <a:p>
            <a:pPr marL="342900" indent="-342900" algn="l">
              <a:buFontTx/>
              <a:buChar char="-"/>
            </a:pP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 liệu và thực hiện các hoạt động trước buổi học theo yêu cầu của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viên. 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YÊU CẦU:</a:t>
            </a:r>
          </a:p>
          <a:p>
            <a:pPr marL="342900" indent="-342900" algn="l">
              <a:buFontTx/>
              <a:buChar char="-"/>
            </a:pP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 gia đầy đủ các bài học theo lịch; đăng nhập trước từ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 để đảm bảo kết nối sẵn sàng trước khi buổi học bắt đầu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l">
              <a:buFontTx/>
              <a:buChar char="-"/>
            </a:pP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bật các thiết bị, chương trình khác trên máy tính hoặc làm việc riêng trong khi 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75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4097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MÔN HỌC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40971"/>
            <a:ext cx="9144000" cy="5617029"/>
          </a:xfrm>
        </p:spPr>
        <p:txBody>
          <a:bodyPr>
            <a:noAutofit/>
          </a:bodyPr>
          <a:lstStyle/>
          <a:p>
            <a:pPr algn="l"/>
            <a:endParaRPr lang="en-US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268761"/>
              </p:ext>
            </p:extLst>
          </p:nvPr>
        </p:nvGraphicFramePr>
        <p:xfrm>
          <a:off x="0" y="1240970"/>
          <a:ext cx="9144000" cy="56170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5109">
                  <a:extLst>
                    <a:ext uri="{9D8B030D-6E8A-4147-A177-3AD203B41FA5}">
                      <a16:colId xmlns="" xmlns:a16="http://schemas.microsoft.com/office/drawing/2014/main" val="2194217657"/>
                    </a:ext>
                  </a:extLst>
                </a:gridCol>
                <a:gridCol w="7458891">
                  <a:extLst>
                    <a:ext uri="{9D8B030D-6E8A-4147-A177-3AD203B41FA5}">
                      <a16:colId xmlns="" xmlns:a16="http://schemas.microsoft.com/office/drawing/2014/main" val="276117165"/>
                    </a:ext>
                  </a:extLst>
                </a:gridCol>
              </a:tblGrid>
              <a:tr h="133434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lịch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triển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nguyên</a:t>
                      </a:r>
                      <a:r>
                        <a:rPr lang="en-US" sz="2400" b="1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400" b="1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thương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phòng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ngừa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tập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luyện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đấu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lông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5787255"/>
                  </a:ext>
                </a:extLst>
              </a:tr>
              <a:tr h="6467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Nắm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được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luật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39112327"/>
                  </a:ext>
                </a:extLst>
              </a:tr>
              <a:tr h="1334340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vợt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thế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chuẩn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di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chuyển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sâu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trái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gần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lốp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sâu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7850354"/>
                  </a:ext>
                </a:extLst>
              </a:tr>
              <a:tr h="87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năng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phối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đoán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34140667"/>
                  </a:ext>
                </a:extLst>
              </a:tr>
              <a:tr h="87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năng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phối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đồng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thức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chuyển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5581871"/>
                  </a:ext>
                </a:extLst>
              </a:tr>
              <a:tr h="546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Bước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thói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quen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tập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luyện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lông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91875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37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9322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THỨC ĐÁNH GIÁ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3223"/>
            <a:ext cx="9144000" cy="5564776"/>
          </a:xfrm>
        </p:spPr>
        <p:txBody>
          <a:bodyPr>
            <a:noAutofit/>
          </a:bodyPr>
          <a:lstStyle/>
          <a:p>
            <a:pPr algn="l"/>
            <a:endParaRPr lang="en-US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697" y="1293221"/>
            <a:ext cx="9823268" cy="59305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2983" y="1690255"/>
            <a:ext cx="914400" cy="311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4572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97279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1: LÝ THUYẾT </a:t>
            </a:r>
            <a:endParaRPr 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3223"/>
            <a:ext cx="9144000" cy="5564777"/>
          </a:xfrm>
        </p:spPr>
        <p:txBody>
          <a:bodyPr>
            <a:no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3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1: LỊCH SỬ PHÁT TRIỂN CẦU</a:t>
            </a:r>
          </a:p>
          <a:p>
            <a:pPr algn="l"/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Ở THẾ GIỚI VÀ VIỆT NAM.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2: CHẤN THƯƠNG – NGUYÊN</a:t>
            </a:r>
          </a:p>
          <a:p>
            <a:pPr algn="l"/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VÀ MỘT BIỆN PHÁP PHÒNG NGỪA.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3: LUẬT THI ĐẤU CẦU LÔNG.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4: CÂU HỎI ÔN TẬP.</a:t>
            </a:r>
          </a:p>
          <a:p>
            <a:pPr algn="l"/>
            <a:endParaRPr lang="en-US" sz="48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2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709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 PHÁT TRIỂN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 LÔNG Ở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 GIỚI VÀ VIỆT NAM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7098"/>
            <a:ext cx="9144000" cy="5590902"/>
          </a:xfrm>
        </p:spPr>
        <p:txBody>
          <a:bodyPr>
            <a:noAutofit/>
          </a:bodyPr>
          <a:lstStyle/>
          <a:p>
            <a:pPr lvl="0"/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 TRÍ – TÁC DỤNG MÔN CẦU LÔNG.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muộn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song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quần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1992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"/>
            <a:ext cx="9144001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 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GỐC RA ĐỜI MÔN CẦU 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1.Từ 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Poona”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“Badminton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“Poona”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tốp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đem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Poona (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Poonagame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ầu lông - lịch sử hình thành và phát triển của nó?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064795"/>
            <a:ext cx="3886200" cy="279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21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1873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trấn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Badminton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quận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Gơlasco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Beau Fort.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“Poona”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Badminton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95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1877,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1893, ở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1899,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địch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nay. 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Á,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Nguồn gốc môn cầu lông, lịch sử và phát triể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227" y="4391891"/>
            <a:ext cx="3945773" cy="246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1934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IBF (International Badminton Federation),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1939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“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1988,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Olympic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Sêun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1992,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Olympic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Bácxêlôna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34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Nam: </a:t>
            </a:r>
            <a:endParaRPr lang="en-US" sz="31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Ở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1960,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Sài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Gòn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31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1975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Huế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Bắc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địch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1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1994,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1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41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199"/>
            <a:ext cx="9144000" cy="95596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NHÂN </a:t>
            </a:r>
            <a:b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3164"/>
            <a:ext cx="9144000" cy="5444835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chỗ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pPr lvl="0"/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0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–NGUYÊN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b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lvl="0" indent="0">
              <a:buNone/>
            </a:pPr>
            <a:r>
              <a:rPr lang="en-US" sz="3200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gãy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đụng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dập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rách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dích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 </a:t>
            </a:r>
          </a:p>
        </p:txBody>
      </p:sp>
    </p:spTree>
    <p:extLst>
      <p:ext uri="{BB962C8B-B14F-4D97-AF65-F5344CB8AC3E}">
        <p14:creationId xmlns:p14="http://schemas.microsoft.com/office/powerpoint/2010/main" val="93511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67543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NHÂN</a:t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MỘT BIỆN PHÁP PHÒNG NGỪA</a:t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pPr lvl="0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06240" y="2652415"/>
            <a:ext cx="4820194" cy="4205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NHÂN BÊN TRONG</a:t>
            </a:r>
          </a:p>
          <a:p>
            <a:pPr algn="just"/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hững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bẩm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49" y="3095898"/>
            <a:ext cx="2475411" cy="8490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2 NGUYÊN NHÂN CHÍNH</a:t>
            </a:r>
            <a:endParaRPr lang="en-US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3323190" y="327812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1618488" y="3944985"/>
            <a:ext cx="484632" cy="20378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9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3564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69771"/>
            <a:ext cx="9144000" cy="378822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0" y="1619794"/>
            <a:ext cx="9144000" cy="52382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3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NHÂN BÊN NGOÀI</a:t>
            </a: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lầm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sót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đắn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tuân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98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6680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63486"/>
            <a:ext cx="9144000" cy="5094513"/>
          </a:xfrm>
        </p:spPr>
        <p:txBody>
          <a:bodyPr>
            <a:noAutofit/>
          </a:bodyPr>
          <a:lstStyle/>
          <a:p>
            <a:endParaRPr 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854926"/>
            <a:ext cx="3788229" cy="20247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88229" y="1763486"/>
            <a:ext cx="5355771" cy="21161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i="1" dirty="0" smtClean="0"/>
          </a:p>
          <a:p>
            <a:pPr algn="ctr"/>
            <a:r>
              <a:rPr lang="en-US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1:Chấn </a:t>
            </a:r>
            <a:r>
              <a:rPr lang="en-US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</a:t>
            </a:r>
            <a:r>
              <a:rPr lang="en-US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endParaRPr lang="en-US" b="1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mỏm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chèn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mỏm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3788229" y="3879670"/>
            <a:ext cx="5355771" cy="297833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US" b="1" dirty="0" smtClean="0"/>
          </a:p>
          <a:p>
            <a:pPr lvl="1"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ổ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lồi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ổ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Sai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trức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endParaRPr lang="en-US" b="1" dirty="0" smtClean="0"/>
          </a:p>
          <a:p>
            <a:pPr lvl="1"/>
            <a:endParaRPr lang="en-US" sz="1400" dirty="0"/>
          </a:p>
        </p:txBody>
      </p:sp>
      <p:sp>
        <p:nvSpPr>
          <p:cNvPr id="13" name="Rounded Rectangle 12"/>
          <p:cNvSpPr/>
          <p:nvPr/>
        </p:nvSpPr>
        <p:spPr>
          <a:xfrm>
            <a:off x="-1" y="3879669"/>
            <a:ext cx="3788230" cy="2978331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19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1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endParaRPr lang="en-US" sz="1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gập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130 – 150</a:t>
            </a:r>
            <a:r>
              <a:rPr lang="en-US" sz="19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lỏng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lẻo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đùi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khép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043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8060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ngăn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buFontTx/>
              <a:buChar char="-"/>
            </a:pP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69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9977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9977"/>
            <a:ext cx="9144000" cy="540802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(VĐV):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90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7097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7726"/>
            <a:ext cx="9144000" cy="5460273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40cm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	(1)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14m723.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(2)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14m366.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(3)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	(4)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trắng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1m55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1.10). 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đuựơc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A).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66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36914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93670"/>
            <a:ext cx="9144000" cy="5264330"/>
          </a:xfrm>
        </p:spPr>
        <p:txBody>
          <a:bodyPr>
            <a:noAutofit/>
          </a:bodyPr>
          <a:lstStyle/>
          <a:p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13,4m</a:t>
            </a: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14,3m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14,7m</a:t>
            </a: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5,18m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6,1m</a:t>
            </a:r>
          </a:p>
          <a:p>
            <a:pPr>
              <a:buFontTx/>
              <a:buChar char="-"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dày của đường biên bằng 4cm </a:t>
            </a: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kẻ bằng màu trắng hay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vàng (dễ phân biệt với màu nền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sân).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0" y="2323014"/>
            <a:ext cx="3931920" cy="469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1934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9350"/>
            <a:ext cx="9144000" cy="5538650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Cho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bay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Lie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gắn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62mm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72mm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Đỉnh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58mm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68mm.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28mm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đáy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nặng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4,74 gram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5,50 gram.</a:t>
            </a:r>
          </a:p>
          <a:p>
            <a:pPr marL="0" indent="0">
              <a:buNone/>
            </a:pPr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241" y="2651760"/>
            <a:ext cx="2508068" cy="161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9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772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        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 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7726"/>
            <a:ext cx="9144000" cy="5460274"/>
          </a:xfrm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endParaRPr 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bay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song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dọc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530mm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990mm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4" y="4075612"/>
            <a:ext cx="4049485" cy="278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2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450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7096"/>
            <a:ext cx="9144000" cy="5590903"/>
          </a:xfrm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endParaRPr 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Khung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680mm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230mm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6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4.1.5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2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548" y="5068389"/>
            <a:ext cx="4698275" cy="178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49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450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2594"/>
            <a:ext cx="9144000" cy="56954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THIẾT BỊ HỢP LỆ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4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8016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0160"/>
            <a:ext cx="9144000" cy="55778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TUNG ĐỒNG XU BẮT THĂM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6.1.1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6.1.2.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05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6304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53949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TÍNH ĐIỂM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7.4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7.5.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chạm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70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41417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85108"/>
            <a:ext cx="9144000" cy="51728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 SÂN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8.1,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4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40356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ÔN TẬP</a:t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63486"/>
            <a:ext cx="9144000" cy="509451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1: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lvl="0" indent="0">
              <a:buNone/>
            </a:pP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2: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lvl="0" indent="0">
              <a:buNone/>
            </a:pP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74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90502"/>
          </a:xfrm>
          <a:noFill/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</a:t>
            </a:r>
            <a:r>
              <a:rPr lang="en-US" sz="5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90503"/>
            <a:ext cx="9144000" cy="4467497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 ƠN CÁC BẠN THAM GIA BUỔI HỌC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CÁC BẠN NHIỀU SỨC KHỎE VÀ ĐẠT KẾT QUẢ TỐT.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448</TotalTime>
  <Words>2761</Words>
  <Application>Microsoft Office PowerPoint</Application>
  <PresentationFormat>On-screen Show (4:3)</PresentationFormat>
  <Paragraphs>190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MÔN CẦU LÔNG </vt:lpstr>
      <vt:lpstr>MỘT SỐ QUY ĐỊNH CHUNG</vt:lpstr>
      <vt:lpstr>   MỤC TIÊU MÔN HỌC</vt:lpstr>
      <vt:lpstr> HÌNH THỨC ĐÁNH GIÁ</vt:lpstr>
      <vt:lpstr>BÀI 1: LÝ THUYẾT </vt:lpstr>
      <vt:lpstr>   LỊCH SỬ PHÁT TRIỂN CẦU LÔNG Ở THẾ GIỚI VÀ VIỆT NAM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CHẤN THƯƠNG – NGUYÊN NHÂN  VÀ MỘT BIỆN PHÁP PHÒNG NGỪA  </vt:lpstr>
      <vt:lpstr>  CHẤN THƯƠNG –NGUYÊN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LUẬT THI ĐẤU CẦU LÔNG </vt:lpstr>
      <vt:lpstr>LUẬT THI ĐẤU CẦU LÔNG </vt:lpstr>
      <vt:lpstr>LUẬT THI ĐẤU CẦU LÔNG </vt:lpstr>
      <vt:lpstr>LUẬT THI ĐẤU CẦU LÔNG </vt:lpstr>
      <vt:lpstr>                LUẬT THI ĐẤU CẦU LÔNG </vt:lpstr>
      <vt:lpstr>  LUẬT THI ĐẤU CẦU LÔNG   </vt:lpstr>
      <vt:lpstr>  LUẬT THI ĐẤU CẦU LÔNG   </vt:lpstr>
      <vt:lpstr>  LUẬT THI ĐẤU CẦU LÔNG   </vt:lpstr>
      <vt:lpstr>  LUẬT THI ĐẤU CẦU LÔNG   </vt:lpstr>
      <vt:lpstr>  LUẬT THI ĐẤU CẦU LÔNG   </vt:lpstr>
      <vt:lpstr>   CÂU HỎI ÔN TẬP  </vt:lpstr>
      <vt:lpstr>MÔN CẦU LÔNG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53</cp:revision>
  <dcterms:created xsi:type="dcterms:W3CDTF">2020-03-21T06:07:14Z</dcterms:created>
  <dcterms:modified xsi:type="dcterms:W3CDTF">2021-09-28T01:28:25Z</dcterms:modified>
</cp:coreProperties>
</file>