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0" r:id="rId3"/>
  </p:sldMasterIdLst>
  <p:notesMasterIdLst>
    <p:notesMasterId r:id="rId93"/>
  </p:notesMasterIdLst>
  <p:sldIdLst>
    <p:sldId id="377" r:id="rId4"/>
    <p:sldId id="257" r:id="rId5"/>
    <p:sldId id="369" r:id="rId6"/>
    <p:sldId id="370" r:id="rId7"/>
    <p:sldId id="378" r:id="rId8"/>
    <p:sldId id="379" r:id="rId9"/>
    <p:sldId id="339" r:id="rId10"/>
    <p:sldId id="371" r:id="rId11"/>
    <p:sldId id="380" r:id="rId12"/>
    <p:sldId id="372" r:id="rId13"/>
    <p:sldId id="383" r:id="rId14"/>
    <p:sldId id="384" r:id="rId15"/>
    <p:sldId id="381" r:id="rId16"/>
    <p:sldId id="373" r:id="rId17"/>
    <p:sldId id="382" r:id="rId18"/>
    <p:sldId id="385" r:id="rId19"/>
    <p:sldId id="374" r:id="rId20"/>
    <p:sldId id="386" r:id="rId21"/>
    <p:sldId id="375" r:id="rId22"/>
    <p:sldId id="387" r:id="rId23"/>
    <p:sldId id="388" r:id="rId24"/>
    <p:sldId id="389" r:id="rId25"/>
    <p:sldId id="390" r:id="rId26"/>
    <p:sldId id="392" r:id="rId27"/>
    <p:sldId id="391" r:id="rId28"/>
    <p:sldId id="259" r:id="rId29"/>
    <p:sldId id="376" r:id="rId30"/>
    <p:sldId id="260" r:id="rId31"/>
    <p:sldId id="309" r:id="rId32"/>
    <p:sldId id="327" r:id="rId33"/>
    <p:sldId id="261" r:id="rId34"/>
    <p:sldId id="310" r:id="rId35"/>
    <p:sldId id="340" r:id="rId36"/>
    <p:sldId id="262" r:id="rId37"/>
    <p:sldId id="393" r:id="rId38"/>
    <p:sldId id="394" r:id="rId39"/>
    <p:sldId id="263" r:id="rId40"/>
    <p:sldId id="264" r:id="rId41"/>
    <p:sldId id="395" r:id="rId42"/>
    <p:sldId id="396" r:id="rId43"/>
    <p:sldId id="328" r:id="rId44"/>
    <p:sldId id="329" r:id="rId45"/>
    <p:sldId id="330" r:id="rId46"/>
    <p:sldId id="331" r:id="rId47"/>
    <p:sldId id="332" r:id="rId48"/>
    <p:sldId id="333" r:id="rId49"/>
    <p:sldId id="334" r:id="rId50"/>
    <p:sldId id="335" r:id="rId51"/>
    <p:sldId id="336" r:id="rId52"/>
    <p:sldId id="337" r:id="rId53"/>
    <p:sldId id="266" r:id="rId54"/>
    <p:sldId id="341" r:id="rId55"/>
    <p:sldId id="342" r:id="rId56"/>
    <p:sldId id="343" r:id="rId57"/>
    <p:sldId id="344" r:id="rId58"/>
    <p:sldId id="345" r:id="rId59"/>
    <p:sldId id="346" r:id="rId60"/>
    <p:sldId id="350" r:id="rId61"/>
    <p:sldId id="351" r:id="rId62"/>
    <p:sldId id="352" r:id="rId63"/>
    <p:sldId id="267" r:id="rId64"/>
    <p:sldId id="268" r:id="rId65"/>
    <p:sldId id="311" r:id="rId66"/>
    <p:sldId id="280" r:id="rId67"/>
    <p:sldId id="353" r:id="rId68"/>
    <p:sldId id="354" r:id="rId69"/>
    <p:sldId id="355" r:id="rId70"/>
    <p:sldId id="356" r:id="rId71"/>
    <p:sldId id="357" r:id="rId72"/>
    <p:sldId id="358" r:id="rId73"/>
    <p:sldId id="359" r:id="rId74"/>
    <p:sldId id="360" r:id="rId75"/>
    <p:sldId id="361" r:id="rId76"/>
    <p:sldId id="362" r:id="rId77"/>
    <p:sldId id="363" r:id="rId78"/>
    <p:sldId id="364" r:id="rId79"/>
    <p:sldId id="365" r:id="rId80"/>
    <p:sldId id="269" r:id="rId81"/>
    <p:sldId id="270" r:id="rId82"/>
    <p:sldId id="366" r:id="rId83"/>
    <p:sldId id="271" r:id="rId84"/>
    <p:sldId id="312" r:id="rId85"/>
    <p:sldId id="272" r:id="rId86"/>
    <p:sldId id="313" r:id="rId87"/>
    <p:sldId id="274" r:id="rId88"/>
    <p:sldId id="314" r:id="rId89"/>
    <p:sldId id="275" r:id="rId90"/>
    <p:sldId id="368" r:id="rId91"/>
    <p:sldId id="315" r:id="rId9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2185"/>
    <a:srgbClr val="00FFFF"/>
    <a:srgbClr val="FF00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792" autoAdjust="0"/>
  </p:normalViewPr>
  <p:slideViewPr>
    <p:cSldViewPr snapToGrid="0">
      <p:cViewPr varScale="1">
        <p:scale>
          <a:sx n="61" d="100"/>
          <a:sy n="61" d="100"/>
        </p:scale>
        <p:origin x="79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viewProps" Target="viewProps.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tableStyles" Target="tableStyle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C82610-2D82-44C3-ABBA-D76C2E9D45D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FF51039-FC58-4BDD-8A88-7F41EC1B2916}">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công</a:t>
          </a:r>
          <a:r>
            <a:rPr lang="en-US" sz="2400" dirty="0" smtClean="0"/>
            <a:t> </a:t>
          </a:r>
          <a:r>
            <a:rPr lang="en-US" sz="2400" dirty="0" err="1" smtClean="0"/>
            <a:t>nghiệp</a:t>
          </a:r>
          <a:r>
            <a:rPr lang="en-US" sz="2400" dirty="0" smtClean="0"/>
            <a:t> </a:t>
          </a:r>
          <a:endParaRPr lang="en-US" sz="2400" dirty="0"/>
        </a:p>
      </dgm:t>
    </dgm:pt>
    <dgm:pt modelId="{6F697493-49BE-41AC-AFBA-A3C3AB854C10}" type="parTrans" cxnId="{2FD1DE17-AB94-46CC-812C-EE794302E946}">
      <dgm:prSet/>
      <dgm:spPr/>
      <dgm:t>
        <a:bodyPr/>
        <a:lstStyle/>
        <a:p>
          <a:endParaRPr lang="en-US" sz="1800"/>
        </a:p>
      </dgm:t>
    </dgm:pt>
    <dgm:pt modelId="{71CD98CB-3E9F-4039-BA29-3D393181A98D}" type="sibTrans" cxnId="{2FD1DE17-AB94-46CC-812C-EE794302E946}">
      <dgm:prSet/>
      <dgm:spPr/>
      <dgm:t>
        <a:bodyPr/>
        <a:lstStyle/>
        <a:p>
          <a:endParaRPr lang="en-US" sz="1800"/>
        </a:p>
      </dgm:t>
    </dgm:pt>
    <dgm:pt modelId="{16E4DDBC-BE8B-4AE1-AA66-C233CDF02BAC}">
      <dgm:prSet phldrT="[Text]" custT="1"/>
      <dgm:spPr>
        <a:solidFill>
          <a:srgbClr val="0000FF"/>
        </a:solidFill>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nông</a:t>
          </a:r>
          <a:r>
            <a:rPr lang="en-US" sz="2400" dirty="0" smtClean="0"/>
            <a:t> </a:t>
          </a:r>
          <a:r>
            <a:rPr lang="en-US" sz="2400" dirty="0" err="1" smtClean="0"/>
            <a:t>nghiệp</a:t>
          </a:r>
          <a:r>
            <a:rPr lang="en-US" sz="2400" dirty="0" smtClean="0"/>
            <a:t> </a:t>
          </a:r>
          <a:r>
            <a:rPr lang="en-US" sz="2400" dirty="0" err="1" smtClean="0"/>
            <a:t>và</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gắn</a:t>
          </a:r>
          <a:r>
            <a:rPr lang="en-US" sz="2400" dirty="0" smtClean="0"/>
            <a:t> </a:t>
          </a:r>
          <a:r>
            <a:rPr lang="en-US" sz="2400" dirty="0" err="1" smtClean="0"/>
            <a:t>với</a:t>
          </a:r>
          <a:r>
            <a:rPr lang="en-US" sz="2400" dirty="0" smtClean="0"/>
            <a:t> </a:t>
          </a:r>
          <a:r>
            <a:rPr lang="en-US" sz="2400" dirty="0" err="1" smtClean="0"/>
            <a:t>xây</a:t>
          </a:r>
          <a:r>
            <a:rPr lang="en-US" sz="2400" dirty="0" smtClean="0"/>
            <a:t> </a:t>
          </a:r>
          <a:r>
            <a:rPr lang="en-US" sz="2400" dirty="0" err="1" smtClean="0"/>
            <a:t>dựng</a:t>
          </a:r>
          <a:r>
            <a:rPr lang="en-US" sz="2400" dirty="0" smtClean="0"/>
            <a:t> </a:t>
          </a:r>
          <a:r>
            <a:rPr lang="en-US" sz="2400" dirty="0" err="1" smtClean="0"/>
            <a:t>nông</a:t>
          </a:r>
          <a:r>
            <a:rPr lang="en-US" sz="2400" dirty="0" smtClean="0"/>
            <a:t> </a:t>
          </a:r>
          <a:r>
            <a:rPr lang="en-US" sz="2400" dirty="0" err="1" smtClean="0"/>
            <a:t>thôn</a:t>
          </a:r>
          <a:r>
            <a:rPr lang="en-US" sz="2400" dirty="0" smtClean="0"/>
            <a:t> </a:t>
          </a:r>
          <a:r>
            <a:rPr lang="en-US" sz="2400" dirty="0" err="1" smtClean="0"/>
            <a:t>mới</a:t>
          </a:r>
          <a:endParaRPr lang="en-US" sz="2400" dirty="0"/>
        </a:p>
      </dgm:t>
    </dgm:pt>
    <dgm:pt modelId="{CC791FCA-E727-4805-A208-E79A23F27F20}" type="parTrans" cxnId="{1018B27D-8A2C-472D-A073-0D45277F01C1}">
      <dgm:prSet/>
      <dgm:spPr/>
      <dgm:t>
        <a:bodyPr/>
        <a:lstStyle/>
        <a:p>
          <a:endParaRPr lang="en-US" sz="1800"/>
        </a:p>
      </dgm:t>
    </dgm:pt>
    <dgm:pt modelId="{8B99E1EC-4AB4-4A86-8A99-C295294154D7}" type="sibTrans" cxnId="{1018B27D-8A2C-472D-A073-0D45277F01C1}">
      <dgm:prSet/>
      <dgm:spPr/>
      <dgm:t>
        <a:bodyPr/>
        <a:lstStyle/>
        <a:p>
          <a:endParaRPr lang="en-US" sz="1800"/>
        </a:p>
      </dgm:t>
    </dgm:pt>
    <dgm:pt modelId="{499F205E-072B-494E-84C0-62FCC5B7E6A0}">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khu</a:t>
          </a:r>
          <a:r>
            <a:rPr lang="en-US" sz="2400" dirty="0" smtClean="0"/>
            <a:t> </a:t>
          </a:r>
          <a:r>
            <a:rPr lang="en-US" sz="2400" dirty="0" err="1" smtClean="0"/>
            <a:t>vực</a:t>
          </a:r>
          <a:r>
            <a:rPr lang="en-US" sz="2400" dirty="0" smtClean="0"/>
            <a:t> </a:t>
          </a:r>
          <a:r>
            <a:rPr lang="en-US" sz="2400" dirty="0" err="1" smtClean="0"/>
            <a:t>dịch</a:t>
          </a:r>
          <a:r>
            <a:rPr lang="en-US" sz="2400" dirty="0" smtClean="0"/>
            <a:t> </a:t>
          </a:r>
          <a:r>
            <a:rPr lang="en-US" sz="2400" dirty="0" err="1" smtClean="0"/>
            <a:t>vụ</a:t>
          </a:r>
          <a:endParaRPr lang="en-US" sz="2400" dirty="0"/>
        </a:p>
      </dgm:t>
    </dgm:pt>
    <dgm:pt modelId="{DD567FA2-50AF-4D2F-A51F-847360166DB8}" type="parTrans" cxnId="{0325131A-D38C-4A58-96DE-D329CC174212}">
      <dgm:prSet/>
      <dgm:spPr/>
      <dgm:t>
        <a:bodyPr/>
        <a:lstStyle/>
        <a:p>
          <a:endParaRPr lang="en-US" sz="1800"/>
        </a:p>
      </dgm:t>
    </dgm:pt>
    <dgm:pt modelId="{AE6DC6DA-7C20-47B2-AD5E-146FF3169D47}" type="sibTrans" cxnId="{0325131A-D38C-4A58-96DE-D329CC174212}">
      <dgm:prSet/>
      <dgm:spPr/>
      <dgm:t>
        <a:bodyPr/>
        <a:lstStyle/>
        <a:p>
          <a:endParaRPr lang="en-US" sz="1800"/>
        </a:p>
      </dgm:t>
    </dgm:pt>
    <dgm:pt modelId="{AD3AE29B-1784-4164-B978-CC6ABFB099FD}">
      <dgm:prSet phldrT="[Text]" custT="1"/>
      <dgm:spPr>
        <a:solidFill>
          <a:srgbClr val="C00000"/>
        </a:solidFill>
      </dgm:spPr>
      <dgm:t>
        <a:bodyPr/>
        <a:lstStyle/>
        <a:p>
          <a:r>
            <a:rPr lang="vi-VN" sz="2400" i="1" dirty="0" smtClean="0"/>
            <a:t>+ </a:t>
          </a:r>
          <a:r>
            <a:rPr lang="nl-NL" sz="2400" i="1" dirty="0" smtClean="0"/>
            <a:t>Phát triển kinh tế biển</a:t>
          </a:r>
          <a:endParaRPr lang="en-US" sz="2400" dirty="0"/>
        </a:p>
      </dgm:t>
    </dgm:pt>
    <dgm:pt modelId="{2C2EBFD3-7330-4272-B461-FC629A499C09}" type="parTrans" cxnId="{37312A79-984D-41F9-88F1-2B6F725F22A7}">
      <dgm:prSet/>
      <dgm:spPr/>
      <dgm:t>
        <a:bodyPr/>
        <a:lstStyle/>
        <a:p>
          <a:endParaRPr lang="en-US" sz="1800"/>
        </a:p>
      </dgm:t>
    </dgm:pt>
    <dgm:pt modelId="{6F674CCD-219A-4430-9179-4B3339D43ECE}" type="sibTrans" cxnId="{37312A79-984D-41F9-88F1-2B6F725F22A7}">
      <dgm:prSet/>
      <dgm:spPr/>
      <dgm:t>
        <a:bodyPr/>
        <a:lstStyle/>
        <a:p>
          <a:endParaRPr lang="en-US" sz="1800"/>
        </a:p>
      </dgm:t>
    </dgm:pt>
    <dgm:pt modelId="{035FFE98-F156-409C-A9B2-ECA50212478E}">
      <dgm:prSet phldrT="[Text]" custT="1"/>
      <dgm:spPr/>
      <dgm:t>
        <a:bodyPr/>
        <a:lstStyle/>
        <a:p>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kinh</a:t>
          </a:r>
          <a:r>
            <a:rPr lang="en-US" sz="2400" dirty="0" smtClean="0"/>
            <a:t> </a:t>
          </a:r>
          <a:r>
            <a:rPr lang="en-US" sz="2400" dirty="0" err="1" smtClean="0"/>
            <a:t>tế</a:t>
          </a:r>
          <a:r>
            <a:rPr lang="en-US" sz="2400" dirty="0" smtClean="0"/>
            <a:t> </a:t>
          </a:r>
          <a:r>
            <a:rPr lang="en-US" sz="2400" dirty="0" err="1" smtClean="0"/>
            <a:t>vùng</a:t>
          </a:r>
          <a:r>
            <a:rPr lang="en-US" sz="2400" dirty="0" smtClean="0"/>
            <a:t>, </a:t>
          </a:r>
          <a:r>
            <a:rPr lang="en-US" sz="2400" dirty="0" err="1" smtClean="0"/>
            <a:t>liên</a:t>
          </a:r>
          <a:r>
            <a:rPr lang="en-US" sz="2400" dirty="0" smtClean="0"/>
            <a:t> </a:t>
          </a:r>
          <a:r>
            <a:rPr lang="en-US" sz="2400" dirty="0" err="1" smtClean="0"/>
            <a:t>vùng</a:t>
          </a:r>
          <a:endParaRPr lang="en-US" sz="2400" dirty="0"/>
        </a:p>
      </dgm:t>
    </dgm:pt>
    <dgm:pt modelId="{E151B29C-9389-47EB-86C2-DEFBEBD0AD28}" type="parTrans" cxnId="{DA2F65CB-503C-41A3-B209-7208981D91B4}">
      <dgm:prSet/>
      <dgm:spPr/>
      <dgm:t>
        <a:bodyPr/>
        <a:lstStyle/>
        <a:p>
          <a:endParaRPr lang="en-US" sz="1800"/>
        </a:p>
      </dgm:t>
    </dgm:pt>
    <dgm:pt modelId="{EB5C39CC-033B-40F6-A47E-5FD309A501E2}" type="sibTrans" cxnId="{DA2F65CB-503C-41A3-B209-7208981D91B4}">
      <dgm:prSet/>
      <dgm:spPr/>
      <dgm:t>
        <a:bodyPr/>
        <a:lstStyle/>
        <a:p>
          <a:endParaRPr lang="en-US" sz="1800"/>
        </a:p>
      </dgm:t>
    </dgm:pt>
    <dgm:pt modelId="{53DA3ADC-2D28-467B-888E-B171AB522190}">
      <dgm:prSet phldrT="[Text]" custT="1"/>
      <dgm:spPr/>
      <dgm:t>
        <a:bodyPr/>
        <a:lstStyle/>
        <a:p>
          <a:r>
            <a:rPr lang="vi-VN" sz="2400" i="1" dirty="0" smtClean="0"/>
            <a:t>+ </a:t>
          </a:r>
          <a:r>
            <a:rPr lang="nl-NL" sz="2400" i="1" dirty="0" smtClean="0"/>
            <a:t>Phát triển đô thị </a:t>
          </a:r>
          <a:endParaRPr lang="en-US" sz="2400" dirty="0"/>
        </a:p>
      </dgm:t>
    </dgm:pt>
    <dgm:pt modelId="{E669B0FD-3BD0-4DA0-B556-0A9501BB6890}" type="parTrans" cxnId="{998A721C-D8E9-454F-B0B0-34698A9F7728}">
      <dgm:prSet/>
      <dgm:spPr/>
      <dgm:t>
        <a:bodyPr/>
        <a:lstStyle/>
        <a:p>
          <a:endParaRPr lang="en-US" sz="1800"/>
        </a:p>
      </dgm:t>
    </dgm:pt>
    <dgm:pt modelId="{1A785E21-17D8-4DCF-9C4C-163F5229A62F}" type="sibTrans" cxnId="{998A721C-D8E9-454F-B0B0-34698A9F7728}">
      <dgm:prSet/>
      <dgm:spPr/>
      <dgm:t>
        <a:bodyPr/>
        <a:lstStyle/>
        <a:p>
          <a:endParaRPr lang="en-US" sz="1800"/>
        </a:p>
      </dgm:t>
    </dgm:pt>
    <dgm:pt modelId="{EF2123D9-E45F-4C4F-9C65-7A6AD124C669}">
      <dgm:prSet phldrT="[Text]" custT="1"/>
      <dgm:spPr/>
      <dgm:t>
        <a:bodyPr/>
        <a:lstStyle/>
        <a:p>
          <a:r>
            <a:rPr lang="vi-VN" sz="2400" i="1" dirty="0" smtClean="0"/>
            <a:t>+ </a:t>
          </a:r>
          <a:r>
            <a:rPr lang="nl-NL" sz="2400" i="1" dirty="0" smtClean="0"/>
            <a:t>Xây dựng hệ thống kết cấu hạ tầng kinh tế-xã hội</a:t>
          </a:r>
          <a:endParaRPr lang="en-US" sz="2400" dirty="0"/>
        </a:p>
      </dgm:t>
    </dgm:pt>
    <dgm:pt modelId="{DA73912A-5091-43DE-ADEA-74B0D06731A1}" type="parTrans" cxnId="{E32A0869-2017-4886-A4F5-A0718FAB8973}">
      <dgm:prSet/>
      <dgm:spPr/>
      <dgm:t>
        <a:bodyPr/>
        <a:lstStyle/>
        <a:p>
          <a:endParaRPr lang="en-US" sz="1800"/>
        </a:p>
      </dgm:t>
    </dgm:pt>
    <dgm:pt modelId="{5F8C18D0-3BF0-47E8-97DF-75DE7C3E0331}" type="sibTrans" cxnId="{E32A0869-2017-4886-A4F5-A0718FAB8973}">
      <dgm:prSet/>
      <dgm:spPr/>
      <dgm:t>
        <a:bodyPr/>
        <a:lstStyle/>
        <a:p>
          <a:endParaRPr lang="en-US" sz="1800"/>
        </a:p>
      </dgm:t>
    </dgm:pt>
    <dgm:pt modelId="{1A4D072A-14D0-42AE-92A1-4CA06E579938}" type="pres">
      <dgm:prSet presAssocID="{B7C82610-2D82-44C3-ABBA-D76C2E9D45D1}" presName="linear" presStyleCnt="0">
        <dgm:presLayoutVars>
          <dgm:dir/>
          <dgm:animLvl val="lvl"/>
          <dgm:resizeHandles val="exact"/>
        </dgm:presLayoutVars>
      </dgm:prSet>
      <dgm:spPr/>
      <dgm:t>
        <a:bodyPr/>
        <a:lstStyle/>
        <a:p>
          <a:endParaRPr lang="en-US"/>
        </a:p>
      </dgm:t>
    </dgm:pt>
    <dgm:pt modelId="{FDC7E682-47D1-421D-B20F-86009525CA0B}" type="pres">
      <dgm:prSet presAssocID="{9FF51039-FC58-4BDD-8A88-7F41EC1B2916}" presName="parentLin" presStyleCnt="0"/>
      <dgm:spPr/>
    </dgm:pt>
    <dgm:pt modelId="{7CA35867-E994-4F4E-A09F-3BBB0D7041A0}" type="pres">
      <dgm:prSet presAssocID="{9FF51039-FC58-4BDD-8A88-7F41EC1B2916}" presName="parentLeftMargin" presStyleLbl="node1" presStyleIdx="0" presStyleCnt="7"/>
      <dgm:spPr/>
      <dgm:t>
        <a:bodyPr/>
        <a:lstStyle/>
        <a:p>
          <a:endParaRPr lang="en-US"/>
        </a:p>
      </dgm:t>
    </dgm:pt>
    <dgm:pt modelId="{F48E3EBC-F89D-44B0-B183-809687F09BCA}" type="pres">
      <dgm:prSet presAssocID="{9FF51039-FC58-4BDD-8A88-7F41EC1B2916}" presName="parentText" presStyleLbl="node1" presStyleIdx="0" presStyleCnt="7" custScaleX="142857">
        <dgm:presLayoutVars>
          <dgm:chMax val="0"/>
          <dgm:bulletEnabled val="1"/>
        </dgm:presLayoutVars>
      </dgm:prSet>
      <dgm:spPr/>
      <dgm:t>
        <a:bodyPr/>
        <a:lstStyle/>
        <a:p>
          <a:endParaRPr lang="en-US"/>
        </a:p>
      </dgm:t>
    </dgm:pt>
    <dgm:pt modelId="{54635694-CC8D-4411-A97A-CA2D9B33249F}" type="pres">
      <dgm:prSet presAssocID="{9FF51039-FC58-4BDD-8A88-7F41EC1B2916}" presName="negativeSpace" presStyleCnt="0"/>
      <dgm:spPr/>
    </dgm:pt>
    <dgm:pt modelId="{EEBF3BE0-B408-49BE-9A94-6E8D5FF71F75}" type="pres">
      <dgm:prSet presAssocID="{9FF51039-FC58-4BDD-8A88-7F41EC1B2916}" presName="childText" presStyleLbl="conFgAcc1" presStyleIdx="0" presStyleCnt="7">
        <dgm:presLayoutVars>
          <dgm:bulletEnabled val="1"/>
        </dgm:presLayoutVars>
      </dgm:prSet>
      <dgm:spPr/>
    </dgm:pt>
    <dgm:pt modelId="{529BCD5E-9DBA-42BE-82C6-AA6C1FB10B18}" type="pres">
      <dgm:prSet presAssocID="{71CD98CB-3E9F-4039-BA29-3D393181A98D}" presName="spaceBetweenRectangles" presStyleCnt="0"/>
      <dgm:spPr/>
    </dgm:pt>
    <dgm:pt modelId="{315F6CB4-3B17-4AB0-A256-40991C1BE993}" type="pres">
      <dgm:prSet presAssocID="{16E4DDBC-BE8B-4AE1-AA66-C233CDF02BAC}" presName="parentLin" presStyleCnt="0"/>
      <dgm:spPr/>
    </dgm:pt>
    <dgm:pt modelId="{7C831146-90D9-4D8D-A71A-466FE13C5536}" type="pres">
      <dgm:prSet presAssocID="{16E4DDBC-BE8B-4AE1-AA66-C233CDF02BAC}" presName="parentLeftMargin" presStyleLbl="node1" presStyleIdx="0" presStyleCnt="7"/>
      <dgm:spPr/>
      <dgm:t>
        <a:bodyPr/>
        <a:lstStyle/>
        <a:p>
          <a:endParaRPr lang="en-US"/>
        </a:p>
      </dgm:t>
    </dgm:pt>
    <dgm:pt modelId="{C03965B1-8863-45CC-833E-0006A0ACA6C6}" type="pres">
      <dgm:prSet presAssocID="{16E4DDBC-BE8B-4AE1-AA66-C233CDF02BAC}" presName="parentText" presStyleLbl="node1" presStyleIdx="1" presStyleCnt="7" custScaleX="142857">
        <dgm:presLayoutVars>
          <dgm:chMax val="0"/>
          <dgm:bulletEnabled val="1"/>
        </dgm:presLayoutVars>
      </dgm:prSet>
      <dgm:spPr/>
      <dgm:t>
        <a:bodyPr/>
        <a:lstStyle/>
        <a:p>
          <a:endParaRPr lang="en-US"/>
        </a:p>
      </dgm:t>
    </dgm:pt>
    <dgm:pt modelId="{B73EFB50-B64A-4720-AE62-F08372032395}" type="pres">
      <dgm:prSet presAssocID="{16E4DDBC-BE8B-4AE1-AA66-C233CDF02BAC}" presName="negativeSpace" presStyleCnt="0"/>
      <dgm:spPr/>
    </dgm:pt>
    <dgm:pt modelId="{05FD87D3-E016-4F26-ADDB-B639FD6515E1}" type="pres">
      <dgm:prSet presAssocID="{16E4DDBC-BE8B-4AE1-AA66-C233CDF02BAC}" presName="childText" presStyleLbl="conFgAcc1" presStyleIdx="1" presStyleCnt="7">
        <dgm:presLayoutVars>
          <dgm:bulletEnabled val="1"/>
        </dgm:presLayoutVars>
      </dgm:prSet>
      <dgm:spPr/>
    </dgm:pt>
    <dgm:pt modelId="{B2978E3D-D073-4B9A-88E6-31F95E0BFFDD}" type="pres">
      <dgm:prSet presAssocID="{8B99E1EC-4AB4-4A86-8A99-C295294154D7}" presName="spaceBetweenRectangles" presStyleCnt="0"/>
      <dgm:spPr/>
    </dgm:pt>
    <dgm:pt modelId="{E1109F3C-BE7D-4B01-91F1-BF8B3B057983}" type="pres">
      <dgm:prSet presAssocID="{499F205E-072B-494E-84C0-62FCC5B7E6A0}" presName="parentLin" presStyleCnt="0"/>
      <dgm:spPr/>
    </dgm:pt>
    <dgm:pt modelId="{025637BD-E58D-43F3-89C7-BBE2CCE4526B}" type="pres">
      <dgm:prSet presAssocID="{499F205E-072B-494E-84C0-62FCC5B7E6A0}" presName="parentLeftMargin" presStyleLbl="node1" presStyleIdx="1" presStyleCnt="7"/>
      <dgm:spPr/>
      <dgm:t>
        <a:bodyPr/>
        <a:lstStyle/>
        <a:p>
          <a:endParaRPr lang="en-US"/>
        </a:p>
      </dgm:t>
    </dgm:pt>
    <dgm:pt modelId="{FCCAAE00-E880-4DE8-AEDA-04CA15299D0A}" type="pres">
      <dgm:prSet presAssocID="{499F205E-072B-494E-84C0-62FCC5B7E6A0}" presName="parentText" presStyleLbl="node1" presStyleIdx="2" presStyleCnt="7" custScaleX="142857">
        <dgm:presLayoutVars>
          <dgm:chMax val="0"/>
          <dgm:bulletEnabled val="1"/>
        </dgm:presLayoutVars>
      </dgm:prSet>
      <dgm:spPr/>
      <dgm:t>
        <a:bodyPr/>
        <a:lstStyle/>
        <a:p>
          <a:endParaRPr lang="en-US"/>
        </a:p>
      </dgm:t>
    </dgm:pt>
    <dgm:pt modelId="{6884B5EC-A063-4B5B-8206-734D4EEE2B3B}" type="pres">
      <dgm:prSet presAssocID="{499F205E-072B-494E-84C0-62FCC5B7E6A0}" presName="negativeSpace" presStyleCnt="0"/>
      <dgm:spPr/>
    </dgm:pt>
    <dgm:pt modelId="{95880B68-F3C6-46CC-89D2-7E53F5E00AF0}" type="pres">
      <dgm:prSet presAssocID="{499F205E-072B-494E-84C0-62FCC5B7E6A0}" presName="childText" presStyleLbl="conFgAcc1" presStyleIdx="2" presStyleCnt="7">
        <dgm:presLayoutVars>
          <dgm:bulletEnabled val="1"/>
        </dgm:presLayoutVars>
      </dgm:prSet>
      <dgm:spPr/>
    </dgm:pt>
    <dgm:pt modelId="{98FCF9E0-77CF-44CE-87B3-331917838271}" type="pres">
      <dgm:prSet presAssocID="{AE6DC6DA-7C20-47B2-AD5E-146FF3169D47}" presName="spaceBetweenRectangles" presStyleCnt="0"/>
      <dgm:spPr/>
    </dgm:pt>
    <dgm:pt modelId="{04415830-7C0F-4595-B5AA-EEF738C93BD7}" type="pres">
      <dgm:prSet presAssocID="{AD3AE29B-1784-4164-B978-CC6ABFB099FD}" presName="parentLin" presStyleCnt="0"/>
      <dgm:spPr/>
    </dgm:pt>
    <dgm:pt modelId="{F1543747-3483-4E9F-B573-AC95FA0305D3}" type="pres">
      <dgm:prSet presAssocID="{AD3AE29B-1784-4164-B978-CC6ABFB099FD}" presName="parentLeftMargin" presStyleLbl="node1" presStyleIdx="2" presStyleCnt="7"/>
      <dgm:spPr/>
      <dgm:t>
        <a:bodyPr/>
        <a:lstStyle/>
        <a:p>
          <a:endParaRPr lang="en-US"/>
        </a:p>
      </dgm:t>
    </dgm:pt>
    <dgm:pt modelId="{66944944-E554-4E23-A9B6-DDBB26CD5E63}" type="pres">
      <dgm:prSet presAssocID="{AD3AE29B-1784-4164-B978-CC6ABFB099FD}" presName="parentText" presStyleLbl="node1" presStyleIdx="3" presStyleCnt="7" custScaleX="142857">
        <dgm:presLayoutVars>
          <dgm:chMax val="0"/>
          <dgm:bulletEnabled val="1"/>
        </dgm:presLayoutVars>
      </dgm:prSet>
      <dgm:spPr/>
      <dgm:t>
        <a:bodyPr/>
        <a:lstStyle/>
        <a:p>
          <a:endParaRPr lang="en-US"/>
        </a:p>
      </dgm:t>
    </dgm:pt>
    <dgm:pt modelId="{A950541E-F58E-4577-A262-035E2B94229C}" type="pres">
      <dgm:prSet presAssocID="{AD3AE29B-1784-4164-B978-CC6ABFB099FD}" presName="negativeSpace" presStyleCnt="0"/>
      <dgm:spPr/>
    </dgm:pt>
    <dgm:pt modelId="{25EF7EBB-B223-41CF-BEDD-2B58433CFCBD}" type="pres">
      <dgm:prSet presAssocID="{AD3AE29B-1784-4164-B978-CC6ABFB099FD}" presName="childText" presStyleLbl="conFgAcc1" presStyleIdx="3" presStyleCnt="7">
        <dgm:presLayoutVars>
          <dgm:bulletEnabled val="1"/>
        </dgm:presLayoutVars>
      </dgm:prSet>
      <dgm:spPr/>
    </dgm:pt>
    <dgm:pt modelId="{5D0E9341-BFE3-4B6C-9970-3CD92ED20EBA}" type="pres">
      <dgm:prSet presAssocID="{6F674CCD-219A-4430-9179-4B3339D43ECE}" presName="spaceBetweenRectangles" presStyleCnt="0"/>
      <dgm:spPr/>
    </dgm:pt>
    <dgm:pt modelId="{A824F56E-D930-4F75-9AF7-E88CACE51A40}" type="pres">
      <dgm:prSet presAssocID="{035FFE98-F156-409C-A9B2-ECA50212478E}" presName="parentLin" presStyleCnt="0"/>
      <dgm:spPr/>
    </dgm:pt>
    <dgm:pt modelId="{A986F010-E548-43A4-B750-CD3E68E231B8}" type="pres">
      <dgm:prSet presAssocID="{035FFE98-F156-409C-A9B2-ECA50212478E}" presName="parentLeftMargin" presStyleLbl="node1" presStyleIdx="3" presStyleCnt="7"/>
      <dgm:spPr/>
      <dgm:t>
        <a:bodyPr/>
        <a:lstStyle/>
        <a:p>
          <a:endParaRPr lang="en-US"/>
        </a:p>
      </dgm:t>
    </dgm:pt>
    <dgm:pt modelId="{AE4DD156-5974-4534-A82F-2FD40D3CB2F4}" type="pres">
      <dgm:prSet presAssocID="{035FFE98-F156-409C-A9B2-ECA50212478E}" presName="parentText" presStyleLbl="node1" presStyleIdx="4" presStyleCnt="7" custScaleX="142857">
        <dgm:presLayoutVars>
          <dgm:chMax val="0"/>
          <dgm:bulletEnabled val="1"/>
        </dgm:presLayoutVars>
      </dgm:prSet>
      <dgm:spPr/>
      <dgm:t>
        <a:bodyPr/>
        <a:lstStyle/>
        <a:p>
          <a:endParaRPr lang="en-US"/>
        </a:p>
      </dgm:t>
    </dgm:pt>
    <dgm:pt modelId="{7CF14B3F-158C-4D8C-B917-E28A85A49D7A}" type="pres">
      <dgm:prSet presAssocID="{035FFE98-F156-409C-A9B2-ECA50212478E}" presName="negativeSpace" presStyleCnt="0"/>
      <dgm:spPr/>
    </dgm:pt>
    <dgm:pt modelId="{1060D1E9-988C-4A62-93A7-D90DBA2FAED7}" type="pres">
      <dgm:prSet presAssocID="{035FFE98-F156-409C-A9B2-ECA50212478E}" presName="childText" presStyleLbl="conFgAcc1" presStyleIdx="4" presStyleCnt="7">
        <dgm:presLayoutVars>
          <dgm:bulletEnabled val="1"/>
        </dgm:presLayoutVars>
      </dgm:prSet>
      <dgm:spPr/>
    </dgm:pt>
    <dgm:pt modelId="{2713F303-CE0E-4015-A378-201E3F8EF16D}" type="pres">
      <dgm:prSet presAssocID="{EB5C39CC-033B-40F6-A47E-5FD309A501E2}" presName="spaceBetweenRectangles" presStyleCnt="0"/>
      <dgm:spPr/>
    </dgm:pt>
    <dgm:pt modelId="{F4497E77-FD98-4BED-8B56-E446C0BAECE6}" type="pres">
      <dgm:prSet presAssocID="{53DA3ADC-2D28-467B-888E-B171AB522190}" presName="parentLin" presStyleCnt="0"/>
      <dgm:spPr/>
    </dgm:pt>
    <dgm:pt modelId="{C14A27BB-05D2-48CF-A1C8-3164B2ED8ED2}" type="pres">
      <dgm:prSet presAssocID="{53DA3ADC-2D28-467B-888E-B171AB522190}" presName="parentLeftMargin" presStyleLbl="node1" presStyleIdx="4" presStyleCnt="7"/>
      <dgm:spPr/>
      <dgm:t>
        <a:bodyPr/>
        <a:lstStyle/>
        <a:p>
          <a:endParaRPr lang="en-US"/>
        </a:p>
      </dgm:t>
    </dgm:pt>
    <dgm:pt modelId="{5893263F-2C92-4D29-9A0B-1F53A4CE814C}" type="pres">
      <dgm:prSet presAssocID="{53DA3ADC-2D28-467B-888E-B171AB522190}" presName="parentText" presStyleLbl="node1" presStyleIdx="5" presStyleCnt="7" custScaleX="142857">
        <dgm:presLayoutVars>
          <dgm:chMax val="0"/>
          <dgm:bulletEnabled val="1"/>
        </dgm:presLayoutVars>
      </dgm:prSet>
      <dgm:spPr/>
      <dgm:t>
        <a:bodyPr/>
        <a:lstStyle/>
        <a:p>
          <a:endParaRPr lang="en-US"/>
        </a:p>
      </dgm:t>
    </dgm:pt>
    <dgm:pt modelId="{848E8BBA-AD05-4F20-8EFE-1604EEB8754E}" type="pres">
      <dgm:prSet presAssocID="{53DA3ADC-2D28-467B-888E-B171AB522190}" presName="negativeSpace" presStyleCnt="0"/>
      <dgm:spPr/>
    </dgm:pt>
    <dgm:pt modelId="{F9AC5AB7-6DCE-4A1C-8FDC-62E9EB425BD1}" type="pres">
      <dgm:prSet presAssocID="{53DA3ADC-2D28-467B-888E-B171AB522190}" presName="childText" presStyleLbl="conFgAcc1" presStyleIdx="5" presStyleCnt="7">
        <dgm:presLayoutVars>
          <dgm:bulletEnabled val="1"/>
        </dgm:presLayoutVars>
      </dgm:prSet>
      <dgm:spPr/>
    </dgm:pt>
    <dgm:pt modelId="{919E8872-D5FD-4CBB-8454-3B0499A244B5}" type="pres">
      <dgm:prSet presAssocID="{1A785E21-17D8-4DCF-9C4C-163F5229A62F}" presName="spaceBetweenRectangles" presStyleCnt="0"/>
      <dgm:spPr/>
    </dgm:pt>
    <dgm:pt modelId="{1C7F4D2E-41AF-40FB-994E-83F049A9B11F}" type="pres">
      <dgm:prSet presAssocID="{EF2123D9-E45F-4C4F-9C65-7A6AD124C669}" presName="parentLin" presStyleCnt="0"/>
      <dgm:spPr/>
    </dgm:pt>
    <dgm:pt modelId="{BC47DC60-9063-4054-A07E-3E1C935C034F}" type="pres">
      <dgm:prSet presAssocID="{EF2123D9-E45F-4C4F-9C65-7A6AD124C669}" presName="parentLeftMargin" presStyleLbl="node1" presStyleIdx="5" presStyleCnt="7"/>
      <dgm:spPr/>
      <dgm:t>
        <a:bodyPr/>
        <a:lstStyle/>
        <a:p>
          <a:endParaRPr lang="en-US"/>
        </a:p>
      </dgm:t>
    </dgm:pt>
    <dgm:pt modelId="{CAC39637-9C77-4181-8CA6-75F33B953A25}" type="pres">
      <dgm:prSet presAssocID="{EF2123D9-E45F-4C4F-9C65-7A6AD124C669}" presName="parentText" presStyleLbl="node1" presStyleIdx="6" presStyleCnt="7" custScaleX="142857">
        <dgm:presLayoutVars>
          <dgm:chMax val="0"/>
          <dgm:bulletEnabled val="1"/>
        </dgm:presLayoutVars>
      </dgm:prSet>
      <dgm:spPr/>
      <dgm:t>
        <a:bodyPr/>
        <a:lstStyle/>
        <a:p>
          <a:endParaRPr lang="en-US"/>
        </a:p>
      </dgm:t>
    </dgm:pt>
    <dgm:pt modelId="{339BAF95-9D07-448A-9D6A-D9A47E2A513B}" type="pres">
      <dgm:prSet presAssocID="{EF2123D9-E45F-4C4F-9C65-7A6AD124C669}" presName="negativeSpace" presStyleCnt="0"/>
      <dgm:spPr/>
    </dgm:pt>
    <dgm:pt modelId="{1AAC9603-7D62-4263-BA7C-1745B5A07EDA}" type="pres">
      <dgm:prSet presAssocID="{EF2123D9-E45F-4C4F-9C65-7A6AD124C669}" presName="childText" presStyleLbl="conFgAcc1" presStyleIdx="6" presStyleCnt="7">
        <dgm:presLayoutVars>
          <dgm:bulletEnabled val="1"/>
        </dgm:presLayoutVars>
      </dgm:prSet>
      <dgm:spPr/>
    </dgm:pt>
  </dgm:ptLst>
  <dgm:cxnLst>
    <dgm:cxn modelId="{DA2F65CB-503C-41A3-B209-7208981D91B4}" srcId="{B7C82610-2D82-44C3-ABBA-D76C2E9D45D1}" destId="{035FFE98-F156-409C-A9B2-ECA50212478E}" srcOrd="4" destOrd="0" parTransId="{E151B29C-9389-47EB-86C2-DEFBEBD0AD28}" sibTransId="{EB5C39CC-033B-40F6-A47E-5FD309A501E2}"/>
    <dgm:cxn modelId="{37312A79-984D-41F9-88F1-2B6F725F22A7}" srcId="{B7C82610-2D82-44C3-ABBA-D76C2E9D45D1}" destId="{AD3AE29B-1784-4164-B978-CC6ABFB099FD}" srcOrd="3" destOrd="0" parTransId="{2C2EBFD3-7330-4272-B461-FC629A499C09}" sibTransId="{6F674CCD-219A-4430-9179-4B3339D43ECE}"/>
    <dgm:cxn modelId="{59396A11-0450-402C-8695-112335E73322}" type="presOf" srcId="{EF2123D9-E45F-4C4F-9C65-7A6AD124C669}" destId="{BC47DC60-9063-4054-A07E-3E1C935C034F}" srcOrd="0" destOrd="0" presId="urn:microsoft.com/office/officeart/2005/8/layout/list1"/>
    <dgm:cxn modelId="{9ED86171-5731-4BE0-8D5B-D4926E6FF57F}" type="presOf" srcId="{B7C82610-2D82-44C3-ABBA-D76C2E9D45D1}" destId="{1A4D072A-14D0-42AE-92A1-4CA06E579938}" srcOrd="0" destOrd="0" presId="urn:microsoft.com/office/officeart/2005/8/layout/list1"/>
    <dgm:cxn modelId="{FD9550FA-4713-468E-943A-EB4FC906F8BB}" type="presOf" srcId="{AD3AE29B-1784-4164-B978-CC6ABFB099FD}" destId="{F1543747-3483-4E9F-B573-AC95FA0305D3}" srcOrd="0" destOrd="0" presId="urn:microsoft.com/office/officeart/2005/8/layout/list1"/>
    <dgm:cxn modelId="{0B5F73FE-7261-4F9F-B9F6-37D35515096C}" type="presOf" srcId="{499F205E-072B-494E-84C0-62FCC5B7E6A0}" destId="{FCCAAE00-E880-4DE8-AEDA-04CA15299D0A}" srcOrd="1" destOrd="0" presId="urn:microsoft.com/office/officeart/2005/8/layout/list1"/>
    <dgm:cxn modelId="{55BA2162-C3AA-44A1-8068-4EDB77E34E22}" type="presOf" srcId="{16E4DDBC-BE8B-4AE1-AA66-C233CDF02BAC}" destId="{7C831146-90D9-4D8D-A71A-466FE13C5536}" srcOrd="0" destOrd="0" presId="urn:microsoft.com/office/officeart/2005/8/layout/list1"/>
    <dgm:cxn modelId="{2744435A-C110-47A3-BBB5-9E6C1E51536F}" type="presOf" srcId="{16E4DDBC-BE8B-4AE1-AA66-C233CDF02BAC}" destId="{C03965B1-8863-45CC-833E-0006A0ACA6C6}" srcOrd="1" destOrd="0" presId="urn:microsoft.com/office/officeart/2005/8/layout/list1"/>
    <dgm:cxn modelId="{2FD1DE17-AB94-46CC-812C-EE794302E946}" srcId="{B7C82610-2D82-44C3-ABBA-D76C2E9D45D1}" destId="{9FF51039-FC58-4BDD-8A88-7F41EC1B2916}" srcOrd="0" destOrd="0" parTransId="{6F697493-49BE-41AC-AFBA-A3C3AB854C10}" sibTransId="{71CD98CB-3E9F-4039-BA29-3D393181A98D}"/>
    <dgm:cxn modelId="{1018B27D-8A2C-472D-A073-0D45277F01C1}" srcId="{B7C82610-2D82-44C3-ABBA-D76C2E9D45D1}" destId="{16E4DDBC-BE8B-4AE1-AA66-C233CDF02BAC}" srcOrd="1" destOrd="0" parTransId="{CC791FCA-E727-4805-A208-E79A23F27F20}" sibTransId="{8B99E1EC-4AB4-4A86-8A99-C295294154D7}"/>
    <dgm:cxn modelId="{796DCBD6-6C6E-4409-82D7-8163FC4A5227}" type="presOf" srcId="{035FFE98-F156-409C-A9B2-ECA50212478E}" destId="{A986F010-E548-43A4-B750-CD3E68E231B8}" srcOrd="0" destOrd="0" presId="urn:microsoft.com/office/officeart/2005/8/layout/list1"/>
    <dgm:cxn modelId="{4E99EC2B-EE10-44FD-8FFA-6CAD1AABB83F}" type="presOf" srcId="{499F205E-072B-494E-84C0-62FCC5B7E6A0}" destId="{025637BD-E58D-43F3-89C7-BBE2CCE4526B}" srcOrd="0" destOrd="0" presId="urn:microsoft.com/office/officeart/2005/8/layout/list1"/>
    <dgm:cxn modelId="{54A0C41A-0B39-46E7-A91F-488DE4EB8BFE}" type="presOf" srcId="{035FFE98-F156-409C-A9B2-ECA50212478E}" destId="{AE4DD156-5974-4534-A82F-2FD40D3CB2F4}" srcOrd="1" destOrd="0" presId="urn:microsoft.com/office/officeart/2005/8/layout/list1"/>
    <dgm:cxn modelId="{A300EFB0-D8BC-4291-A0AC-A7A31774F458}" type="presOf" srcId="{AD3AE29B-1784-4164-B978-CC6ABFB099FD}" destId="{66944944-E554-4E23-A9B6-DDBB26CD5E63}" srcOrd="1" destOrd="0" presId="urn:microsoft.com/office/officeart/2005/8/layout/list1"/>
    <dgm:cxn modelId="{E6C66282-7A5B-4D95-A166-1152FD3E5DFC}" type="presOf" srcId="{53DA3ADC-2D28-467B-888E-B171AB522190}" destId="{C14A27BB-05D2-48CF-A1C8-3164B2ED8ED2}" srcOrd="0" destOrd="0" presId="urn:microsoft.com/office/officeart/2005/8/layout/list1"/>
    <dgm:cxn modelId="{D69757D3-B021-4994-AA9B-BC67969C82A2}" type="presOf" srcId="{9FF51039-FC58-4BDD-8A88-7F41EC1B2916}" destId="{F48E3EBC-F89D-44B0-B183-809687F09BCA}" srcOrd="1" destOrd="0" presId="urn:microsoft.com/office/officeart/2005/8/layout/list1"/>
    <dgm:cxn modelId="{C6CA63EE-25B2-4517-A9F7-EC31CF0A1613}" type="presOf" srcId="{9FF51039-FC58-4BDD-8A88-7F41EC1B2916}" destId="{7CA35867-E994-4F4E-A09F-3BBB0D7041A0}" srcOrd="0" destOrd="0" presId="urn:microsoft.com/office/officeart/2005/8/layout/list1"/>
    <dgm:cxn modelId="{50EA696F-C305-4D75-A282-465774F827DF}" type="presOf" srcId="{EF2123D9-E45F-4C4F-9C65-7A6AD124C669}" destId="{CAC39637-9C77-4181-8CA6-75F33B953A25}" srcOrd="1" destOrd="0" presId="urn:microsoft.com/office/officeart/2005/8/layout/list1"/>
    <dgm:cxn modelId="{01C67521-756A-4140-A4F5-702F09538B3D}" type="presOf" srcId="{53DA3ADC-2D28-467B-888E-B171AB522190}" destId="{5893263F-2C92-4D29-9A0B-1F53A4CE814C}" srcOrd="1" destOrd="0" presId="urn:microsoft.com/office/officeart/2005/8/layout/list1"/>
    <dgm:cxn modelId="{E32A0869-2017-4886-A4F5-A0718FAB8973}" srcId="{B7C82610-2D82-44C3-ABBA-D76C2E9D45D1}" destId="{EF2123D9-E45F-4C4F-9C65-7A6AD124C669}" srcOrd="6" destOrd="0" parTransId="{DA73912A-5091-43DE-ADEA-74B0D06731A1}" sibTransId="{5F8C18D0-3BF0-47E8-97DF-75DE7C3E0331}"/>
    <dgm:cxn modelId="{0325131A-D38C-4A58-96DE-D329CC174212}" srcId="{B7C82610-2D82-44C3-ABBA-D76C2E9D45D1}" destId="{499F205E-072B-494E-84C0-62FCC5B7E6A0}" srcOrd="2" destOrd="0" parTransId="{DD567FA2-50AF-4D2F-A51F-847360166DB8}" sibTransId="{AE6DC6DA-7C20-47B2-AD5E-146FF3169D47}"/>
    <dgm:cxn modelId="{998A721C-D8E9-454F-B0B0-34698A9F7728}" srcId="{B7C82610-2D82-44C3-ABBA-D76C2E9D45D1}" destId="{53DA3ADC-2D28-467B-888E-B171AB522190}" srcOrd="5" destOrd="0" parTransId="{E669B0FD-3BD0-4DA0-B556-0A9501BB6890}" sibTransId="{1A785E21-17D8-4DCF-9C4C-163F5229A62F}"/>
    <dgm:cxn modelId="{C4A3CA4C-72B1-4A83-BABD-4DA6B66FC35D}" type="presParOf" srcId="{1A4D072A-14D0-42AE-92A1-4CA06E579938}" destId="{FDC7E682-47D1-421D-B20F-86009525CA0B}" srcOrd="0" destOrd="0" presId="urn:microsoft.com/office/officeart/2005/8/layout/list1"/>
    <dgm:cxn modelId="{AC144E20-3A60-497A-98E8-6D6D208AC251}" type="presParOf" srcId="{FDC7E682-47D1-421D-B20F-86009525CA0B}" destId="{7CA35867-E994-4F4E-A09F-3BBB0D7041A0}" srcOrd="0" destOrd="0" presId="urn:microsoft.com/office/officeart/2005/8/layout/list1"/>
    <dgm:cxn modelId="{14015D0F-FD5D-42C5-8758-621C88F4045C}" type="presParOf" srcId="{FDC7E682-47D1-421D-B20F-86009525CA0B}" destId="{F48E3EBC-F89D-44B0-B183-809687F09BCA}" srcOrd="1" destOrd="0" presId="urn:microsoft.com/office/officeart/2005/8/layout/list1"/>
    <dgm:cxn modelId="{D3B0FDE7-A71F-492C-B90B-9FD518BA4B56}" type="presParOf" srcId="{1A4D072A-14D0-42AE-92A1-4CA06E579938}" destId="{54635694-CC8D-4411-A97A-CA2D9B33249F}" srcOrd="1" destOrd="0" presId="urn:microsoft.com/office/officeart/2005/8/layout/list1"/>
    <dgm:cxn modelId="{C8E339CD-1067-44CF-9036-FB4E9B760792}" type="presParOf" srcId="{1A4D072A-14D0-42AE-92A1-4CA06E579938}" destId="{EEBF3BE0-B408-49BE-9A94-6E8D5FF71F75}" srcOrd="2" destOrd="0" presId="urn:microsoft.com/office/officeart/2005/8/layout/list1"/>
    <dgm:cxn modelId="{095C909F-59AA-48BC-8E0F-2CADA6795916}" type="presParOf" srcId="{1A4D072A-14D0-42AE-92A1-4CA06E579938}" destId="{529BCD5E-9DBA-42BE-82C6-AA6C1FB10B18}" srcOrd="3" destOrd="0" presId="urn:microsoft.com/office/officeart/2005/8/layout/list1"/>
    <dgm:cxn modelId="{F2A45589-F129-4ABF-85D3-24C1D8F2EC92}" type="presParOf" srcId="{1A4D072A-14D0-42AE-92A1-4CA06E579938}" destId="{315F6CB4-3B17-4AB0-A256-40991C1BE993}" srcOrd="4" destOrd="0" presId="urn:microsoft.com/office/officeart/2005/8/layout/list1"/>
    <dgm:cxn modelId="{31CD466E-42C0-4748-875B-5AE283F6C0A6}" type="presParOf" srcId="{315F6CB4-3B17-4AB0-A256-40991C1BE993}" destId="{7C831146-90D9-4D8D-A71A-466FE13C5536}" srcOrd="0" destOrd="0" presId="urn:microsoft.com/office/officeart/2005/8/layout/list1"/>
    <dgm:cxn modelId="{DA009758-B80C-44DA-BBAC-8F255419445D}" type="presParOf" srcId="{315F6CB4-3B17-4AB0-A256-40991C1BE993}" destId="{C03965B1-8863-45CC-833E-0006A0ACA6C6}" srcOrd="1" destOrd="0" presId="urn:microsoft.com/office/officeart/2005/8/layout/list1"/>
    <dgm:cxn modelId="{DB96E16C-828D-4608-9CF2-2EE95A6335A5}" type="presParOf" srcId="{1A4D072A-14D0-42AE-92A1-4CA06E579938}" destId="{B73EFB50-B64A-4720-AE62-F08372032395}" srcOrd="5" destOrd="0" presId="urn:microsoft.com/office/officeart/2005/8/layout/list1"/>
    <dgm:cxn modelId="{228704AD-7E34-44AF-BF6C-9B2FC6E19D73}" type="presParOf" srcId="{1A4D072A-14D0-42AE-92A1-4CA06E579938}" destId="{05FD87D3-E016-4F26-ADDB-B639FD6515E1}" srcOrd="6" destOrd="0" presId="urn:microsoft.com/office/officeart/2005/8/layout/list1"/>
    <dgm:cxn modelId="{77DE6C6D-B9B9-4162-9153-5AAFB555ECB9}" type="presParOf" srcId="{1A4D072A-14D0-42AE-92A1-4CA06E579938}" destId="{B2978E3D-D073-4B9A-88E6-31F95E0BFFDD}" srcOrd="7" destOrd="0" presId="urn:microsoft.com/office/officeart/2005/8/layout/list1"/>
    <dgm:cxn modelId="{E5007A16-2E1B-4F33-AF31-4385FE7AFA8B}" type="presParOf" srcId="{1A4D072A-14D0-42AE-92A1-4CA06E579938}" destId="{E1109F3C-BE7D-4B01-91F1-BF8B3B057983}" srcOrd="8" destOrd="0" presId="urn:microsoft.com/office/officeart/2005/8/layout/list1"/>
    <dgm:cxn modelId="{570E5E7E-484E-4397-8162-AACD53C5AB5C}" type="presParOf" srcId="{E1109F3C-BE7D-4B01-91F1-BF8B3B057983}" destId="{025637BD-E58D-43F3-89C7-BBE2CCE4526B}" srcOrd="0" destOrd="0" presId="urn:microsoft.com/office/officeart/2005/8/layout/list1"/>
    <dgm:cxn modelId="{5F2D46F8-BCED-48CA-ACC5-BDE092A7ABF3}" type="presParOf" srcId="{E1109F3C-BE7D-4B01-91F1-BF8B3B057983}" destId="{FCCAAE00-E880-4DE8-AEDA-04CA15299D0A}" srcOrd="1" destOrd="0" presId="urn:microsoft.com/office/officeart/2005/8/layout/list1"/>
    <dgm:cxn modelId="{D0958650-64BB-418B-99AC-EC0BBF052B96}" type="presParOf" srcId="{1A4D072A-14D0-42AE-92A1-4CA06E579938}" destId="{6884B5EC-A063-4B5B-8206-734D4EEE2B3B}" srcOrd="9" destOrd="0" presId="urn:microsoft.com/office/officeart/2005/8/layout/list1"/>
    <dgm:cxn modelId="{55F0A8BC-5F4A-4AAD-96B1-8F1BF36E4512}" type="presParOf" srcId="{1A4D072A-14D0-42AE-92A1-4CA06E579938}" destId="{95880B68-F3C6-46CC-89D2-7E53F5E00AF0}" srcOrd="10" destOrd="0" presId="urn:microsoft.com/office/officeart/2005/8/layout/list1"/>
    <dgm:cxn modelId="{4D643C1F-2925-4444-878F-7B7D92C137A5}" type="presParOf" srcId="{1A4D072A-14D0-42AE-92A1-4CA06E579938}" destId="{98FCF9E0-77CF-44CE-87B3-331917838271}" srcOrd="11" destOrd="0" presId="urn:microsoft.com/office/officeart/2005/8/layout/list1"/>
    <dgm:cxn modelId="{70879E1C-DB87-4FEE-A670-1E201CC04D71}" type="presParOf" srcId="{1A4D072A-14D0-42AE-92A1-4CA06E579938}" destId="{04415830-7C0F-4595-B5AA-EEF738C93BD7}" srcOrd="12" destOrd="0" presId="urn:microsoft.com/office/officeart/2005/8/layout/list1"/>
    <dgm:cxn modelId="{E8696D90-4157-4CC5-9501-1B3D95EA4ABC}" type="presParOf" srcId="{04415830-7C0F-4595-B5AA-EEF738C93BD7}" destId="{F1543747-3483-4E9F-B573-AC95FA0305D3}" srcOrd="0" destOrd="0" presId="urn:microsoft.com/office/officeart/2005/8/layout/list1"/>
    <dgm:cxn modelId="{68ED948B-DB9A-47AB-987A-9C3E531EA980}" type="presParOf" srcId="{04415830-7C0F-4595-B5AA-EEF738C93BD7}" destId="{66944944-E554-4E23-A9B6-DDBB26CD5E63}" srcOrd="1" destOrd="0" presId="urn:microsoft.com/office/officeart/2005/8/layout/list1"/>
    <dgm:cxn modelId="{3F3595F1-9DE7-4A95-9AA5-9DE4862AFDDE}" type="presParOf" srcId="{1A4D072A-14D0-42AE-92A1-4CA06E579938}" destId="{A950541E-F58E-4577-A262-035E2B94229C}" srcOrd="13" destOrd="0" presId="urn:microsoft.com/office/officeart/2005/8/layout/list1"/>
    <dgm:cxn modelId="{FF6066A6-9BB3-4165-B25B-44FE415B93BE}" type="presParOf" srcId="{1A4D072A-14D0-42AE-92A1-4CA06E579938}" destId="{25EF7EBB-B223-41CF-BEDD-2B58433CFCBD}" srcOrd="14" destOrd="0" presId="urn:microsoft.com/office/officeart/2005/8/layout/list1"/>
    <dgm:cxn modelId="{D502F0D3-2350-4BB4-A0AA-0A577BAED01F}" type="presParOf" srcId="{1A4D072A-14D0-42AE-92A1-4CA06E579938}" destId="{5D0E9341-BFE3-4B6C-9970-3CD92ED20EBA}" srcOrd="15" destOrd="0" presId="urn:microsoft.com/office/officeart/2005/8/layout/list1"/>
    <dgm:cxn modelId="{7D8EDDB4-CF7E-45F5-9039-4248D54FFE0E}" type="presParOf" srcId="{1A4D072A-14D0-42AE-92A1-4CA06E579938}" destId="{A824F56E-D930-4F75-9AF7-E88CACE51A40}" srcOrd="16" destOrd="0" presId="urn:microsoft.com/office/officeart/2005/8/layout/list1"/>
    <dgm:cxn modelId="{A404E2C7-E57F-4B97-86A0-51E3A194FBBC}" type="presParOf" srcId="{A824F56E-D930-4F75-9AF7-E88CACE51A40}" destId="{A986F010-E548-43A4-B750-CD3E68E231B8}" srcOrd="0" destOrd="0" presId="urn:microsoft.com/office/officeart/2005/8/layout/list1"/>
    <dgm:cxn modelId="{5D552397-3B43-4607-ABBF-E1128CFAD972}" type="presParOf" srcId="{A824F56E-D930-4F75-9AF7-E88CACE51A40}" destId="{AE4DD156-5974-4534-A82F-2FD40D3CB2F4}" srcOrd="1" destOrd="0" presId="urn:microsoft.com/office/officeart/2005/8/layout/list1"/>
    <dgm:cxn modelId="{C10A17C9-D7F4-4FC3-A92C-69252292906E}" type="presParOf" srcId="{1A4D072A-14D0-42AE-92A1-4CA06E579938}" destId="{7CF14B3F-158C-4D8C-B917-E28A85A49D7A}" srcOrd="17" destOrd="0" presId="urn:microsoft.com/office/officeart/2005/8/layout/list1"/>
    <dgm:cxn modelId="{10DCC6DB-9959-4921-90A2-0FFC8D8BDC36}" type="presParOf" srcId="{1A4D072A-14D0-42AE-92A1-4CA06E579938}" destId="{1060D1E9-988C-4A62-93A7-D90DBA2FAED7}" srcOrd="18" destOrd="0" presId="urn:microsoft.com/office/officeart/2005/8/layout/list1"/>
    <dgm:cxn modelId="{CF4D2F87-905A-4477-9178-442EFADBD594}" type="presParOf" srcId="{1A4D072A-14D0-42AE-92A1-4CA06E579938}" destId="{2713F303-CE0E-4015-A378-201E3F8EF16D}" srcOrd="19" destOrd="0" presId="urn:microsoft.com/office/officeart/2005/8/layout/list1"/>
    <dgm:cxn modelId="{C56592C9-7C03-4F23-A4BA-1EF297C27BCA}" type="presParOf" srcId="{1A4D072A-14D0-42AE-92A1-4CA06E579938}" destId="{F4497E77-FD98-4BED-8B56-E446C0BAECE6}" srcOrd="20" destOrd="0" presId="urn:microsoft.com/office/officeart/2005/8/layout/list1"/>
    <dgm:cxn modelId="{677858CD-BF9F-4B2A-BF0C-0FC70A259D70}" type="presParOf" srcId="{F4497E77-FD98-4BED-8B56-E446C0BAECE6}" destId="{C14A27BB-05D2-48CF-A1C8-3164B2ED8ED2}" srcOrd="0" destOrd="0" presId="urn:microsoft.com/office/officeart/2005/8/layout/list1"/>
    <dgm:cxn modelId="{AE137DAE-EB5D-4215-8FF8-483F96C5BB67}" type="presParOf" srcId="{F4497E77-FD98-4BED-8B56-E446C0BAECE6}" destId="{5893263F-2C92-4D29-9A0B-1F53A4CE814C}" srcOrd="1" destOrd="0" presId="urn:microsoft.com/office/officeart/2005/8/layout/list1"/>
    <dgm:cxn modelId="{04BEBF2F-5770-46AB-892C-3C5A9560C4E5}" type="presParOf" srcId="{1A4D072A-14D0-42AE-92A1-4CA06E579938}" destId="{848E8BBA-AD05-4F20-8EFE-1604EEB8754E}" srcOrd="21" destOrd="0" presId="urn:microsoft.com/office/officeart/2005/8/layout/list1"/>
    <dgm:cxn modelId="{4E4CDBA6-9B5F-40CD-B878-C8EAF8A4D248}" type="presParOf" srcId="{1A4D072A-14D0-42AE-92A1-4CA06E579938}" destId="{F9AC5AB7-6DCE-4A1C-8FDC-62E9EB425BD1}" srcOrd="22" destOrd="0" presId="urn:microsoft.com/office/officeart/2005/8/layout/list1"/>
    <dgm:cxn modelId="{3B586FA6-E035-4583-B794-A276E8914554}" type="presParOf" srcId="{1A4D072A-14D0-42AE-92A1-4CA06E579938}" destId="{919E8872-D5FD-4CBB-8454-3B0499A244B5}" srcOrd="23" destOrd="0" presId="urn:microsoft.com/office/officeart/2005/8/layout/list1"/>
    <dgm:cxn modelId="{7DB2D784-0A8A-4AB9-A54E-0BF44E144BB9}" type="presParOf" srcId="{1A4D072A-14D0-42AE-92A1-4CA06E579938}" destId="{1C7F4D2E-41AF-40FB-994E-83F049A9B11F}" srcOrd="24" destOrd="0" presId="urn:microsoft.com/office/officeart/2005/8/layout/list1"/>
    <dgm:cxn modelId="{8CA68026-0E54-43D2-95AD-48E44ED8CD74}" type="presParOf" srcId="{1C7F4D2E-41AF-40FB-994E-83F049A9B11F}" destId="{BC47DC60-9063-4054-A07E-3E1C935C034F}" srcOrd="0" destOrd="0" presId="urn:microsoft.com/office/officeart/2005/8/layout/list1"/>
    <dgm:cxn modelId="{CAE17A6C-0880-4679-B20E-C8E5FDF1F5DD}" type="presParOf" srcId="{1C7F4D2E-41AF-40FB-994E-83F049A9B11F}" destId="{CAC39637-9C77-4181-8CA6-75F33B953A25}" srcOrd="1" destOrd="0" presId="urn:microsoft.com/office/officeart/2005/8/layout/list1"/>
    <dgm:cxn modelId="{730158E7-3A90-43D4-9718-41F8B1A048A8}" type="presParOf" srcId="{1A4D072A-14D0-42AE-92A1-4CA06E579938}" destId="{339BAF95-9D07-448A-9D6A-D9A47E2A513B}" srcOrd="25" destOrd="0" presId="urn:microsoft.com/office/officeart/2005/8/layout/list1"/>
    <dgm:cxn modelId="{248329DE-E86B-4317-A60F-22B2D96AFD96}" type="presParOf" srcId="{1A4D072A-14D0-42AE-92A1-4CA06E579938}" destId="{1AAC9603-7D62-4263-BA7C-1745B5A07EDA}"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BF3BE0-B408-49BE-9A94-6E8D5FF71F75}">
      <dsp:nvSpPr>
        <dsp:cNvPr id="0" name=""/>
        <dsp:cNvSpPr/>
      </dsp:nvSpPr>
      <dsp:spPr>
        <a:xfrm>
          <a:off x="0" y="39488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8E3EBC-F89D-44B0-B183-809687F09BCA}">
      <dsp:nvSpPr>
        <dsp:cNvPr id="0" name=""/>
        <dsp:cNvSpPr/>
      </dsp:nvSpPr>
      <dsp:spPr>
        <a:xfrm>
          <a:off x="546500" y="14396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công</a:t>
          </a:r>
          <a:r>
            <a:rPr lang="en-US" sz="2400" kern="1200" dirty="0" smtClean="0"/>
            <a:t> </a:t>
          </a:r>
          <a:r>
            <a:rPr lang="en-US" sz="2400" kern="1200" dirty="0" err="1" smtClean="0"/>
            <a:t>nghiệp</a:t>
          </a:r>
          <a:r>
            <a:rPr lang="en-US" sz="2400" kern="1200" dirty="0" smtClean="0"/>
            <a:t> </a:t>
          </a:r>
          <a:endParaRPr lang="en-US" sz="2400" kern="1200" dirty="0"/>
        </a:p>
      </dsp:txBody>
      <dsp:txXfrm>
        <a:off x="570998" y="168466"/>
        <a:ext cx="10880994" cy="452844"/>
      </dsp:txXfrm>
    </dsp:sp>
    <dsp:sp modelId="{05FD87D3-E016-4F26-ADDB-B639FD6515E1}">
      <dsp:nvSpPr>
        <dsp:cNvPr id="0" name=""/>
        <dsp:cNvSpPr/>
      </dsp:nvSpPr>
      <dsp:spPr>
        <a:xfrm>
          <a:off x="0" y="11660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3965B1-8863-45CC-833E-0006A0ACA6C6}">
      <dsp:nvSpPr>
        <dsp:cNvPr id="0" name=""/>
        <dsp:cNvSpPr/>
      </dsp:nvSpPr>
      <dsp:spPr>
        <a:xfrm>
          <a:off x="546500" y="915088"/>
          <a:ext cx="10929990" cy="501840"/>
        </a:xfrm>
        <a:prstGeom prst="roundRect">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nông</a:t>
          </a:r>
          <a:r>
            <a:rPr lang="en-US" sz="2400" kern="1200" dirty="0" smtClean="0"/>
            <a:t> </a:t>
          </a:r>
          <a:r>
            <a:rPr lang="en-US" sz="2400" kern="1200" dirty="0" err="1" smtClean="0"/>
            <a:t>nghiệp</a:t>
          </a:r>
          <a:r>
            <a:rPr lang="en-US" sz="2400" kern="1200" dirty="0" smtClean="0"/>
            <a:t> </a:t>
          </a:r>
          <a:r>
            <a:rPr lang="en-US" sz="2400" kern="1200" dirty="0" err="1" smtClean="0"/>
            <a:t>và</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nông</a:t>
          </a:r>
          <a:r>
            <a:rPr lang="en-US" sz="2400" kern="1200" dirty="0" smtClean="0"/>
            <a:t> </a:t>
          </a:r>
          <a:r>
            <a:rPr lang="en-US" sz="2400" kern="1200" dirty="0" err="1" smtClean="0"/>
            <a:t>thôn</a:t>
          </a:r>
          <a:r>
            <a:rPr lang="en-US" sz="2400" kern="1200" dirty="0" smtClean="0"/>
            <a:t> </a:t>
          </a:r>
          <a:r>
            <a:rPr lang="en-US" sz="2400" kern="1200" dirty="0" err="1" smtClean="0"/>
            <a:t>gắn</a:t>
          </a:r>
          <a:r>
            <a:rPr lang="en-US" sz="2400" kern="1200" dirty="0" smtClean="0"/>
            <a:t> </a:t>
          </a:r>
          <a:r>
            <a:rPr lang="en-US" sz="2400" kern="1200" dirty="0" err="1" smtClean="0"/>
            <a:t>với</a:t>
          </a:r>
          <a:r>
            <a:rPr lang="en-US" sz="2400" kern="1200" dirty="0" smtClean="0"/>
            <a:t> </a:t>
          </a:r>
          <a:r>
            <a:rPr lang="en-US" sz="2400" kern="1200" dirty="0" err="1" smtClean="0"/>
            <a:t>xây</a:t>
          </a:r>
          <a:r>
            <a:rPr lang="en-US" sz="2400" kern="1200" dirty="0" smtClean="0"/>
            <a:t> </a:t>
          </a:r>
          <a:r>
            <a:rPr lang="en-US" sz="2400" kern="1200" dirty="0" err="1" smtClean="0"/>
            <a:t>dựng</a:t>
          </a:r>
          <a:r>
            <a:rPr lang="en-US" sz="2400" kern="1200" dirty="0" smtClean="0"/>
            <a:t> </a:t>
          </a:r>
          <a:r>
            <a:rPr lang="en-US" sz="2400" kern="1200" dirty="0" err="1" smtClean="0"/>
            <a:t>nông</a:t>
          </a:r>
          <a:r>
            <a:rPr lang="en-US" sz="2400" kern="1200" dirty="0" smtClean="0"/>
            <a:t> </a:t>
          </a:r>
          <a:r>
            <a:rPr lang="en-US" sz="2400" kern="1200" dirty="0" err="1" smtClean="0"/>
            <a:t>thôn</a:t>
          </a:r>
          <a:r>
            <a:rPr lang="en-US" sz="2400" kern="1200" dirty="0" smtClean="0"/>
            <a:t> </a:t>
          </a:r>
          <a:r>
            <a:rPr lang="en-US" sz="2400" kern="1200" dirty="0" err="1" smtClean="0"/>
            <a:t>mới</a:t>
          </a:r>
          <a:endParaRPr lang="en-US" sz="2400" kern="1200" dirty="0"/>
        </a:p>
      </dsp:txBody>
      <dsp:txXfrm>
        <a:off x="570998" y="939586"/>
        <a:ext cx="10880994" cy="452844"/>
      </dsp:txXfrm>
    </dsp:sp>
    <dsp:sp modelId="{95880B68-F3C6-46CC-89D2-7E53F5E00AF0}">
      <dsp:nvSpPr>
        <dsp:cNvPr id="0" name=""/>
        <dsp:cNvSpPr/>
      </dsp:nvSpPr>
      <dsp:spPr>
        <a:xfrm>
          <a:off x="0" y="193712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CAAE00-E880-4DE8-AEDA-04CA15299D0A}">
      <dsp:nvSpPr>
        <dsp:cNvPr id="0" name=""/>
        <dsp:cNvSpPr/>
      </dsp:nvSpPr>
      <dsp:spPr>
        <a:xfrm>
          <a:off x="546500" y="1686208"/>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khu</a:t>
          </a:r>
          <a:r>
            <a:rPr lang="en-US" sz="2400" kern="1200" dirty="0" smtClean="0"/>
            <a:t> </a:t>
          </a:r>
          <a:r>
            <a:rPr lang="en-US" sz="2400" kern="1200" dirty="0" err="1" smtClean="0"/>
            <a:t>vực</a:t>
          </a:r>
          <a:r>
            <a:rPr lang="en-US" sz="2400" kern="1200" dirty="0" smtClean="0"/>
            <a:t> </a:t>
          </a:r>
          <a:r>
            <a:rPr lang="en-US" sz="2400" kern="1200" dirty="0" err="1" smtClean="0"/>
            <a:t>dịch</a:t>
          </a:r>
          <a:r>
            <a:rPr lang="en-US" sz="2400" kern="1200" dirty="0" smtClean="0"/>
            <a:t> </a:t>
          </a:r>
          <a:r>
            <a:rPr lang="en-US" sz="2400" kern="1200" dirty="0" err="1" smtClean="0"/>
            <a:t>vụ</a:t>
          </a:r>
          <a:endParaRPr lang="en-US" sz="2400" kern="1200" dirty="0"/>
        </a:p>
      </dsp:txBody>
      <dsp:txXfrm>
        <a:off x="570998" y="1710706"/>
        <a:ext cx="10880994" cy="452844"/>
      </dsp:txXfrm>
    </dsp:sp>
    <dsp:sp modelId="{25EF7EBB-B223-41CF-BEDD-2B58433CFCBD}">
      <dsp:nvSpPr>
        <dsp:cNvPr id="0" name=""/>
        <dsp:cNvSpPr/>
      </dsp:nvSpPr>
      <dsp:spPr>
        <a:xfrm>
          <a:off x="0" y="270824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944944-E554-4E23-A9B6-DDBB26CD5E63}">
      <dsp:nvSpPr>
        <dsp:cNvPr id="0" name=""/>
        <dsp:cNvSpPr/>
      </dsp:nvSpPr>
      <dsp:spPr>
        <a:xfrm>
          <a:off x="546500" y="2457329"/>
          <a:ext cx="10929990" cy="50184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Phát triển kinh tế biển</a:t>
          </a:r>
          <a:endParaRPr lang="en-US" sz="2400" kern="1200" dirty="0"/>
        </a:p>
      </dsp:txBody>
      <dsp:txXfrm>
        <a:off x="570998" y="2481827"/>
        <a:ext cx="10880994" cy="452844"/>
      </dsp:txXfrm>
    </dsp:sp>
    <dsp:sp modelId="{1060D1E9-988C-4A62-93A7-D90DBA2FAED7}">
      <dsp:nvSpPr>
        <dsp:cNvPr id="0" name=""/>
        <dsp:cNvSpPr/>
      </dsp:nvSpPr>
      <dsp:spPr>
        <a:xfrm>
          <a:off x="0" y="347936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4DD156-5974-4534-A82F-2FD40D3CB2F4}">
      <dsp:nvSpPr>
        <dsp:cNvPr id="0" name=""/>
        <dsp:cNvSpPr/>
      </dsp:nvSpPr>
      <dsp:spPr>
        <a:xfrm>
          <a:off x="546500" y="322844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en-US" sz="2400" kern="1200" dirty="0" smtClean="0"/>
            <a:t>+ </a:t>
          </a:r>
          <a:r>
            <a:rPr lang="en-US" sz="2400" kern="1200" dirty="0" err="1" smtClean="0"/>
            <a:t>Phát</a:t>
          </a:r>
          <a:r>
            <a:rPr lang="en-US" sz="2400" kern="1200" dirty="0" smtClean="0"/>
            <a:t> </a:t>
          </a:r>
          <a:r>
            <a:rPr lang="en-US" sz="2400" kern="1200" dirty="0" err="1" smtClean="0"/>
            <a:t>triển</a:t>
          </a:r>
          <a:r>
            <a:rPr lang="en-US" sz="2400" kern="1200" dirty="0" smtClean="0"/>
            <a:t> </a:t>
          </a:r>
          <a:r>
            <a:rPr lang="en-US" sz="2400" kern="1200" dirty="0" err="1" smtClean="0"/>
            <a:t>kinh</a:t>
          </a:r>
          <a:r>
            <a:rPr lang="en-US" sz="2400" kern="1200" dirty="0" smtClean="0"/>
            <a:t> </a:t>
          </a:r>
          <a:r>
            <a:rPr lang="en-US" sz="2400" kern="1200" dirty="0" err="1" smtClean="0"/>
            <a:t>tế</a:t>
          </a:r>
          <a:r>
            <a:rPr lang="en-US" sz="2400" kern="1200" dirty="0" smtClean="0"/>
            <a:t> </a:t>
          </a:r>
          <a:r>
            <a:rPr lang="en-US" sz="2400" kern="1200" dirty="0" err="1" smtClean="0"/>
            <a:t>vùng</a:t>
          </a:r>
          <a:r>
            <a:rPr lang="en-US" sz="2400" kern="1200" dirty="0" smtClean="0"/>
            <a:t>, </a:t>
          </a:r>
          <a:r>
            <a:rPr lang="en-US" sz="2400" kern="1200" dirty="0" err="1" smtClean="0"/>
            <a:t>liên</a:t>
          </a:r>
          <a:r>
            <a:rPr lang="en-US" sz="2400" kern="1200" dirty="0" smtClean="0"/>
            <a:t> </a:t>
          </a:r>
          <a:r>
            <a:rPr lang="en-US" sz="2400" kern="1200" dirty="0" err="1" smtClean="0"/>
            <a:t>vùng</a:t>
          </a:r>
          <a:endParaRPr lang="en-US" sz="2400" kern="1200" dirty="0"/>
        </a:p>
      </dsp:txBody>
      <dsp:txXfrm>
        <a:off x="570998" y="3252947"/>
        <a:ext cx="10880994" cy="452844"/>
      </dsp:txXfrm>
    </dsp:sp>
    <dsp:sp modelId="{F9AC5AB7-6DCE-4A1C-8FDC-62E9EB425BD1}">
      <dsp:nvSpPr>
        <dsp:cNvPr id="0" name=""/>
        <dsp:cNvSpPr/>
      </dsp:nvSpPr>
      <dsp:spPr>
        <a:xfrm>
          <a:off x="0" y="4250489"/>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93263F-2C92-4D29-9A0B-1F53A4CE814C}">
      <dsp:nvSpPr>
        <dsp:cNvPr id="0" name=""/>
        <dsp:cNvSpPr/>
      </dsp:nvSpPr>
      <dsp:spPr>
        <a:xfrm>
          <a:off x="546500" y="399956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Phát triển đô thị </a:t>
          </a:r>
          <a:endParaRPr lang="en-US" sz="2400" kern="1200" dirty="0"/>
        </a:p>
      </dsp:txBody>
      <dsp:txXfrm>
        <a:off x="570998" y="4024067"/>
        <a:ext cx="10880994" cy="452844"/>
      </dsp:txXfrm>
    </dsp:sp>
    <dsp:sp modelId="{1AAC9603-7D62-4263-BA7C-1745B5A07EDA}">
      <dsp:nvSpPr>
        <dsp:cNvPr id="0" name=""/>
        <dsp:cNvSpPr/>
      </dsp:nvSpPr>
      <dsp:spPr>
        <a:xfrm>
          <a:off x="0" y="5021608"/>
          <a:ext cx="11479304" cy="428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AC39637-9C77-4181-8CA6-75F33B953A25}">
      <dsp:nvSpPr>
        <dsp:cNvPr id="0" name=""/>
        <dsp:cNvSpPr/>
      </dsp:nvSpPr>
      <dsp:spPr>
        <a:xfrm>
          <a:off x="546500" y="4770689"/>
          <a:ext cx="10929990" cy="5018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3723" tIns="0" rIns="303723" bIns="0" numCol="1" spcCol="1270" anchor="ctr" anchorCtr="0">
          <a:noAutofit/>
        </a:bodyPr>
        <a:lstStyle/>
        <a:p>
          <a:pPr lvl="0" algn="l" defTabSz="1066800">
            <a:lnSpc>
              <a:spcPct val="90000"/>
            </a:lnSpc>
            <a:spcBef>
              <a:spcPct val="0"/>
            </a:spcBef>
            <a:spcAft>
              <a:spcPct val="35000"/>
            </a:spcAft>
          </a:pPr>
          <a:r>
            <a:rPr lang="vi-VN" sz="2400" i="1" kern="1200" dirty="0" smtClean="0"/>
            <a:t>+ </a:t>
          </a:r>
          <a:r>
            <a:rPr lang="nl-NL" sz="2400" i="1" kern="1200" dirty="0" smtClean="0"/>
            <a:t>Xây dựng hệ thống kết cấu hạ tầng kinh tế-xã hội</a:t>
          </a:r>
          <a:endParaRPr lang="en-US" sz="2400" kern="1200" dirty="0"/>
        </a:p>
      </dsp:txBody>
      <dsp:txXfrm>
        <a:off x="570998" y="4795187"/>
        <a:ext cx="1088099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9/22/2021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1</a:t>
            </a:fld>
            <a:endParaRPr lang="en-US"/>
          </a:p>
        </p:txBody>
      </p:sp>
    </p:spTree>
    <p:extLst>
      <p:ext uri="{BB962C8B-B14F-4D97-AF65-F5344CB8AC3E}">
        <p14:creationId xmlns:p14="http://schemas.microsoft.com/office/powerpoint/2010/main" val="1602234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CAFF1DB-30BF-47CF-9FF5-51B0468C6C23}" type="slidenum">
              <a:rPr lang="en-US" smtClean="0"/>
              <a:t>2</a:t>
            </a:fld>
            <a:endParaRPr lang="en-US"/>
          </a:p>
        </p:txBody>
      </p:sp>
    </p:spTree>
    <p:extLst>
      <p:ext uri="{BB962C8B-B14F-4D97-AF65-F5344CB8AC3E}">
        <p14:creationId xmlns:p14="http://schemas.microsoft.com/office/powerpoint/2010/main" val="2512190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27</a:t>
            </a:fld>
            <a:endParaRPr lang="en-US"/>
          </a:p>
        </p:txBody>
      </p:sp>
    </p:spTree>
    <p:extLst>
      <p:ext uri="{BB962C8B-B14F-4D97-AF65-F5344CB8AC3E}">
        <p14:creationId xmlns:p14="http://schemas.microsoft.com/office/powerpoint/2010/main" val="38153607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29</a:t>
            </a:fld>
            <a:endParaRPr lang="en-US"/>
          </a:p>
        </p:txBody>
      </p:sp>
    </p:spTree>
    <p:extLst>
      <p:ext uri="{BB962C8B-B14F-4D97-AF65-F5344CB8AC3E}">
        <p14:creationId xmlns:p14="http://schemas.microsoft.com/office/powerpoint/2010/main" val="1663377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31</a:t>
            </a:fld>
            <a:endParaRPr lang="en-US"/>
          </a:p>
        </p:txBody>
      </p:sp>
    </p:spTree>
    <p:extLst>
      <p:ext uri="{BB962C8B-B14F-4D97-AF65-F5344CB8AC3E}">
        <p14:creationId xmlns:p14="http://schemas.microsoft.com/office/powerpoint/2010/main" val="12270765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34</a:t>
            </a:fld>
            <a:endParaRPr lang="en-US"/>
          </a:p>
        </p:txBody>
      </p:sp>
    </p:spTree>
    <p:extLst>
      <p:ext uri="{BB962C8B-B14F-4D97-AF65-F5344CB8AC3E}">
        <p14:creationId xmlns:p14="http://schemas.microsoft.com/office/powerpoint/2010/main" val="691713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57b68ffdf2_2_8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57b68ffdf2_2_8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88687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59d7fb6f79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59d7fb6f79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7298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51</a:t>
            </a:fld>
            <a:endParaRPr lang="en-US"/>
          </a:p>
        </p:txBody>
      </p:sp>
    </p:spTree>
    <p:extLst>
      <p:ext uri="{BB962C8B-B14F-4D97-AF65-F5344CB8AC3E}">
        <p14:creationId xmlns:p14="http://schemas.microsoft.com/office/powerpoint/2010/main" val="34930488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53</a:t>
            </a:fld>
            <a:endParaRPr lang="en-US"/>
          </a:p>
        </p:txBody>
      </p:sp>
    </p:spTree>
    <p:extLst>
      <p:ext uri="{BB962C8B-B14F-4D97-AF65-F5344CB8AC3E}">
        <p14:creationId xmlns:p14="http://schemas.microsoft.com/office/powerpoint/2010/main" val="16714854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55</a:t>
            </a:fld>
            <a:endParaRPr lang="en-US"/>
          </a:p>
        </p:txBody>
      </p:sp>
    </p:spTree>
    <p:extLst>
      <p:ext uri="{BB962C8B-B14F-4D97-AF65-F5344CB8AC3E}">
        <p14:creationId xmlns:p14="http://schemas.microsoft.com/office/powerpoint/2010/main" val="1563875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56</a:t>
            </a:fld>
            <a:endParaRPr lang="en-US"/>
          </a:p>
        </p:txBody>
      </p:sp>
    </p:spTree>
    <p:extLst>
      <p:ext uri="{BB962C8B-B14F-4D97-AF65-F5344CB8AC3E}">
        <p14:creationId xmlns:p14="http://schemas.microsoft.com/office/powerpoint/2010/main" val="27346537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57</a:t>
            </a:fld>
            <a:endParaRPr lang="en-US"/>
          </a:p>
        </p:txBody>
      </p:sp>
    </p:spTree>
    <p:extLst>
      <p:ext uri="{BB962C8B-B14F-4D97-AF65-F5344CB8AC3E}">
        <p14:creationId xmlns:p14="http://schemas.microsoft.com/office/powerpoint/2010/main" val="2647024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68</a:t>
            </a:fld>
            <a:endParaRPr lang="en-US"/>
          </a:p>
        </p:txBody>
      </p:sp>
    </p:spTree>
    <p:extLst>
      <p:ext uri="{BB962C8B-B14F-4D97-AF65-F5344CB8AC3E}">
        <p14:creationId xmlns:p14="http://schemas.microsoft.com/office/powerpoint/2010/main" val="3427872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84</a:t>
            </a:fld>
            <a:endParaRPr lang="en-US"/>
          </a:p>
        </p:txBody>
      </p:sp>
    </p:spTree>
    <p:extLst>
      <p:ext uri="{BB962C8B-B14F-4D97-AF65-F5344CB8AC3E}">
        <p14:creationId xmlns:p14="http://schemas.microsoft.com/office/powerpoint/2010/main" val="681515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9/22/2021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9/22/2021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9/22/2021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9/22/2021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9/22/2021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9/22/2021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9/22/2021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9/22/2021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9/22/2021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9/22/2021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9/22/2021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IG TITLE OPENING ">
  <p:cSld name="BIG TITLE OPENING ">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txBox="1">
            <a:spLocks noGrp="1"/>
          </p:cNvSpPr>
          <p:nvPr>
            <p:ph type="subTitle" idx="1"/>
          </p:nvPr>
        </p:nvSpPr>
        <p:spPr>
          <a:xfrm>
            <a:off x="6915616" y="2886133"/>
            <a:ext cx="3747200" cy="770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a:solidFill>
                  <a:srgbClr val="5B72B7"/>
                </a:solidFill>
              </a:defRPr>
            </a:lvl1pPr>
            <a:lvl2pPr lvl="1" algn="r" rtl="0">
              <a:lnSpc>
                <a:spcPct val="100000"/>
              </a:lnSpc>
              <a:spcBef>
                <a:spcPts val="2133"/>
              </a:spcBef>
              <a:spcAft>
                <a:spcPts val="0"/>
              </a:spcAft>
              <a:buNone/>
              <a:defRPr sz="2400">
                <a:solidFill>
                  <a:srgbClr val="5B72B7"/>
                </a:solidFill>
              </a:defRPr>
            </a:lvl2pPr>
            <a:lvl3pPr lvl="2" algn="r" rtl="0">
              <a:lnSpc>
                <a:spcPct val="100000"/>
              </a:lnSpc>
              <a:spcBef>
                <a:spcPts val="2133"/>
              </a:spcBef>
              <a:spcAft>
                <a:spcPts val="0"/>
              </a:spcAft>
              <a:buNone/>
              <a:defRPr sz="2400">
                <a:solidFill>
                  <a:srgbClr val="5B72B7"/>
                </a:solidFill>
              </a:defRPr>
            </a:lvl3pPr>
            <a:lvl4pPr lvl="3" algn="r" rtl="0">
              <a:lnSpc>
                <a:spcPct val="100000"/>
              </a:lnSpc>
              <a:spcBef>
                <a:spcPts val="2133"/>
              </a:spcBef>
              <a:spcAft>
                <a:spcPts val="0"/>
              </a:spcAft>
              <a:buNone/>
              <a:defRPr sz="2400">
                <a:solidFill>
                  <a:srgbClr val="5B72B7"/>
                </a:solidFill>
              </a:defRPr>
            </a:lvl4pPr>
            <a:lvl5pPr lvl="4" algn="r" rtl="0">
              <a:lnSpc>
                <a:spcPct val="100000"/>
              </a:lnSpc>
              <a:spcBef>
                <a:spcPts val="2133"/>
              </a:spcBef>
              <a:spcAft>
                <a:spcPts val="0"/>
              </a:spcAft>
              <a:buNone/>
              <a:defRPr sz="2400">
                <a:solidFill>
                  <a:srgbClr val="5B72B7"/>
                </a:solidFill>
              </a:defRPr>
            </a:lvl5pPr>
            <a:lvl6pPr lvl="5" algn="r" rtl="0">
              <a:lnSpc>
                <a:spcPct val="100000"/>
              </a:lnSpc>
              <a:spcBef>
                <a:spcPts val="2133"/>
              </a:spcBef>
              <a:spcAft>
                <a:spcPts val="0"/>
              </a:spcAft>
              <a:buNone/>
              <a:defRPr sz="2400">
                <a:solidFill>
                  <a:srgbClr val="5B72B7"/>
                </a:solidFill>
              </a:defRPr>
            </a:lvl6pPr>
            <a:lvl7pPr lvl="6" algn="r" rtl="0">
              <a:lnSpc>
                <a:spcPct val="100000"/>
              </a:lnSpc>
              <a:spcBef>
                <a:spcPts val="2133"/>
              </a:spcBef>
              <a:spcAft>
                <a:spcPts val="0"/>
              </a:spcAft>
              <a:buNone/>
              <a:defRPr sz="2400">
                <a:solidFill>
                  <a:srgbClr val="5B72B7"/>
                </a:solidFill>
              </a:defRPr>
            </a:lvl7pPr>
            <a:lvl8pPr lvl="7" algn="r" rtl="0">
              <a:lnSpc>
                <a:spcPct val="100000"/>
              </a:lnSpc>
              <a:spcBef>
                <a:spcPts val="2133"/>
              </a:spcBef>
              <a:spcAft>
                <a:spcPts val="0"/>
              </a:spcAft>
              <a:buNone/>
              <a:defRPr sz="2400">
                <a:solidFill>
                  <a:srgbClr val="5B72B7"/>
                </a:solidFill>
              </a:defRPr>
            </a:lvl8pPr>
            <a:lvl9pPr lvl="8" algn="r" rtl="0">
              <a:lnSpc>
                <a:spcPct val="100000"/>
              </a:lnSpc>
              <a:spcBef>
                <a:spcPts val="2133"/>
              </a:spcBef>
              <a:spcAft>
                <a:spcPts val="2133"/>
              </a:spcAft>
              <a:buNone/>
              <a:defRPr sz="2400">
                <a:solidFill>
                  <a:srgbClr val="5B72B7"/>
                </a:solidFill>
              </a:defRPr>
            </a:lvl9pPr>
          </a:lstStyle>
          <a:p>
            <a:endParaRPr/>
          </a:p>
        </p:txBody>
      </p:sp>
      <p:sp>
        <p:nvSpPr>
          <p:cNvPr id="10" name="Google Shape;10;p2"/>
          <p:cNvSpPr txBox="1">
            <a:spLocks noGrp="1"/>
          </p:cNvSpPr>
          <p:nvPr>
            <p:ph type="ctrTitle"/>
          </p:nvPr>
        </p:nvSpPr>
        <p:spPr>
          <a:xfrm>
            <a:off x="1564587" y="205567"/>
            <a:ext cx="9098000" cy="2736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5B72B7"/>
              </a:buClr>
              <a:buSzPts val="6000"/>
              <a:buFont typeface="Passion One"/>
              <a:buNone/>
              <a:defRPr sz="8000">
                <a:solidFill>
                  <a:srgbClr val="5B72B7"/>
                </a:solidFill>
                <a:latin typeface="Passion One"/>
                <a:ea typeface="Passion One"/>
                <a:cs typeface="Passion One"/>
                <a:sym typeface="Passion One"/>
              </a:defRPr>
            </a:lvl1pPr>
            <a:lvl2pPr lvl="1"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2pPr>
            <a:lvl3pPr lvl="2"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3pPr>
            <a:lvl4pPr lvl="3"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4pPr>
            <a:lvl5pPr lvl="4"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5pPr>
            <a:lvl6pPr lvl="5"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6pPr>
            <a:lvl7pPr lvl="6"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7pPr>
            <a:lvl8pPr lvl="7"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8pPr>
            <a:lvl9pPr lvl="8" algn="r" rtl="0">
              <a:spcBef>
                <a:spcPts val="0"/>
              </a:spcBef>
              <a:spcAft>
                <a:spcPts val="0"/>
              </a:spcAft>
              <a:buClr>
                <a:srgbClr val="5B72B7"/>
              </a:buClr>
              <a:buSzPts val="6000"/>
              <a:buFont typeface="Oswald Regular"/>
              <a:buNone/>
              <a:defRPr sz="8000">
                <a:solidFill>
                  <a:srgbClr val="5B72B7"/>
                </a:solidFill>
                <a:latin typeface="Oswald Regular"/>
                <a:ea typeface="Oswald Regular"/>
                <a:cs typeface="Oswald Regular"/>
                <a:sym typeface="Oswald Regular"/>
              </a:defRPr>
            </a:lvl9pPr>
          </a:lstStyle>
          <a:p>
            <a:endParaRPr/>
          </a:p>
        </p:txBody>
      </p:sp>
    </p:spTree>
    <p:extLst>
      <p:ext uri="{BB962C8B-B14F-4D97-AF65-F5344CB8AC3E}">
        <p14:creationId xmlns:p14="http://schemas.microsoft.com/office/powerpoint/2010/main" val="42180057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34712" y="2499851"/>
            <a:ext cx="4411200" cy="7704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None/>
              <a:defRPr sz="4800">
                <a:solidFill>
                  <a:srgbClr val="F9E9D9"/>
                </a:solidFill>
              </a:defRPr>
            </a:lvl2pPr>
            <a:lvl3pPr lvl="2" rtl="0">
              <a:spcBef>
                <a:spcPts val="0"/>
              </a:spcBef>
              <a:spcAft>
                <a:spcPts val="0"/>
              </a:spcAft>
              <a:buClr>
                <a:srgbClr val="F9E9D9"/>
              </a:buClr>
              <a:buSzPts val="3600"/>
              <a:buNone/>
              <a:defRPr sz="4800">
                <a:solidFill>
                  <a:srgbClr val="F9E9D9"/>
                </a:solidFill>
              </a:defRPr>
            </a:lvl3pPr>
            <a:lvl4pPr lvl="3" rtl="0">
              <a:spcBef>
                <a:spcPts val="0"/>
              </a:spcBef>
              <a:spcAft>
                <a:spcPts val="0"/>
              </a:spcAft>
              <a:buClr>
                <a:srgbClr val="F9E9D9"/>
              </a:buClr>
              <a:buSzPts val="3600"/>
              <a:buNone/>
              <a:defRPr sz="4800">
                <a:solidFill>
                  <a:srgbClr val="F9E9D9"/>
                </a:solidFill>
              </a:defRPr>
            </a:lvl4pPr>
            <a:lvl5pPr lvl="4" rtl="0">
              <a:spcBef>
                <a:spcPts val="0"/>
              </a:spcBef>
              <a:spcAft>
                <a:spcPts val="0"/>
              </a:spcAft>
              <a:buClr>
                <a:srgbClr val="F9E9D9"/>
              </a:buClr>
              <a:buSzPts val="3600"/>
              <a:buNone/>
              <a:defRPr sz="4800">
                <a:solidFill>
                  <a:srgbClr val="F9E9D9"/>
                </a:solidFill>
              </a:defRPr>
            </a:lvl5pPr>
            <a:lvl6pPr lvl="5" rtl="0">
              <a:spcBef>
                <a:spcPts val="0"/>
              </a:spcBef>
              <a:spcAft>
                <a:spcPts val="0"/>
              </a:spcAft>
              <a:buClr>
                <a:srgbClr val="F9E9D9"/>
              </a:buClr>
              <a:buSzPts val="3600"/>
              <a:buNone/>
              <a:defRPr sz="4800">
                <a:solidFill>
                  <a:srgbClr val="F9E9D9"/>
                </a:solidFill>
              </a:defRPr>
            </a:lvl6pPr>
            <a:lvl7pPr lvl="6" rtl="0">
              <a:spcBef>
                <a:spcPts val="0"/>
              </a:spcBef>
              <a:spcAft>
                <a:spcPts val="0"/>
              </a:spcAft>
              <a:buClr>
                <a:srgbClr val="F9E9D9"/>
              </a:buClr>
              <a:buSzPts val="3600"/>
              <a:buNone/>
              <a:defRPr sz="4800">
                <a:solidFill>
                  <a:srgbClr val="F9E9D9"/>
                </a:solidFill>
              </a:defRPr>
            </a:lvl7pPr>
            <a:lvl8pPr lvl="7" rtl="0">
              <a:spcBef>
                <a:spcPts val="0"/>
              </a:spcBef>
              <a:spcAft>
                <a:spcPts val="0"/>
              </a:spcAft>
              <a:buClr>
                <a:srgbClr val="F9E9D9"/>
              </a:buClr>
              <a:buSzPts val="3600"/>
              <a:buNone/>
              <a:defRPr sz="4800">
                <a:solidFill>
                  <a:srgbClr val="F9E9D9"/>
                </a:solidFill>
              </a:defRPr>
            </a:lvl8pPr>
            <a:lvl9pPr lvl="8" rtl="0">
              <a:spcBef>
                <a:spcPts val="0"/>
              </a:spcBef>
              <a:spcAft>
                <a:spcPts val="0"/>
              </a:spcAft>
              <a:buClr>
                <a:srgbClr val="F9E9D9"/>
              </a:buClr>
              <a:buSzPts val="3600"/>
              <a:buNone/>
              <a:defRPr sz="4800">
                <a:solidFill>
                  <a:srgbClr val="F9E9D9"/>
                </a:solidFill>
              </a:defRPr>
            </a:lvl9pPr>
          </a:lstStyle>
          <a:p>
            <a:endParaRPr/>
          </a:p>
        </p:txBody>
      </p:sp>
      <p:sp>
        <p:nvSpPr>
          <p:cNvPr id="13" name="Google Shape;13;p3"/>
          <p:cNvSpPr txBox="1">
            <a:spLocks noGrp="1"/>
          </p:cNvSpPr>
          <p:nvPr>
            <p:ph type="title" idx="2" hasCustomPrompt="1"/>
          </p:nvPr>
        </p:nvSpPr>
        <p:spPr>
          <a:xfrm>
            <a:off x="4545759" y="2048619"/>
            <a:ext cx="1497600" cy="1201200"/>
          </a:xfrm>
          <a:prstGeom prst="rect">
            <a:avLst/>
          </a:prstGeom>
          <a:noFill/>
        </p:spPr>
        <p:txBody>
          <a:bodyPr spcFirstLastPara="1" wrap="square" lIns="91425" tIns="91425" rIns="91425" bIns="91425" anchor="b"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9pPr>
          </a:lstStyle>
          <a:p>
            <a:r>
              <a:t>xx%</a:t>
            </a:r>
          </a:p>
        </p:txBody>
      </p:sp>
      <p:sp>
        <p:nvSpPr>
          <p:cNvPr id="14" name="Google Shape;14;p3"/>
          <p:cNvSpPr txBox="1">
            <a:spLocks noGrp="1"/>
          </p:cNvSpPr>
          <p:nvPr>
            <p:ph type="ctrTitle" idx="3"/>
          </p:nvPr>
        </p:nvSpPr>
        <p:spPr>
          <a:xfrm>
            <a:off x="134624" y="3587739"/>
            <a:ext cx="4411200" cy="770400"/>
          </a:xfrm>
          <a:prstGeom prst="rect">
            <a:avLst/>
          </a:prstGeom>
        </p:spPr>
        <p:txBody>
          <a:bodyPr spcFirstLastPara="1" wrap="square" lIns="91425" tIns="91425" rIns="91425" bIns="91425" anchor="t" anchorCtr="0">
            <a:noAutofit/>
          </a:bodyPr>
          <a:lstStyle>
            <a:lvl1pPr lvl="0" algn="r" rtl="0">
              <a:spcBef>
                <a:spcPts val="0"/>
              </a:spcBef>
              <a:spcAft>
                <a:spcPts val="0"/>
              </a:spcAft>
              <a:buClr>
                <a:srgbClr val="F9E9D9"/>
              </a:buClr>
              <a:buSzPts val="3600"/>
              <a:buNone/>
              <a:defRPr sz="4800">
                <a:solidFill>
                  <a:srgbClr val="F9E9D9"/>
                </a:solidFill>
              </a:defRPr>
            </a:lvl1pPr>
            <a:lvl2pPr lvl="1" algn="r" rtl="0">
              <a:spcBef>
                <a:spcPts val="0"/>
              </a:spcBef>
              <a:spcAft>
                <a:spcPts val="0"/>
              </a:spcAft>
              <a:buClr>
                <a:srgbClr val="F9E9D9"/>
              </a:buClr>
              <a:buSzPts val="3600"/>
              <a:buNone/>
              <a:defRPr sz="4800">
                <a:solidFill>
                  <a:srgbClr val="F9E9D9"/>
                </a:solidFill>
              </a:defRPr>
            </a:lvl2pPr>
            <a:lvl3pPr lvl="2" algn="r" rtl="0">
              <a:spcBef>
                <a:spcPts val="0"/>
              </a:spcBef>
              <a:spcAft>
                <a:spcPts val="0"/>
              </a:spcAft>
              <a:buClr>
                <a:srgbClr val="F9E9D9"/>
              </a:buClr>
              <a:buSzPts val="3600"/>
              <a:buNone/>
              <a:defRPr sz="4800">
                <a:solidFill>
                  <a:srgbClr val="F9E9D9"/>
                </a:solidFill>
              </a:defRPr>
            </a:lvl3pPr>
            <a:lvl4pPr lvl="3" algn="r" rtl="0">
              <a:spcBef>
                <a:spcPts val="0"/>
              </a:spcBef>
              <a:spcAft>
                <a:spcPts val="0"/>
              </a:spcAft>
              <a:buClr>
                <a:srgbClr val="F9E9D9"/>
              </a:buClr>
              <a:buSzPts val="3600"/>
              <a:buNone/>
              <a:defRPr sz="4800">
                <a:solidFill>
                  <a:srgbClr val="F9E9D9"/>
                </a:solidFill>
              </a:defRPr>
            </a:lvl4pPr>
            <a:lvl5pPr lvl="4" algn="r" rtl="0">
              <a:spcBef>
                <a:spcPts val="0"/>
              </a:spcBef>
              <a:spcAft>
                <a:spcPts val="0"/>
              </a:spcAft>
              <a:buClr>
                <a:srgbClr val="F9E9D9"/>
              </a:buClr>
              <a:buSzPts val="3600"/>
              <a:buNone/>
              <a:defRPr sz="4800">
                <a:solidFill>
                  <a:srgbClr val="F9E9D9"/>
                </a:solidFill>
              </a:defRPr>
            </a:lvl5pPr>
            <a:lvl6pPr lvl="5" algn="r" rtl="0">
              <a:spcBef>
                <a:spcPts val="0"/>
              </a:spcBef>
              <a:spcAft>
                <a:spcPts val="0"/>
              </a:spcAft>
              <a:buClr>
                <a:srgbClr val="F9E9D9"/>
              </a:buClr>
              <a:buSzPts val="3600"/>
              <a:buNone/>
              <a:defRPr sz="4800">
                <a:solidFill>
                  <a:srgbClr val="F9E9D9"/>
                </a:solidFill>
              </a:defRPr>
            </a:lvl6pPr>
            <a:lvl7pPr lvl="6" algn="r" rtl="0">
              <a:spcBef>
                <a:spcPts val="0"/>
              </a:spcBef>
              <a:spcAft>
                <a:spcPts val="0"/>
              </a:spcAft>
              <a:buClr>
                <a:srgbClr val="F9E9D9"/>
              </a:buClr>
              <a:buSzPts val="3600"/>
              <a:buNone/>
              <a:defRPr sz="4800">
                <a:solidFill>
                  <a:srgbClr val="F9E9D9"/>
                </a:solidFill>
              </a:defRPr>
            </a:lvl7pPr>
            <a:lvl8pPr lvl="7" algn="r" rtl="0">
              <a:spcBef>
                <a:spcPts val="0"/>
              </a:spcBef>
              <a:spcAft>
                <a:spcPts val="0"/>
              </a:spcAft>
              <a:buClr>
                <a:srgbClr val="F9E9D9"/>
              </a:buClr>
              <a:buSzPts val="3600"/>
              <a:buNone/>
              <a:defRPr sz="4800">
                <a:solidFill>
                  <a:srgbClr val="F9E9D9"/>
                </a:solidFill>
              </a:defRPr>
            </a:lvl8pPr>
            <a:lvl9pPr lvl="8" algn="r" rtl="0">
              <a:spcBef>
                <a:spcPts val="0"/>
              </a:spcBef>
              <a:spcAft>
                <a:spcPts val="0"/>
              </a:spcAft>
              <a:buClr>
                <a:srgbClr val="F9E9D9"/>
              </a:buClr>
              <a:buSzPts val="3600"/>
              <a:buNone/>
              <a:defRPr sz="4800">
                <a:solidFill>
                  <a:srgbClr val="F9E9D9"/>
                </a:solidFill>
              </a:defRPr>
            </a:lvl9pPr>
          </a:lstStyle>
          <a:p>
            <a:endParaRPr/>
          </a:p>
        </p:txBody>
      </p:sp>
      <p:sp>
        <p:nvSpPr>
          <p:cNvPr id="15" name="Google Shape;15;p3"/>
          <p:cNvSpPr txBox="1">
            <a:spLocks noGrp="1"/>
          </p:cNvSpPr>
          <p:nvPr>
            <p:ph type="title" idx="4" hasCustomPrompt="1"/>
          </p:nvPr>
        </p:nvSpPr>
        <p:spPr>
          <a:xfrm>
            <a:off x="4545768" y="3585336"/>
            <a:ext cx="1497600" cy="770400"/>
          </a:xfrm>
          <a:prstGeom prst="rect">
            <a:avLst/>
          </a:prstGeom>
          <a:noFill/>
        </p:spPr>
        <p:txBody>
          <a:bodyPr spcFirstLastPara="1" wrap="square" lIns="91425" tIns="91425" rIns="91425" bIns="91425" anchor="t"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9pPr>
          </a:lstStyle>
          <a:p>
            <a:r>
              <a:t>xx%</a:t>
            </a:r>
          </a:p>
        </p:txBody>
      </p:sp>
      <p:sp>
        <p:nvSpPr>
          <p:cNvPr id="16" name="Google Shape;16;p3"/>
          <p:cNvSpPr txBox="1">
            <a:spLocks noGrp="1"/>
          </p:cNvSpPr>
          <p:nvPr>
            <p:ph type="ctrTitle" idx="5"/>
          </p:nvPr>
        </p:nvSpPr>
        <p:spPr>
          <a:xfrm>
            <a:off x="7347800" y="2514567"/>
            <a:ext cx="45364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4800"/>
              <a:buNone/>
              <a:defRPr sz="6400">
                <a:solidFill>
                  <a:srgbClr val="F9E9D9"/>
                </a:solidFill>
              </a:defRPr>
            </a:lvl2pPr>
            <a:lvl3pPr lvl="2" rtl="0">
              <a:spcBef>
                <a:spcPts val="0"/>
              </a:spcBef>
              <a:spcAft>
                <a:spcPts val="0"/>
              </a:spcAft>
              <a:buClr>
                <a:srgbClr val="F9E9D9"/>
              </a:buClr>
              <a:buSzPts val="4800"/>
              <a:buNone/>
              <a:defRPr sz="6400">
                <a:solidFill>
                  <a:srgbClr val="F9E9D9"/>
                </a:solidFill>
              </a:defRPr>
            </a:lvl3pPr>
            <a:lvl4pPr lvl="3" rtl="0">
              <a:spcBef>
                <a:spcPts val="0"/>
              </a:spcBef>
              <a:spcAft>
                <a:spcPts val="0"/>
              </a:spcAft>
              <a:buClr>
                <a:srgbClr val="F9E9D9"/>
              </a:buClr>
              <a:buSzPts val="4800"/>
              <a:buNone/>
              <a:defRPr sz="6400">
                <a:solidFill>
                  <a:srgbClr val="F9E9D9"/>
                </a:solidFill>
              </a:defRPr>
            </a:lvl4pPr>
            <a:lvl5pPr lvl="4" rtl="0">
              <a:spcBef>
                <a:spcPts val="0"/>
              </a:spcBef>
              <a:spcAft>
                <a:spcPts val="0"/>
              </a:spcAft>
              <a:buClr>
                <a:srgbClr val="F9E9D9"/>
              </a:buClr>
              <a:buSzPts val="4800"/>
              <a:buNone/>
              <a:defRPr sz="6400">
                <a:solidFill>
                  <a:srgbClr val="F9E9D9"/>
                </a:solidFill>
              </a:defRPr>
            </a:lvl5pPr>
            <a:lvl6pPr lvl="5" rtl="0">
              <a:spcBef>
                <a:spcPts val="0"/>
              </a:spcBef>
              <a:spcAft>
                <a:spcPts val="0"/>
              </a:spcAft>
              <a:buClr>
                <a:srgbClr val="F9E9D9"/>
              </a:buClr>
              <a:buSzPts val="4800"/>
              <a:buNone/>
              <a:defRPr sz="6400">
                <a:solidFill>
                  <a:srgbClr val="F9E9D9"/>
                </a:solidFill>
              </a:defRPr>
            </a:lvl6pPr>
            <a:lvl7pPr lvl="6" rtl="0">
              <a:spcBef>
                <a:spcPts val="0"/>
              </a:spcBef>
              <a:spcAft>
                <a:spcPts val="0"/>
              </a:spcAft>
              <a:buClr>
                <a:srgbClr val="F9E9D9"/>
              </a:buClr>
              <a:buSzPts val="4800"/>
              <a:buNone/>
              <a:defRPr sz="6400">
                <a:solidFill>
                  <a:srgbClr val="F9E9D9"/>
                </a:solidFill>
              </a:defRPr>
            </a:lvl7pPr>
            <a:lvl8pPr lvl="7" rtl="0">
              <a:spcBef>
                <a:spcPts val="0"/>
              </a:spcBef>
              <a:spcAft>
                <a:spcPts val="0"/>
              </a:spcAft>
              <a:buClr>
                <a:srgbClr val="F9E9D9"/>
              </a:buClr>
              <a:buSzPts val="4800"/>
              <a:buNone/>
              <a:defRPr sz="6400">
                <a:solidFill>
                  <a:srgbClr val="F9E9D9"/>
                </a:solidFill>
              </a:defRPr>
            </a:lvl8pPr>
            <a:lvl9pPr lvl="8" rtl="0">
              <a:spcBef>
                <a:spcPts val="0"/>
              </a:spcBef>
              <a:spcAft>
                <a:spcPts val="0"/>
              </a:spcAft>
              <a:buClr>
                <a:srgbClr val="F9E9D9"/>
              </a:buClr>
              <a:buSzPts val="4800"/>
              <a:buNone/>
              <a:defRPr sz="6400">
                <a:solidFill>
                  <a:srgbClr val="F9E9D9"/>
                </a:solidFill>
              </a:defRPr>
            </a:lvl9pPr>
          </a:lstStyle>
          <a:p>
            <a:endParaRPr/>
          </a:p>
        </p:txBody>
      </p:sp>
      <p:sp>
        <p:nvSpPr>
          <p:cNvPr id="17" name="Google Shape;17;p3"/>
          <p:cNvSpPr txBox="1">
            <a:spLocks noGrp="1"/>
          </p:cNvSpPr>
          <p:nvPr>
            <p:ph type="title" idx="6" hasCustomPrompt="1"/>
          </p:nvPr>
        </p:nvSpPr>
        <p:spPr>
          <a:xfrm>
            <a:off x="5850192" y="2048619"/>
            <a:ext cx="1497600" cy="1201200"/>
          </a:xfrm>
          <a:prstGeom prst="rect">
            <a:avLst/>
          </a:prstGeom>
          <a:noFill/>
        </p:spPr>
        <p:txBody>
          <a:bodyPr spcFirstLastPara="1" wrap="square" lIns="91425" tIns="91425" rIns="91425" bIns="91425" anchor="b" anchorCtr="0">
            <a:noAutofit/>
          </a:bodyPr>
          <a:lstStyle>
            <a:lvl1pPr lvl="0" algn="r" rtl="0">
              <a:spcBef>
                <a:spcPts val="0"/>
              </a:spcBef>
              <a:spcAft>
                <a:spcPts val="0"/>
              </a:spcAft>
              <a:buClr>
                <a:srgbClr val="F9E9D9"/>
              </a:buClr>
              <a:buSzPts val="3600"/>
              <a:buNone/>
              <a:defRPr sz="4800">
                <a:solidFill>
                  <a:srgbClr val="F9E9D9"/>
                </a:solidFill>
              </a:defRPr>
            </a:lvl1pPr>
            <a:lvl2pPr lvl="1"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9pPr>
          </a:lstStyle>
          <a:p>
            <a:r>
              <a:t>xx%</a:t>
            </a:r>
          </a:p>
        </p:txBody>
      </p:sp>
      <p:sp>
        <p:nvSpPr>
          <p:cNvPr id="18" name="Google Shape;18;p3"/>
          <p:cNvSpPr txBox="1">
            <a:spLocks noGrp="1"/>
          </p:cNvSpPr>
          <p:nvPr>
            <p:ph type="ctrTitle" idx="7"/>
          </p:nvPr>
        </p:nvSpPr>
        <p:spPr>
          <a:xfrm>
            <a:off x="7347804" y="3567323"/>
            <a:ext cx="2525600" cy="7704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None/>
              <a:defRPr sz="4800">
                <a:solidFill>
                  <a:srgbClr val="F9E9D9"/>
                </a:solidFill>
              </a:defRPr>
            </a:lvl2pPr>
            <a:lvl3pPr lvl="2" rtl="0">
              <a:spcBef>
                <a:spcPts val="0"/>
              </a:spcBef>
              <a:spcAft>
                <a:spcPts val="0"/>
              </a:spcAft>
              <a:buClr>
                <a:srgbClr val="F9E9D9"/>
              </a:buClr>
              <a:buSzPts val="3600"/>
              <a:buNone/>
              <a:defRPr sz="4800">
                <a:solidFill>
                  <a:srgbClr val="F9E9D9"/>
                </a:solidFill>
              </a:defRPr>
            </a:lvl3pPr>
            <a:lvl4pPr lvl="3" rtl="0">
              <a:spcBef>
                <a:spcPts val="0"/>
              </a:spcBef>
              <a:spcAft>
                <a:spcPts val="0"/>
              </a:spcAft>
              <a:buClr>
                <a:srgbClr val="F9E9D9"/>
              </a:buClr>
              <a:buSzPts val="3600"/>
              <a:buNone/>
              <a:defRPr sz="4800">
                <a:solidFill>
                  <a:srgbClr val="F9E9D9"/>
                </a:solidFill>
              </a:defRPr>
            </a:lvl4pPr>
            <a:lvl5pPr lvl="4" rtl="0">
              <a:spcBef>
                <a:spcPts val="0"/>
              </a:spcBef>
              <a:spcAft>
                <a:spcPts val="0"/>
              </a:spcAft>
              <a:buClr>
                <a:srgbClr val="F9E9D9"/>
              </a:buClr>
              <a:buSzPts val="3600"/>
              <a:buNone/>
              <a:defRPr sz="4800">
                <a:solidFill>
                  <a:srgbClr val="F9E9D9"/>
                </a:solidFill>
              </a:defRPr>
            </a:lvl5pPr>
            <a:lvl6pPr lvl="5" rtl="0">
              <a:spcBef>
                <a:spcPts val="0"/>
              </a:spcBef>
              <a:spcAft>
                <a:spcPts val="0"/>
              </a:spcAft>
              <a:buClr>
                <a:srgbClr val="F9E9D9"/>
              </a:buClr>
              <a:buSzPts val="3600"/>
              <a:buNone/>
              <a:defRPr sz="4800">
                <a:solidFill>
                  <a:srgbClr val="F9E9D9"/>
                </a:solidFill>
              </a:defRPr>
            </a:lvl6pPr>
            <a:lvl7pPr lvl="6" rtl="0">
              <a:spcBef>
                <a:spcPts val="0"/>
              </a:spcBef>
              <a:spcAft>
                <a:spcPts val="0"/>
              </a:spcAft>
              <a:buClr>
                <a:srgbClr val="F9E9D9"/>
              </a:buClr>
              <a:buSzPts val="3600"/>
              <a:buNone/>
              <a:defRPr sz="4800">
                <a:solidFill>
                  <a:srgbClr val="F9E9D9"/>
                </a:solidFill>
              </a:defRPr>
            </a:lvl7pPr>
            <a:lvl8pPr lvl="7" rtl="0">
              <a:spcBef>
                <a:spcPts val="0"/>
              </a:spcBef>
              <a:spcAft>
                <a:spcPts val="0"/>
              </a:spcAft>
              <a:buClr>
                <a:srgbClr val="F9E9D9"/>
              </a:buClr>
              <a:buSzPts val="3600"/>
              <a:buNone/>
              <a:defRPr sz="4800">
                <a:solidFill>
                  <a:srgbClr val="F9E9D9"/>
                </a:solidFill>
              </a:defRPr>
            </a:lvl8pPr>
            <a:lvl9pPr lvl="8" rtl="0">
              <a:spcBef>
                <a:spcPts val="0"/>
              </a:spcBef>
              <a:spcAft>
                <a:spcPts val="0"/>
              </a:spcAft>
              <a:buClr>
                <a:srgbClr val="F9E9D9"/>
              </a:buClr>
              <a:buSzPts val="3600"/>
              <a:buNone/>
              <a:defRPr sz="4800">
                <a:solidFill>
                  <a:srgbClr val="F9E9D9"/>
                </a:solidFill>
              </a:defRPr>
            </a:lvl9pPr>
          </a:lstStyle>
          <a:p>
            <a:endParaRPr/>
          </a:p>
        </p:txBody>
      </p:sp>
      <p:sp>
        <p:nvSpPr>
          <p:cNvPr id="19" name="Google Shape;19;p3"/>
          <p:cNvSpPr txBox="1">
            <a:spLocks noGrp="1"/>
          </p:cNvSpPr>
          <p:nvPr>
            <p:ph type="title" idx="8" hasCustomPrompt="1"/>
          </p:nvPr>
        </p:nvSpPr>
        <p:spPr>
          <a:xfrm>
            <a:off x="5850201" y="3585336"/>
            <a:ext cx="1497600" cy="770400"/>
          </a:xfrm>
          <a:prstGeom prst="rect">
            <a:avLst/>
          </a:prstGeom>
          <a:noFill/>
        </p:spPr>
        <p:txBody>
          <a:bodyPr spcFirstLastPara="1" wrap="square" lIns="91425" tIns="91425" rIns="91425" bIns="91425" anchor="t" anchorCtr="0">
            <a:noAutofit/>
          </a:bodyPr>
          <a:lstStyle>
            <a:lvl1pPr lvl="0" algn="r" rtl="0">
              <a:spcBef>
                <a:spcPts val="0"/>
              </a:spcBef>
              <a:spcAft>
                <a:spcPts val="0"/>
              </a:spcAft>
              <a:buClr>
                <a:srgbClr val="F9E9D9"/>
              </a:buClr>
              <a:buSzPts val="3600"/>
              <a:buNone/>
              <a:defRPr sz="4800">
                <a:solidFill>
                  <a:srgbClr val="F9E9D9"/>
                </a:solidFill>
              </a:defRPr>
            </a:lvl1pPr>
            <a:lvl2pPr lvl="1"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F9E9D9"/>
              </a:buClr>
              <a:buSzPts val="3600"/>
              <a:buFont typeface="Fira Sans Extra Condensed Medium"/>
              <a:buNone/>
              <a:defRPr sz="4800">
                <a:solidFill>
                  <a:srgbClr val="F9E9D9"/>
                </a:solidFill>
                <a:latin typeface="Fira Sans Extra Condensed Medium"/>
                <a:ea typeface="Fira Sans Extra Condensed Medium"/>
                <a:cs typeface="Fira Sans Extra Condensed Medium"/>
                <a:sym typeface="Fira Sans Extra Condensed Medium"/>
              </a:defRPr>
            </a:lvl9pPr>
          </a:lstStyle>
          <a:p>
            <a:r>
              <a:t>xx%</a:t>
            </a:r>
          </a:p>
        </p:txBody>
      </p:sp>
      <p:cxnSp>
        <p:nvCxnSpPr>
          <p:cNvPr id="20" name="Google Shape;20;p3"/>
          <p:cNvCxnSpPr/>
          <p:nvPr/>
        </p:nvCxnSpPr>
        <p:spPr>
          <a:xfrm>
            <a:off x="5987467" y="1071933"/>
            <a:ext cx="0" cy="4591200"/>
          </a:xfrm>
          <a:prstGeom prst="straightConnector1">
            <a:avLst/>
          </a:prstGeom>
          <a:noFill/>
          <a:ln w="19050" cap="flat" cmpd="sng">
            <a:solidFill>
              <a:srgbClr val="F9E9D9"/>
            </a:solidFill>
            <a:prstDash val="solid"/>
            <a:round/>
            <a:headEnd type="none" w="med" len="med"/>
            <a:tailEnd type="none" w="med" len="med"/>
          </a:ln>
        </p:spPr>
      </p:cxnSp>
    </p:spTree>
    <p:extLst>
      <p:ext uri="{BB962C8B-B14F-4D97-AF65-F5344CB8AC3E}">
        <p14:creationId xmlns:p14="http://schemas.microsoft.com/office/powerpoint/2010/main" val="6921222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TEXT">
  <p:cSld name="TITLE + TEXT">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4"/>
          <p:cNvSpPr txBox="1">
            <a:spLocks noGrp="1"/>
          </p:cNvSpPr>
          <p:nvPr>
            <p:ph type="subTitle" idx="1"/>
          </p:nvPr>
        </p:nvSpPr>
        <p:spPr>
          <a:xfrm flipH="1">
            <a:off x="3066900" y="2988467"/>
            <a:ext cx="6058400" cy="18272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None/>
              <a:defRPr sz="1867">
                <a:solidFill>
                  <a:srgbClr val="F9E9D9"/>
                </a:solidFill>
              </a:defRPr>
            </a:lvl1pPr>
            <a:lvl2pPr lvl="1">
              <a:lnSpc>
                <a:spcPct val="100000"/>
              </a:lnSpc>
              <a:spcBef>
                <a:spcPts val="2133"/>
              </a:spcBef>
              <a:spcAft>
                <a:spcPts val="0"/>
              </a:spcAft>
              <a:buNone/>
              <a:defRPr sz="1867">
                <a:solidFill>
                  <a:srgbClr val="F9E9D9"/>
                </a:solidFill>
              </a:defRPr>
            </a:lvl2pPr>
            <a:lvl3pPr lvl="2">
              <a:lnSpc>
                <a:spcPct val="100000"/>
              </a:lnSpc>
              <a:spcBef>
                <a:spcPts val="2133"/>
              </a:spcBef>
              <a:spcAft>
                <a:spcPts val="0"/>
              </a:spcAft>
              <a:buNone/>
              <a:defRPr sz="1867">
                <a:solidFill>
                  <a:srgbClr val="F9E9D9"/>
                </a:solidFill>
              </a:defRPr>
            </a:lvl3pPr>
            <a:lvl4pPr lvl="3">
              <a:lnSpc>
                <a:spcPct val="100000"/>
              </a:lnSpc>
              <a:spcBef>
                <a:spcPts val="2133"/>
              </a:spcBef>
              <a:spcAft>
                <a:spcPts val="0"/>
              </a:spcAft>
              <a:buNone/>
              <a:defRPr sz="1867">
                <a:solidFill>
                  <a:srgbClr val="F9E9D9"/>
                </a:solidFill>
              </a:defRPr>
            </a:lvl4pPr>
            <a:lvl5pPr lvl="4">
              <a:lnSpc>
                <a:spcPct val="100000"/>
              </a:lnSpc>
              <a:spcBef>
                <a:spcPts val="2133"/>
              </a:spcBef>
              <a:spcAft>
                <a:spcPts val="0"/>
              </a:spcAft>
              <a:buNone/>
              <a:defRPr sz="1867">
                <a:solidFill>
                  <a:srgbClr val="F9E9D9"/>
                </a:solidFill>
              </a:defRPr>
            </a:lvl5pPr>
            <a:lvl6pPr lvl="5">
              <a:lnSpc>
                <a:spcPct val="100000"/>
              </a:lnSpc>
              <a:spcBef>
                <a:spcPts val="2133"/>
              </a:spcBef>
              <a:spcAft>
                <a:spcPts val="0"/>
              </a:spcAft>
              <a:buNone/>
              <a:defRPr sz="1867">
                <a:solidFill>
                  <a:srgbClr val="F9E9D9"/>
                </a:solidFill>
              </a:defRPr>
            </a:lvl6pPr>
            <a:lvl7pPr lvl="6">
              <a:lnSpc>
                <a:spcPct val="100000"/>
              </a:lnSpc>
              <a:spcBef>
                <a:spcPts val="2133"/>
              </a:spcBef>
              <a:spcAft>
                <a:spcPts val="0"/>
              </a:spcAft>
              <a:buNone/>
              <a:defRPr sz="1867">
                <a:solidFill>
                  <a:srgbClr val="F9E9D9"/>
                </a:solidFill>
              </a:defRPr>
            </a:lvl7pPr>
            <a:lvl8pPr lvl="7">
              <a:lnSpc>
                <a:spcPct val="100000"/>
              </a:lnSpc>
              <a:spcBef>
                <a:spcPts val="2133"/>
              </a:spcBef>
              <a:spcAft>
                <a:spcPts val="0"/>
              </a:spcAft>
              <a:buNone/>
              <a:defRPr sz="1867">
                <a:solidFill>
                  <a:srgbClr val="F9E9D9"/>
                </a:solidFill>
              </a:defRPr>
            </a:lvl8pPr>
            <a:lvl9pPr lvl="8">
              <a:lnSpc>
                <a:spcPct val="100000"/>
              </a:lnSpc>
              <a:spcBef>
                <a:spcPts val="2133"/>
              </a:spcBef>
              <a:spcAft>
                <a:spcPts val="2133"/>
              </a:spcAft>
              <a:buNone/>
              <a:defRPr sz="1867">
                <a:solidFill>
                  <a:srgbClr val="F9E9D9"/>
                </a:solidFill>
              </a:defRPr>
            </a:lvl9pPr>
          </a:lstStyle>
          <a:p>
            <a:endParaRPr/>
          </a:p>
        </p:txBody>
      </p:sp>
      <p:sp>
        <p:nvSpPr>
          <p:cNvPr id="23" name="Google Shape;23;p4"/>
          <p:cNvSpPr txBox="1">
            <a:spLocks noGrp="1"/>
          </p:cNvSpPr>
          <p:nvPr>
            <p:ph type="ctrTitle"/>
          </p:nvPr>
        </p:nvSpPr>
        <p:spPr>
          <a:xfrm>
            <a:off x="1894600" y="2276433"/>
            <a:ext cx="840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9E9D9"/>
              </a:buClr>
              <a:buSzPts val="4800"/>
              <a:buNone/>
              <a:defRPr sz="6400">
                <a:solidFill>
                  <a:srgbClr val="F9E9D9"/>
                </a:solidFill>
              </a:defRPr>
            </a:lvl1pPr>
            <a:lvl2pPr lvl="1" algn="ctr" rtl="0">
              <a:spcBef>
                <a:spcPts val="0"/>
              </a:spcBef>
              <a:spcAft>
                <a:spcPts val="0"/>
              </a:spcAft>
              <a:buClr>
                <a:srgbClr val="F9E9D9"/>
              </a:buClr>
              <a:buSzPts val="1800"/>
              <a:buNone/>
              <a:defRPr sz="2400">
                <a:solidFill>
                  <a:srgbClr val="F9E9D9"/>
                </a:solidFill>
              </a:defRPr>
            </a:lvl2pPr>
            <a:lvl3pPr lvl="2" algn="ctr" rtl="0">
              <a:spcBef>
                <a:spcPts val="0"/>
              </a:spcBef>
              <a:spcAft>
                <a:spcPts val="0"/>
              </a:spcAft>
              <a:buClr>
                <a:srgbClr val="F9E9D9"/>
              </a:buClr>
              <a:buSzPts val="1800"/>
              <a:buNone/>
              <a:defRPr sz="2400">
                <a:solidFill>
                  <a:srgbClr val="F9E9D9"/>
                </a:solidFill>
              </a:defRPr>
            </a:lvl3pPr>
            <a:lvl4pPr lvl="3" algn="ctr" rtl="0">
              <a:spcBef>
                <a:spcPts val="0"/>
              </a:spcBef>
              <a:spcAft>
                <a:spcPts val="0"/>
              </a:spcAft>
              <a:buClr>
                <a:srgbClr val="F9E9D9"/>
              </a:buClr>
              <a:buSzPts val="1800"/>
              <a:buNone/>
              <a:defRPr sz="2400">
                <a:solidFill>
                  <a:srgbClr val="F9E9D9"/>
                </a:solidFill>
              </a:defRPr>
            </a:lvl4pPr>
            <a:lvl5pPr lvl="4" algn="ctr" rtl="0">
              <a:spcBef>
                <a:spcPts val="0"/>
              </a:spcBef>
              <a:spcAft>
                <a:spcPts val="0"/>
              </a:spcAft>
              <a:buClr>
                <a:srgbClr val="F9E9D9"/>
              </a:buClr>
              <a:buSzPts val="1800"/>
              <a:buNone/>
              <a:defRPr sz="2400">
                <a:solidFill>
                  <a:srgbClr val="F9E9D9"/>
                </a:solidFill>
              </a:defRPr>
            </a:lvl5pPr>
            <a:lvl6pPr lvl="5" algn="ctr" rtl="0">
              <a:spcBef>
                <a:spcPts val="0"/>
              </a:spcBef>
              <a:spcAft>
                <a:spcPts val="0"/>
              </a:spcAft>
              <a:buClr>
                <a:srgbClr val="F9E9D9"/>
              </a:buClr>
              <a:buSzPts val="1800"/>
              <a:buNone/>
              <a:defRPr sz="2400">
                <a:solidFill>
                  <a:srgbClr val="F9E9D9"/>
                </a:solidFill>
              </a:defRPr>
            </a:lvl6pPr>
            <a:lvl7pPr lvl="6" algn="ctr" rtl="0">
              <a:spcBef>
                <a:spcPts val="0"/>
              </a:spcBef>
              <a:spcAft>
                <a:spcPts val="0"/>
              </a:spcAft>
              <a:buClr>
                <a:srgbClr val="F9E9D9"/>
              </a:buClr>
              <a:buSzPts val="1800"/>
              <a:buNone/>
              <a:defRPr sz="2400">
                <a:solidFill>
                  <a:srgbClr val="F9E9D9"/>
                </a:solidFill>
              </a:defRPr>
            </a:lvl7pPr>
            <a:lvl8pPr lvl="7" algn="ctr" rtl="0">
              <a:spcBef>
                <a:spcPts val="0"/>
              </a:spcBef>
              <a:spcAft>
                <a:spcPts val="0"/>
              </a:spcAft>
              <a:buClr>
                <a:srgbClr val="F9E9D9"/>
              </a:buClr>
              <a:buSzPts val="1800"/>
              <a:buNone/>
              <a:defRPr sz="2400">
                <a:solidFill>
                  <a:srgbClr val="F9E9D9"/>
                </a:solidFill>
              </a:defRPr>
            </a:lvl8pPr>
            <a:lvl9pPr lvl="8" algn="ctr" rtl="0">
              <a:spcBef>
                <a:spcPts val="0"/>
              </a:spcBef>
              <a:spcAft>
                <a:spcPts val="0"/>
              </a:spcAft>
              <a:buClr>
                <a:srgbClr val="F9E9D9"/>
              </a:buClr>
              <a:buSzPts val="1800"/>
              <a:buNone/>
              <a:defRPr sz="2400">
                <a:solidFill>
                  <a:srgbClr val="F9E9D9"/>
                </a:solidFill>
              </a:defRPr>
            </a:lvl9pPr>
          </a:lstStyle>
          <a:p>
            <a:endParaRPr/>
          </a:p>
        </p:txBody>
      </p:sp>
    </p:spTree>
    <p:extLst>
      <p:ext uri="{BB962C8B-B14F-4D97-AF65-F5344CB8AC3E}">
        <p14:creationId xmlns:p14="http://schemas.microsoft.com/office/powerpoint/2010/main" val="2819160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5"/>
          <p:cNvSpPr txBox="1">
            <a:spLocks noGrp="1"/>
          </p:cNvSpPr>
          <p:nvPr>
            <p:ph type="ctrTitle"/>
          </p:nvPr>
        </p:nvSpPr>
        <p:spPr>
          <a:xfrm>
            <a:off x="5106601" y="4089767"/>
            <a:ext cx="3834000" cy="770400"/>
          </a:xfrm>
          <a:prstGeom prst="rect">
            <a:avLst/>
          </a:prstGeom>
        </p:spPr>
        <p:txBody>
          <a:bodyPr spcFirstLastPara="1" wrap="square" lIns="91425" tIns="91425" rIns="91425" bIns="91425" anchor="t" anchorCtr="0">
            <a:noAutofit/>
          </a:bodyPr>
          <a:lstStyle>
            <a:lvl1pPr lvl="0" algn="r" rtl="0">
              <a:spcBef>
                <a:spcPts val="0"/>
              </a:spcBef>
              <a:spcAft>
                <a:spcPts val="0"/>
              </a:spcAft>
              <a:buSzPts val="1400"/>
              <a:buNone/>
              <a:defRPr sz="1867"/>
            </a:lvl1pPr>
            <a:lvl2pPr lvl="1" algn="ctr" rtl="0">
              <a:spcBef>
                <a:spcPts val="0"/>
              </a:spcBef>
              <a:spcAft>
                <a:spcPts val="0"/>
              </a:spcAft>
              <a:buSzPts val="1400"/>
              <a:buNone/>
              <a:defRPr sz="1867"/>
            </a:lvl2pPr>
            <a:lvl3pPr lvl="2" algn="ctr" rtl="0">
              <a:spcBef>
                <a:spcPts val="0"/>
              </a:spcBef>
              <a:spcAft>
                <a:spcPts val="0"/>
              </a:spcAft>
              <a:buSzPts val="1400"/>
              <a:buNone/>
              <a:defRPr sz="1867"/>
            </a:lvl3pPr>
            <a:lvl4pPr lvl="3" algn="ctr" rtl="0">
              <a:spcBef>
                <a:spcPts val="0"/>
              </a:spcBef>
              <a:spcAft>
                <a:spcPts val="0"/>
              </a:spcAft>
              <a:buSzPts val="1400"/>
              <a:buNone/>
              <a:defRPr sz="1867"/>
            </a:lvl4pPr>
            <a:lvl5pPr lvl="4" algn="ctr" rtl="0">
              <a:spcBef>
                <a:spcPts val="0"/>
              </a:spcBef>
              <a:spcAft>
                <a:spcPts val="0"/>
              </a:spcAft>
              <a:buSzPts val="1400"/>
              <a:buNone/>
              <a:defRPr sz="1867"/>
            </a:lvl5pPr>
            <a:lvl6pPr lvl="5" algn="ctr" rtl="0">
              <a:spcBef>
                <a:spcPts val="0"/>
              </a:spcBef>
              <a:spcAft>
                <a:spcPts val="0"/>
              </a:spcAft>
              <a:buSzPts val="1400"/>
              <a:buNone/>
              <a:defRPr sz="1867"/>
            </a:lvl6pPr>
            <a:lvl7pPr lvl="6" algn="ctr" rtl="0">
              <a:spcBef>
                <a:spcPts val="0"/>
              </a:spcBef>
              <a:spcAft>
                <a:spcPts val="0"/>
              </a:spcAft>
              <a:buSzPts val="1400"/>
              <a:buNone/>
              <a:defRPr sz="1867"/>
            </a:lvl7pPr>
            <a:lvl8pPr lvl="7" algn="ctr" rtl="0">
              <a:spcBef>
                <a:spcPts val="0"/>
              </a:spcBef>
              <a:spcAft>
                <a:spcPts val="0"/>
              </a:spcAft>
              <a:buSzPts val="1400"/>
              <a:buNone/>
              <a:defRPr sz="1867"/>
            </a:lvl8pPr>
            <a:lvl9pPr lvl="8" algn="ctr" rtl="0">
              <a:spcBef>
                <a:spcPts val="0"/>
              </a:spcBef>
              <a:spcAft>
                <a:spcPts val="0"/>
              </a:spcAft>
              <a:buSzPts val="1400"/>
              <a:buNone/>
              <a:defRPr sz="1867"/>
            </a:lvl9pPr>
          </a:lstStyle>
          <a:p>
            <a:endParaRPr/>
          </a:p>
        </p:txBody>
      </p:sp>
      <p:sp>
        <p:nvSpPr>
          <p:cNvPr id="26" name="Google Shape;26;p5"/>
          <p:cNvSpPr txBox="1">
            <a:spLocks noGrp="1"/>
          </p:cNvSpPr>
          <p:nvPr>
            <p:ph type="subTitle" idx="1"/>
          </p:nvPr>
        </p:nvSpPr>
        <p:spPr>
          <a:xfrm>
            <a:off x="3094800" y="3595167"/>
            <a:ext cx="6002400" cy="7704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400"/>
            </a:lvl1pPr>
            <a:lvl2pPr lvl="1" algn="ctr" rtl="0">
              <a:lnSpc>
                <a:spcPct val="100000"/>
              </a:lnSpc>
              <a:spcBef>
                <a:spcPts val="2133"/>
              </a:spcBef>
              <a:spcAft>
                <a:spcPts val="0"/>
              </a:spcAft>
              <a:buNone/>
              <a:defRPr sz="1867"/>
            </a:lvl2pPr>
            <a:lvl3pPr lvl="2" algn="ctr" rtl="0">
              <a:lnSpc>
                <a:spcPct val="100000"/>
              </a:lnSpc>
              <a:spcBef>
                <a:spcPts val="2133"/>
              </a:spcBef>
              <a:spcAft>
                <a:spcPts val="0"/>
              </a:spcAft>
              <a:buNone/>
              <a:defRPr sz="1867"/>
            </a:lvl3pPr>
            <a:lvl4pPr lvl="3" algn="ctr" rtl="0">
              <a:lnSpc>
                <a:spcPct val="100000"/>
              </a:lnSpc>
              <a:spcBef>
                <a:spcPts val="2133"/>
              </a:spcBef>
              <a:spcAft>
                <a:spcPts val="0"/>
              </a:spcAft>
              <a:buNone/>
              <a:defRPr sz="1867"/>
            </a:lvl4pPr>
            <a:lvl5pPr lvl="4" algn="ctr" rtl="0">
              <a:lnSpc>
                <a:spcPct val="100000"/>
              </a:lnSpc>
              <a:spcBef>
                <a:spcPts val="2133"/>
              </a:spcBef>
              <a:spcAft>
                <a:spcPts val="0"/>
              </a:spcAft>
              <a:buNone/>
              <a:defRPr sz="1867"/>
            </a:lvl5pPr>
            <a:lvl6pPr lvl="5" algn="ctr" rtl="0">
              <a:lnSpc>
                <a:spcPct val="100000"/>
              </a:lnSpc>
              <a:spcBef>
                <a:spcPts val="2133"/>
              </a:spcBef>
              <a:spcAft>
                <a:spcPts val="0"/>
              </a:spcAft>
              <a:buNone/>
              <a:defRPr sz="1867"/>
            </a:lvl6pPr>
            <a:lvl7pPr lvl="6" algn="ctr" rtl="0">
              <a:lnSpc>
                <a:spcPct val="100000"/>
              </a:lnSpc>
              <a:spcBef>
                <a:spcPts val="2133"/>
              </a:spcBef>
              <a:spcAft>
                <a:spcPts val="0"/>
              </a:spcAft>
              <a:buNone/>
              <a:defRPr sz="1867"/>
            </a:lvl7pPr>
            <a:lvl8pPr lvl="7" algn="ctr" rtl="0">
              <a:lnSpc>
                <a:spcPct val="100000"/>
              </a:lnSpc>
              <a:spcBef>
                <a:spcPts val="2133"/>
              </a:spcBef>
              <a:spcAft>
                <a:spcPts val="0"/>
              </a:spcAft>
              <a:buNone/>
              <a:defRPr sz="1867"/>
            </a:lvl8pPr>
            <a:lvl9pPr lvl="8" algn="ctr"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334812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TEXT 1">
  <p:cSld name="TITLE + TEXT 1">
    <p:bg>
      <p:bgPr>
        <a:blipFill>
          <a:blip r:embed="rId2">
            <a:alphaModFix/>
          </a:blip>
          <a:stretch>
            <a:fillRect/>
          </a:stretch>
        </a:blipFill>
        <a:effectLst/>
      </p:bgPr>
    </p:bg>
    <p:spTree>
      <p:nvGrpSpPr>
        <p:cNvPr id="1" name="Shape 27"/>
        <p:cNvGrpSpPr/>
        <p:nvPr/>
      </p:nvGrpSpPr>
      <p:grpSpPr>
        <a:xfrm>
          <a:off x="0" y="0"/>
          <a:ext cx="0" cy="0"/>
          <a:chOff x="0" y="0"/>
          <a:chExt cx="0" cy="0"/>
        </a:xfrm>
      </p:grpSpPr>
      <p:sp>
        <p:nvSpPr>
          <p:cNvPr id="28" name="Google Shape;28;p6"/>
          <p:cNvSpPr txBox="1">
            <a:spLocks noGrp="1"/>
          </p:cNvSpPr>
          <p:nvPr>
            <p:ph type="ctrTitle"/>
          </p:nvPr>
        </p:nvSpPr>
        <p:spPr>
          <a:xfrm>
            <a:off x="5029533" y="2088833"/>
            <a:ext cx="5150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3000"/>
              <a:buNone/>
              <a:defRPr sz="4000"/>
            </a:lvl1pPr>
            <a:lvl2pPr lvl="1" algn="r" rtl="0">
              <a:spcBef>
                <a:spcPts val="0"/>
              </a:spcBef>
              <a:spcAft>
                <a:spcPts val="0"/>
              </a:spcAft>
              <a:buSzPts val="2400"/>
              <a:buNone/>
              <a:defRPr sz="3200"/>
            </a:lvl2pPr>
            <a:lvl3pPr lvl="2" algn="r" rtl="0">
              <a:spcBef>
                <a:spcPts val="0"/>
              </a:spcBef>
              <a:spcAft>
                <a:spcPts val="0"/>
              </a:spcAft>
              <a:buSzPts val="2400"/>
              <a:buNone/>
              <a:defRPr sz="3200"/>
            </a:lvl3pPr>
            <a:lvl4pPr lvl="3" algn="r" rtl="0">
              <a:spcBef>
                <a:spcPts val="0"/>
              </a:spcBef>
              <a:spcAft>
                <a:spcPts val="0"/>
              </a:spcAft>
              <a:buSzPts val="2400"/>
              <a:buNone/>
              <a:defRPr sz="3200"/>
            </a:lvl4pPr>
            <a:lvl5pPr lvl="4" algn="r" rtl="0">
              <a:spcBef>
                <a:spcPts val="0"/>
              </a:spcBef>
              <a:spcAft>
                <a:spcPts val="0"/>
              </a:spcAft>
              <a:buSzPts val="2400"/>
              <a:buNone/>
              <a:defRPr sz="3200"/>
            </a:lvl5pPr>
            <a:lvl6pPr lvl="5" algn="r" rtl="0">
              <a:spcBef>
                <a:spcPts val="0"/>
              </a:spcBef>
              <a:spcAft>
                <a:spcPts val="0"/>
              </a:spcAft>
              <a:buSzPts val="2400"/>
              <a:buNone/>
              <a:defRPr sz="3200"/>
            </a:lvl6pPr>
            <a:lvl7pPr lvl="6" algn="r" rtl="0">
              <a:spcBef>
                <a:spcPts val="0"/>
              </a:spcBef>
              <a:spcAft>
                <a:spcPts val="0"/>
              </a:spcAft>
              <a:buSzPts val="2400"/>
              <a:buNone/>
              <a:defRPr sz="3200"/>
            </a:lvl7pPr>
            <a:lvl8pPr lvl="7" algn="r" rtl="0">
              <a:spcBef>
                <a:spcPts val="0"/>
              </a:spcBef>
              <a:spcAft>
                <a:spcPts val="0"/>
              </a:spcAft>
              <a:buSzPts val="2400"/>
              <a:buNone/>
              <a:defRPr sz="3200"/>
            </a:lvl8pPr>
            <a:lvl9pPr lvl="8" algn="r" rtl="0">
              <a:spcBef>
                <a:spcPts val="0"/>
              </a:spcBef>
              <a:spcAft>
                <a:spcPts val="0"/>
              </a:spcAft>
              <a:buSzPts val="2400"/>
              <a:buNone/>
              <a:defRPr sz="3200"/>
            </a:lvl9pPr>
          </a:lstStyle>
          <a:p>
            <a:endParaRPr/>
          </a:p>
        </p:txBody>
      </p:sp>
      <p:sp>
        <p:nvSpPr>
          <p:cNvPr id="29" name="Google Shape;29;p6"/>
          <p:cNvSpPr txBox="1">
            <a:spLocks noGrp="1"/>
          </p:cNvSpPr>
          <p:nvPr>
            <p:ph type="subTitle" idx="1"/>
          </p:nvPr>
        </p:nvSpPr>
        <p:spPr>
          <a:xfrm>
            <a:off x="5029164" y="2774900"/>
            <a:ext cx="5150400" cy="770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a:lvl1pPr>
            <a:lvl2pPr lvl="1" algn="r" rtl="0">
              <a:lnSpc>
                <a:spcPct val="100000"/>
              </a:lnSpc>
              <a:spcBef>
                <a:spcPts val="2133"/>
              </a:spcBef>
              <a:spcAft>
                <a:spcPts val="0"/>
              </a:spcAft>
              <a:buNone/>
              <a:defRPr/>
            </a:lvl2pPr>
            <a:lvl3pPr lvl="2" algn="r" rtl="0">
              <a:lnSpc>
                <a:spcPct val="100000"/>
              </a:lnSpc>
              <a:spcBef>
                <a:spcPts val="2133"/>
              </a:spcBef>
              <a:spcAft>
                <a:spcPts val="0"/>
              </a:spcAft>
              <a:buNone/>
              <a:defRPr/>
            </a:lvl3pPr>
            <a:lvl4pPr lvl="3" algn="r" rtl="0">
              <a:lnSpc>
                <a:spcPct val="100000"/>
              </a:lnSpc>
              <a:spcBef>
                <a:spcPts val="2133"/>
              </a:spcBef>
              <a:spcAft>
                <a:spcPts val="0"/>
              </a:spcAft>
              <a:buNone/>
              <a:defRPr/>
            </a:lvl4pPr>
            <a:lvl5pPr lvl="4" algn="r" rtl="0">
              <a:lnSpc>
                <a:spcPct val="100000"/>
              </a:lnSpc>
              <a:spcBef>
                <a:spcPts val="2133"/>
              </a:spcBef>
              <a:spcAft>
                <a:spcPts val="0"/>
              </a:spcAft>
              <a:buNone/>
              <a:defRPr/>
            </a:lvl5pPr>
            <a:lvl6pPr lvl="5" algn="r" rtl="0">
              <a:lnSpc>
                <a:spcPct val="100000"/>
              </a:lnSpc>
              <a:spcBef>
                <a:spcPts val="2133"/>
              </a:spcBef>
              <a:spcAft>
                <a:spcPts val="0"/>
              </a:spcAft>
              <a:buNone/>
              <a:defRPr/>
            </a:lvl6pPr>
            <a:lvl7pPr lvl="6" algn="r" rtl="0">
              <a:lnSpc>
                <a:spcPct val="100000"/>
              </a:lnSpc>
              <a:spcBef>
                <a:spcPts val="2133"/>
              </a:spcBef>
              <a:spcAft>
                <a:spcPts val="0"/>
              </a:spcAft>
              <a:buNone/>
              <a:defRPr/>
            </a:lvl7pPr>
            <a:lvl8pPr lvl="7" algn="r" rtl="0">
              <a:lnSpc>
                <a:spcPct val="100000"/>
              </a:lnSpc>
              <a:spcBef>
                <a:spcPts val="2133"/>
              </a:spcBef>
              <a:spcAft>
                <a:spcPts val="0"/>
              </a:spcAft>
              <a:buNone/>
              <a:defRPr/>
            </a:lvl8pPr>
            <a:lvl9pPr lvl="8" algn="r" rtl="0">
              <a:lnSpc>
                <a:spcPct val="100000"/>
              </a:lnSpc>
              <a:spcBef>
                <a:spcPts val="2133"/>
              </a:spcBef>
              <a:spcAft>
                <a:spcPts val="2133"/>
              </a:spcAft>
              <a:buNone/>
              <a:defRPr/>
            </a:lvl9pPr>
          </a:lstStyle>
          <a:p>
            <a:endParaRPr/>
          </a:p>
        </p:txBody>
      </p:sp>
    </p:spTree>
    <p:extLst>
      <p:ext uri="{BB962C8B-B14F-4D97-AF65-F5344CB8AC3E}">
        <p14:creationId xmlns:p14="http://schemas.microsoft.com/office/powerpoint/2010/main" val="29683236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REE COLUMNS">
  <p:cSld name="THREE COLUMNS">
    <p:bg>
      <p:bgPr>
        <a:blipFill>
          <a:blip r:embed="rId2">
            <a:alphaModFix/>
          </a:blip>
          <a:stretch>
            <a:fillRect/>
          </a:stretch>
        </a:blipFill>
        <a:effectLst/>
      </p:bgPr>
    </p:bg>
    <p:spTree>
      <p:nvGrpSpPr>
        <p:cNvPr id="1" name="Shape 30"/>
        <p:cNvGrpSpPr/>
        <p:nvPr/>
      </p:nvGrpSpPr>
      <p:grpSpPr>
        <a:xfrm>
          <a:off x="0" y="0"/>
          <a:ext cx="0" cy="0"/>
          <a:chOff x="0" y="0"/>
          <a:chExt cx="0" cy="0"/>
        </a:xfrm>
      </p:grpSpPr>
      <p:sp>
        <p:nvSpPr>
          <p:cNvPr id="31" name="Google Shape;31;p7"/>
          <p:cNvSpPr txBox="1">
            <a:spLocks noGrp="1"/>
          </p:cNvSpPr>
          <p:nvPr>
            <p:ph type="subTitle" idx="1"/>
          </p:nvPr>
        </p:nvSpPr>
        <p:spPr>
          <a:xfrm>
            <a:off x="7286727" y="3273324"/>
            <a:ext cx="38840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32" name="Google Shape;32;p7"/>
          <p:cNvSpPr txBox="1">
            <a:spLocks noGrp="1"/>
          </p:cNvSpPr>
          <p:nvPr>
            <p:ph type="subTitle" idx="2"/>
          </p:nvPr>
        </p:nvSpPr>
        <p:spPr>
          <a:xfrm>
            <a:off x="4092751" y="3273324"/>
            <a:ext cx="38840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33" name="Google Shape;33;p7"/>
          <p:cNvSpPr txBox="1">
            <a:spLocks noGrp="1"/>
          </p:cNvSpPr>
          <p:nvPr>
            <p:ph type="subTitle" idx="3"/>
          </p:nvPr>
        </p:nvSpPr>
        <p:spPr>
          <a:xfrm>
            <a:off x="898717" y="3273324"/>
            <a:ext cx="38840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34" name="Google Shape;34;p7"/>
          <p:cNvSpPr txBox="1">
            <a:spLocks noGrp="1"/>
          </p:cNvSpPr>
          <p:nvPr>
            <p:ph type="subTitle" idx="4"/>
          </p:nvPr>
        </p:nvSpPr>
        <p:spPr>
          <a:xfrm>
            <a:off x="4823533" y="3621551"/>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35" name="Google Shape;35;p7"/>
          <p:cNvSpPr txBox="1">
            <a:spLocks noGrp="1"/>
          </p:cNvSpPr>
          <p:nvPr>
            <p:ph type="subTitle" idx="5"/>
          </p:nvPr>
        </p:nvSpPr>
        <p:spPr>
          <a:xfrm>
            <a:off x="1629551" y="3621551"/>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36" name="Google Shape;36;p7"/>
          <p:cNvSpPr txBox="1">
            <a:spLocks noGrp="1"/>
          </p:cNvSpPr>
          <p:nvPr>
            <p:ph type="subTitle" idx="6"/>
          </p:nvPr>
        </p:nvSpPr>
        <p:spPr>
          <a:xfrm>
            <a:off x="8017517" y="3621567"/>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37" name="Google Shape;37;p7"/>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9E9D9"/>
              </a:buClr>
              <a:buSzPts val="2400"/>
              <a:buNone/>
              <a:defRPr sz="3200">
                <a:solidFill>
                  <a:srgbClr val="F9E9D9"/>
                </a:solidFill>
              </a:defRPr>
            </a:lvl1pPr>
            <a:lvl2pPr lvl="1" algn="ctr" rtl="0">
              <a:spcBef>
                <a:spcPts val="0"/>
              </a:spcBef>
              <a:spcAft>
                <a:spcPts val="0"/>
              </a:spcAft>
              <a:buClr>
                <a:srgbClr val="F9E9D9"/>
              </a:buClr>
              <a:buSzPts val="1800"/>
              <a:buNone/>
              <a:defRPr sz="2400">
                <a:solidFill>
                  <a:srgbClr val="F9E9D9"/>
                </a:solidFill>
              </a:defRPr>
            </a:lvl2pPr>
            <a:lvl3pPr lvl="2" algn="ctr" rtl="0">
              <a:spcBef>
                <a:spcPts val="0"/>
              </a:spcBef>
              <a:spcAft>
                <a:spcPts val="0"/>
              </a:spcAft>
              <a:buClr>
                <a:srgbClr val="F9E9D9"/>
              </a:buClr>
              <a:buSzPts val="1800"/>
              <a:buNone/>
              <a:defRPr sz="2400">
                <a:solidFill>
                  <a:srgbClr val="F9E9D9"/>
                </a:solidFill>
              </a:defRPr>
            </a:lvl3pPr>
            <a:lvl4pPr lvl="3" algn="ctr" rtl="0">
              <a:spcBef>
                <a:spcPts val="0"/>
              </a:spcBef>
              <a:spcAft>
                <a:spcPts val="0"/>
              </a:spcAft>
              <a:buClr>
                <a:srgbClr val="F9E9D9"/>
              </a:buClr>
              <a:buSzPts val="1800"/>
              <a:buNone/>
              <a:defRPr sz="2400">
                <a:solidFill>
                  <a:srgbClr val="F9E9D9"/>
                </a:solidFill>
              </a:defRPr>
            </a:lvl4pPr>
            <a:lvl5pPr lvl="4" algn="ctr" rtl="0">
              <a:spcBef>
                <a:spcPts val="0"/>
              </a:spcBef>
              <a:spcAft>
                <a:spcPts val="0"/>
              </a:spcAft>
              <a:buClr>
                <a:srgbClr val="F9E9D9"/>
              </a:buClr>
              <a:buSzPts val="1800"/>
              <a:buNone/>
              <a:defRPr sz="2400">
                <a:solidFill>
                  <a:srgbClr val="F9E9D9"/>
                </a:solidFill>
              </a:defRPr>
            </a:lvl5pPr>
            <a:lvl6pPr lvl="5" algn="ctr" rtl="0">
              <a:spcBef>
                <a:spcPts val="0"/>
              </a:spcBef>
              <a:spcAft>
                <a:spcPts val="0"/>
              </a:spcAft>
              <a:buClr>
                <a:srgbClr val="F9E9D9"/>
              </a:buClr>
              <a:buSzPts val="1800"/>
              <a:buNone/>
              <a:defRPr sz="2400">
                <a:solidFill>
                  <a:srgbClr val="F9E9D9"/>
                </a:solidFill>
              </a:defRPr>
            </a:lvl6pPr>
            <a:lvl7pPr lvl="6" algn="ctr" rtl="0">
              <a:spcBef>
                <a:spcPts val="0"/>
              </a:spcBef>
              <a:spcAft>
                <a:spcPts val="0"/>
              </a:spcAft>
              <a:buClr>
                <a:srgbClr val="F9E9D9"/>
              </a:buClr>
              <a:buSzPts val="1800"/>
              <a:buNone/>
              <a:defRPr sz="2400">
                <a:solidFill>
                  <a:srgbClr val="F9E9D9"/>
                </a:solidFill>
              </a:defRPr>
            </a:lvl7pPr>
            <a:lvl8pPr lvl="7" algn="ctr" rtl="0">
              <a:spcBef>
                <a:spcPts val="0"/>
              </a:spcBef>
              <a:spcAft>
                <a:spcPts val="0"/>
              </a:spcAft>
              <a:buClr>
                <a:srgbClr val="F9E9D9"/>
              </a:buClr>
              <a:buSzPts val="1800"/>
              <a:buNone/>
              <a:defRPr sz="2400">
                <a:solidFill>
                  <a:srgbClr val="F9E9D9"/>
                </a:solidFill>
              </a:defRPr>
            </a:lvl8pPr>
            <a:lvl9pPr lvl="8" algn="ctr" rtl="0">
              <a:spcBef>
                <a:spcPts val="0"/>
              </a:spcBef>
              <a:spcAft>
                <a:spcPts val="0"/>
              </a:spcAft>
              <a:buClr>
                <a:srgbClr val="F9E9D9"/>
              </a:buClr>
              <a:buSzPts val="1800"/>
              <a:buNone/>
              <a:defRPr sz="2400">
                <a:solidFill>
                  <a:srgbClr val="F9E9D9"/>
                </a:solidFill>
              </a:defRPr>
            </a:lvl9pPr>
          </a:lstStyle>
          <a:p>
            <a:endParaRPr/>
          </a:p>
        </p:txBody>
      </p:sp>
    </p:spTree>
    <p:extLst>
      <p:ext uri="{BB962C8B-B14F-4D97-AF65-F5344CB8AC3E}">
        <p14:creationId xmlns:p14="http://schemas.microsoft.com/office/powerpoint/2010/main" val="23732804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DESIGN">
  <p:cSld name="TITLE + DESIGN">
    <p:bg>
      <p:bgPr>
        <a:blipFill>
          <a:blip r:embed="rId2">
            <a:alphaModFix/>
          </a:blip>
          <a:stretch>
            <a:fillRect/>
          </a:stretch>
        </a:blipFill>
        <a:effectLst/>
      </p:bgPr>
    </p:bg>
    <p:spTree>
      <p:nvGrpSpPr>
        <p:cNvPr id="1" name="Shape 38"/>
        <p:cNvGrpSpPr/>
        <p:nvPr/>
      </p:nvGrpSpPr>
      <p:grpSpPr>
        <a:xfrm>
          <a:off x="0" y="0"/>
          <a:ext cx="0" cy="0"/>
          <a:chOff x="0" y="0"/>
          <a:chExt cx="0" cy="0"/>
        </a:xfrm>
      </p:grpSpPr>
      <p:sp>
        <p:nvSpPr>
          <p:cNvPr id="39" name="Google Shape;39;p8"/>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Tree>
    <p:extLst>
      <p:ext uri="{BB962C8B-B14F-4D97-AF65-F5344CB8AC3E}">
        <p14:creationId xmlns:p14="http://schemas.microsoft.com/office/powerpoint/2010/main" val="5432522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NUMBERS + TEXT ">
  <p:cSld name="NUMBERS + TEXT ">
    <p:bg>
      <p:bgPr>
        <a:blipFill>
          <a:blip r:embed="rId2">
            <a:alphaModFix/>
          </a:blip>
          <a:stretch>
            <a:fillRect/>
          </a:stretch>
        </a:blipFill>
        <a:effectLst/>
      </p:bgPr>
    </p:bg>
    <p:spTree>
      <p:nvGrpSpPr>
        <p:cNvPr id="1" name="Shape 40"/>
        <p:cNvGrpSpPr/>
        <p:nvPr/>
      </p:nvGrpSpPr>
      <p:grpSpPr>
        <a:xfrm>
          <a:off x="0" y="0"/>
          <a:ext cx="0" cy="0"/>
          <a:chOff x="0" y="0"/>
          <a:chExt cx="0" cy="0"/>
        </a:xfrm>
      </p:grpSpPr>
      <p:sp>
        <p:nvSpPr>
          <p:cNvPr id="41" name="Google Shape;41;p9"/>
          <p:cNvSpPr txBox="1">
            <a:spLocks noGrp="1"/>
          </p:cNvSpPr>
          <p:nvPr>
            <p:ph type="subTitle" idx="1"/>
          </p:nvPr>
        </p:nvSpPr>
        <p:spPr>
          <a:xfrm>
            <a:off x="5297833" y="1632251"/>
            <a:ext cx="5821200" cy="393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F9E9D9"/>
              </a:buClr>
              <a:buSzPts val="1200"/>
              <a:buNone/>
              <a:defRPr sz="1600">
                <a:solidFill>
                  <a:srgbClr val="F9E9D9"/>
                </a:solidFill>
              </a:defRPr>
            </a:lvl1pPr>
            <a:lvl2pPr lvl="1" algn="r" rtl="0">
              <a:lnSpc>
                <a:spcPct val="100000"/>
              </a:lnSpc>
              <a:spcBef>
                <a:spcPts val="0"/>
              </a:spcBef>
              <a:spcAft>
                <a:spcPts val="0"/>
              </a:spcAft>
              <a:buClr>
                <a:srgbClr val="F9E9D9"/>
              </a:buClr>
              <a:buSzPts val="1200"/>
              <a:buNone/>
              <a:defRPr sz="1600">
                <a:solidFill>
                  <a:srgbClr val="F9E9D9"/>
                </a:solidFill>
              </a:defRPr>
            </a:lvl2pPr>
            <a:lvl3pPr lvl="2" algn="r" rtl="0">
              <a:lnSpc>
                <a:spcPct val="100000"/>
              </a:lnSpc>
              <a:spcBef>
                <a:spcPts val="0"/>
              </a:spcBef>
              <a:spcAft>
                <a:spcPts val="0"/>
              </a:spcAft>
              <a:buClr>
                <a:srgbClr val="F9E9D9"/>
              </a:buClr>
              <a:buSzPts val="1200"/>
              <a:buNone/>
              <a:defRPr sz="1600">
                <a:solidFill>
                  <a:srgbClr val="F9E9D9"/>
                </a:solidFill>
              </a:defRPr>
            </a:lvl3pPr>
            <a:lvl4pPr lvl="3" algn="r" rtl="0">
              <a:lnSpc>
                <a:spcPct val="100000"/>
              </a:lnSpc>
              <a:spcBef>
                <a:spcPts val="0"/>
              </a:spcBef>
              <a:spcAft>
                <a:spcPts val="0"/>
              </a:spcAft>
              <a:buClr>
                <a:srgbClr val="F9E9D9"/>
              </a:buClr>
              <a:buSzPts val="1200"/>
              <a:buNone/>
              <a:defRPr sz="1600">
                <a:solidFill>
                  <a:srgbClr val="F9E9D9"/>
                </a:solidFill>
              </a:defRPr>
            </a:lvl4pPr>
            <a:lvl5pPr lvl="4" algn="r" rtl="0">
              <a:lnSpc>
                <a:spcPct val="100000"/>
              </a:lnSpc>
              <a:spcBef>
                <a:spcPts val="0"/>
              </a:spcBef>
              <a:spcAft>
                <a:spcPts val="0"/>
              </a:spcAft>
              <a:buClr>
                <a:srgbClr val="F9E9D9"/>
              </a:buClr>
              <a:buSzPts val="1200"/>
              <a:buNone/>
              <a:defRPr sz="1600">
                <a:solidFill>
                  <a:srgbClr val="F9E9D9"/>
                </a:solidFill>
              </a:defRPr>
            </a:lvl5pPr>
            <a:lvl6pPr lvl="5" algn="r" rtl="0">
              <a:lnSpc>
                <a:spcPct val="100000"/>
              </a:lnSpc>
              <a:spcBef>
                <a:spcPts val="0"/>
              </a:spcBef>
              <a:spcAft>
                <a:spcPts val="0"/>
              </a:spcAft>
              <a:buClr>
                <a:srgbClr val="F9E9D9"/>
              </a:buClr>
              <a:buSzPts val="1200"/>
              <a:buNone/>
              <a:defRPr sz="1600">
                <a:solidFill>
                  <a:srgbClr val="F9E9D9"/>
                </a:solidFill>
              </a:defRPr>
            </a:lvl6pPr>
            <a:lvl7pPr lvl="6" algn="r" rtl="0">
              <a:lnSpc>
                <a:spcPct val="100000"/>
              </a:lnSpc>
              <a:spcBef>
                <a:spcPts val="0"/>
              </a:spcBef>
              <a:spcAft>
                <a:spcPts val="0"/>
              </a:spcAft>
              <a:buClr>
                <a:srgbClr val="F9E9D9"/>
              </a:buClr>
              <a:buSzPts val="1200"/>
              <a:buNone/>
              <a:defRPr sz="1600">
                <a:solidFill>
                  <a:srgbClr val="F9E9D9"/>
                </a:solidFill>
              </a:defRPr>
            </a:lvl7pPr>
            <a:lvl8pPr lvl="7" algn="r" rtl="0">
              <a:lnSpc>
                <a:spcPct val="100000"/>
              </a:lnSpc>
              <a:spcBef>
                <a:spcPts val="0"/>
              </a:spcBef>
              <a:spcAft>
                <a:spcPts val="0"/>
              </a:spcAft>
              <a:buClr>
                <a:srgbClr val="F9E9D9"/>
              </a:buClr>
              <a:buSzPts val="1200"/>
              <a:buNone/>
              <a:defRPr sz="1600">
                <a:solidFill>
                  <a:srgbClr val="F9E9D9"/>
                </a:solidFill>
              </a:defRPr>
            </a:lvl8pPr>
            <a:lvl9pPr lvl="8" algn="r" rtl="0">
              <a:lnSpc>
                <a:spcPct val="100000"/>
              </a:lnSpc>
              <a:spcBef>
                <a:spcPts val="0"/>
              </a:spcBef>
              <a:spcAft>
                <a:spcPts val="0"/>
              </a:spcAft>
              <a:buClr>
                <a:srgbClr val="F9E9D9"/>
              </a:buClr>
              <a:buSzPts val="1200"/>
              <a:buNone/>
              <a:defRPr sz="1600">
                <a:solidFill>
                  <a:srgbClr val="F9E9D9"/>
                </a:solidFill>
              </a:defRPr>
            </a:lvl9pPr>
          </a:lstStyle>
          <a:p>
            <a:endParaRPr/>
          </a:p>
        </p:txBody>
      </p:sp>
      <p:sp>
        <p:nvSpPr>
          <p:cNvPr id="42" name="Google Shape;42;p9"/>
          <p:cNvSpPr txBox="1">
            <a:spLocks noGrp="1"/>
          </p:cNvSpPr>
          <p:nvPr>
            <p:ph type="subTitle" idx="2"/>
          </p:nvPr>
        </p:nvSpPr>
        <p:spPr>
          <a:xfrm>
            <a:off x="5297833" y="3000233"/>
            <a:ext cx="5821200" cy="393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F9E9D9"/>
              </a:buClr>
              <a:buSzPts val="1200"/>
              <a:buNone/>
              <a:defRPr sz="1600">
                <a:solidFill>
                  <a:srgbClr val="F9E9D9"/>
                </a:solidFill>
              </a:defRPr>
            </a:lvl1pPr>
            <a:lvl2pPr lvl="1" algn="r" rtl="0">
              <a:lnSpc>
                <a:spcPct val="100000"/>
              </a:lnSpc>
              <a:spcBef>
                <a:spcPts val="0"/>
              </a:spcBef>
              <a:spcAft>
                <a:spcPts val="0"/>
              </a:spcAft>
              <a:buClr>
                <a:srgbClr val="F9E9D9"/>
              </a:buClr>
              <a:buSzPts val="1200"/>
              <a:buNone/>
              <a:defRPr sz="1600">
                <a:solidFill>
                  <a:srgbClr val="F9E9D9"/>
                </a:solidFill>
              </a:defRPr>
            </a:lvl2pPr>
            <a:lvl3pPr lvl="2" algn="r" rtl="0">
              <a:lnSpc>
                <a:spcPct val="100000"/>
              </a:lnSpc>
              <a:spcBef>
                <a:spcPts val="0"/>
              </a:spcBef>
              <a:spcAft>
                <a:spcPts val="0"/>
              </a:spcAft>
              <a:buClr>
                <a:srgbClr val="F9E9D9"/>
              </a:buClr>
              <a:buSzPts val="1200"/>
              <a:buNone/>
              <a:defRPr sz="1600">
                <a:solidFill>
                  <a:srgbClr val="F9E9D9"/>
                </a:solidFill>
              </a:defRPr>
            </a:lvl3pPr>
            <a:lvl4pPr lvl="3" algn="r" rtl="0">
              <a:lnSpc>
                <a:spcPct val="100000"/>
              </a:lnSpc>
              <a:spcBef>
                <a:spcPts val="0"/>
              </a:spcBef>
              <a:spcAft>
                <a:spcPts val="0"/>
              </a:spcAft>
              <a:buClr>
                <a:srgbClr val="F9E9D9"/>
              </a:buClr>
              <a:buSzPts val="1200"/>
              <a:buNone/>
              <a:defRPr sz="1600">
                <a:solidFill>
                  <a:srgbClr val="F9E9D9"/>
                </a:solidFill>
              </a:defRPr>
            </a:lvl4pPr>
            <a:lvl5pPr lvl="4" algn="r" rtl="0">
              <a:lnSpc>
                <a:spcPct val="100000"/>
              </a:lnSpc>
              <a:spcBef>
                <a:spcPts val="0"/>
              </a:spcBef>
              <a:spcAft>
                <a:spcPts val="0"/>
              </a:spcAft>
              <a:buClr>
                <a:srgbClr val="F9E9D9"/>
              </a:buClr>
              <a:buSzPts val="1200"/>
              <a:buNone/>
              <a:defRPr sz="1600">
                <a:solidFill>
                  <a:srgbClr val="F9E9D9"/>
                </a:solidFill>
              </a:defRPr>
            </a:lvl5pPr>
            <a:lvl6pPr lvl="5" algn="r" rtl="0">
              <a:lnSpc>
                <a:spcPct val="100000"/>
              </a:lnSpc>
              <a:spcBef>
                <a:spcPts val="0"/>
              </a:spcBef>
              <a:spcAft>
                <a:spcPts val="0"/>
              </a:spcAft>
              <a:buClr>
                <a:srgbClr val="F9E9D9"/>
              </a:buClr>
              <a:buSzPts val="1200"/>
              <a:buNone/>
              <a:defRPr sz="1600">
                <a:solidFill>
                  <a:srgbClr val="F9E9D9"/>
                </a:solidFill>
              </a:defRPr>
            </a:lvl6pPr>
            <a:lvl7pPr lvl="6" algn="r" rtl="0">
              <a:lnSpc>
                <a:spcPct val="100000"/>
              </a:lnSpc>
              <a:spcBef>
                <a:spcPts val="0"/>
              </a:spcBef>
              <a:spcAft>
                <a:spcPts val="0"/>
              </a:spcAft>
              <a:buClr>
                <a:srgbClr val="F9E9D9"/>
              </a:buClr>
              <a:buSzPts val="1200"/>
              <a:buNone/>
              <a:defRPr sz="1600">
                <a:solidFill>
                  <a:srgbClr val="F9E9D9"/>
                </a:solidFill>
              </a:defRPr>
            </a:lvl7pPr>
            <a:lvl8pPr lvl="7" algn="r" rtl="0">
              <a:lnSpc>
                <a:spcPct val="100000"/>
              </a:lnSpc>
              <a:spcBef>
                <a:spcPts val="0"/>
              </a:spcBef>
              <a:spcAft>
                <a:spcPts val="0"/>
              </a:spcAft>
              <a:buClr>
                <a:srgbClr val="F9E9D9"/>
              </a:buClr>
              <a:buSzPts val="1200"/>
              <a:buNone/>
              <a:defRPr sz="1600">
                <a:solidFill>
                  <a:srgbClr val="F9E9D9"/>
                </a:solidFill>
              </a:defRPr>
            </a:lvl8pPr>
            <a:lvl9pPr lvl="8" algn="r" rtl="0">
              <a:lnSpc>
                <a:spcPct val="100000"/>
              </a:lnSpc>
              <a:spcBef>
                <a:spcPts val="0"/>
              </a:spcBef>
              <a:spcAft>
                <a:spcPts val="0"/>
              </a:spcAft>
              <a:buClr>
                <a:srgbClr val="F9E9D9"/>
              </a:buClr>
              <a:buSzPts val="1200"/>
              <a:buNone/>
              <a:defRPr sz="1600">
                <a:solidFill>
                  <a:srgbClr val="F9E9D9"/>
                </a:solidFill>
              </a:defRPr>
            </a:lvl9pPr>
          </a:lstStyle>
          <a:p>
            <a:endParaRPr/>
          </a:p>
        </p:txBody>
      </p:sp>
      <p:sp>
        <p:nvSpPr>
          <p:cNvPr id="43" name="Google Shape;43;p9"/>
          <p:cNvSpPr txBox="1">
            <a:spLocks noGrp="1"/>
          </p:cNvSpPr>
          <p:nvPr>
            <p:ph type="title" hasCustomPrompt="1"/>
          </p:nvPr>
        </p:nvSpPr>
        <p:spPr>
          <a:xfrm>
            <a:off x="6765433" y="1966867"/>
            <a:ext cx="4353600" cy="11972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9E9D9"/>
              </a:buClr>
              <a:buSzPts val="3600"/>
              <a:buNone/>
              <a:defRPr sz="4800">
                <a:solidFill>
                  <a:srgbClr val="F9E9D9"/>
                </a:solidFill>
              </a:defRPr>
            </a:lvl1pPr>
            <a:lvl2pPr lvl="1" algn="r" rtl="0">
              <a:spcBef>
                <a:spcPts val="0"/>
              </a:spcBef>
              <a:spcAft>
                <a:spcPts val="0"/>
              </a:spcAft>
              <a:buClr>
                <a:srgbClr val="F9E9D9"/>
              </a:buClr>
              <a:buSzPts val="3600"/>
              <a:buNone/>
              <a:defRPr sz="4800">
                <a:solidFill>
                  <a:srgbClr val="F9E9D9"/>
                </a:solidFill>
              </a:defRPr>
            </a:lvl2pPr>
            <a:lvl3pPr lvl="2" algn="r" rtl="0">
              <a:spcBef>
                <a:spcPts val="0"/>
              </a:spcBef>
              <a:spcAft>
                <a:spcPts val="0"/>
              </a:spcAft>
              <a:buClr>
                <a:srgbClr val="F9E9D9"/>
              </a:buClr>
              <a:buSzPts val="3600"/>
              <a:buNone/>
              <a:defRPr sz="4800">
                <a:solidFill>
                  <a:srgbClr val="F9E9D9"/>
                </a:solidFill>
              </a:defRPr>
            </a:lvl3pPr>
            <a:lvl4pPr lvl="3" algn="r" rtl="0">
              <a:spcBef>
                <a:spcPts val="0"/>
              </a:spcBef>
              <a:spcAft>
                <a:spcPts val="0"/>
              </a:spcAft>
              <a:buClr>
                <a:srgbClr val="F9E9D9"/>
              </a:buClr>
              <a:buSzPts val="3600"/>
              <a:buNone/>
              <a:defRPr sz="4800">
                <a:solidFill>
                  <a:srgbClr val="F9E9D9"/>
                </a:solidFill>
              </a:defRPr>
            </a:lvl4pPr>
            <a:lvl5pPr lvl="4" algn="r" rtl="0">
              <a:spcBef>
                <a:spcPts val="0"/>
              </a:spcBef>
              <a:spcAft>
                <a:spcPts val="0"/>
              </a:spcAft>
              <a:buClr>
                <a:srgbClr val="F9E9D9"/>
              </a:buClr>
              <a:buSzPts val="3600"/>
              <a:buNone/>
              <a:defRPr sz="4800">
                <a:solidFill>
                  <a:srgbClr val="F9E9D9"/>
                </a:solidFill>
              </a:defRPr>
            </a:lvl5pPr>
            <a:lvl6pPr lvl="5" algn="r" rtl="0">
              <a:spcBef>
                <a:spcPts val="0"/>
              </a:spcBef>
              <a:spcAft>
                <a:spcPts val="0"/>
              </a:spcAft>
              <a:buClr>
                <a:srgbClr val="F9E9D9"/>
              </a:buClr>
              <a:buSzPts val="3600"/>
              <a:buNone/>
              <a:defRPr sz="4800">
                <a:solidFill>
                  <a:srgbClr val="F9E9D9"/>
                </a:solidFill>
              </a:defRPr>
            </a:lvl6pPr>
            <a:lvl7pPr lvl="6" algn="r" rtl="0">
              <a:spcBef>
                <a:spcPts val="0"/>
              </a:spcBef>
              <a:spcAft>
                <a:spcPts val="0"/>
              </a:spcAft>
              <a:buClr>
                <a:srgbClr val="F9E9D9"/>
              </a:buClr>
              <a:buSzPts val="3600"/>
              <a:buNone/>
              <a:defRPr sz="4800">
                <a:solidFill>
                  <a:srgbClr val="F9E9D9"/>
                </a:solidFill>
              </a:defRPr>
            </a:lvl7pPr>
            <a:lvl8pPr lvl="7" algn="r" rtl="0">
              <a:spcBef>
                <a:spcPts val="0"/>
              </a:spcBef>
              <a:spcAft>
                <a:spcPts val="0"/>
              </a:spcAft>
              <a:buClr>
                <a:srgbClr val="F9E9D9"/>
              </a:buClr>
              <a:buSzPts val="3600"/>
              <a:buNone/>
              <a:defRPr sz="4800">
                <a:solidFill>
                  <a:srgbClr val="F9E9D9"/>
                </a:solidFill>
              </a:defRPr>
            </a:lvl8pPr>
            <a:lvl9pPr lvl="8" algn="r" rtl="0">
              <a:spcBef>
                <a:spcPts val="0"/>
              </a:spcBef>
              <a:spcAft>
                <a:spcPts val="0"/>
              </a:spcAft>
              <a:buClr>
                <a:srgbClr val="F9E9D9"/>
              </a:buClr>
              <a:buSzPts val="3600"/>
              <a:buNone/>
              <a:defRPr sz="4800">
                <a:solidFill>
                  <a:srgbClr val="F9E9D9"/>
                </a:solidFill>
              </a:defRPr>
            </a:lvl9pPr>
          </a:lstStyle>
          <a:p>
            <a:r>
              <a:t>xx%</a:t>
            </a:r>
          </a:p>
        </p:txBody>
      </p:sp>
      <p:sp>
        <p:nvSpPr>
          <p:cNvPr id="44" name="Google Shape;44;p9"/>
          <p:cNvSpPr txBox="1">
            <a:spLocks noGrp="1"/>
          </p:cNvSpPr>
          <p:nvPr>
            <p:ph type="title" idx="3" hasCustomPrompt="1"/>
          </p:nvPr>
        </p:nvSpPr>
        <p:spPr>
          <a:xfrm>
            <a:off x="6765433" y="557033"/>
            <a:ext cx="4353600" cy="12860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9E9D9"/>
              </a:buClr>
              <a:buSzPts val="3600"/>
              <a:buNone/>
              <a:defRPr sz="4800">
                <a:solidFill>
                  <a:srgbClr val="F9E9D9"/>
                </a:solidFill>
              </a:defRPr>
            </a:lvl1pPr>
            <a:lvl2pPr lvl="1" algn="r" rtl="0">
              <a:spcBef>
                <a:spcPts val="0"/>
              </a:spcBef>
              <a:spcAft>
                <a:spcPts val="0"/>
              </a:spcAft>
              <a:buClr>
                <a:srgbClr val="F9E9D9"/>
              </a:buClr>
              <a:buSzPts val="3600"/>
              <a:buNone/>
              <a:defRPr sz="4800">
                <a:solidFill>
                  <a:srgbClr val="F9E9D9"/>
                </a:solidFill>
              </a:defRPr>
            </a:lvl2pPr>
            <a:lvl3pPr lvl="2" algn="r" rtl="0">
              <a:spcBef>
                <a:spcPts val="0"/>
              </a:spcBef>
              <a:spcAft>
                <a:spcPts val="0"/>
              </a:spcAft>
              <a:buClr>
                <a:srgbClr val="F9E9D9"/>
              </a:buClr>
              <a:buSzPts val="3600"/>
              <a:buNone/>
              <a:defRPr sz="4800">
                <a:solidFill>
                  <a:srgbClr val="F9E9D9"/>
                </a:solidFill>
              </a:defRPr>
            </a:lvl3pPr>
            <a:lvl4pPr lvl="3" algn="r" rtl="0">
              <a:spcBef>
                <a:spcPts val="0"/>
              </a:spcBef>
              <a:spcAft>
                <a:spcPts val="0"/>
              </a:spcAft>
              <a:buClr>
                <a:srgbClr val="F9E9D9"/>
              </a:buClr>
              <a:buSzPts val="3600"/>
              <a:buNone/>
              <a:defRPr sz="4800">
                <a:solidFill>
                  <a:srgbClr val="F9E9D9"/>
                </a:solidFill>
              </a:defRPr>
            </a:lvl4pPr>
            <a:lvl5pPr lvl="4" algn="r" rtl="0">
              <a:spcBef>
                <a:spcPts val="0"/>
              </a:spcBef>
              <a:spcAft>
                <a:spcPts val="0"/>
              </a:spcAft>
              <a:buClr>
                <a:srgbClr val="F9E9D9"/>
              </a:buClr>
              <a:buSzPts val="3600"/>
              <a:buNone/>
              <a:defRPr sz="4800">
                <a:solidFill>
                  <a:srgbClr val="F9E9D9"/>
                </a:solidFill>
              </a:defRPr>
            </a:lvl5pPr>
            <a:lvl6pPr lvl="5" algn="r" rtl="0">
              <a:spcBef>
                <a:spcPts val="0"/>
              </a:spcBef>
              <a:spcAft>
                <a:spcPts val="0"/>
              </a:spcAft>
              <a:buClr>
                <a:srgbClr val="F9E9D9"/>
              </a:buClr>
              <a:buSzPts val="3600"/>
              <a:buNone/>
              <a:defRPr sz="4800">
                <a:solidFill>
                  <a:srgbClr val="F9E9D9"/>
                </a:solidFill>
              </a:defRPr>
            </a:lvl6pPr>
            <a:lvl7pPr lvl="6" algn="r" rtl="0">
              <a:spcBef>
                <a:spcPts val="0"/>
              </a:spcBef>
              <a:spcAft>
                <a:spcPts val="0"/>
              </a:spcAft>
              <a:buClr>
                <a:srgbClr val="F9E9D9"/>
              </a:buClr>
              <a:buSzPts val="3600"/>
              <a:buNone/>
              <a:defRPr sz="4800">
                <a:solidFill>
                  <a:srgbClr val="F9E9D9"/>
                </a:solidFill>
              </a:defRPr>
            </a:lvl7pPr>
            <a:lvl8pPr lvl="7" algn="r" rtl="0">
              <a:spcBef>
                <a:spcPts val="0"/>
              </a:spcBef>
              <a:spcAft>
                <a:spcPts val="0"/>
              </a:spcAft>
              <a:buClr>
                <a:srgbClr val="F9E9D9"/>
              </a:buClr>
              <a:buSzPts val="3600"/>
              <a:buNone/>
              <a:defRPr sz="4800">
                <a:solidFill>
                  <a:srgbClr val="F9E9D9"/>
                </a:solidFill>
              </a:defRPr>
            </a:lvl8pPr>
            <a:lvl9pPr lvl="8" algn="r" rtl="0">
              <a:spcBef>
                <a:spcPts val="0"/>
              </a:spcBef>
              <a:spcAft>
                <a:spcPts val="0"/>
              </a:spcAft>
              <a:buClr>
                <a:srgbClr val="F9E9D9"/>
              </a:buClr>
              <a:buSzPts val="3600"/>
              <a:buNone/>
              <a:defRPr sz="4800">
                <a:solidFill>
                  <a:srgbClr val="F9E9D9"/>
                </a:solidFill>
              </a:defRPr>
            </a:lvl9pPr>
          </a:lstStyle>
          <a:p>
            <a:r>
              <a:t>xx%</a:t>
            </a:r>
          </a:p>
        </p:txBody>
      </p:sp>
      <p:sp>
        <p:nvSpPr>
          <p:cNvPr id="45" name="Google Shape;45;p9"/>
          <p:cNvSpPr txBox="1">
            <a:spLocks noGrp="1"/>
          </p:cNvSpPr>
          <p:nvPr>
            <p:ph type="subTitle" idx="4"/>
          </p:nvPr>
        </p:nvSpPr>
        <p:spPr>
          <a:xfrm>
            <a:off x="3580567" y="4368217"/>
            <a:ext cx="5821200" cy="39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9E9D9"/>
              </a:buClr>
              <a:buSzPts val="1200"/>
              <a:buNone/>
              <a:defRPr sz="1600">
                <a:solidFill>
                  <a:srgbClr val="F9E9D9"/>
                </a:solidFill>
              </a:defRPr>
            </a:lvl1pPr>
            <a:lvl2pPr lvl="1" rtl="0">
              <a:lnSpc>
                <a:spcPct val="100000"/>
              </a:lnSpc>
              <a:spcBef>
                <a:spcPts val="0"/>
              </a:spcBef>
              <a:spcAft>
                <a:spcPts val="0"/>
              </a:spcAft>
              <a:buClr>
                <a:srgbClr val="F9E9D9"/>
              </a:buClr>
              <a:buSzPts val="1200"/>
              <a:buNone/>
              <a:defRPr sz="1600">
                <a:solidFill>
                  <a:srgbClr val="F9E9D9"/>
                </a:solidFill>
              </a:defRPr>
            </a:lvl2pPr>
            <a:lvl3pPr lvl="2" rtl="0">
              <a:lnSpc>
                <a:spcPct val="100000"/>
              </a:lnSpc>
              <a:spcBef>
                <a:spcPts val="0"/>
              </a:spcBef>
              <a:spcAft>
                <a:spcPts val="0"/>
              </a:spcAft>
              <a:buClr>
                <a:srgbClr val="F9E9D9"/>
              </a:buClr>
              <a:buSzPts val="1200"/>
              <a:buNone/>
              <a:defRPr sz="1600">
                <a:solidFill>
                  <a:srgbClr val="F9E9D9"/>
                </a:solidFill>
              </a:defRPr>
            </a:lvl3pPr>
            <a:lvl4pPr lvl="3" rtl="0">
              <a:lnSpc>
                <a:spcPct val="100000"/>
              </a:lnSpc>
              <a:spcBef>
                <a:spcPts val="0"/>
              </a:spcBef>
              <a:spcAft>
                <a:spcPts val="0"/>
              </a:spcAft>
              <a:buClr>
                <a:srgbClr val="F9E9D9"/>
              </a:buClr>
              <a:buSzPts val="1200"/>
              <a:buNone/>
              <a:defRPr sz="1600">
                <a:solidFill>
                  <a:srgbClr val="F9E9D9"/>
                </a:solidFill>
              </a:defRPr>
            </a:lvl4pPr>
            <a:lvl5pPr lvl="4" rtl="0">
              <a:lnSpc>
                <a:spcPct val="100000"/>
              </a:lnSpc>
              <a:spcBef>
                <a:spcPts val="0"/>
              </a:spcBef>
              <a:spcAft>
                <a:spcPts val="0"/>
              </a:spcAft>
              <a:buClr>
                <a:srgbClr val="F9E9D9"/>
              </a:buClr>
              <a:buSzPts val="1200"/>
              <a:buNone/>
              <a:defRPr sz="1600">
                <a:solidFill>
                  <a:srgbClr val="F9E9D9"/>
                </a:solidFill>
              </a:defRPr>
            </a:lvl5pPr>
            <a:lvl6pPr lvl="5" rtl="0">
              <a:lnSpc>
                <a:spcPct val="100000"/>
              </a:lnSpc>
              <a:spcBef>
                <a:spcPts val="0"/>
              </a:spcBef>
              <a:spcAft>
                <a:spcPts val="0"/>
              </a:spcAft>
              <a:buClr>
                <a:srgbClr val="F9E9D9"/>
              </a:buClr>
              <a:buSzPts val="1200"/>
              <a:buNone/>
              <a:defRPr sz="1600">
                <a:solidFill>
                  <a:srgbClr val="F9E9D9"/>
                </a:solidFill>
              </a:defRPr>
            </a:lvl6pPr>
            <a:lvl7pPr lvl="6" rtl="0">
              <a:lnSpc>
                <a:spcPct val="100000"/>
              </a:lnSpc>
              <a:spcBef>
                <a:spcPts val="0"/>
              </a:spcBef>
              <a:spcAft>
                <a:spcPts val="0"/>
              </a:spcAft>
              <a:buClr>
                <a:srgbClr val="F9E9D9"/>
              </a:buClr>
              <a:buSzPts val="1200"/>
              <a:buNone/>
              <a:defRPr sz="1600">
                <a:solidFill>
                  <a:srgbClr val="F9E9D9"/>
                </a:solidFill>
              </a:defRPr>
            </a:lvl7pPr>
            <a:lvl8pPr lvl="7" rtl="0">
              <a:lnSpc>
                <a:spcPct val="100000"/>
              </a:lnSpc>
              <a:spcBef>
                <a:spcPts val="0"/>
              </a:spcBef>
              <a:spcAft>
                <a:spcPts val="0"/>
              </a:spcAft>
              <a:buClr>
                <a:srgbClr val="F9E9D9"/>
              </a:buClr>
              <a:buSzPts val="1200"/>
              <a:buNone/>
              <a:defRPr sz="1600">
                <a:solidFill>
                  <a:srgbClr val="F9E9D9"/>
                </a:solidFill>
              </a:defRPr>
            </a:lvl8pPr>
            <a:lvl9pPr lvl="8" rtl="0">
              <a:lnSpc>
                <a:spcPct val="100000"/>
              </a:lnSpc>
              <a:spcBef>
                <a:spcPts val="0"/>
              </a:spcBef>
              <a:spcAft>
                <a:spcPts val="0"/>
              </a:spcAft>
              <a:buClr>
                <a:srgbClr val="F9E9D9"/>
              </a:buClr>
              <a:buSzPts val="1200"/>
              <a:buNone/>
              <a:defRPr sz="1600">
                <a:solidFill>
                  <a:srgbClr val="F9E9D9"/>
                </a:solidFill>
              </a:defRPr>
            </a:lvl9pPr>
          </a:lstStyle>
          <a:p>
            <a:endParaRPr/>
          </a:p>
        </p:txBody>
      </p:sp>
      <p:sp>
        <p:nvSpPr>
          <p:cNvPr id="46" name="Google Shape;46;p9"/>
          <p:cNvSpPr txBox="1">
            <a:spLocks noGrp="1"/>
          </p:cNvSpPr>
          <p:nvPr>
            <p:ph type="subTitle" idx="5"/>
          </p:nvPr>
        </p:nvSpPr>
        <p:spPr>
          <a:xfrm>
            <a:off x="3580567" y="5694351"/>
            <a:ext cx="5821200" cy="39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F9E9D9"/>
              </a:buClr>
              <a:buSzPts val="1200"/>
              <a:buNone/>
              <a:defRPr sz="1600">
                <a:solidFill>
                  <a:srgbClr val="F9E9D9"/>
                </a:solidFill>
              </a:defRPr>
            </a:lvl1pPr>
            <a:lvl2pPr lvl="1" rtl="0">
              <a:lnSpc>
                <a:spcPct val="100000"/>
              </a:lnSpc>
              <a:spcBef>
                <a:spcPts val="0"/>
              </a:spcBef>
              <a:spcAft>
                <a:spcPts val="0"/>
              </a:spcAft>
              <a:buClr>
                <a:srgbClr val="F9E9D9"/>
              </a:buClr>
              <a:buSzPts val="1200"/>
              <a:buNone/>
              <a:defRPr sz="1600">
                <a:solidFill>
                  <a:srgbClr val="F9E9D9"/>
                </a:solidFill>
              </a:defRPr>
            </a:lvl2pPr>
            <a:lvl3pPr lvl="2" rtl="0">
              <a:lnSpc>
                <a:spcPct val="100000"/>
              </a:lnSpc>
              <a:spcBef>
                <a:spcPts val="0"/>
              </a:spcBef>
              <a:spcAft>
                <a:spcPts val="0"/>
              </a:spcAft>
              <a:buClr>
                <a:srgbClr val="F9E9D9"/>
              </a:buClr>
              <a:buSzPts val="1200"/>
              <a:buNone/>
              <a:defRPr sz="1600">
                <a:solidFill>
                  <a:srgbClr val="F9E9D9"/>
                </a:solidFill>
              </a:defRPr>
            </a:lvl3pPr>
            <a:lvl4pPr lvl="3" rtl="0">
              <a:lnSpc>
                <a:spcPct val="100000"/>
              </a:lnSpc>
              <a:spcBef>
                <a:spcPts val="0"/>
              </a:spcBef>
              <a:spcAft>
                <a:spcPts val="0"/>
              </a:spcAft>
              <a:buClr>
                <a:srgbClr val="F9E9D9"/>
              </a:buClr>
              <a:buSzPts val="1200"/>
              <a:buNone/>
              <a:defRPr sz="1600">
                <a:solidFill>
                  <a:srgbClr val="F9E9D9"/>
                </a:solidFill>
              </a:defRPr>
            </a:lvl4pPr>
            <a:lvl5pPr lvl="4" rtl="0">
              <a:lnSpc>
                <a:spcPct val="100000"/>
              </a:lnSpc>
              <a:spcBef>
                <a:spcPts val="0"/>
              </a:spcBef>
              <a:spcAft>
                <a:spcPts val="0"/>
              </a:spcAft>
              <a:buClr>
                <a:srgbClr val="F9E9D9"/>
              </a:buClr>
              <a:buSzPts val="1200"/>
              <a:buNone/>
              <a:defRPr sz="1600">
                <a:solidFill>
                  <a:srgbClr val="F9E9D9"/>
                </a:solidFill>
              </a:defRPr>
            </a:lvl5pPr>
            <a:lvl6pPr lvl="5" rtl="0">
              <a:lnSpc>
                <a:spcPct val="100000"/>
              </a:lnSpc>
              <a:spcBef>
                <a:spcPts val="0"/>
              </a:spcBef>
              <a:spcAft>
                <a:spcPts val="0"/>
              </a:spcAft>
              <a:buClr>
                <a:srgbClr val="F9E9D9"/>
              </a:buClr>
              <a:buSzPts val="1200"/>
              <a:buNone/>
              <a:defRPr sz="1600">
                <a:solidFill>
                  <a:srgbClr val="F9E9D9"/>
                </a:solidFill>
              </a:defRPr>
            </a:lvl6pPr>
            <a:lvl7pPr lvl="6" rtl="0">
              <a:lnSpc>
                <a:spcPct val="100000"/>
              </a:lnSpc>
              <a:spcBef>
                <a:spcPts val="0"/>
              </a:spcBef>
              <a:spcAft>
                <a:spcPts val="0"/>
              </a:spcAft>
              <a:buClr>
                <a:srgbClr val="F9E9D9"/>
              </a:buClr>
              <a:buSzPts val="1200"/>
              <a:buNone/>
              <a:defRPr sz="1600">
                <a:solidFill>
                  <a:srgbClr val="F9E9D9"/>
                </a:solidFill>
              </a:defRPr>
            </a:lvl7pPr>
            <a:lvl8pPr lvl="7" rtl="0">
              <a:lnSpc>
                <a:spcPct val="100000"/>
              </a:lnSpc>
              <a:spcBef>
                <a:spcPts val="0"/>
              </a:spcBef>
              <a:spcAft>
                <a:spcPts val="0"/>
              </a:spcAft>
              <a:buClr>
                <a:srgbClr val="F9E9D9"/>
              </a:buClr>
              <a:buSzPts val="1200"/>
              <a:buNone/>
              <a:defRPr sz="1600">
                <a:solidFill>
                  <a:srgbClr val="F9E9D9"/>
                </a:solidFill>
              </a:defRPr>
            </a:lvl8pPr>
            <a:lvl9pPr lvl="8" rtl="0">
              <a:lnSpc>
                <a:spcPct val="100000"/>
              </a:lnSpc>
              <a:spcBef>
                <a:spcPts val="0"/>
              </a:spcBef>
              <a:spcAft>
                <a:spcPts val="0"/>
              </a:spcAft>
              <a:buClr>
                <a:srgbClr val="F9E9D9"/>
              </a:buClr>
              <a:buSzPts val="1200"/>
              <a:buNone/>
              <a:defRPr sz="1600">
                <a:solidFill>
                  <a:srgbClr val="F9E9D9"/>
                </a:solidFill>
              </a:defRPr>
            </a:lvl9pPr>
          </a:lstStyle>
          <a:p>
            <a:endParaRPr/>
          </a:p>
        </p:txBody>
      </p:sp>
      <p:sp>
        <p:nvSpPr>
          <p:cNvPr id="47" name="Google Shape;47;p9"/>
          <p:cNvSpPr txBox="1">
            <a:spLocks noGrp="1"/>
          </p:cNvSpPr>
          <p:nvPr>
            <p:ph type="title" idx="6" hasCustomPrompt="1"/>
          </p:nvPr>
        </p:nvSpPr>
        <p:spPr>
          <a:xfrm>
            <a:off x="3580567" y="4702900"/>
            <a:ext cx="4353600" cy="11972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None/>
              <a:defRPr sz="4800">
                <a:solidFill>
                  <a:srgbClr val="F9E9D9"/>
                </a:solidFill>
              </a:defRPr>
            </a:lvl2pPr>
            <a:lvl3pPr lvl="2" rtl="0">
              <a:spcBef>
                <a:spcPts val="0"/>
              </a:spcBef>
              <a:spcAft>
                <a:spcPts val="0"/>
              </a:spcAft>
              <a:buClr>
                <a:srgbClr val="F9E9D9"/>
              </a:buClr>
              <a:buSzPts val="3600"/>
              <a:buNone/>
              <a:defRPr sz="4800">
                <a:solidFill>
                  <a:srgbClr val="F9E9D9"/>
                </a:solidFill>
              </a:defRPr>
            </a:lvl3pPr>
            <a:lvl4pPr lvl="3" rtl="0">
              <a:spcBef>
                <a:spcPts val="0"/>
              </a:spcBef>
              <a:spcAft>
                <a:spcPts val="0"/>
              </a:spcAft>
              <a:buClr>
                <a:srgbClr val="F9E9D9"/>
              </a:buClr>
              <a:buSzPts val="3600"/>
              <a:buNone/>
              <a:defRPr sz="4800">
                <a:solidFill>
                  <a:srgbClr val="F9E9D9"/>
                </a:solidFill>
              </a:defRPr>
            </a:lvl4pPr>
            <a:lvl5pPr lvl="4" rtl="0">
              <a:spcBef>
                <a:spcPts val="0"/>
              </a:spcBef>
              <a:spcAft>
                <a:spcPts val="0"/>
              </a:spcAft>
              <a:buClr>
                <a:srgbClr val="F9E9D9"/>
              </a:buClr>
              <a:buSzPts val="3600"/>
              <a:buNone/>
              <a:defRPr sz="4800">
                <a:solidFill>
                  <a:srgbClr val="F9E9D9"/>
                </a:solidFill>
              </a:defRPr>
            </a:lvl5pPr>
            <a:lvl6pPr lvl="5" rtl="0">
              <a:spcBef>
                <a:spcPts val="0"/>
              </a:spcBef>
              <a:spcAft>
                <a:spcPts val="0"/>
              </a:spcAft>
              <a:buClr>
                <a:srgbClr val="F9E9D9"/>
              </a:buClr>
              <a:buSzPts val="3600"/>
              <a:buNone/>
              <a:defRPr sz="4800">
                <a:solidFill>
                  <a:srgbClr val="F9E9D9"/>
                </a:solidFill>
              </a:defRPr>
            </a:lvl6pPr>
            <a:lvl7pPr lvl="6" rtl="0">
              <a:spcBef>
                <a:spcPts val="0"/>
              </a:spcBef>
              <a:spcAft>
                <a:spcPts val="0"/>
              </a:spcAft>
              <a:buClr>
                <a:srgbClr val="F9E9D9"/>
              </a:buClr>
              <a:buSzPts val="3600"/>
              <a:buNone/>
              <a:defRPr sz="4800">
                <a:solidFill>
                  <a:srgbClr val="F9E9D9"/>
                </a:solidFill>
              </a:defRPr>
            </a:lvl7pPr>
            <a:lvl8pPr lvl="7" rtl="0">
              <a:spcBef>
                <a:spcPts val="0"/>
              </a:spcBef>
              <a:spcAft>
                <a:spcPts val="0"/>
              </a:spcAft>
              <a:buClr>
                <a:srgbClr val="F9E9D9"/>
              </a:buClr>
              <a:buSzPts val="3600"/>
              <a:buNone/>
              <a:defRPr sz="4800">
                <a:solidFill>
                  <a:srgbClr val="F9E9D9"/>
                </a:solidFill>
              </a:defRPr>
            </a:lvl8pPr>
            <a:lvl9pPr lvl="8" rtl="0">
              <a:spcBef>
                <a:spcPts val="0"/>
              </a:spcBef>
              <a:spcAft>
                <a:spcPts val="0"/>
              </a:spcAft>
              <a:buClr>
                <a:srgbClr val="F9E9D9"/>
              </a:buClr>
              <a:buSzPts val="3600"/>
              <a:buNone/>
              <a:defRPr sz="4800">
                <a:solidFill>
                  <a:srgbClr val="F9E9D9"/>
                </a:solidFill>
              </a:defRPr>
            </a:lvl9pPr>
          </a:lstStyle>
          <a:p>
            <a:r>
              <a:t>xx%</a:t>
            </a:r>
          </a:p>
        </p:txBody>
      </p:sp>
      <p:sp>
        <p:nvSpPr>
          <p:cNvPr id="48" name="Google Shape;48;p9"/>
          <p:cNvSpPr txBox="1">
            <a:spLocks noGrp="1"/>
          </p:cNvSpPr>
          <p:nvPr>
            <p:ph type="title" idx="7" hasCustomPrompt="1"/>
          </p:nvPr>
        </p:nvSpPr>
        <p:spPr>
          <a:xfrm>
            <a:off x="3580567" y="3287901"/>
            <a:ext cx="4353600" cy="12860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9E9D9"/>
              </a:buClr>
              <a:buSzPts val="3600"/>
              <a:buNone/>
              <a:defRPr sz="4800">
                <a:solidFill>
                  <a:srgbClr val="F9E9D9"/>
                </a:solidFill>
              </a:defRPr>
            </a:lvl1pPr>
            <a:lvl2pPr lvl="1" rtl="0">
              <a:spcBef>
                <a:spcPts val="0"/>
              </a:spcBef>
              <a:spcAft>
                <a:spcPts val="0"/>
              </a:spcAft>
              <a:buClr>
                <a:srgbClr val="F9E9D9"/>
              </a:buClr>
              <a:buSzPts val="3600"/>
              <a:buNone/>
              <a:defRPr sz="4800">
                <a:solidFill>
                  <a:srgbClr val="F9E9D9"/>
                </a:solidFill>
              </a:defRPr>
            </a:lvl2pPr>
            <a:lvl3pPr lvl="2" rtl="0">
              <a:spcBef>
                <a:spcPts val="0"/>
              </a:spcBef>
              <a:spcAft>
                <a:spcPts val="0"/>
              </a:spcAft>
              <a:buClr>
                <a:srgbClr val="F9E9D9"/>
              </a:buClr>
              <a:buSzPts val="3600"/>
              <a:buNone/>
              <a:defRPr sz="4800">
                <a:solidFill>
                  <a:srgbClr val="F9E9D9"/>
                </a:solidFill>
              </a:defRPr>
            </a:lvl3pPr>
            <a:lvl4pPr lvl="3" rtl="0">
              <a:spcBef>
                <a:spcPts val="0"/>
              </a:spcBef>
              <a:spcAft>
                <a:spcPts val="0"/>
              </a:spcAft>
              <a:buClr>
                <a:srgbClr val="F9E9D9"/>
              </a:buClr>
              <a:buSzPts val="3600"/>
              <a:buNone/>
              <a:defRPr sz="4800">
                <a:solidFill>
                  <a:srgbClr val="F9E9D9"/>
                </a:solidFill>
              </a:defRPr>
            </a:lvl4pPr>
            <a:lvl5pPr lvl="4" rtl="0">
              <a:spcBef>
                <a:spcPts val="0"/>
              </a:spcBef>
              <a:spcAft>
                <a:spcPts val="0"/>
              </a:spcAft>
              <a:buClr>
                <a:srgbClr val="F9E9D9"/>
              </a:buClr>
              <a:buSzPts val="3600"/>
              <a:buNone/>
              <a:defRPr sz="4800">
                <a:solidFill>
                  <a:srgbClr val="F9E9D9"/>
                </a:solidFill>
              </a:defRPr>
            </a:lvl5pPr>
            <a:lvl6pPr lvl="5" rtl="0">
              <a:spcBef>
                <a:spcPts val="0"/>
              </a:spcBef>
              <a:spcAft>
                <a:spcPts val="0"/>
              </a:spcAft>
              <a:buClr>
                <a:srgbClr val="F9E9D9"/>
              </a:buClr>
              <a:buSzPts val="3600"/>
              <a:buNone/>
              <a:defRPr sz="4800">
                <a:solidFill>
                  <a:srgbClr val="F9E9D9"/>
                </a:solidFill>
              </a:defRPr>
            </a:lvl6pPr>
            <a:lvl7pPr lvl="6" rtl="0">
              <a:spcBef>
                <a:spcPts val="0"/>
              </a:spcBef>
              <a:spcAft>
                <a:spcPts val="0"/>
              </a:spcAft>
              <a:buClr>
                <a:srgbClr val="F9E9D9"/>
              </a:buClr>
              <a:buSzPts val="3600"/>
              <a:buNone/>
              <a:defRPr sz="4800">
                <a:solidFill>
                  <a:srgbClr val="F9E9D9"/>
                </a:solidFill>
              </a:defRPr>
            </a:lvl7pPr>
            <a:lvl8pPr lvl="7" rtl="0">
              <a:spcBef>
                <a:spcPts val="0"/>
              </a:spcBef>
              <a:spcAft>
                <a:spcPts val="0"/>
              </a:spcAft>
              <a:buClr>
                <a:srgbClr val="F9E9D9"/>
              </a:buClr>
              <a:buSzPts val="3600"/>
              <a:buNone/>
              <a:defRPr sz="4800">
                <a:solidFill>
                  <a:srgbClr val="F9E9D9"/>
                </a:solidFill>
              </a:defRPr>
            </a:lvl8pPr>
            <a:lvl9pPr lvl="8" rtl="0">
              <a:spcBef>
                <a:spcPts val="0"/>
              </a:spcBef>
              <a:spcAft>
                <a:spcPts val="0"/>
              </a:spcAft>
              <a:buClr>
                <a:srgbClr val="F9E9D9"/>
              </a:buClr>
              <a:buSzPts val="3600"/>
              <a:buNone/>
              <a:defRPr sz="4800">
                <a:solidFill>
                  <a:srgbClr val="F9E9D9"/>
                </a:solidFill>
              </a:defRPr>
            </a:lvl9pPr>
          </a:lstStyle>
          <a:p>
            <a:r>
              <a:t>xx%</a:t>
            </a:r>
          </a:p>
        </p:txBody>
      </p:sp>
    </p:spTree>
    <p:extLst>
      <p:ext uri="{BB962C8B-B14F-4D97-AF65-F5344CB8AC3E}">
        <p14:creationId xmlns:p14="http://schemas.microsoft.com/office/powerpoint/2010/main" val="1871537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 TEXT 2">
  <p:cSld name="TITLE + TEXT 2">
    <p:bg>
      <p:bgPr>
        <a:blipFill>
          <a:blip r:embed="rId2">
            <a:alphaModFix/>
          </a:blip>
          <a:stretch>
            <a:fillRect/>
          </a:stretch>
        </a:blipFill>
        <a:effectLst/>
      </p:bgPr>
    </p:bg>
    <p:spTree>
      <p:nvGrpSpPr>
        <p:cNvPr id="1" name="Shape 49"/>
        <p:cNvGrpSpPr/>
        <p:nvPr/>
      </p:nvGrpSpPr>
      <p:grpSpPr>
        <a:xfrm>
          <a:off x="0" y="0"/>
          <a:ext cx="0" cy="0"/>
          <a:chOff x="0" y="0"/>
          <a:chExt cx="0" cy="0"/>
        </a:xfrm>
      </p:grpSpPr>
      <p:sp>
        <p:nvSpPr>
          <p:cNvPr id="50" name="Google Shape;50;p10"/>
          <p:cNvSpPr txBox="1">
            <a:spLocks noGrp="1"/>
          </p:cNvSpPr>
          <p:nvPr>
            <p:ph type="subTitle" idx="1"/>
          </p:nvPr>
        </p:nvSpPr>
        <p:spPr>
          <a:xfrm>
            <a:off x="6533100" y="3307267"/>
            <a:ext cx="3679200" cy="770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a:lvl1pPr>
            <a:lvl2pPr lvl="1" rtl="0">
              <a:lnSpc>
                <a:spcPct val="100000"/>
              </a:lnSpc>
              <a:spcBef>
                <a:spcPts val="2133"/>
              </a:spcBef>
              <a:spcAft>
                <a:spcPts val="0"/>
              </a:spcAft>
              <a:buNone/>
              <a:defRPr/>
            </a:lvl2pPr>
            <a:lvl3pPr lvl="2" rtl="0">
              <a:lnSpc>
                <a:spcPct val="100000"/>
              </a:lnSpc>
              <a:spcBef>
                <a:spcPts val="2133"/>
              </a:spcBef>
              <a:spcAft>
                <a:spcPts val="0"/>
              </a:spcAft>
              <a:buNone/>
              <a:defRPr/>
            </a:lvl3pPr>
            <a:lvl4pPr lvl="3" rtl="0">
              <a:lnSpc>
                <a:spcPct val="100000"/>
              </a:lnSpc>
              <a:spcBef>
                <a:spcPts val="2133"/>
              </a:spcBef>
              <a:spcAft>
                <a:spcPts val="0"/>
              </a:spcAft>
              <a:buNone/>
              <a:defRPr/>
            </a:lvl4pPr>
            <a:lvl5pPr lvl="4" rtl="0">
              <a:lnSpc>
                <a:spcPct val="100000"/>
              </a:lnSpc>
              <a:spcBef>
                <a:spcPts val="2133"/>
              </a:spcBef>
              <a:spcAft>
                <a:spcPts val="0"/>
              </a:spcAft>
              <a:buNone/>
              <a:defRPr/>
            </a:lvl5pPr>
            <a:lvl6pPr lvl="5" rtl="0">
              <a:lnSpc>
                <a:spcPct val="100000"/>
              </a:lnSpc>
              <a:spcBef>
                <a:spcPts val="2133"/>
              </a:spcBef>
              <a:spcAft>
                <a:spcPts val="0"/>
              </a:spcAft>
              <a:buNone/>
              <a:defRPr/>
            </a:lvl6pPr>
            <a:lvl7pPr lvl="6" rtl="0">
              <a:lnSpc>
                <a:spcPct val="100000"/>
              </a:lnSpc>
              <a:spcBef>
                <a:spcPts val="2133"/>
              </a:spcBef>
              <a:spcAft>
                <a:spcPts val="0"/>
              </a:spcAft>
              <a:buNone/>
              <a:defRPr/>
            </a:lvl7pPr>
            <a:lvl8pPr lvl="7" rtl="0">
              <a:lnSpc>
                <a:spcPct val="100000"/>
              </a:lnSpc>
              <a:spcBef>
                <a:spcPts val="2133"/>
              </a:spcBef>
              <a:spcAft>
                <a:spcPts val="0"/>
              </a:spcAft>
              <a:buNone/>
              <a:defRPr/>
            </a:lvl8pPr>
            <a:lvl9pPr lvl="8" rtl="0">
              <a:lnSpc>
                <a:spcPct val="100000"/>
              </a:lnSpc>
              <a:spcBef>
                <a:spcPts val="2133"/>
              </a:spcBef>
              <a:spcAft>
                <a:spcPts val="2133"/>
              </a:spcAft>
              <a:buNone/>
              <a:defRPr/>
            </a:lvl9pPr>
          </a:lstStyle>
          <a:p>
            <a:endParaRPr/>
          </a:p>
        </p:txBody>
      </p:sp>
      <p:sp>
        <p:nvSpPr>
          <p:cNvPr id="51" name="Google Shape;51;p10"/>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Tree>
    <p:extLst>
      <p:ext uri="{BB962C8B-B14F-4D97-AF65-F5344CB8AC3E}">
        <p14:creationId xmlns:p14="http://schemas.microsoft.com/office/powerpoint/2010/main" val="2039522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 TEXT 3">
  <p:cSld name="TITLE + TEXT 3">
    <p:bg>
      <p:bgPr>
        <a:blipFill>
          <a:blip r:embed="rId2">
            <a:alphaModFix/>
          </a:blip>
          <a:stretch>
            <a:fillRect/>
          </a:stretch>
        </a:blipFill>
        <a:effectLst/>
      </p:bgPr>
    </p:bg>
    <p:spTree>
      <p:nvGrpSpPr>
        <p:cNvPr id="1" name="Shape 52"/>
        <p:cNvGrpSpPr/>
        <p:nvPr/>
      </p:nvGrpSpPr>
      <p:grpSpPr>
        <a:xfrm>
          <a:off x="0" y="0"/>
          <a:ext cx="0" cy="0"/>
          <a:chOff x="0" y="0"/>
          <a:chExt cx="0" cy="0"/>
        </a:xfrm>
      </p:grpSpPr>
      <p:sp>
        <p:nvSpPr>
          <p:cNvPr id="53" name="Google Shape;53;p11"/>
          <p:cNvSpPr/>
          <p:nvPr/>
        </p:nvSpPr>
        <p:spPr>
          <a:xfrm>
            <a:off x="2609400" y="4606833"/>
            <a:ext cx="6973200" cy="1408000"/>
          </a:xfrm>
          <a:prstGeom prst="rect">
            <a:avLst/>
          </a:prstGeom>
          <a:solidFill>
            <a:srgbClr val="5B72B7"/>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54;p11"/>
          <p:cNvSpPr txBox="1">
            <a:spLocks noGrp="1"/>
          </p:cNvSpPr>
          <p:nvPr>
            <p:ph type="subTitle" idx="1"/>
          </p:nvPr>
        </p:nvSpPr>
        <p:spPr>
          <a:xfrm>
            <a:off x="2919200" y="5067533"/>
            <a:ext cx="6353600" cy="486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F9E9D9"/>
              </a:buClr>
              <a:buSzPts val="1200"/>
              <a:buNone/>
              <a:defRPr sz="1600">
                <a:solidFill>
                  <a:srgbClr val="F9E9D9"/>
                </a:solidFill>
              </a:defRPr>
            </a:lvl1pPr>
            <a:lvl2pPr lvl="1" algn="ctr" rtl="0">
              <a:lnSpc>
                <a:spcPct val="100000"/>
              </a:lnSpc>
              <a:spcBef>
                <a:spcPts val="0"/>
              </a:spcBef>
              <a:spcAft>
                <a:spcPts val="0"/>
              </a:spcAft>
              <a:buClr>
                <a:srgbClr val="F9E9D9"/>
              </a:buClr>
              <a:buSzPts val="1200"/>
              <a:buNone/>
              <a:defRPr sz="1600">
                <a:solidFill>
                  <a:srgbClr val="F9E9D9"/>
                </a:solidFill>
              </a:defRPr>
            </a:lvl2pPr>
            <a:lvl3pPr lvl="2" algn="ctr" rtl="0">
              <a:lnSpc>
                <a:spcPct val="100000"/>
              </a:lnSpc>
              <a:spcBef>
                <a:spcPts val="0"/>
              </a:spcBef>
              <a:spcAft>
                <a:spcPts val="0"/>
              </a:spcAft>
              <a:buClr>
                <a:srgbClr val="F9E9D9"/>
              </a:buClr>
              <a:buSzPts val="1200"/>
              <a:buNone/>
              <a:defRPr sz="1600">
                <a:solidFill>
                  <a:srgbClr val="F9E9D9"/>
                </a:solidFill>
              </a:defRPr>
            </a:lvl3pPr>
            <a:lvl4pPr lvl="3" algn="ctr" rtl="0">
              <a:lnSpc>
                <a:spcPct val="100000"/>
              </a:lnSpc>
              <a:spcBef>
                <a:spcPts val="0"/>
              </a:spcBef>
              <a:spcAft>
                <a:spcPts val="0"/>
              </a:spcAft>
              <a:buClr>
                <a:srgbClr val="F9E9D9"/>
              </a:buClr>
              <a:buSzPts val="1200"/>
              <a:buNone/>
              <a:defRPr sz="1600">
                <a:solidFill>
                  <a:srgbClr val="F9E9D9"/>
                </a:solidFill>
              </a:defRPr>
            </a:lvl4pPr>
            <a:lvl5pPr lvl="4" algn="ctr" rtl="0">
              <a:lnSpc>
                <a:spcPct val="100000"/>
              </a:lnSpc>
              <a:spcBef>
                <a:spcPts val="0"/>
              </a:spcBef>
              <a:spcAft>
                <a:spcPts val="0"/>
              </a:spcAft>
              <a:buClr>
                <a:srgbClr val="F9E9D9"/>
              </a:buClr>
              <a:buSzPts val="1200"/>
              <a:buNone/>
              <a:defRPr sz="1600">
                <a:solidFill>
                  <a:srgbClr val="F9E9D9"/>
                </a:solidFill>
              </a:defRPr>
            </a:lvl5pPr>
            <a:lvl6pPr lvl="5" algn="ctr" rtl="0">
              <a:lnSpc>
                <a:spcPct val="100000"/>
              </a:lnSpc>
              <a:spcBef>
                <a:spcPts val="0"/>
              </a:spcBef>
              <a:spcAft>
                <a:spcPts val="0"/>
              </a:spcAft>
              <a:buClr>
                <a:srgbClr val="F9E9D9"/>
              </a:buClr>
              <a:buSzPts val="1200"/>
              <a:buNone/>
              <a:defRPr sz="1600">
                <a:solidFill>
                  <a:srgbClr val="F9E9D9"/>
                </a:solidFill>
              </a:defRPr>
            </a:lvl6pPr>
            <a:lvl7pPr lvl="6" algn="ctr" rtl="0">
              <a:lnSpc>
                <a:spcPct val="100000"/>
              </a:lnSpc>
              <a:spcBef>
                <a:spcPts val="0"/>
              </a:spcBef>
              <a:spcAft>
                <a:spcPts val="0"/>
              </a:spcAft>
              <a:buClr>
                <a:srgbClr val="F9E9D9"/>
              </a:buClr>
              <a:buSzPts val="1200"/>
              <a:buNone/>
              <a:defRPr sz="1600">
                <a:solidFill>
                  <a:srgbClr val="F9E9D9"/>
                </a:solidFill>
              </a:defRPr>
            </a:lvl7pPr>
            <a:lvl8pPr lvl="7" algn="ctr" rtl="0">
              <a:lnSpc>
                <a:spcPct val="100000"/>
              </a:lnSpc>
              <a:spcBef>
                <a:spcPts val="0"/>
              </a:spcBef>
              <a:spcAft>
                <a:spcPts val="0"/>
              </a:spcAft>
              <a:buClr>
                <a:srgbClr val="F9E9D9"/>
              </a:buClr>
              <a:buSzPts val="1200"/>
              <a:buNone/>
              <a:defRPr sz="1600">
                <a:solidFill>
                  <a:srgbClr val="F9E9D9"/>
                </a:solidFill>
              </a:defRPr>
            </a:lvl8pPr>
            <a:lvl9pPr lvl="8" algn="ctr" rtl="0">
              <a:lnSpc>
                <a:spcPct val="100000"/>
              </a:lnSpc>
              <a:spcBef>
                <a:spcPts val="0"/>
              </a:spcBef>
              <a:spcAft>
                <a:spcPts val="0"/>
              </a:spcAft>
              <a:buClr>
                <a:srgbClr val="F9E9D9"/>
              </a:buClr>
              <a:buSzPts val="1200"/>
              <a:buNone/>
              <a:defRPr sz="1600">
                <a:solidFill>
                  <a:srgbClr val="F9E9D9"/>
                </a:solidFill>
              </a:defRPr>
            </a:lvl9pPr>
          </a:lstStyle>
          <a:p>
            <a:endParaRPr/>
          </a:p>
        </p:txBody>
      </p:sp>
      <p:sp>
        <p:nvSpPr>
          <p:cNvPr id="55" name="Google Shape;55;p11"/>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5B72B7"/>
              </a:buClr>
              <a:buSzPts val="2400"/>
              <a:buNone/>
              <a:defRPr sz="3200">
                <a:solidFill>
                  <a:srgbClr val="5B72B7"/>
                </a:solidFill>
              </a:defRPr>
            </a:lvl1pPr>
            <a:lvl2pPr lvl="1" algn="ctr" rtl="0">
              <a:spcBef>
                <a:spcPts val="0"/>
              </a:spcBef>
              <a:spcAft>
                <a:spcPts val="0"/>
              </a:spcAft>
              <a:buClr>
                <a:srgbClr val="5B72B7"/>
              </a:buClr>
              <a:buSzPts val="1800"/>
              <a:buNone/>
              <a:defRPr sz="2400">
                <a:solidFill>
                  <a:srgbClr val="5B72B7"/>
                </a:solidFill>
              </a:defRPr>
            </a:lvl2pPr>
            <a:lvl3pPr lvl="2" algn="ctr" rtl="0">
              <a:spcBef>
                <a:spcPts val="0"/>
              </a:spcBef>
              <a:spcAft>
                <a:spcPts val="0"/>
              </a:spcAft>
              <a:buClr>
                <a:srgbClr val="5B72B7"/>
              </a:buClr>
              <a:buSzPts val="1800"/>
              <a:buNone/>
              <a:defRPr sz="2400">
                <a:solidFill>
                  <a:srgbClr val="5B72B7"/>
                </a:solidFill>
              </a:defRPr>
            </a:lvl3pPr>
            <a:lvl4pPr lvl="3" algn="ctr" rtl="0">
              <a:spcBef>
                <a:spcPts val="0"/>
              </a:spcBef>
              <a:spcAft>
                <a:spcPts val="0"/>
              </a:spcAft>
              <a:buClr>
                <a:srgbClr val="5B72B7"/>
              </a:buClr>
              <a:buSzPts val="1800"/>
              <a:buNone/>
              <a:defRPr sz="2400">
                <a:solidFill>
                  <a:srgbClr val="5B72B7"/>
                </a:solidFill>
              </a:defRPr>
            </a:lvl4pPr>
            <a:lvl5pPr lvl="4" algn="ctr" rtl="0">
              <a:spcBef>
                <a:spcPts val="0"/>
              </a:spcBef>
              <a:spcAft>
                <a:spcPts val="0"/>
              </a:spcAft>
              <a:buClr>
                <a:srgbClr val="5B72B7"/>
              </a:buClr>
              <a:buSzPts val="1800"/>
              <a:buNone/>
              <a:defRPr sz="2400">
                <a:solidFill>
                  <a:srgbClr val="5B72B7"/>
                </a:solidFill>
              </a:defRPr>
            </a:lvl5pPr>
            <a:lvl6pPr lvl="5" algn="ctr" rtl="0">
              <a:spcBef>
                <a:spcPts val="0"/>
              </a:spcBef>
              <a:spcAft>
                <a:spcPts val="0"/>
              </a:spcAft>
              <a:buClr>
                <a:srgbClr val="5B72B7"/>
              </a:buClr>
              <a:buSzPts val="1800"/>
              <a:buNone/>
              <a:defRPr sz="2400">
                <a:solidFill>
                  <a:srgbClr val="5B72B7"/>
                </a:solidFill>
              </a:defRPr>
            </a:lvl6pPr>
            <a:lvl7pPr lvl="6" algn="ctr" rtl="0">
              <a:spcBef>
                <a:spcPts val="0"/>
              </a:spcBef>
              <a:spcAft>
                <a:spcPts val="0"/>
              </a:spcAft>
              <a:buClr>
                <a:srgbClr val="5B72B7"/>
              </a:buClr>
              <a:buSzPts val="1800"/>
              <a:buNone/>
              <a:defRPr sz="2400">
                <a:solidFill>
                  <a:srgbClr val="5B72B7"/>
                </a:solidFill>
              </a:defRPr>
            </a:lvl7pPr>
            <a:lvl8pPr lvl="7" algn="ctr" rtl="0">
              <a:spcBef>
                <a:spcPts val="0"/>
              </a:spcBef>
              <a:spcAft>
                <a:spcPts val="0"/>
              </a:spcAft>
              <a:buClr>
                <a:srgbClr val="5B72B7"/>
              </a:buClr>
              <a:buSzPts val="1800"/>
              <a:buNone/>
              <a:defRPr sz="2400">
                <a:solidFill>
                  <a:srgbClr val="5B72B7"/>
                </a:solidFill>
              </a:defRPr>
            </a:lvl8pPr>
            <a:lvl9pPr lvl="8" algn="ctr" rtl="0">
              <a:spcBef>
                <a:spcPts val="0"/>
              </a:spcBef>
              <a:spcAft>
                <a:spcPts val="0"/>
              </a:spcAft>
              <a:buClr>
                <a:srgbClr val="5B72B7"/>
              </a:buClr>
              <a:buSzPts val="1800"/>
              <a:buNone/>
              <a:defRPr sz="2400">
                <a:solidFill>
                  <a:srgbClr val="5B72B7"/>
                </a:solidFill>
              </a:defRPr>
            </a:lvl9pPr>
          </a:lstStyle>
          <a:p>
            <a:endParaRPr/>
          </a:p>
        </p:txBody>
      </p:sp>
    </p:spTree>
    <p:extLst>
      <p:ext uri="{BB962C8B-B14F-4D97-AF65-F5344CB8AC3E}">
        <p14:creationId xmlns:p14="http://schemas.microsoft.com/office/powerpoint/2010/main" val="3827875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DESIGN 1">
  <p:cSld name="TITLE DESIGN 1">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2"/>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400"/>
              <a:buNone/>
              <a:defRPr sz="3200"/>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Tree>
    <p:extLst>
      <p:ext uri="{BB962C8B-B14F-4D97-AF65-F5344CB8AC3E}">
        <p14:creationId xmlns:p14="http://schemas.microsoft.com/office/powerpoint/2010/main" val="18303067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WO COLUMNS">
  <p:cSld name="TWO COLUMNS">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2417867" y="3473167"/>
            <a:ext cx="3502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9E9D9"/>
              </a:buClr>
              <a:buSzPts val="1600"/>
              <a:buNone/>
              <a:defRPr sz="2133">
                <a:solidFill>
                  <a:srgbClr val="F9E9D9"/>
                </a:solidFill>
              </a:defRPr>
            </a:lvl1pPr>
            <a:lvl2pPr lvl="1" algn="r" rtl="0">
              <a:spcBef>
                <a:spcPts val="0"/>
              </a:spcBef>
              <a:spcAft>
                <a:spcPts val="0"/>
              </a:spcAft>
              <a:buClr>
                <a:srgbClr val="F9E9D9"/>
              </a:buClr>
              <a:buSzPts val="1600"/>
              <a:buNone/>
              <a:defRPr sz="2133">
                <a:solidFill>
                  <a:srgbClr val="F9E9D9"/>
                </a:solidFill>
              </a:defRPr>
            </a:lvl2pPr>
            <a:lvl3pPr lvl="2" algn="r" rtl="0">
              <a:spcBef>
                <a:spcPts val="0"/>
              </a:spcBef>
              <a:spcAft>
                <a:spcPts val="0"/>
              </a:spcAft>
              <a:buClr>
                <a:srgbClr val="F9E9D9"/>
              </a:buClr>
              <a:buSzPts val="1600"/>
              <a:buNone/>
              <a:defRPr sz="2133">
                <a:solidFill>
                  <a:srgbClr val="F9E9D9"/>
                </a:solidFill>
              </a:defRPr>
            </a:lvl3pPr>
            <a:lvl4pPr lvl="3" algn="r" rtl="0">
              <a:spcBef>
                <a:spcPts val="0"/>
              </a:spcBef>
              <a:spcAft>
                <a:spcPts val="0"/>
              </a:spcAft>
              <a:buClr>
                <a:srgbClr val="F9E9D9"/>
              </a:buClr>
              <a:buSzPts val="1600"/>
              <a:buNone/>
              <a:defRPr sz="2133">
                <a:solidFill>
                  <a:srgbClr val="F9E9D9"/>
                </a:solidFill>
              </a:defRPr>
            </a:lvl4pPr>
            <a:lvl5pPr lvl="4" algn="r" rtl="0">
              <a:spcBef>
                <a:spcPts val="0"/>
              </a:spcBef>
              <a:spcAft>
                <a:spcPts val="0"/>
              </a:spcAft>
              <a:buClr>
                <a:srgbClr val="F9E9D9"/>
              </a:buClr>
              <a:buSzPts val="1600"/>
              <a:buNone/>
              <a:defRPr sz="2133">
                <a:solidFill>
                  <a:srgbClr val="F9E9D9"/>
                </a:solidFill>
              </a:defRPr>
            </a:lvl5pPr>
            <a:lvl6pPr lvl="5" algn="r" rtl="0">
              <a:spcBef>
                <a:spcPts val="0"/>
              </a:spcBef>
              <a:spcAft>
                <a:spcPts val="0"/>
              </a:spcAft>
              <a:buClr>
                <a:srgbClr val="F9E9D9"/>
              </a:buClr>
              <a:buSzPts val="1600"/>
              <a:buNone/>
              <a:defRPr sz="2133">
                <a:solidFill>
                  <a:srgbClr val="F9E9D9"/>
                </a:solidFill>
              </a:defRPr>
            </a:lvl6pPr>
            <a:lvl7pPr lvl="6" algn="r" rtl="0">
              <a:spcBef>
                <a:spcPts val="0"/>
              </a:spcBef>
              <a:spcAft>
                <a:spcPts val="0"/>
              </a:spcAft>
              <a:buClr>
                <a:srgbClr val="F9E9D9"/>
              </a:buClr>
              <a:buSzPts val="1600"/>
              <a:buNone/>
              <a:defRPr sz="2133">
                <a:solidFill>
                  <a:srgbClr val="F9E9D9"/>
                </a:solidFill>
              </a:defRPr>
            </a:lvl7pPr>
            <a:lvl8pPr lvl="7" algn="r" rtl="0">
              <a:spcBef>
                <a:spcPts val="0"/>
              </a:spcBef>
              <a:spcAft>
                <a:spcPts val="0"/>
              </a:spcAft>
              <a:buClr>
                <a:srgbClr val="F9E9D9"/>
              </a:buClr>
              <a:buSzPts val="1600"/>
              <a:buNone/>
              <a:defRPr sz="2133">
                <a:solidFill>
                  <a:srgbClr val="F9E9D9"/>
                </a:solidFill>
              </a:defRPr>
            </a:lvl8pPr>
            <a:lvl9pPr lvl="8" algn="r" rtl="0">
              <a:spcBef>
                <a:spcPts val="0"/>
              </a:spcBef>
              <a:spcAft>
                <a:spcPts val="0"/>
              </a:spcAft>
              <a:buClr>
                <a:srgbClr val="F9E9D9"/>
              </a:buClr>
              <a:buSzPts val="1600"/>
              <a:buNone/>
              <a:defRPr sz="2133">
                <a:solidFill>
                  <a:srgbClr val="F9E9D9"/>
                </a:solidFill>
              </a:defRPr>
            </a:lvl9pPr>
          </a:lstStyle>
          <a:p>
            <a:endParaRPr/>
          </a:p>
        </p:txBody>
      </p:sp>
      <p:sp>
        <p:nvSpPr>
          <p:cNvPr id="60" name="Google Shape;60;p13"/>
          <p:cNvSpPr txBox="1">
            <a:spLocks noGrp="1"/>
          </p:cNvSpPr>
          <p:nvPr>
            <p:ph type="subTitle" idx="1"/>
          </p:nvPr>
        </p:nvSpPr>
        <p:spPr>
          <a:xfrm>
            <a:off x="3307467" y="4136367"/>
            <a:ext cx="2612800" cy="770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a:solidFill>
                  <a:srgbClr val="F9E9D9"/>
                </a:solidFill>
              </a:defRPr>
            </a:lvl1pPr>
            <a:lvl2pPr lvl="1" algn="r" rtl="0">
              <a:lnSpc>
                <a:spcPct val="100000"/>
              </a:lnSpc>
              <a:spcBef>
                <a:spcPts val="2133"/>
              </a:spcBef>
              <a:spcAft>
                <a:spcPts val="0"/>
              </a:spcAft>
              <a:buNone/>
              <a:defRPr>
                <a:solidFill>
                  <a:srgbClr val="F9E9D9"/>
                </a:solidFill>
              </a:defRPr>
            </a:lvl2pPr>
            <a:lvl3pPr lvl="2" algn="r" rtl="0">
              <a:lnSpc>
                <a:spcPct val="100000"/>
              </a:lnSpc>
              <a:spcBef>
                <a:spcPts val="2133"/>
              </a:spcBef>
              <a:spcAft>
                <a:spcPts val="0"/>
              </a:spcAft>
              <a:buNone/>
              <a:defRPr>
                <a:solidFill>
                  <a:srgbClr val="F9E9D9"/>
                </a:solidFill>
              </a:defRPr>
            </a:lvl3pPr>
            <a:lvl4pPr lvl="3" algn="r" rtl="0">
              <a:lnSpc>
                <a:spcPct val="100000"/>
              </a:lnSpc>
              <a:spcBef>
                <a:spcPts val="2133"/>
              </a:spcBef>
              <a:spcAft>
                <a:spcPts val="0"/>
              </a:spcAft>
              <a:buNone/>
              <a:defRPr>
                <a:solidFill>
                  <a:srgbClr val="F9E9D9"/>
                </a:solidFill>
              </a:defRPr>
            </a:lvl4pPr>
            <a:lvl5pPr lvl="4" algn="r" rtl="0">
              <a:lnSpc>
                <a:spcPct val="100000"/>
              </a:lnSpc>
              <a:spcBef>
                <a:spcPts val="2133"/>
              </a:spcBef>
              <a:spcAft>
                <a:spcPts val="0"/>
              </a:spcAft>
              <a:buNone/>
              <a:defRPr>
                <a:solidFill>
                  <a:srgbClr val="F9E9D9"/>
                </a:solidFill>
              </a:defRPr>
            </a:lvl5pPr>
            <a:lvl6pPr lvl="5" algn="r" rtl="0">
              <a:lnSpc>
                <a:spcPct val="100000"/>
              </a:lnSpc>
              <a:spcBef>
                <a:spcPts val="2133"/>
              </a:spcBef>
              <a:spcAft>
                <a:spcPts val="0"/>
              </a:spcAft>
              <a:buNone/>
              <a:defRPr>
                <a:solidFill>
                  <a:srgbClr val="F9E9D9"/>
                </a:solidFill>
              </a:defRPr>
            </a:lvl6pPr>
            <a:lvl7pPr lvl="6" algn="r" rtl="0">
              <a:lnSpc>
                <a:spcPct val="100000"/>
              </a:lnSpc>
              <a:spcBef>
                <a:spcPts val="2133"/>
              </a:spcBef>
              <a:spcAft>
                <a:spcPts val="0"/>
              </a:spcAft>
              <a:buNone/>
              <a:defRPr>
                <a:solidFill>
                  <a:srgbClr val="F9E9D9"/>
                </a:solidFill>
              </a:defRPr>
            </a:lvl7pPr>
            <a:lvl8pPr lvl="7" algn="r" rtl="0">
              <a:lnSpc>
                <a:spcPct val="100000"/>
              </a:lnSpc>
              <a:spcBef>
                <a:spcPts val="2133"/>
              </a:spcBef>
              <a:spcAft>
                <a:spcPts val="0"/>
              </a:spcAft>
              <a:buNone/>
              <a:defRPr>
                <a:solidFill>
                  <a:srgbClr val="F9E9D9"/>
                </a:solidFill>
              </a:defRPr>
            </a:lvl8pPr>
            <a:lvl9pPr lvl="8" algn="r" rtl="0">
              <a:lnSpc>
                <a:spcPct val="100000"/>
              </a:lnSpc>
              <a:spcBef>
                <a:spcPts val="2133"/>
              </a:spcBef>
              <a:spcAft>
                <a:spcPts val="2133"/>
              </a:spcAft>
              <a:buNone/>
              <a:defRPr>
                <a:solidFill>
                  <a:srgbClr val="F9E9D9"/>
                </a:solidFill>
              </a:defRPr>
            </a:lvl9pPr>
          </a:lstStyle>
          <a:p>
            <a:endParaRPr/>
          </a:p>
        </p:txBody>
      </p:sp>
      <p:sp>
        <p:nvSpPr>
          <p:cNvPr id="61" name="Google Shape;61;p13"/>
          <p:cNvSpPr txBox="1">
            <a:spLocks noGrp="1"/>
          </p:cNvSpPr>
          <p:nvPr>
            <p:ph type="ctrTitle" idx="2"/>
          </p:nvPr>
        </p:nvSpPr>
        <p:spPr>
          <a:xfrm>
            <a:off x="6271719" y="3473151"/>
            <a:ext cx="35024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9E9D9"/>
              </a:buClr>
              <a:buSzPts val="1600"/>
              <a:buNone/>
              <a:defRPr sz="2133">
                <a:solidFill>
                  <a:srgbClr val="F9E9D9"/>
                </a:solidFill>
              </a:defRPr>
            </a:lvl1pPr>
            <a:lvl2pPr lvl="1" rtl="0">
              <a:spcBef>
                <a:spcPts val="0"/>
              </a:spcBef>
              <a:spcAft>
                <a:spcPts val="0"/>
              </a:spcAft>
              <a:buClr>
                <a:srgbClr val="F9E9D9"/>
              </a:buClr>
              <a:buSzPts val="1600"/>
              <a:buNone/>
              <a:defRPr sz="2133">
                <a:solidFill>
                  <a:srgbClr val="F9E9D9"/>
                </a:solidFill>
              </a:defRPr>
            </a:lvl2pPr>
            <a:lvl3pPr lvl="2" rtl="0">
              <a:spcBef>
                <a:spcPts val="0"/>
              </a:spcBef>
              <a:spcAft>
                <a:spcPts val="0"/>
              </a:spcAft>
              <a:buClr>
                <a:srgbClr val="F9E9D9"/>
              </a:buClr>
              <a:buSzPts val="1600"/>
              <a:buNone/>
              <a:defRPr sz="2133">
                <a:solidFill>
                  <a:srgbClr val="F9E9D9"/>
                </a:solidFill>
              </a:defRPr>
            </a:lvl3pPr>
            <a:lvl4pPr lvl="3" rtl="0">
              <a:spcBef>
                <a:spcPts val="0"/>
              </a:spcBef>
              <a:spcAft>
                <a:spcPts val="0"/>
              </a:spcAft>
              <a:buClr>
                <a:srgbClr val="F9E9D9"/>
              </a:buClr>
              <a:buSzPts val="1600"/>
              <a:buNone/>
              <a:defRPr sz="2133">
                <a:solidFill>
                  <a:srgbClr val="F9E9D9"/>
                </a:solidFill>
              </a:defRPr>
            </a:lvl4pPr>
            <a:lvl5pPr lvl="4" rtl="0">
              <a:spcBef>
                <a:spcPts val="0"/>
              </a:spcBef>
              <a:spcAft>
                <a:spcPts val="0"/>
              </a:spcAft>
              <a:buClr>
                <a:srgbClr val="F9E9D9"/>
              </a:buClr>
              <a:buSzPts val="1600"/>
              <a:buNone/>
              <a:defRPr sz="2133">
                <a:solidFill>
                  <a:srgbClr val="F9E9D9"/>
                </a:solidFill>
              </a:defRPr>
            </a:lvl5pPr>
            <a:lvl6pPr lvl="5" rtl="0">
              <a:spcBef>
                <a:spcPts val="0"/>
              </a:spcBef>
              <a:spcAft>
                <a:spcPts val="0"/>
              </a:spcAft>
              <a:buClr>
                <a:srgbClr val="F9E9D9"/>
              </a:buClr>
              <a:buSzPts val="1600"/>
              <a:buNone/>
              <a:defRPr sz="2133">
                <a:solidFill>
                  <a:srgbClr val="F9E9D9"/>
                </a:solidFill>
              </a:defRPr>
            </a:lvl6pPr>
            <a:lvl7pPr lvl="6" rtl="0">
              <a:spcBef>
                <a:spcPts val="0"/>
              </a:spcBef>
              <a:spcAft>
                <a:spcPts val="0"/>
              </a:spcAft>
              <a:buClr>
                <a:srgbClr val="F9E9D9"/>
              </a:buClr>
              <a:buSzPts val="1600"/>
              <a:buNone/>
              <a:defRPr sz="2133">
                <a:solidFill>
                  <a:srgbClr val="F9E9D9"/>
                </a:solidFill>
              </a:defRPr>
            </a:lvl7pPr>
            <a:lvl8pPr lvl="7" rtl="0">
              <a:spcBef>
                <a:spcPts val="0"/>
              </a:spcBef>
              <a:spcAft>
                <a:spcPts val="0"/>
              </a:spcAft>
              <a:buClr>
                <a:srgbClr val="F9E9D9"/>
              </a:buClr>
              <a:buSzPts val="1600"/>
              <a:buNone/>
              <a:defRPr sz="2133">
                <a:solidFill>
                  <a:srgbClr val="F9E9D9"/>
                </a:solidFill>
              </a:defRPr>
            </a:lvl8pPr>
            <a:lvl9pPr lvl="8" rtl="0">
              <a:spcBef>
                <a:spcPts val="0"/>
              </a:spcBef>
              <a:spcAft>
                <a:spcPts val="0"/>
              </a:spcAft>
              <a:buClr>
                <a:srgbClr val="F9E9D9"/>
              </a:buClr>
              <a:buSzPts val="1600"/>
              <a:buNone/>
              <a:defRPr sz="2133">
                <a:solidFill>
                  <a:srgbClr val="F9E9D9"/>
                </a:solidFill>
              </a:defRPr>
            </a:lvl9pPr>
          </a:lstStyle>
          <a:p>
            <a:endParaRPr/>
          </a:p>
        </p:txBody>
      </p:sp>
      <p:sp>
        <p:nvSpPr>
          <p:cNvPr id="62" name="Google Shape;62;p13"/>
          <p:cNvSpPr txBox="1">
            <a:spLocks noGrp="1"/>
          </p:cNvSpPr>
          <p:nvPr>
            <p:ph type="subTitle" idx="3"/>
          </p:nvPr>
        </p:nvSpPr>
        <p:spPr>
          <a:xfrm>
            <a:off x="6271719" y="4136384"/>
            <a:ext cx="2612800" cy="77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a:solidFill>
                  <a:srgbClr val="F9E9D9"/>
                </a:solidFill>
              </a:defRPr>
            </a:lvl1pPr>
            <a:lvl2pPr lvl="1" rtl="0">
              <a:lnSpc>
                <a:spcPct val="100000"/>
              </a:lnSpc>
              <a:spcBef>
                <a:spcPts val="2133"/>
              </a:spcBef>
              <a:spcAft>
                <a:spcPts val="0"/>
              </a:spcAft>
              <a:buNone/>
              <a:defRPr>
                <a:solidFill>
                  <a:srgbClr val="F9E9D9"/>
                </a:solidFill>
              </a:defRPr>
            </a:lvl2pPr>
            <a:lvl3pPr lvl="2" rtl="0">
              <a:lnSpc>
                <a:spcPct val="100000"/>
              </a:lnSpc>
              <a:spcBef>
                <a:spcPts val="2133"/>
              </a:spcBef>
              <a:spcAft>
                <a:spcPts val="0"/>
              </a:spcAft>
              <a:buNone/>
              <a:defRPr>
                <a:solidFill>
                  <a:srgbClr val="F9E9D9"/>
                </a:solidFill>
              </a:defRPr>
            </a:lvl3pPr>
            <a:lvl4pPr lvl="3" rtl="0">
              <a:lnSpc>
                <a:spcPct val="100000"/>
              </a:lnSpc>
              <a:spcBef>
                <a:spcPts val="2133"/>
              </a:spcBef>
              <a:spcAft>
                <a:spcPts val="0"/>
              </a:spcAft>
              <a:buNone/>
              <a:defRPr>
                <a:solidFill>
                  <a:srgbClr val="F9E9D9"/>
                </a:solidFill>
              </a:defRPr>
            </a:lvl4pPr>
            <a:lvl5pPr lvl="4" rtl="0">
              <a:lnSpc>
                <a:spcPct val="100000"/>
              </a:lnSpc>
              <a:spcBef>
                <a:spcPts val="2133"/>
              </a:spcBef>
              <a:spcAft>
                <a:spcPts val="0"/>
              </a:spcAft>
              <a:buNone/>
              <a:defRPr>
                <a:solidFill>
                  <a:srgbClr val="F9E9D9"/>
                </a:solidFill>
              </a:defRPr>
            </a:lvl5pPr>
            <a:lvl6pPr lvl="5" rtl="0">
              <a:lnSpc>
                <a:spcPct val="100000"/>
              </a:lnSpc>
              <a:spcBef>
                <a:spcPts val="2133"/>
              </a:spcBef>
              <a:spcAft>
                <a:spcPts val="0"/>
              </a:spcAft>
              <a:buNone/>
              <a:defRPr>
                <a:solidFill>
                  <a:srgbClr val="F9E9D9"/>
                </a:solidFill>
              </a:defRPr>
            </a:lvl6pPr>
            <a:lvl7pPr lvl="6" rtl="0">
              <a:lnSpc>
                <a:spcPct val="100000"/>
              </a:lnSpc>
              <a:spcBef>
                <a:spcPts val="2133"/>
              </a:spcBef>
              <a:spcAft>
                <a:spcPts val="0"/>
              </a:spcAft>
              <a:buNone/>
              <a:defRPr>
                <a:solidFill>
                  <a:srgbClr val="F9E9D9"/>
                </a:solidFill>
              </a:defRPr>
            </a:lvl7pPr>
            <a:lvl8pPr lvl="7" rtl="0">
              <a:lnSpc>
                <a:spcPct val="100000"/>
              </a:lnSpc>
              <a:spcBef>
                <a:spcPts val="2133"/>
              </a:spcBef>
              <a:spcAft>
                <a:spcPts val="0"/>
              </a:spcAft>
              <a:buNone/>
              <a:defRPr>
                <a:solidFill>
                  <a:srgbClr val="F9E9D9"/>
                </a:solidFill>
              </a:defRPr>
            </a:lvl8pPr>
            <a:lvl9pPr lvl="8" rtl="0">
              <a:lnSpc>
                <a:spcPct val="100000"/>
              </a:lnSpc>
              <a:spcBef>
                <a:spcPts val="2133"/>
              </a:spcBef>
              <a:spcAft>
                <a:spcPts val="2133"/>
              </a:spcAft>
              <a:buNone/>
              <a:defRPr>
                <a:solidFill>
                  <a:srgbClr val="F9E9D9"/>
                </a:solidFill>
              </a:defRPr>
            </a:lvl9pPr>
          </a:lstStyle>
          <a:p>
            <a:endParaRPr/>
          </a:p>
        </p:txBody>
      </p:sp>
      <p:sp>
        <p:nvSpPr>
          <p:cNvPr id="63" name="Google Shape;63;p13"/>
          <p:cNvSpPr txBox="1">
            <a:spLocks noGrp="1"/>
          </p:cNvSpPr>
          <p:nvPr>
            <p:ph type="ctrTitle" idx="4"/>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9E9D9"/>
              </a:buClr>
              <a:buSzPts val="2400"/>
              <a:buNone/>
              <a:defRPr sz="3200">
                <a:solidFill>
                  <a:srgbClr val="F9E9D9"/>
                </a:solidFill>
              </a:defRPr>
            </a:lvl1pPr>
            <a:lvl2pPr lvl="1" algn="ctr" rtl="0">
              <a:spcBef>
                <a:spcPts val="0"/>
              </a:spcBef>
              <a:spcAft>
                <a:spcPts val="0"/>
              </a:spcAft>
              <a:buClr>
                <a:srgbClr val="F9E9D9"/>
              </a:buClr>
              <a:buSzPts val="1800"/>
              <a:buNone/>
              <a:defRPr sz="2400">
                <a:solidFill>
                  <a:srgbClr val="F9E9D9"/>
                </a:solidFill>
              </a:defRPr>
            </a:lvl2pPr>
            <a:lvl3pPr lvl="2" algn="ctr" rtl="0">
              <a:spcBef>
                <a:spcPts val="0"/>
              </a:spcBef>
              <a:spcAft>
                <a:spcPts val="0"/>
              </a:spcAft>
              <a:buClr>
                <a:srgbClr val="F9E9D9"/>
              </a:buClr>
              <a:buSzPts val="1800"/>
              <a:buNone/>
              <a:defRPr sz="2400">
                <a:solidFill>
                  <a:srgbClr val="F9E9D9"/>
                </a:solidFill>
              </a:defRPr>
            </a:lvl3pPr>
            <a:lvl4pPr lvl="3" algn="ctr" rtl="0">
              <a:spcBef>
                <a:spcPts val="0"/>
              </a:spcBef>
              <a:spcAft>
                <a:spcPts val="0"/>
              </a:spcAft>
              <a:buClr>
                <a:srgbClr val="F9E9D9"/>
              </a:buClr>
              <a:buSzPts val="1800"/>
              <a:buNone/>
              <a:defRPr sz="2400">
                <a:solidFill>
                  <a:srgbClr val="F9E9D9"/>
                </a:solidFill>
              </a:defRPr>
            </a:lvl4pPr>
            <a:lvl5pPr lvl="4" algn="ctr" rtl="0">
              <a:spcBef>
                <a:spcPts val="0"/>
              </a:spcBef>
              <a:spcAft>
                <a:spcPts val="0"/>
              </a:spcAft>
              <a:buClr>
                <a:srgbClr val="F9E9D9"/>
              </a:buClr>
              <a:buSzPts val="1800"/>
              <a:buNone/>
              <a:defRPr sz="2400">
                <a:solidFill>
                  <a:srgbClr val="F9E9D9"/>
                </a:solidFill>
              </a:defRPr>
            </a:lvl5pPr>
            <a:lvl6pPr lvl="5" algn="ctr" rtl="0">
              <a:spcBef>
                <a:spcPts val="0"/>
              </a:spcBef>
              <a:spcAft>
                <a:spcPts val="0"/>
              </a:spcAft>
              <a:buClr>
                <a:srgbClr val="F9E9D9"/>
              </a:buClr>
              <a:buSzPts val="1800"/>
              <a:buNone/>
              <a:defRPr sz="2400">
                <a:solidFill>
                  <a:srgbClr val="F9E9D9"/>
                </a:solidFill>
              </a:defRPr>
            </a:lvl6pPr>
            <a:lvl7pPr lvl="6" algn="ctr" rtl="0">
              <a:spcBef>
                <a:spcPts val="0"/>
              </a:spcBef>
              <a:spcAft>
                <a:spcPts val="0"/>
              </a:spcAft>
              <a:buClr>
                <a:srgbClr val="F9E9D9"/>
              </a:buClr>
              <a:buSzPts val="1800"/>
              <a:buNone/>
              <a:defRPr sz="2400">
                <a:solidFill>
                  <a:srgbClr val="F9E9D9"/>
                </a:solidFill>
              </a:defRPr>
            </a:lvl7pPr>
            <a:lvl8pPr lvl="7" algn="ctr" rtl="0">
              <a:spcBef>
                <a:spcPts val="0"/>
              </a:spcBef>
              <a:spcAft>
                <a:spcPts val="0"/>
              </a:spcAft>
              <a:buClr>
                <a:srgbClr val="F9E9D9"/>
              </a:buClr>
              <a:buSzPts val="1800"/>
              <a:buNone/>
              <a:defRPr sz="2400">
                <a:solidFill>
                  <a:srgbClr val="F9E9D9"/>
                </a:solidFill>
              </a:defRPr>
            </a:lvl8pPr>
            <a:lvl9pPr lvl="8" algn="ctr" rtl="0">
              <a:spcBef>
                <a:spcPts val="0"/>
              </a:spcBef>
              <a:spcAft>
                <a:spcPts val="0"/>
              </a:spcAft>
              <a:buClr>
                <a:srgbClr val="F9E9D9"/>
              </a:buClr>
              <a:buSzPts val="1800"/>
              <a:buNone/>
              <a:defRPr sz="2400">
                <a:solidFill>
                  <a:srgbClr val="F9E9D9"/>
                </a:solidFill>
              </a:defRPr>
            </a:lvl9pPr>
          </a:lstStyle>
          <a:p>
            <a:endParaRPr/>
          </a:p>
        </p:txBody>
      </p:sp>
      <p:cxnSp>
        <p:nvCxnSpPr>
          <p:cNvPr id="64" name="Google Shape;64;p13"/>
          <p:cNvCxnSpPr/>
          <p:nvPr/>
        </p:nvCxnSpPr>
        <p:spPr>
          <a:xfrm>
            <a:off x="6099367" y="2458667"/>
            <a:ext cx="0" cy="3456000"/>
          </a:xfrm>
          <a:prstGeom prst="straightConnector1">
            <a:avLst/>
          </a:prstGeom>
          <a:noFill/>
          <a:ln w="19050" cap="flat" cmpd="sng">
            <a:solidFill>
              <a:srgbClr val="F9E9D9"/>
            </a:solidFill>
            <a:prstDash val="solid"/>
            <a:round/>
            <a:headEnd type="none" w="med" len="med"/>
            <a:tailEnd type="none" w="med" len="med"/>
          </a:ln>
        </p:spPr>
      </p:cxnSp>
    </p:spTree>
    <p:extLst>
      <p:ext uri="{BB962C8B-B14F-4D97-AF65-F5344CB8AC3E}">
        <p14:creationId xmlns:p14="http://schemas.microsoft.com/office/powerpoint/2010/main" val="3290646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HREE COLUMNS 1">
  <p:cSld name="THREE COLUMNS 1">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14"/>
          <p:cNvSpPr txBox="1">
            <a:spLocks noGrp="1"/>
          </p:cNvSpPr>
          <p:nvPr>
            <p:ph type="subTitle" idx="1"/>
          </p:nvPr>
        </p:nvSpPr>
        <p:spPr>
          <a:xfrm>
            <a:off x="8579464" y="4142633"/>
            <a:ext cx="24224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67" name="Google Shape;67;p14"/>
          <p:cNvSpPr txBox="1">
            <a:spLocks noGrp="1"/>
          </p:cNvSpPr>
          <p:nvPr>
            <p:ph type="subTitle" idx="2"/>
          </p:nvPr>
        </p:nvSpPr>
        <p:spPr>
          <a:xfrm>
            <a:off x="5789451" y="4157733"/>
            <a:ext cx="24224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68" name="Google Shape;68;p14"/>
          <p:cNvSpPr txBox="1">
            <a:spLocks noGrp="1"/>
          </p:cNvSpPr>
          <p:nvPr>
            <p:ph type="subTitle" idx="3"/>
          </p:nvPr>
        </p:nvSpPr>
        <p:spPr>
          <a:xfrm>
            <a:off x="2999467" y="4157733"/>
            <a:ext cx="24224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2133">
                <a:solidFill>
                  <a:srgbClr val="F9E9D9"/>
                </a:solidFill>
                <a:latin typeface="Passion One"/>
                <a:ea typeface="Passion One"/>
                <a:cs typeface="Passion One"/>
                <a:sym typeface="Passion One"/>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69" name="Google Shape;69;p14"/>
          <p:cNvSpPr txBox="1">
            <a:spLocks noGrp="1"/>
          </p:cNvSpPr>
          <p:nvPr>
            <p:ph type="subTitle" idx="4"/>
          </p:nvPr>
        </p:nvSpPr>
        <p:spPr>
          <a:xfrm>
            <a:off x="5789433" y="4490851"/>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70" name="Google Shape;70;p14"/>
          <p:cNvSpPr txBox="1">
            <a:spLocks noGrp="1"/>
          </p:cNvSpPr>
          <p:nvPr>
            <p:ph type="subTitle" idx="5"/>
          </p:nvPr>
        </p:nvSpPr>
        <p:spPr>
          <a:xfrm>
            <a:off x="2999417" y="4490851"/>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71" name="Google Shape;71;p14"/>
          <p:cNvSpPr txBox="1">
            <a:spLocks noGrp="1"/>
          </p:cNvSpPr>
          <p:nvPr>
            <p:ph type="subTitle" idx="6"/>
          </p:nvPr>
        </p:nvSpPr>
        <p:spPr>
          <a:xfrm>
            <a:off x="8579451" y="4490867"/>
            <a:ext cx="24224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
        <p:nvSpPr>
          <p:cNvPr id="72" name="Google Shape;72;p14"/>
          <p:cNvSpPr txBox="1">
            <a:spLocks noGrp="1"/>
          </p:cNvSpPr>
          <p:nvPr>
            <p:ph type="ctrTitle"/>
          </p:nvPr>
        </p:nvSpPr>
        <p:spPr>
          <a:xfrm>
            <a:off x="8306867" y="1090000"/>
            <a:ext cx="2694800" cy="77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F9E9D9"/>
              </a:buClr>
              <a:buSzPts val="2400"/>
              <a:buNone/>
              <a:defRPr sz="3200">
                <a:solidFill>
                  <a:srgbClr val="F9E9D9"/>
                </a:solidFill>
              </a:defRPr>
            </a:lvl1pPr>
            <a:lvl2pPr lvl="1" algn="ctr" rtl="0">
              <a:spcBef>
                <a:spcPts val="0"/>
              </a:spcBef>
              <a:spcAft>
                <a:spcPts val="0"/>
              </a:spcAft>
              <a:buClr>
                <a:srgbClr val="F9E9D9"/>
              </a:buClr>
              <a:buSzPts val="1800"/>
              <a:buNone/>
              <a:defRPr sz="2400">
                <a:solidFill>
                  <a:srgbClr val="F9E9D9"/>
                </a:solidFill>
              </a:defRPr>
            </a:lvl2pPr>
            <a:lvl3pPr lvl="2" algn="ctr" rtl="0">
              <a:spcBef>
                <a:spcPts val="0"/>
              </a:spcBef>
              <a:spcAft>
                <a:spcPts val="0"/>
              </a:spcAft>
              <a:buClr>
                <a:srgbClr val="F9E9D9"/>
              </a:buClr>
              <a:buSzPts val="1800"/>
              <a:buNone/>
              <a:defRPr sz="2400">
                <a:solidFill>
                  <a:srgbClr val="F9E9D9"/>
                </a:solidFill>
              </a:defRPr>
            </a:lvl3pPr>
            <a:lvl4pPr lvl="3" algn="ctr" rtl="0">
              <a:spcBef>
                <a:spcPts val="0"/>
              </a:spcBef>
              <a:spcAft>
                <a:spcPts val="0"/>
              </a:spcAft>
              <a:buClr>
                <a:srgbClr val="F9E9D9"/>
              </a:buClr>
              <a:buSzPts val="1800"/>
              <a:buNone/>
              <a:defRPr sz="2400">
                <a:solidFill>
                  <a:srgbClr val="F9E9D9"/>
                </a:solidFill>
              </a:defRPr>
            </a:lvl4pPr>
            <a:lvl5pPr lvl="4" algn="ctr" rtl="0">
              <a:spcBef>
                <a:spcPts val="0"/>
              </a:spcBef>
              <a:spcAft>
                <a:spcPts val="0"/>
              </a:spcAft>
              <a:buClr>
                <a:srgbClr val="F9E9D9"/>
              </a:buClr>
              <a:buSzPts val="1800"/>
              <a:buNone/>
              <a:defRPr sz="2400">
                <a:solidFill>
                  <a:srgbClr val="F9E9D9"/>
                </a:solidFill>
              </a:defRPr>
            </a:lvl5pPr>
            <a:lvl6pPr lvl="5" algn="ctr" rtl="0">
              <a:spcBef>
                <a:spcPts val="0"/>
              </a:spcBef>
              <a:spcAft>
                <a:spcPts val="0"/>
              </a:spcAft>
              <a:buClr>
                <a:srgbClr val="F9E9D9"/>
              </a:buClr>
              <a:buSzPts val="1800"/>
              <a:buNone/>
              <a:defRPr sz="2400">
                <a:solidFill>
                  <a:srgbClr val="F9E9D9"/>
                </a:solidFill>
              </a:defRPr>
            </a:lvl6pPr>
            <a:lvl7pPr lvl="6" algn="ctr" rtl="0">
              <a:spcBef>
                <a:spcPts val="0"/>
              </a:spcBef>
              <a:spcAft>
                <a:spcPts val="0"/>
              </a:spcAft>
              <a:buClr>
                <a:srgbClr val="F9E9D9"/>
              </a:buClr>
              <a:buSzPts val="1800"/>
              <a:buNone/>
              <a:defRPr sz="2400">
                <a:solidFill>
                  <a:srgbClr val="F9E9D9"/>
                </a:solidFill>
              </a:defRPr>
            </a:lvl7pPr>
            <a:lvl8pPr lvl="7" algn="ctr" rtl="0">
              <a:spcBef>
                <a:spcPts val="0"/>
              </a:spcBef>
              <a:spcAft>
                <a:spcPts val="0"/>
              </a:spcAft>
              <a:buClr>
                <a:srgbClr val="F9E9D9"/>
              </a:buClr>
              <a:buSzPts val="1800"/>
              <a:buNone/>
              <a:defRPr sz="2400">
                <a:solidFill>
                  <a:srgbClr val="F9E9D9"/>
                </a:solidFill>
              </a:defRPr>
            </a:lvl8pPr>
            <a:lvl9pPr lvl="8" algn="ctr" rtl="0">
              <a:spcBef>
                <a:spcPts val="0"/>
              </a:spcBef>
              <a:spcAft>
                <a:spcPts val="0"/>
              </a:spcAft>
              <a:buClr>
                <a:srgbClr val="F9E9D9"/>
              </a:buClr>
              <a:buSzPts val="1800"/>
              <a:buNone/>
              <a:defRPr sz="2400">
                <a:solidFill>
                  <a:srgbClr val="F9E9D9"/>
                </a:solidFill>
              </a:defRPr>
            </a:lvl9pPr>
          </a:lstStyle>
          <a:p>
            <a:endParaRPr/>
          </a:p>
        </p:txBody>
      </p:sp>
    </p:spTree>
    <p:extLst>
      <p:ext uri="{BB962C8B-B14F-4D97-AF65-F5344CB8AC3E}">
        <p14:creationId xmlns:p14="http://schemas.microsoft.com/office/powerpoint/2010/main" val="572052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 DESIGN 2">
  <p:cSld name="TITLE + DESIGN 2">
    <p:bg>
      <p:bgPr>
        <a:blipFill>
          <a:blip r:embed="rId2">
            <a:alphaModFix/>
          </a:blip>
          <a:stretch>
            <a:fillRect/>
          </a:stretch>
        </a:blipFill>
        <a:effectLst/>
      </p:bgPr>
    </p:bg>
    <p:spTree>
      <p:nvGrpSpPr>
        <p:cNvPr id="1" name="Shape 73"/>
        <p:cNvGrpSpPr/>
        <p:nvPr/>
      </p:nvGrpSpPr>
      <p:grpSpPr>
        <a:xfrm>
          <a:off x="0" y="0"/>
          <a:ext cx="0" cy="0"/>
          <a:chOff x="0" y="0"/>
          <a:chExt cx="0" cy="0"/>
        </a:xfrm>
      </p:grpSpPr>
      <p:sp>
        <p:nvSpPr>
          <p:cNvPr id="74" name="Google Shape;74;p15"/>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5B72B7"/>
              </a:buClr>
              <a:buSzPts val="2400"/>
              <a:buNone/>
              <a:defRPr sz="3200">
                <a:solidFill>
                  <a:srgbClr val="5B72B7"/>
                </a:solidFill>
              </a:defRPr>
            </a:lvl1pPr>
            <a:lvl2pPr lvl="1" algn="ctr" rtl="0">
              <a:spcBef>
                <a:spcPts val="0"/>
              </a:spcBef>
              <a:spcAft>
                <a:spcPts val="0"/>
              </a:spcAft>
              <a:buClr>
                <a:srgbClr val="5B72B7"/>
              </a:buClr>
              <a:buSzPts val="1800"/>
              <a:buNone/>
              <a:defRPr sz="2400">
                <a:solidFill>
                  <a:srgbClr val="5B72B7"/>
                </a:solidFill>
              </a:defRPr>
            </a:lvl2pPr>
            <a:lvl3pPr lvl="2" algn="ctr" rtl="0">
              <a:spcBef>
                <a:spcPts val="0"/>
              </a:spcBef>
              <a:spcAft>
                <a:spcPts val="0"/>
              </a:spcAft>
              <a:buClr>
                <a:srgbClr val="5B72B7"/>
              </a:buClr>
              <a:buSzPts val="1800"/>
              <a:buNone/>
              <a:defRPr sz="2400">
                <a:solidFill>
                  <a:srgbClr val="5B72B7"/>
                </a:solidFill>
              </a:defRPr>
            </a:lvl3pPr>
            <a:lvl4pPr lvl="3" algn="ctr" rtl="0">
              <a:spcBef>
                <a:spcPts val="0"/>
              </a:spcBef>
              <a:spcAft>
                <a:spcPts val="0"/>
              </a:spcAft>
              <a:buClr>
                <a:srgbClr val="5B72B7"/>
              </a:buClr>
              <a:buSzPts val="1800"/>
              <a:buNone/>
              <a:defRPr sz="2400">
                <a:solidFill>
                  <a:srgbClr val="5B72B7"/>
                </a:solidFill>
              </a:defRPr>
            </a:lvl4pPr>
            <a:lvl5pPr lvl="4" algn="ctr" rtl="0">
              <a:spcBef>
                <a:spcPts val="0"/>
              </a:spcBef>
              <a:spcAft>
                <a:spcPts val="0"/>
              </a:spcAft>
              <a:buClr>
                <a:srgbClr val="5B72B7"/>
              </a:buClr>
              <a:buSzPts val="1800"/>
              <a:buNone/>
              <a:defRPr sz="2400">
                <a:solidFill>
                  <a:srgbClr val="5B72B7"/>
                </a:solidFill>
              </a:defRPr>
            </a:lvl5pPr>
            <a:lvl6pPr lvl="5" algn="ctr" rtl="0">
              <a:spcBef>
                <a:spcPts val="0"/>
              </a:spcBef>
              <a:spcAft>
                <a:spcPts val="0"/>
              </a:spcAft>
              <a:buClr>
                <a:srgbClr val="5B72B7"/>
              </a:buClr>
              <a:buSzPts val="1800"/>
              <a:buNone/>
              <a:defRPr sz="2400">
                <a:solidFill>
                  <a:srgbClr val="5B72B7"/>
                </a:solidFill>
              </a:defRPr>
            </a:lvl6pPr>
            <a:lvl7pPr lvl="6" algn="ctr" rtl="0">
              <a:spcBef>
                <a:spcPts val="0"/>
              </a:spcBef>
              <a:spcAft>
                <a:spcPts val="0"/>
              </a:spcAft>
              <a:buClr>
                <a:srgbClr val="5B72B7"/>
              </a:buClr>
              <a:buSzPts val="1800"/>
              <a:buNone/>
              <a:defRPr sz="2400">
                <a:solidFill>
                  <a:srgbClr val="5B72B7"/>
                </a:solidFill>
              </a:defRPr>
            </a:lvl7pPr>
            <a:lvl8pPr lvl="7" algn="ctr" rtl="0">
              <a:spcBef>
                <a:spcPts val="0"/>
              </a:spcBef>
              <a:spcAft>
                <a:spcPts val="0"/>
              </a:spcAft>
              <a:buClr>
                <a:srgbClr val="5B72B7"/>
              </a:buClr>
              <a:buSzPts val="1800"/>
              <a:buNone/>
              <a:defRPr sz="2400">
                <a:solidFill>
                  <a:srgbClr val="5B72B7"/>
                </a:solidFill>
              </a:defRPr>
            </a:lvl8pPr>
            <a:lvl9pPr lvl="8" algn="ctr" rtl="0">
              <a:spcBef>
                <a:spcPts val="0"/>
              </a:spcBef>
              <a:spcAft>
                <a:spcPts val="0"/>
              </a:spcAft>
              <a:buClr>
                <a:srgbClr val="5B72B7"/>
              </a:buClr>
              <a:buSzPts val="1800"/>
              <a:buNone/>
              <a:defRPr sz="2400">
                <a:solidFill>
                  <a:srgbClr val="5B72B7"/>
                </a:solidFill>
              </a:defRPr>
            </a:lvl9pPr>
          </a:lstStyle>
          <a:p>
            <a:endParaRPr/>
          </a:p>
        </p:txBody>
      </p:sp>
    </p:spTree>
    <p:extLst>
      <p:ext uri="{BB962C8B-B14F-4D97-AF65-F5344CB8AC3E}">
        <p14:creationId xmlns:p14="http://schemas.microsoft.com/office/powerpoint/2010/main" val="33247765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 TEXT 4">
  <p:cSld name="TITLE + TEXT 4">
    <p:bg>
      <p:bgPr>
        <a:blipFill>
          <a:blip r:embed="rId2">
            <a:alphaModFix/>
          </a:blip>
          <a:stretch>
            <a:fillRect/>
          </a:stretch>
        </a:blipFill>
        <a:effectLst/>
      </p:bgPr>
    </p:bg>
    <p:spTree>
      <p:nvGrpSpPr>
        <p:cNvPr id="1" name="Shape 75"/>
        <p:cNvGrpSpPr/>
        <p:nvPr/>
      </p:nvGrpSpPr>
      <p:grpSpPr>
        <a:xfrm>
          <a:off x="0" y="0"/>
          <a:ext cx="0" cy="0"/>
          <a:chOff x="0" y="0"/>
          <a:chExt cx="0" cy="0"/>
        </a:xfrm>
      </p:grpSpPr>
      <p:sp>
        <p:nvSpPr>
          <p:cNvPr id="76" name="Google Shape;76;p16"/>
          <p:cNvSpPr/>
          <p:nvPr/>
        </p:nvSpPr>
        <p:spPr>
          <a:xfrm>
            <a:off x="2609400" y="2048900"/>
            <a:ext cx="6973200" cy="834000"/>
          </a:xfrm>
          <a:prstGeom prst="rect">
            <a:avLst/>
          </a:prstGeom>
          <a:solidFill>
            <a:srgbClr val="5B72B7"/>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7" name="Google Shape;77;p16"/>
          <p:cNvSpPr txBox="1">
            <a:spLocks noGrp="1"/>
          </p:cNvSpPr>
          <p:nvPr>
            <p:ph type="ctrTitle"/>
          </p:nvPr>
        </p:nvSpPr>
        <p:spPr>
          <a:xfrm>
            <a:off x="574633" y="1090000"/>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5B72B7"/>
              </a:buClr>
              <a:buSzPts val="2400"/>
              <a:buNone/>
              <a:defRPr sz="3200">
                <a:solidFill>
                  <a:srgbClr val="5B72B7"/>
                </a:solidFill>
              </a:defRPr>
            </a:lvl1pPr>
            <a:lvl2pPr lvl="1" algn="ctr" rtl="0">
              <a:spcBef>
                <a:spcPts val="0"/>
              </a:spcBef>
              <a:spcAft>
                <a:spcPts val="0"/>
              </a:spcAft>
              <a:buClr>
                <a:srgbClr val="5B72B7"/>
              </a:buClr>
              <a:buSzPts val="1800"/>
              <a:buNone/>
              <a:defRPr sz="2400">
                <a:solidFill>
                  <a:srgbClr val="5B72B7"/>
                </a:solidFill>
              </a:defRPr>
            </a:lvl2pPr>
            <a:lvl3pPr lvl="2" algn="ctr" rtl="0">
              <a:spcBef>
                <a:spcPts val="0"/>
              </a:spcBef>
              <a:spcAft>
                <a:spcPts val="0"/>
              </a:spcAft>
              <a:buClr>
                <a:srgbClr val="5B72B7"/>
              </a:buClr>
              <a:buSzPts val="1800"/>
              <a:buNone/>
              <a:defRPr sz="2400">
                <a:solidFill>
                  <a:srgbClr val="5B72B7"/>
                </a:solidFill>
              </a:defRPr>
            </a:lvl3pPr>
            <a:lvl4pPr lvl="3" algn="ctr" rtl="0">
              <a:spcBef>
                <a:spcPts val="0"/>
              </a:spcBef>
              <a:spcAft>
                <a:spcPts val="0"/>
              </a:spcAft>
              <a:buClr>
                <a:srgbClr val="5B72B7"/>
              </a:buClr>
              <a:buSzPts val="1800"/>
              <a:buNone/>
              <a:defRPr sz="2400">
                <a:solidFill>
                  <a:srgbClr val="5B72B7"/>
                </a:solidFill>
              </a:defRPr>
            </a:lvl4pPr>
            <a:lvl5pPr lvl="4" algn="ctr" rtl="0">
              <a:spcBef>
                <a:spcPts val="0"/>
              </a:spcBef>
              <a:spcAft>
                <a:spcPts val="0"/>
              </a:spcAft>
              <a:buClr>
                <a:srgbClr val="5B72B7"/>
              </a:buClr>
              <a:buSzPts val="1800"/>
              <a:buNone/>
              <a:defRPr sz="2400">
                <a:solidFill>
                  <a:srgbClr val="5B72B7"/>
                </a:solidFill>
              </a:defRPr>
            </a:lvl5pPr>
            <a:lvl6pPr lvl="5" algn="ctr" rtl="0">
              <a:spcBef>
                <a:spcPts val="0"/>
              </a:spcBef>
              <a:spcAft>
                <a:spcPts val="0"/>
              </a:spcAft>
              <a:buClr>
                <a:srgbClr val="5B72B7"/>
              </a:buClr>
              <a:buSzPts val="1800"/>
              <a:buNone/>
              <a:defRPr sz="2400">
                <a:solidFill>
                  <a:srgbClr val="5B72B7"/>
                </a:solidFill>
              </a:defRPr>
            </a:lvl6pPr>
            <a:lvl7pPr lvl="6" algn="ctr" rtl="0">
              <a:spcBef>
                <a:spcPts val="0"/>
              </a:spcBef>
              <a:spcAft>
                <a:spcPts val="0"/>
              </a:spcAft>
              <a:buClr>
                <a:srgbClr val="5B72B7"/>
              </a:buClr>
              <a:buSzPts val="1800"/>
              <a:buNone/>
              <a:defRPr sz="2400">
                <a:solidFill>
                  <a:srgbClr val="5B72B7"/>
                </a:solidFill>
              </a:defRPr>
            </a:lvl7pPr>
            <a:lvl8pPr lvl="7" algn="ctr" rtl="0">
              <a:spcBef>
                <a:spcPts val="0"/>
              </a:spcBef>
              <a:spcAft>
                <a:spcPts val="0"/>
              </a:spcAft>
              <a:buClr>
                <a:srgbClr val="5B72B7"/>
              </a:buClr>
              <a:buSzPts val="1800"/>
              <a:buNone/>
              <a:defRPr sz="2400">
                <a:solidFill>
                  <a:srgbClr val="5B72B7"/>
                </a:solidFill>
              </a:defRPr>
            </a:lvl8pPr>
            <a:lvl9pPr lvl="8" algn="ctr" rtl="0">
              <a:spcBef>
                <a:spcPts val="0"/>
              </a:spcBef>
              <a:spcAft>
                <a:spcPts val="0"/>
              </a:spcAft>
              <a:buClr>
                <a:srgbClr val="5B72B7"/>
              </a:buClr>
              <a:buSzPts val="1800"/>
              <a:buNone/>
              <a:defRPr sz="2400">
                <a:solidFill>
                  <a:srgbClr val="5B72B7"/>
                </a:solidFill>
              </a:defRPr>
            </a:lvl9pPr>
          </a:lstStyle>
          <a:p>
            <a:endParaRPr/>
          </a:p>
        </p:txBody>
      </p:sp>
      <p:sp>
        <p:nvSpPr>
          <p:cNvPr id="78" name="Google Shape;78;p16"/>
          <p:cNvSpPr txBox="1">
            <a:spLocks noGrp="1"/>
          </p:cNvSpPr>
          <p:nvPr>
            <p:ph type="subTitle" idx="1"/>
          </p:nvPr>
        </p:nvSpPr>
        <p:spPr>
          <a:xfrm>
            <a:off x="3226600" y="5467367"/>
            <a:ext cx="57388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79" name="Google Shape;79;p16"/>
          <p:cNvSpPr txBox="1">
            <a:spLocks noGrp="1"/>
          </p:cNvSpPr>
          <p:nvPr>
            <p:ph type="subTitle" idx="2"/>
          </p:nvPr>
        </p:nvSpPr>
        <p:spPr>
          <a:xfrm>
            <a:off x="3226600" y="2148100"/>
            <a:ext cx="57388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solidFill>
                  <a:srgbClr val="F9E9D9"/>
                </a:solidFill>
              </a:defRPr>
            </a:lvl1pPr>
            <a:lvl2pPr lvl="1" algn="ctr" rtl="0">
              <a:lnSpc>
                <a:spcPct val="100000"/>
              </a:lnSpc>
              <a:spcBef>
                <a:spcPts val="2133"/>
              </a:spcBef>
              <a:spcAft>
                <a:spcPts val="0"/>
              </a:spcAft>
              <a:buNone/>
              <a:defRPr>
                <a:solidFill>
                  <a:srgbClr val="F9E9D9"/>
                </a:solidFill>
              </a:defRPr>
            </a:lvl2pPr>
            <a:lvl3pPr lvl="2" algn="ctr" rtl="0">
              <a:lnSpc>
                <a:spcPct val="100000"/>
              </a:lnSpc>
              <a:spcBef>
                <a:spcPts val="2133"/>
              </a:spcBef>
              <a:spcAft>
                <a:spcPts val="0"/>
              </a:spcAft>
              <a:buNone/>
              <a:defRPr>
                <a:solidFill>
                  <a:srgbClr val="F9E9D9"/>
                </a:solidFill>
              </a:defRPr>
            </a:lvl3pPr>
            <a:lvl4pPr lvl="3" algn="ctr" rtl="0">
              <a:lnSpc>
                <a:spcPct val="100000"/>
              </a:lnSpc>
              <a:spcBef>
                <a:spcPts val="2133"/>
              </a:spcBef>
              <a:spcAft>
                <a:spcPts val="0"/>
              </a:spcAft>
              <a:buNone/>
              <a:defRPr>
                <a:solidFill>
                  <a:srgbClr val="F9E9D9"/>
                </a:solidFill>
              </a:defRPr>
            </a:lvl4pPr>
            <a:lvl5pPr lvl="4" algn="ctr" rtl="0">
              <a:lnSpc>
                <a:spcPct val="100000"/>
              </a:lnSpc>
              <a:spcBef>
                <a:spcPts val="2133"/>
              </a:spcBef>
              <a:spcAft>
                <a:spcPts val="0"/>
              </a:spcAft>
              <a:buNone/>
              <a:defRPr>
                <a:solidFill>
                  <a:srgbClr val="F9E9D9"/>
                </a:solidFill>
              </a:defRPr>
            </a:lvl5pPr>
            <a:lvl6pPr lvl="5" algn="ctr" rtl="0">
              <a:lnSpc>
                <a:spcPct val="100000"/>
              </a:lnSpc>
              <a:spcBef>
                <a:spcPts val="2133"/>
              </a:spcBef>
              <a:spcAft>
                <a:spcPts val="0"/>
              </a:spcAft>
              <a:buNone/>
              <a:defRPr>
                <a:solidFill>
                  <a:srgbClr val="F9E9D9"/>
                </a:solidFill>
              </a:defRPr>
            </a:lvl6pPr>
            <a:lvl7pPr lvl="6" algn="ctr" rtl="0">
              <a:lnSpc>
                <a:spcPct val="100000"/>
              </a:lnSpc>
              <a:spcBef>
                <a:spcPts val="2133"/>
              </a:spcBef>
              <a:spcAft>
                <a:spcPts val="0"/>
              </a:spcAft>
              <a:buNone/>
              <a:defRPr>
                <a:solidFill>
                  <a:srgbClr val="F9E9D9"/>
                </a:solidFill>
              </a:defRPr>
            </a:lvl7pPr>
            <a:lvl8pPr lvl="7" algn="ctr" rtl="0">
              <a:lnSpc>
                <a:spcPct val="100000"/>
              </a:lnSpc>
              <a:spcBef>
                <a:spcPts val="2133"/>
              </a:spcBef>
              <a:spcAft>
                <a:spcPts val="0"/>
              </a:spcAft>
              <a:buNone/>
              <a:defRPr>
                <a:solidFill>
                  <a:srgbClr val="F9E9D9"/>
                </a:solidFill>
              </a:defRPr>
            </a:lvl8pPr>
            <a:lvl9pPr lvl="8" algn="ctr" rtl="0">
              <a:lnSpc>
                <a:spcPct val="100000"/>
              </a:lnSpc>
              <a:spcBef>
                <a:spcPts val="2133"/>
              </a:spcBef>
              <a:spcAft>
                <a:spcPts val="2133"/>
              </a:spcAft>
              <a:buNone/>
              <a:defRPr>
                <a:solidFill>
                  <a:srgbClr val="F9E9D9"/>
                </a:solidFill>
              </a:defRPr>
            </a:lvl9pPr>
          </a:lstStyle>
          <a:p>
            <a:endParaRPr/>
          </a:p>
        </p:txBody>
      </p:sp>
    </p:spTree>
    <p:extLst>
      <p:ext uri="{BB962C8B-B14F-4D97-AF65-F5344CB8AC3E}">
        <p14:creationId xmlns:p14="http://schemas.microsoft.com/office/powerpoint/2010/main" val="13608286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HANKS">
  <p:cSld name="THANKS">
    <p:bg>
      <p:bgPr>
        <a:blipFill>
          <a:blip r:embed="rId2">
            <a:alphaModFix/>
          </a:blip>
          <a:stretch>
            <a:fillRect/>
          </a:stretch>
        </a:blipFill>
        <a:effectLst/>
      </p:bgPr>
    </p:bg>
    <p:spTree>
      <p:nvGrpSpPr>
        <p:cNvPr id="1" name="Shape 80"/>
        <p:cNvGrpSpPr/>
        <p:nvPr/>
      </p:nvGrpSpPr>
      <p:grpSpPr>
        <a:xfrm>
          <a:off x="0" y="0"/>
          <a:ext cx="0" cy="0"/>
          <a:chOff x="0" y="0"/>
          <a:chExt cx="0" cy="0"/>
        </a:xfrm>
      </p:grpSpPr>
      <p:sp>
        <p:nvSpPr>
          <p:cNvPr id="81" name="Google Shape;81;p17"/>
          <p:cNvSpPr txBox="1">
            <a:spLocks noGrp="1"/>
          </p:cNvSpPr>
          <p:nvPr>
            <p:ph type="subTitle" idx="1"/>
          </p:nvPr>
        </p:nvSpPr>
        <p:spPr>
          <a:xfrm>
            <a:off x="4154027" y="3249424"/>
            <a:ext cx="3884000" cy="815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None/>
              <a:defRPr sz="1867">
                <a:solidFill>
                  <a:srgbClr val="F9E9D9"/>
                </a:solidFill>
              </a:defRPr>
            </a:lvl1pPr>
            <a:lvl2pPr lvl="1"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2pPr>
            <a:lvl3pPr lvl="2"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3pPr>
            <a:lvl4pPr lvl="3"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4pPr>
            <a:lvl5pPr lvl="4"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5pPr>
            <a:lvl6pPr lvl="5"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6pPr>
            <a:lvl7pPr lvl="6"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7pPr>
            <a:lvl8pPr lvl="7" algn="ctr" rtl="0">
              <a:lnSpc>
                <a:spcPct val="100000"/>
              </a:lnSpc>
              <a:spcBef>
                <a:spcPts val="2133"/>
              </a:spcBef>
              <a:spcAft>
                <a:spcPts val="0"/>
              </a:spcAft>
              <a:buNone/>
              <a:defRPr sz="2133">
                <a:solidFill>
                  <a:srgbClr val="F9E9D9"/>
                </a:solidFill>
                <a:latin typeface="Passion One"/>
                <a:ea typeface="Passion One"/>
                <a:cs typeface="Passion One"/>
                <a:sym typeface="Passion One"/>
              </a:defRPr>
            </a:lvl8pPr>
            <a:lvl9pPr lvl="8" algn="ctr" rtl="0">
              <a:lnSpc>
                <a:spcPct val="100000"/>
              </a:lnSpc>
              <a:spcBef>
                <a:spcPts val="2133"/>
              </a:spcBef>
              <a:spcAft>
                <a:spcPts val="2133"/>
              </a:spcAft>
              <a:buNone/>
              <a:defRPr sz="2133">
                <a:solidFill>
                  <a:srgbClr val="F9E9D9"/>
                </a:solidFill>
                <a:latin typeface="Passion One"/>
                <a:ea typeface="Passion One"/>
                <a:cs typeface="Passion One"/>
                <a:sym typeface="Passion One"/>
              </a:defRPr>
            </a:lvl9pPr>
          </a:lstStyle>
          <a:p>
            <a:endParaRPr/>
          </a:p>
        </p:txBody>
      </p:sp>
      <p:sp>
        <p:nvSpPr>
          <p:cNvPr id="82" name="Google Shape;82;p17"/>
          <p:cNvSpPr txBox="1">
            <a:spLocks noGrp="1"/>
          </p:cNvSpPr>
          <p:nvPr>
            <p:ph type="ctrTitle"/>
          </p:nvPr>
        </p:nvSpPr>
        <p:spPr>
          <a:xfrm>
            <a:off x="574633" y="2321833"/>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Clr>
                <a:srgbClr val="F9E9D9"/>
              </a:buClr>
              <a:buSzPts val="3600"/>
              <a:buNone/>
              <a:defRPr sz="4800">
                <a:solidFill>
                  <a:srgbClr val="F9E9D9"/>
                </a:solidFill>
              </a:defRPr>
            </a:lvl1pPr>
            <a:lvl2pPr lvl="1" algn="ctr" rtl="0">
              <a:spcBef>
                <a:spcPts val="0"/>
              </a:spcBef>
              <a:spcAft>
                <a:spcPts val="0"/>
              </a:spcAft>
              <a:buClr>
                <a:srgbClr val="F9E9D9"/>
              </a:buClr>
              <a:buSzPts val="3600"/>
              <a:buNone/>
              <a:defRPr sz="4800">
                <a:solidFill>
                  <a:srgbClr val="F9E9D9"/>
                </a:solidFill>
              </a:defRPr>
            </a:lvl2pPr>
            <a:lvl3pPr lvl="2" algn="ctr" rtl="0">
              <a:spcBef>
                <a:spcPts val="0"/>
              </a:spcBef>
              <a:spcAft>
                <a:spcPts val="0"/>
              </a:spcAft>
              <a:buClr>
                <a:srgbClr val="F9E9D9"/>
              </a:buClr>
              <a:buSzPts val="3600"/>
              <a:buNone/>
              <a:defRPr sz="4800">
                <a:solidFill>
                  <a:srgbClr val="F9E9D9"/>
                </a:solidFill>
              </a:defRPr>
            </a:lvl3pPr>
            <a:lvl4pPr lvl="3" algn="ctr" rtl="0">
              <a:spcBef>
                <a:spcPts val="0"/>
              </a:spcBef>
              <a:spcAft>
                <a:spcPts val="0"/>
              </a:spcAft>
              <a:buClr>
                <a:srgbClr val="F9E9D9"/>
              </a:buClr>
              <a:buSzPts val="3600"/>
              <a:buNone/>
              <a:defRPr sz="4800">
                <a:solidFill>
                  <a:srgbClr val="F9E9D9"/>
                </a:solidFill>
              </a:defRPr>
            </a:lvl4pPr>
            <a:lvl5pPr lvl="4" algn="ctr" rtl="0">
              <a:spcBef>
                <a:spcPts val="0"/>
              </a:spcBef>
              <a:spcAft>
                <a:spcPts val="0"/>
              </a:spcAft>
              <a:buClr>
                <a:srgbClr val="F9E9D9"/>
              </a:buClr>
              <a:buSzPts val="3600"/>
              <a:buNone/>
              <a:defRPr sz="4800">
                <a:solidFill>
                  <a:srgbClr val="F9E9D9"/>
                </a:solidFill>
              </a:defRPr>
            </a:lvl5pPr>
            <a:lvl6pPr lvl="5" algn="ctr" rtl="0">
              <a:spcBef>
                <a:spcPts val="0"/>
              </a:spcBef>
              <a:spcAft>
                <a:spcPts val="0"/>
              </a:spcAft>
              <a:buClr>
                <a:srgbClr val="F9E9D9"/>
              </a:buClr>
              <a:buSzPts val="3600"/>
              <a:buNone/>
              <a:defRPr sz="4800">
                <a:solidFill>
                  <a:srgbClr val="F9E9D9"/>
                </a:solidFill>
              </a:defRPr>
            </a:lvl6pPr>
            <a:lvl7pPr lvl="6" algn="ctr" rtl="0">
              <a:spcBef>
                <a:spcPts val="0"/>
              </a:spcBef>
              <a:spcAft>
                <a:spcPts val="0"/>
              </a:spcAft>
              <a:buClr>
                <a:srgbClr val="F9E9D9"/>
              </a:buClr>
              <a:buSzPts val="3600"/>
              <a:buNone/>
              <a:defRPr sz="4800">
                <a:solidFill>
                  <a:srgbClr val="F9E9D9"/>
                </a:solidFill>
              </a:defRPr>
            </a:lvl7pPr>
            <a:lvl8pPr lvl="7" algn="ctr" rtl="0">
              <a:spcBef>
                <a:spcPts val="0"/>
              </a:spcBef>
              <a:spcAft>
                <a:spcPts val="0"/>
              </a:spcAft>
              <a:buClr>
                <a:srgbClr val="F9E9D9"/>
              </a:buClr>
              <a:buSzPts val="3600"/>
              <a:buNone/>
              <a:defRPr sz="4800">
                <a:solidFill>
                  <a:srgbClr val="F9E9D9"/>
                </a:solidFill>
              </a:defRPr>
            </a:lvl8pPr>
            <a:lvl9pPr lvl="8" algn="ctr" rtl="0">
              <a:spcBef>
                <a:spcPts val="0"/>
              </a:spcBef>
              <a:spcAft>
                <a:spcPts val="0"/>
              </a:spcAft>
              <a:buClr>
                <a:srgbClr val="F9E9D9"/>
              </a:buClr>
              <a:buSzPts val="3600"/>
              <a:buNone/>
              <a:defRPr sz="4800">
                <a:solidFill>
                  <a:srgbClr val="F9E9D9"/>
                </a:solidFill>
              </a:defRPr>
            </a:lvl9pPr>
          </a:lstStyle>
          <a:p>
            <a:endParaRPr/>
          </a:p>
        </p:txBody>
      </p:sp>
    </p:spTree>
    <p:extLst>
      <p:ext uri="{BB962C8B-B14F-4D97-AF65-F5344CB8AC3E}">
        <p14:creationId xmlns:p14="http://schemas.microsoft.com/office/powerpoint/2010/main" val="6584550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 TEXT 5">
  <p:cSld name="TITLE + TEXT 5">
    <p:bg>
      <p:bgPr>
        <a:blipFill>
          <a:blip r:embed="rId2">
            <a:alphaModFix/>
          </a:blip>
          <a:stretch>
            <a:fillRect/>
          </a:stretch>
        </a:blipFill>
        <a:effectLst/>
      </p:bgPr>
    </p:bg>
    <p:spTree>
      <p:nvGrpSpPr>
        <p:cNvPr id="1" name="Shape 83"/>
        <p:cNvGrpSpPr/>
        <p:nvPr/>
      </p:nvGrpSpPr>
      <p:grpSpPr>
        <a:xfrm>
          <a:off x="0" y="0"/>
          <a:ext cx="0" cy="0"/>
          <a:chOff x="0" y="0"/>
          <a:chExt cx="0" cy="0"/>
        </a:xfrm>
      </p:grpSpPr>
      <p:sp>
        <p:nvSpPr>
          <p:cNvPr id="84" name="Google Shape;84;p18"/>
          <p:cNvSpPr txBox="1">
            <a:spLocks noGrp="1"/>
          </p:cNvSpPr>
          <p:nvPr>
            <p:ph type="subTitle" idx="1"/>
          </p:nvPr>
        </p:nvSpPr>
        <p:spPr>
          <a:xfrm>
            <a:off x="3226600" y="2868133"/>
            <a:ext cx="5738800" cy="770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vl1pPr>
            <a:lvl2pPr lvl="1" algn="ctr" rtl="0">
              <a:lnSpc>
                <a:spcPct val="100000"/>
              </a:lnSpc>
              <a:spcBef>
                <a:spcPts val="2133"/>
              </a:spcBef>
              <a:spcAft>
                <a:spcPts val="0"/>
              </a:spcAft>
              <a:buNone/>
              <a:defRPr/>
            </a:lvl2pPr>
            <a:lvl3pPr lvl="2" algn="ctr" rtl="0">
              <a:lnSpc>
                <a:spcPct val="100000"/>
              </a:lnSpc>
              <a:spcBef>
                <a:spcPts val="2133"/>
              </a:spcBef>
              <a:spcAft>
                <a:spcPts val="0"/>
              </a:spcAft>
              <a:buNone/>
              <a:defRPr/>
            </a:lvl3pPr>
            <a:lvl4pPr lvl="3" algn="ctr" rtl="0">
              <a:lnSpc>
                <a:spcPct val="100000"/>
              </a:lnSpc>
              <a:spcBef>
                <a:spcPts val="2133"/>
              </a:spcBef>
              <a:spcAft>
                <a:spcPts val="0"/>
              </a:spcAft>
              <a:buNone/>
              <a:defRPr/>
            </a:lvl4pPr>
            <a:lvl5pPr lvl="4" algn="ctr" rtl="0">
              <a:lnSpc>
                <a:spcPct val="100000"/>
              </a:lnSpc>
              <a:spcBef>
                <a:spcPts val="2133"/>
              </a:spcBef>
              <a:spcAft>
                <a:spcPts val="0"/>
              </a:spcAft>
              <a:buNone/>
              <a:defRPr/>
            </a:lvl5pPr>
            <a:lvl6pPr lvl="5" algn="ctr" rtl="0">
              <a:lnSpc>
                <a:spcPct val="100000"/>
              </a:lnSpc>
              <a:spcBef>
                <a:spcPts val="2133"/>
              </a:spcBef>
              <a:spcAft>
                <a:spcPts val="0"/>
              </a:spcAft>
              <a:buNone/>
              <a:defRPr/>
            </a:lvl6pPr>
            <a:lvl7pPr lvl="6" algn="ctr" rtl="0">
              <a:lnSpc>
                <a:spcPct val="100000"/>
              </a:lnSpc>
              <a:spcBef>
                <a:spcPts val="2133"/>
              </a:spcBef>
              <a:spcAft>
                <a:spcPts val="0"/>
              </a:spcAft>
              <a:buNone/>
              <a:defRPr/>
            </a:lvl7pPr>
            <a:lvl8pPr lvl="7" algn="ctr" rtl="0">
              <a:lnSpc>
                <a:spcPct val="100000"/>
              </a:lnSpc>
              <a:spcBef>
                <a:spcPts val="2133"/>
              </a:spcBef>
              <a:spcAft>
                <a:spcPts val="0"/>
              </a:spcAft>
              <a:buNone/>
              <a:defRPr/>
            </a:lvl8pPr>
            <a:lvl9pPr lvl="8" algn="ctr" rtl="0">
              <a:lnSpc>
                <a:spcPct val="100000"/>
              </a:lnSpc>
              <a:spcBef>
                <a:spcPts val="2133"/>
              </a:spcBef>
              <a:spcAft>
                <a:spcPts val="2133"/>
              </a:spcAft>
              <a:buNone/>
              <a:defRPr/>
            </a:lvl9pPr>
          </a:lstStyle>
          <a:p>
            <a:endParaRPr/>
          </a:p>
        </p:txBody>
      </p:sp>
      <p:sp>
        <p:nvSpPr>
          <p:cNvPr id="85" name="Google Shape;85;p18"/>
          <p:cNvSpPr txBox="1">
            <a:spLocks noGrp="1"/>
          </p:cNvSpPr>
          <p:nvPr>
            <p:ph type="ctrTitle"/>
          </p:nvPr>
        </p:nvSpPr>
        <p:spPr>
          <a:xfrm>
            <a:off x="574633" y="1095981"/>
            <a:ext cx="11042800" cy="77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Tree>
    <p:extLst>
      <p:ext uri="{BB962C8B-B14F-4D97-AF65-F5344CB8AC3E}">
        <p14:creationId xmlns:p14="http://schemas.microsoft.com/office/powerpoint/2010/main" val="29268885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 TEXT 6">
  <p:cSld name="TITLE + TEXT 6">
    <p:bg>
      <p:bgPr>
        <a:blipFill>
          <a:blip r:embed="rId2">
            <a:alphaModFix/>
          </a:blip>
          <a:stretch>
            <a:fillRect/>
          </a:stretch>
        </a:blipFill>
        <a:effectLst/>
      </p:bgPr>
    </p:bg>
    <p:spTree>
      <p:nvGrpSpPr>
        <p:cNvPr id="1" name="Shape 86"/>
        <p:cNvGrpSpPr/>
        <p:nvPr/>
      </p:nvGrpSpPr>
      <p:grpSpPr>
        <a:xfrm>
          <a:off x="0" y="0"/>
          <a:ext cx="0" cy="0"/>
          <a:chOff x="0" y="0"/>
          <a:chExt cx="0" cy="0"/>
        </a:xfrm>
      </p:grpSpPr>
      <p:sp>
        <p:nvSpPr>
          <p:cNvPr id="87" name="Google Shape;87;p19"/>
          <p:cNvSpPr txBox="1">
            <a:spLocks noGrp="1"/>
          </p:cNvSpPr>
          <p:nvPr>
            <p:ph type="subTitle" idx="1"/>
          </p:nvPr>
        </p:nvSpPr>
        <p:spPr>
          <a:xfrm>
            <a:off x="4323733" y="3473867"/>
            <a:ext cx="4895200" cy="77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a:solidFill>
                  <a:srgbClr val="F9E9D9"/>
                </a:solidFill>
              </a:defRPr>
            </a:lvl1pPr>
            <a:lvl2pPr lvl="1" rtl="0">
              <a:lnSpc>
                <a:spcPct val="100000"/>
              </a:lnSpc>
              <a:spcBef>
                <a:spcPts val="2133"/>
              </a:spcBef>
              <a:spcAft>
                <a:spcPts val="0"/>
              </a:spcAft>
              <a:buNone/>
              <a:defRPr>
                <a:solidFill>
                  <a:srgbClr val="F9E9D9"/>
                </a:solidFill>
              </a:defRPr>
            </a:lvl2pPr>
            <a:lvl3pPr lvl="2" rtl="0">
              <a:lnSpc>
                <a:spcPct val="100000"/>
              </a:lnSpc>
              <a:spcBef>
                <a:spcPts val="2133"/>
              </a:spcBef>
              <a:spcAft>
                <a:spcPts val="0"/>
              </a:spcAft>
              <a:buNone/>
              <a:defRPr>
                <a:solidFill>
                  <a:srgbClr val="F9E9D9"/>
                </a:solidFill>
              </a:defRPr>
            </a:lvl3pPr>
            <a:lvl4pPr lvl="3" rtl="0">
              <a:lnSpc>
                <a:spcPct val="100000"/>
              </a:lnSpc>
              <a:spcBef>
                <a:spcPts val="2133"/>
              </a:spcBef>
              <a:spcAft>
                <a:spcPts val="0"/>
              </a:spcAft>
              <a:buNone/>
              <a:defRPr>
                <a:solidFill>
                  <a:srgbClr val="F9E9D9"/>
                </a:solidFill>
              </a:defRPr>
            </a:lvl4pPr>
            <a:lvl5pPr lvl="4" rtl="0">
              <a:lnSpc>
                <a:spcPct val="100000"/>
              </a:lnSpc>
              <a:spcBef>
                <a:spcPts val="2133"/>
              </a:spcBef>
              <a:spcAft>
                <a:spcPts val="0"/>
              </a:spcAft>
              <a:buNone/>
              <a:defRPr>
                <a:solidFill>
                  <a:srgbClr val="F9E9D9"/>
                </a:solidFill>
              </a:defRPr>
            </a:lvl5pPr>
            <a:lvl6pPr lvl="5" rtl="0">
              <a:lnSpc>
                <a:spcPct val="100000"/>
              </a:lnSpc>
              <a:spcBef>
                <a:spcPts val="2133"/>
              </a:spcBef>
              <a:spcAft>
                <a:spcPts val="0"/>
              </a:spcAft>
              <a:buNone/>
              <a:defRPr>
                <a:solidFill>
                  <a:srgbClr val="F9E9D9"/>
                </a:solidFill>
              </a:defRPr>
            </a:lvl6pPr>
            <a:lvl7pPr lvl="6" rtl="0">
              <a:lnSpc>
                <a:spcPct val="100000"/>
              </a:lnSpc>
              <a:spcBef>
                <a:spcPts val="2133"/>
              </a:spcBef>
              <a:spcAft>
                <a:spcPts val="0"/>
              </a:spcAft>
              <a:buNone/>
              <a:defRPr>
                <a:solidFill>
                  <a:srgbClr val="F9E9D9"/>
                </a:solidFill>
              </a:defRPr>
            </a:lvl7pPr>
            <a:lvl8pPr lvl="7" rtl="0">
              <a:lnSpc>
                <a:spcPct val="100000"/>
              </a:lnSpc>
              <a:spcBef>
                <a:spcPts val="2133"/>
              </a:spcBef>
              <a:spcAft>
                <a:spcPts val="0"/>
              </a:spcAft>
              <a:buNone/>
              <a:defRPr>
                <a:solidFill>
                  <a:srgbClr val="F9E9D9"/>
                </a:solidFill>
              </a:defRPr>
            </a:lvl8pPr>
            <a:lvl9pPr lvl="8" rtl="0">
              <a:lnSpc>
                <a:spcPct val="100000"/>
              </a:lnSpc>
              <a:spcBef>
                <a:spcPts val="2133"/>
              </a:spcBef>
              <a:spcAft>
                <a:spcPts val="2133"/>
              </a:spcAft>
              <a:buNone/>
              <a:defRPr>
                <a:solidFill>
                  <a:srgbClr val="F9E9D9"/>
                </a:solidFill>
              </a:defRPr>
            </a:lvl9pPr>
          </a:lstStyle>
          <a:p>
            <a:endParaRPr/>
          </a:p>
        </p:txBody>
      </p:sp>
      <p:sp>
        <p:nvSpPr>
          <p:cNvPr id="88" name="Google Shape;88;p19"/>
          <p:cNvSpPr txBox="1">
            <a:spLocks noGrp="1"/>
          </p:cNvSpPr>
          <p:nvPr>
            <p:ph type="ctrTitle"/>
          </p:nvPr>
        </p:nvSpPr>
        <p:spPr>
          <a:xfrm>
            <a:off x="4323733" y="2783467"/>
            <a:ext cx="60812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9E9D9"/>
              </a:buClr>
              <a:buSzPts val="2400"/>
              <a:buNone/>
              <a:defRPr sz="3200">
                <a:solidFill>
                  <a:srgbClr val="F9E9D9"/>
                </a:solidFill>
              </a:defRPr>
            </a:lvl1pPr>
            <a:lvl2pPr lvl="1" rtl="0">
              <a:spcBef>
                <a:spcPts val="0"/>
              </a:spcBef>
              <a:spcAft>
                <a:spcPts val="0"/>
              </a:spcAft>
              <a:buClr>
                <a:srgbClr val="F9E9D9"/>
              </a:buClr>
              <a:buSzPts val="1800"/>
              <a:buNone/>
              <a:defRPr sz="2400">
                <a:solidFill>
                  <a:srgbClr val="F9E9D9"/>
                </a:solidFill>
              </a:defRPr>
            </a:lvl2pPr>
            <a:lvl3pPr lvl="2" rtl="0">
              <a:spcBef>
                <a:spcPts val="0"/>
              </a:spcBef>
              <a:spcAft>
                <a:spcPts val="0"/>
              </a:spcAft>
              <a:buClr>
                <a:srgbClr val="F9E9D9"/>
              </a:buClr>
              <a:buSzPts val="1800"/>
              <a:buNone/>
              <a:defRPr sz="2400">
                <a:solidFill>
                  <a:srgbClr val="F9E9D9"/>
                </a:solidFill>
              </a:defRPr>
            </a:lvl3pPr>
            <a:lvl4pPr lvl="3" rtl="0">
              <a:spcBef>
                <a:spcPts val="0"/>
              </a:spcBef>
              <a:spcAft>
                <a:spcPts val="0"/>
              </a:spcAft>
              <a:buClr>
                <a:srgbClr val="F9E9D9"/>
              </a:buClr>
              <a:buSzPts val="1800"/>
              <a:buNone/>
              <a:defRPr sz="2400">
                <a:solidFill>
                  <a:srgbClr val="F9E9D9"/>
                </a:solidFill>
              </a:defRPr>
            </a:lvl4pPr>
            <a:lvl5pPr lvl="4" rtl="0">
              <a:spcBef>
                <a:spcPts val="0"/>
              </a:spcBef>
              <a:spcAft>
                <a:spcPts val="0"/>
              </a:spcAft>
              <a:buClr>
                <a:srgbClr val="F9E9D9"/>
              </a:buClr>
              <a:buSzPts val="1800"/>
              <a:buNone/>
              <a:defRPr sz="2400">
                <a:solidFill>
                  <a:srgbClr val="F9E9D9"/>
                </a:solidFill>
              </a:defRPr>
            </a:lvl5pPr>
            <a:lvl6pPr lvl="5" rtl="0">
              <a:spcBef>
                <a:spcPts val="0"/>
              </a:spcBef>
              <a:spcAft>
                <a:spcPts val="0"/>
              </a:spcAft>
              <a:buClr>
                <a:srgbClr val="F9E9D9"/>
              </a:buClr>
              <a:buSzPts val="1800"/>
              <a:buNone/>
              <a:defRPr sz="2400">
                <a:solidFill>
                  <a:srgbClr val="F9E9D9"/>
                </a:solidFill>
              </a:defRPr>
            </a:lvl6pPr>
            <a:lvl7pPr lvl="6" rtl="0">
              <a:spcBef>
                <a:spcPts val="0"/>
              </a:spcBef>
              <a:spcAft>
                <a:spcPts val="0"/>
              </a:spcAft>
              <a:buClr>
                <a:srgbClr val="F9E9D9"/>
              </a:buClr>
              <a:buSzPts val="1800"/>
              <a:buNone/>
              <a:defRPr sz="2400">
                <a:solidFill>
                  <a:srgbClr val="F9E9D9"/>
                </a:solidFill>
              </a:defRPr>
            </a:lvl7pPr>
            <a:lvl8pPr lvl="7" rtl="0">
              <a:spcBef>
                <a:spcPts val="0"/>
              </a:spcBef>
              <a:spcAft>
                <a:spcPts val="0"/>
              </a:spcAft>
              <a:buClr>
                <a:srgbClr val="F9E9D9"/>
              </a:buClr>
              <a:buSzPts val="1800"/>
              <a:buNone/>
              <a:defRPr sz="2400">
                <a:solidFill>
                  <a:srgbClr val="F9E9D9"/>
                </a:solidFill>
              </a:defRPr>
            </a:lvl8pPr>
            <a:lvl9pPr lvl="8" rtl="0">
              <a:spcBef>
                <a:spcPts val="0"/>
              </a:spcBef>
              <a:spcAft>
                <a:spcPts val="0"/>
              </a:spcAft>
              <a:buClr>
                <a:srgbClr val="F9E9D9"/>
              </a:buClr>
              <a:buSzPts val="1800"/>
              <a:buNone/>
              <a:defRPr sz="2400">
                <a:solidFill>
                  <a:srgbClr val="F9E9D9"/>
                </a:solidFill>
              </a:defRPr>
            </a:lvl9pPr>
          </a:lstStyle>
          <a:p>
            <a:endParaRPr/>
          </a:p>
        </p:txBody>
      </p:sp>
    </p:spTree>
    <p:extLst>
      <p:ext uri="{BB962C8B-B14F-4D97-AF65-F5344CB8AC3E}">
        <p14:creationId xmlns:p14="http://schemas.microsoft.com/office/powerpoint/2010/main" val="4824048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89"/>
        <p:cNvGrpSpPr/>
        <p:nvPr/>
      </p:nvGrpSpPr>
      <p:grpSpPr>
        <a:xfrm>
          <a:off x="0" y="0"/>
          <a:ext cx="0" cy="0"/>
          <a:chOff x="0" y="0"/>
          <a:chExt cx="0" cy="0"/>
        </a:xfrm>
      </p:grpSpPr>
    </p:spTree>
    <p:extLst>
      <p:ext uri="{BB962C8B-B14F-4D97-AF65-F5344CB8AC3E}">
        <p14:creationId xmlns:p14="http://schemas.microsoft.com/office/powerpoint/2010/main" val="129267109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Opening slide">
  <p:cSld name="Opening slide">
    <p:spTree>
      <p:nvGrpSpPr>
        <p:cNvPr id="1" name="Shape 8"/>
        <p:cNvGrpSpPr/>
        <p:nvPr/>
      </p:nvGrpSpPr>
      <p:grpSpPr>
        <a:xfrm>
          <a:off x="0" y="0"/>
          <a:ext cx="0" cy="0"/>
          <a:chOff x="0" y="0"/>
          <a:chExt cx="0" cy="0"/>
        </a:xfrm>
      </p:grpSpPr>
      <p:cxnSp>
        <p:nvCxnSpPr>
          <p:cNvPr id="9" name="Google Shape;9;p2"/>
          <p:cNvCxnSpPr/>
          <p:nvPr/>
        </p:nvCxnSpPr>
        <p:spPr>
          <a:xfrm rot="10800000">
            <a:off x="6184464" y="1905467"/>
            <a:ext cx="0" cy="2361200"/>
          </a:xfrm>
          <a:prstGeom prst="straightConnector1">
            <a:avLst/>
          </a:prstGeom>
          <a:noFill/>
          <a:ln w="19050" cap="flat" cmpd="sng">
            <a:solidFill>
              <a:srgbClr val="FFFFFF"/>
            </a:solidFill>
            <a:prstDash val="solid"/>
            <a:round/>
            <a:headEnd type="none" w="med" len="med"/>
            <a:tailEnd type="none" w="med" len="med"/>
          </a:ln>
        </p:spPr>
      </p:cxnSp>
      <p:grpSp>
        <p:nvGrpSpPr>
          <p:cNvPr id="10" name="Google Shape;10;p2"/>
          <p:cNvGrpSpPr/>
          <p:nvPr/>
        </p:nvGrpSpPr>
        <p:grpSpPr>
          <a:xfrm>
            <a:off x="573822" y="813935"/>
            <a:ext cx="5689433" cy="5559115"/>
            <a:chOff x="430366" y="610451"/>
            <a:chExt cx="4267075" cy="4169336"/>
          </a:xfrm>
        </p:grpSpPr>
        <p:sp>
          <p:nvSpPr>
            <p:cNvPr id="11" name="Google Shape;11;p2"/>
            <p:cNvSpPr/>
            <p:nvPr/>
          </p:nvSpPr>
          <p:spPr>
            <a:xfrm flipH="1">
              <a:off x="4621241"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2;p2"/>
            <p:cNvSpPr/>
            <p:nvPr/>
          </p:nvSpPr>
          <p:spPr>
            <a:xfrm flipH="1">
              <a:off x="3783066"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3;p2"/>
            <p:cNvSpPr/>
            <p:nvPr/>
          </p:nvSpPr>
          <p:spPr>
            <a:xfrm flipH="1">
              <a:off x="2944891"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4;p2"/>
            <p:cNvSpPr/>
            <p:nvPr/>
          </p:nvSpPr>
          <p:spPr>
            <a:xfrm flipH="1">
              <a:off x="2106716"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5;p2"/>
            <p:cNvSpPr/>
            <p:nvPr/>
          </p:nvSpPr>
          <p:spPr>
            <a:xfrm flipH="1">
              <a:off x="1268541"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6;p2"/>
            <p:cNvSpPr/>
            <p:nvPr/>
          </p:nvSpPr>
          <p:spPr>
            <a:xfrm flipH="1">
              <a:off x="430366" y="610451"/>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7;p2"/>
            <p:cNvSpPr/>
            <p:nvPr/>
          </p:nvSpPr>
          <p:spPr>
            <a:xfrm flipH="1">
              <a:off x="3783066" y="1429102"/>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8;p2"/>
            <p:cNvSpPr/>
            <p:nvPr/>
          </p:nvSpPr>
          <p:spPr>
            <a:xfrm flipH="1">
              <a:off x="2944891" y="1429102"/>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9;p2"/>
            <p:cNvSpPr/>
            <p:nvPr/>
          </p:nvSpPr>
          <p:spPr>
            <a:xfrm flipH="1">
              <a:off x="2106716" y="1429102"/>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20;p2"/>
            <p:cNvSpPr/>
            <p:nvPr/>
          </p:nvSpPr>
          <p:spPr>
            <a:xfrm flipH="1">
              <a:off x="1268541" y="1429102"/>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21;p2"/>
            <p:cNvSpPr/>
            <p:nvPr/>
          </p:nvSpPr>
          <p:spPr>
            <a:xfrm flipH="1">
              <a:off x="430366" y="1429102"/>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22;p2"/>
            <p:cNvSpPr/>
            <p:nvPr/>
          </p:nvSpPr>
          <p:spPr>
            <a:xfrm flipH="1">
              <a:off x="3783066" y="2247723"/>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23;p2"/>
            <p:cNvSpPr/>
            <p:nvPr/>
          </p:nvSpPr>
          <p:spPr>
            <a:xfrm flipH="1">
              <a:off x="2944891" y="2247723"/>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24;p2"/>
            <p:cNvSpPr/>
            <p:nvPr/>
          </p:nvSpPr>
          <p:spPr>
            <a:xfrm flipH="1">
              <a:off x="2106716" y="2247723"/>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25;p2"/>
            <p:cNvSpPr/>
            <p:nvPr/>
          </p:nvSpPr>
          <p:spPr>
            <a:xfrm flipH="1">
              <a:off x="1268541" y="2247723"/>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26;p2"/>
            <p:cNvSpPr/>
            <p:nvPr/>
          </p:nvSpPr>
          <p:spPr>
            <a:xfrm flipH="1">
              <a:off x="430366" y="2247723"/>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27;p2"/>
            <p:cNvSpPr/>
            <p:nvPr/>
          </p:nvSpPr>
          <p:spPr>
            <a:xfrm flipH="1">
              <a:off x="3783066" y="3066344"/>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28;p2"/>
            <p:cNvSpPr/>
            <p:nvPr/>
          </p:nvSpPr>
          <p:spPr>
            <a:xfrm flipH="1">
              <a:off x="2106716" y="3066344"/>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29;p2"/>
            <p:cNvSpPr/>
            <p:nvPr/>
          </p:nvSpPr>
          <p:spPr>
            <a:xfrm flipH="1">
              <a:off x="1268541" y="3066344"/>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30;p2"/>
            <p:cNvSpPr/>
            <p:nvPr/>
          </p:nvSpPr>
          <p:spPr>
            <a:xfrm flipH="1">
              <a:off x="430366" y="3066344"/>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31;p2"/>
            <p:cNvSpPr/>
            <p:nvPr/>
          </p:nvSpPr>
          <p:spPr>
            <a:xfrm flipH="1">
              <a:off x="3783066" y="3884966"/>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32;p2"/>
            <p:cNvSpPr/>
            <p:nvPr/>
          </p:nvSpPr>
          <p:spPr>
            <a:xfrm flipH="1">
              <a:off x="1268541" y="3884966"/>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33;p2"/>
            <p:cNvSpPr/>
            <p:nvPr/>
          </p:nvSpPr>
          <p:spPr>
            <a:xfrm flipH="1">
              <a:off x="430366" y="3884966"/>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34;p2"/>
            <p:cNvSpPr/>
            <p:nvPr/>
          </p:nvSpPr>
          <p:spPr>
            <a:xfrm flipH="1">
              <a:off x="3783066" y="470358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35;p2"/>
            <p:cNvSpPr/>
            <p:nvPr/>
          </p:nvSpPr>
          <p:spPr>
            <a:xfrm flipH="1">
              <a:off x="2944891" y="470358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36;p2"/>
            <p:cNvSpPr/>
            <p:nvPr/>
          </p:nvSpPr>
          <p:spPr>
            <a:xfrm flipH="1">
              <a:off x="2106716" y="470358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37;p2"/>
            <p:cNvSpPr/>
            <p:nvPr/>
          </p:nvSpPr>
          <p:spPr>
            <a:xfrm flipH="1">
              <a:off x="1268541" y="470358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38;p2"/>
            <p:cNvSpPr/>
            <p:nvPr/>
          </p:nvSpPr>
          <p:spPr>
            <a:xfrm flipH="1">
              <a:off x="430366" y="470358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39;p2"/>
            <p:cNvSpPr/>
            <p:nvPr/>
          </p:nvSpPr>
          <p:spPr>
            <a:xfrm flipH="1">
              <a:off x="4621241" y="4703577"/>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40;p2"/>
            <p:cNvSpPr/>
            <p:nvPr/>
          </p:nvSpPr>
          <p:spPr>
            <a:xfrm flipH="1">
              <a:off x="4600241" y="3884966"/>
              <a:ext cx="76200" cy="762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sp>
        <p:nvSpPr>
          <p:cNvPr id="41" name="Google Shape;41;p2"/>
          <p:cNvSpPr txBox="1">
            <a:spLocks noGrp="1"/>
          </p:cNvSpPr>
          <p:nvPr>
            <p:ph type="ctrTitle"/>
          </p:nvPr>
        </p:nvSpPr>
        <p:spPr>
          <a:xfrm flipH="1">
            <a:off x="6713233" y="2974681"/>
            <a:ext cx="5516800" cy="11188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FFFFFF"/>
              </a:buClr>
              <a:buSzPts val="6000"/>
              <a:buNone/>
              <a:defRPr sz="8000" b="1">
                <a:solidFill>
                  <a:srgbClr val="FFFFFF"/>
                </a:solidFill>
              </a:defRPr>
            </a:lvl1pPr>
            <a:lvl2pPr lvl="1" rtl="0">
              <a:spcBef>
                <a:spcPts val="0"/>
              </a:spcBef>
              <a:spcAft>
                <a:spcPts val="0"/>
              </a:spcAft>
              <a:buClr>
                <a:srgbClr val="E06666"/>
              </a:buClr>
              <a:buSzPts val="6000"/>
              <a:buNone/>
              <a:defRPr sz="8000" b="1">
                <a:solidFill>
                  <a:srgbClr val="E06666"/>
                </a:solidFill>
              </a:defRPr>
            </a:lvl2pPr>
            <a:lvl3pPr lvl="2" rtl="0">
              <a:spcBef>
                <a:spcPts val="0"/>
              </a:spcBef>
              <a:spcAft>
                <a:spcPts val="0"/>
              </a:spcAft>
              <a:buClr>
                <a:srgbClr val="E06666"/>
              </a:buClr>
              <a:buSzPts val="6000"/>
              <a:buNone/>
              <a:defRPr sz="8000" b="1">
                <a:solidFill>
                  <a:srgbClr val="E06666"/>
                </a:solidFill>
              </a:defRPr>
            </a:lvl3pPr>
            <a:lvl4pPr lvl="3" rtl="0">
              <a:spcBef>
                <a:spcPts val="0"/>
              </a:spcBef>
              <a:spcAft>
                <a:spcPts val="0"/>
              </a:spcAft>
              <a:buClr>
                <a:srgbClr val="E06666"/>
              </a:buClr>
              <a:buSzPts val="6000"/>
              <a:buNone/>
              <a:defRPr sz="8000" b="1">
                <a:solidFill>
                  <a:srgbClr val="E06666"/>
                </a:solidFill>
              </a:defRPr>
            </a:lvl4pPr>
            <a:lvl5pPr lvl="4" rtl="0">
              <a:spcBef>
                <a:spcPts val="0"/>
              </a:spcBef>
              <a:spcAft>
                <a:spcPts val="0"/>
              </a:spcAft>
              <a:buClr>
                <a:srgbClr val="E06666"/>
              </a:buClr>
              <a:buSzPts val="6000"/>
              <a:buNone/>
              <a:defRPr sz="8000" b="1">
                <a:solidFill>
                  <a:srgbClr val="E06666"/>
                </a:solidFill>
              </a:defRPr>
            </a:lvl5pPr>
            <a:lvl6pPr lvl="5" rtl="0">
              <a:spcBef>
                <a:spcPts val="0"/>
              </a:spcBef>
              <a:spcAft>
                <a:spcPts val="0"/>
              </a:spcAft>
              <a:buClr>
                <a:srgbClr val="E06666"/>
              </a:buClr>
              <a:buSzPts val="6000"/>
              <a:buNone/>
              <a:defRPr sz="8000" b="1">
                <a:solidFill>
                  <a:srgbClr val="E06666"/>
                </a:solidFill>
              </a:defRPr>
            </a:lvl6pPr>
            <a:lvl7pPr lvl="6" rtl="0">
              <a:spcBef>
                <a:spcPts val="0"/>
              </a:spcBef>
              <a:spcAft>
                <a:spcPts val="0"/>
              </a:spcAft>
              <a:buClr>
                <a:srgbClr val="E06666"/>
              </a:buClr>
              <a:buSzPts val="6000"/>
              <a:buNone/>
              <a:defRPr sz="8000" b="1">
                <a:solidFill>
                  <a:srgbClr val="E06666"/>
                </a:solidFill>
              </a:defRPr>
            </a:lvl7pPr>
            <a:lvl8pPr lvl="7" rtl="0">
              <a:spcBef>
                <a:spcPts val="0"/>
              </a:spcBef>
              <a:spcAft>
                <a:spcPts val="0"/>
              </a:spcAft>
              <a:buClr>
                <a:srgbClr val="E06666"/>
              </a:buClr>
              <a:buSzPts val="6000"/>
              <a:buNone/>
              <a:defRPr sz="8000" b="1">
                <a:solidFill>
                  <a:srgbClr val="E06666"/>
                </a:solidFill>
              </a:defRPr>
            </a:lvl8pPr>
            <a:lvl9pPr lvl="8" rtl="0">
              <a:spcBef>
                <a:spcPts val="0"/>
              </a:spcBef>
              <a:spcAft>
                <a:spcPts val="0"/>
              </a:spcAft>
              <a:buClr>
                <a:srgbClr val="E06666"/>
              </a:buClr>
              <a:buSzPts val="6000"/>
              <a:buNone/>
              <a:defRPr sz="8000" b="1">
                <a:solidFill>
                  <a:srgbClr val="E06666"/>
                </a:solidFill>
              </a:defRPr>
            </a:lvl9pPr>
          </a:lstStyle>
          <a:p>
            <a:endParaRPr/>
          </a:p>
        </p:txBody>
      </p:sp>
      <p:sp>
        <p:nvSpPr>
          <p:cNvPr id="42" name="Google Shape;42;p2"/>
          <p:cNvSpPr txBox="1">
            <a:spLocks noGrp="1"/>
          </p:cNvSpPr>
          <p:nvPr>
            <p:ph type="subTitle" idx="1"/>
          </p:nvPr>
        </p:nvSpPr>
        <p:spPr>
          <a:xfrm flipH="1">
            <a:off x="6713233" y="3938613"/>
            <a:ext cx="4496000" cy="638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SzPts val="1100"/>
              <a:buNone/>
              <a:defRPr sz="1467"/>
            </a:lvl2pPr>
            <a:lvl3pPr lvl="2" rtl="0">
              <a:lnSpc>
                <a:spcPct val="100000"/>
              </a:lnSpc>
              <a:spcBef>
                <a:spcPts val="0"/>
              </a:spcBef>
              <a:spcAft>
                <a:spcPts val="0"/>
              </a:spcAft>
              <a:buSzPts val="1100"/>
              <a:buNone/>
              <a:defRPr sz="1467"/>
            </a:lvl3pPr>
            <a:lvl4pPr lvl="3" rtl="0">
              <a:lnSpc>
                <a:spcPct val="100000"/>
              </a:lnSpc>
              <a:spcBef>
                <a:spcPts val="0"/>
              </a:spcBef>
              <a:spcAft>
                <a:spcPts val="0"/>
              </a:spcAft>
              <a:buSzPts val="1100"/>
              <a:buNone/>
              <a:defRPr sz="1467"/>
            </a:lvl4pPr>
            <a:lvl5pPr lvl="4" rtl="0">
              <a:lnSpc>
                <a:spcPct val="100000"/>
              </a:lnSpc>
              <a:spcBef>
                <a:spcPts val="0"/>
              </a:spcBef>
              <a:spcAft>
                <a:spcPts val="0"/>
              </a:spcAft>
              <a:buSzPts val="1100"/>
              <a:buNone/>
              <a:defRPr sz="1467"/>
            </a:lvl5pPr>
            <a:lvl6pPr lvl="5" rtl="0">
              <a:lnSpc>
                <a:spcPct val="100000"/>
              </a:lnSpc>
              <a:spcBef>
                <a:spcPts val="0"/>
              </a:spcBef>
              <a:spcAft>
                <a:spcPts val="0"/>
              </a:spcAft>
              <a:buSzPts val="1100"/>
              <a:buNone/>
              <a:defRPr sz="1467"/>
            </a:lvl6pPr>
            <a:lvl7pPr lvl="6" rtl="0">
              <a:lnSpc>
                <a:spcPct val="100000"/>
              </a:lnSpc>
              <a:spcBef>
                <a:spcPts val="0"/>
              </a:spcBef>
              <a:spcAft>
                <a:spcPts val="0"/>
              </a:spcAft>
              <a:buSzPts val="1100"/>
              <a:buNone/>
              <a:defRPr sz="1467"/>
            </a:lvl7pPr>
            <a:lvl8pPr lvl="7" rtl="0">
              <a:lnSpc>
                <a:spcPct val="100000"/>
              </a:lnSpc>
              <a:spcBef>
                <a:spcPts val="0"/>
              </a:spcBef>
              <a:spcAft>
                <a:spcPts val="0"/>
              </a:spcAft>
              <a:buSzPts val="1100"/>
              <a:buNone/>
              <a:defRPr sz="1467"/>
            </a:lvl8pPr>
            <a:lvl9pPr lvl="8" rtl="0">
              <a:lnSpc>
                <a:spcPct val="100000"/>
              </a:lnSpc>
              <a:spcBef>
                <a:spcPts val="0"/>
              </a:spcBef>
              <a:spcAft>
                <a:spcPts val="0"/>
              </a:spcAft>
              <a:buSzPts val="1100"/>
              <a:buNone/>
              <a:defRPr sz="1467"/>
            </a:lvl9pPr>
          </a:lstStyle>
          <a:p>
            <a:endParaRPr/>
          </a:p>
        </p:txBody>
      </p:sp>
      <p:cxnSp>
        <p:nvCxnSpPr>
          <p:cNvPr id="43" name="Google Shape;43;p2"/>
          <p:cNvCxnSpPr/>
          <p:nvPr/>
        </p:nvCxnSpPr>
        <p:spPr>
          <a:xfrm rot="10800000">
            <a:off x="6184464" y="1905467"/>
            <a:ext cx="0" cy="2361200"/>
          </a:xfrm>
          <a:prstGeom prst="straightConnector1">
            <a:avLst/>
          </a:prstGeom>
          <a:noFill/>
          <a:ln w="19050" cap="flat" cmpd="sng">
            <a:solidFill>
              <a:srgbClr val="FFFFFF"/>
            </a:solidFill>
            <a:prstDash val="solid"/>
            <a:round/>
            <a:headEnd type="none" w="med" len="med"/>
            <a:tailEnd type="none" w="med" len="med"/>
          </a:ln>
        </p:spPr>
      </p:cxnSp>
      <p:sp>
        <p:nvSpPr>
          <p:cNvPr id="44" name="Google Shape;44;p2"/>
          <p:cNvSpPr/>
          <p:nvPr/>
        </p:nvSpPr>
        <p:spPr>
          <a:xfrm flipH="1">
            <a:off x="3926521" y="4088459"/>
            <a:ext cx="101600" cy="101600"/>
          </a:xfrm>
          <a:prstGeom prst="mathPlus">
            <a:avLst>
              <a:gd name="adj1" fmla="val 23520"/>
            </a:avLst>
          </a:pr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45;p2"/>
          <p:cNvSpPr/>
          <p:nvPr/>
        </p:nvSpPr>
        <p:spPr>
          <a:xfrm flipH="1">
            <a:off x="2808955" y="5179943"/>
            <a:ext cx="101600" cy="101600"/>
          </a:xfrm>
          <a:prstGeom prst="mathPlus">
            <a:avLst>
              <a:gd name="adj1" fmla="val 23520"/>
            </a:avLst>
          </a:pr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46" name="Google Shape;46;p2"/>
          <p:cNvSpPr/>
          <p:nvPr/>
        </p:nvSpPr>
        <p:spPr>
          <a:xfrm flipH="1">
            <a:off x="3926521" y="5179925"/>
            <a:ext cx="101600" cy="101600"/>
          </a:xfrm>
          <a:prstGeom prst="mathPlus">
            <a:avLst>
              <a:gd name="adj1" fmla="val 23520"/>
            </a:avLst>
          </a:prstGeom>
          <a:solidFill>
            <a:srgbClr val="FFFFFF"/>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8096052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able of contents ">
  <p:cSld name="Table of contents ">
    <p:spTree>
      <p:nvGrpSpPr>
        <p:cNvPr id="1" name="Shape 47"/>
        <p:cNvGrpSpPr/>
        <p:nvPr/>
      </p:nvGrpSpPr>
      <p:grpSpPr>
        <a:xfrm>
          <a:off x="0" y="0"/>
          <a:ext cx="0" cy="0"/>
          <a:chOff x="0" y="0"/>
          <a:chExt cx="0" cy="0"/>
        </a:xfrm>
      </p:grpSpPr>
      <p:sp>
        <p:nvSpPr>
          <p:cNvPr id="48" name="Google Shape;48;p3"/>
          <p:cNvSpPr txBox="1">
            <a:spLocks noGrp="1"/>
          </p:cNvSpPr>
          <p:nvPr>
            <p:ph type="title" hasCustomPrompt="1"/>
          </p:nvPr>
        </p:nvSpPr>
        <p:spPr>
          <a:xfrm rot="1302">
            <a:off x="5804304" y="2650300"/>
            <a:ext cx="2111600" cy="77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69B9B2"/>
              </a:buClr>
              <a:buSzPts val="9600"/>
              <a:buNone/>
              <a:defRPr sz="12800">
                <a:solidFill>
                  <a:srgbClr val="69B9B2"/>
                </a:solidFill>
              </a:defRPr>
            </a:lvl1pPr>
            <a:lvl2pPr lvl="1"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9pPr>
          </a:lstStyle>
          <a:p>
            <a:r>
              <a:t>xx%</a:t>
            </a:r>
          </a:p>
        </p:txBody>
      </p:sp>
      <p:sp>
        <p:nvSpPr>
          <p:cNvPr id="49" name="Google Shape;49;p3"/>
          <p:cNvSpPr txBox="1">
            <a:spLocks noGrp="1"/>
          </p:cNvSpPr>
          <p:nvPr>
            <p:ph type="title" idx="2" hasCustomPrompt="1"/>
          </p:nvPr>
        </p:nvSpPr>
        <p:spPr>
          <a:xfrm rot="1302">
            <a:off x="5804304" y="4697901"/>
            <a:ext cx="2111600" cy="77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69B9B2"/>
              </a:buClr>
              <a:buSzPts val="9600"/>
              <a:buNone/>
              <a:defRPr sz="12800">
                <a:solidFill>
                  <a:srgbClr val="69B9B2"/>
                </a:solidFill>
              </a:defRPr>
            </a:lvl1pPr>
            <a:lvl2pPr lvl="1"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9pPr>
          </a:lstStyle>
          <a:p>
            <a:r>
              <a:t>xx%</a:t>
            </a:r>
          </a:p>
        </p:txBody>
      </p:sp>
      <p:sp>
        <p:nvSpPr>
          <p:cNvPr id="50" name="Google Shape;50;p3"/>
          <p:cNvSpPr txBox="1">
            <a:spLocks noGrp="1"/>
          </p:cNvSpPr>
          <p:nvPr>
            <p:ph type="title" idx="3" hasCustomPrompt="1"/>
          </p:nvPr>
        </p:nvSpPr>
        <p:spPr>
          <a:xfrm rot="1424">
            <a:off x="1032437" y="2650300"/>
            <a:ext cx="1931600" cy="77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69B9B2"/>
              </a:buClr>
              <a:buSzPts val="9600"/>
              <a:buNone/>
              <a:defRPr sz="12800">
                <a:solidFill>
                  <a:srgbClr val="69B9B2"/>
                </a:solidFill>
              </a:defRPr>
            </a:lvl1pPr>
            <a:lvl2pPr lvl="1"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9pPr>
          </a:lstStyle>
          <a:p>
            <a:r>
              <a:t>xx%</a:t>
            </a:r>
          </a:p>
        </p:txBody>
      </p:sp>
      <p:sp>
        <p:nvSpPr>
          <p:cNvPr id="51" name="Google Shape;51;p3"/>
          <p:cNvSpPr txBox="1">
            <a:spLocks noGrp="1"/>
          </p:cNvSpPr>
          <p:nvPr>
            <p:ph type="ctrTitle" idx="4"/>
          </p:nvPr>
        </p:nvSpPr>
        <p:spPr>
          <a:xfrm>
            <a:off x="2510664" y="2249500"/>
            <a:ext cx="33020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800"/>
              <a:buNone/>
              <a:defRPr sz="2400" b="1">
                <a:solidFill>
                  <a:srgbClr val="434343"/>
                </a:solidFill>
              </a:defRPr>
            </a:lvl1pPr>
            <a:lvl2pPr lvl="1" rtl="0">
              <a:spcBef>
                <a:spcPts val="0"/>
              </a:spcBef>
              <a:spcAft>
                <a:spcPts val="0"/>
              </a:spcAft>
              <a:buClr>
                <a:srgbClr val="434343"/>
              </a:buClr>
              <a:buSzPts val="1800"/>
              <a:buNone/>
              <a:defRPr sz="2400" b="1">
                <a:solidFill>
                  <a:srgbClr val="434343"/>
                </a:solidFill>
              </a:defRPr>
            </a:lvl2pPr>
            <a:lvl3pPr lvl="2" rtl="0">
              <a:spcBef>
                <a:spcPts val="0"/>
              </a:spcBef>
              <a:spcAft>
                <a:spcPts val="0"/>
              </a:spcAft>
              <a:buClr>
                <a:srgbClr val="434343"/>
              </a:buClr>
              <a:buSzPts val="1800"/>
              <a:buNone/>
              <a:defRPr sz="2400" b="1">
                <a:solidFill>
                  <a:srgbClr val="434343"/>
                </a:solidFill>
              </a:defRPr>
            </a:lvl3pPr>
            <a:lvl4pPr lvl="3" rtl="0">
              <a:spcBef>
                <a:spcPts val="0"/>
              </a:spcBef>
              <a:spcAft>
                <a:spcPts val="0"/>
              </a:spcAft>
              <a:buClr>
                <a:srgbClr val="434343"/>
              </a:buClr>
              <a:buSzPts val="1800"/>
              <a:buNone/>
              <a:defRPr sz="2400" b="1">
                <a:solidFill>
                  <a:srgbClr val="434343"/>
                </a:solidFill>
              </a:defRPr>
            </a:lvl4pPr>
            <a:lvl5pPr lvl="4" rtl="0">
              <a:spcBef>
                <a:spcPts val="0"/>
              </a:spcBef>
              <a:spcAft>
                <a:spcPts val="0"/>
              </a:spcAft>
              <a:buClr>
                <a:srgbClr val="434343"/>
              </a:buClr>
              <a:buSzPts val="1800"/>
              <a:buNone/>
              <a:defRPr sz="2400" b="1">
                <a:solidFill>
                  <a:srgbClr val="434343"/>
                </a:solidFill>
              </a:defRPr>
            </a:lvl5pPr>
            <a:lvl6pPr lvl="5" rtl="0">
              <a:spcBef>
                <a:spcPts val="0"/>
              </a:spcBef>
              <a:spcAft>
                <a:spcPts val="0"/>
              </a:spcAft>
              <a:buClr>
                <a:srgbClr val="434343"/>
              </a:buClr>
              <a:buSzPts val="1800"/>
              <a:buNone/>
              <a:defRPr sz="2400" b="1">
                <a:solidFill>
                  <a:srgbClr val="434343"/>
                </a:solidFill>
              </a:defRPr>
            </a:lvl6pPr>
            <a:lvl7pPr lvl="6" rtl="0">
              <a:spcBef>
                <a:spcPts val="0"/>
              </a:spcBef>
              <a:spcAft>
                <a:spcPts val="0"/>
              </a:spcAft>
              <a:buClr>
                <a:srgbClr val="434343"/>
              </a:buClr>
              <a:buSzPts val="1800"/>
              <a:buNone/>
              <a:defRPr sz="2400" b="1">
                <a:solidFill>
                  <a:srgbClr val="434343"/>
                </a:solidFill>
              </a:defRPr>
            </a:lvl7pPr>
            <a:lvl8pPr lvl="7" rtl="0">
              <a:spcBef>
                <a:spcPts val="0"/>
              </a:spcBef>
              <a:spcAft>
                <a:spcPts val="0"/>
              </a:spcAft>
              <a:buClr>
                <a:srgbClr val="434343"/>
              </a:buClr>
              <a:buSzPts val="1800"/>
              <a:buNone/>
              <a:defRPr sz="2400" b="1">
                <a:solidFill>
                  <a:srgbClr val="434343"/>
                </a:solidFill>
              </a:defRPr>
            </a:lvl8pPr>
            <a:lvl9pPr lvl="8" rtl="0">
              <a:spcBef>
                <a:spcPts val="0"/>
              </a:spcBef>
              <a:spcAft>
                <a:spcPts val="0"/>
              </a:spcAft>
              <a:buClr>
                <a:srgbClr val="434343"/>
              </a:buClr>
              <a:buSzPts val="1800"/>
              <a:buNone/>
              <a:defRPr sz="2400" b="1">
                <a:solidFill>
                  <a:srgbClr val="434343"/>
                </a:solidFill>
              </a:defRPr>
            </a:lvl9pPr>
          </a:lstStyle>
          <a:p>
            <a:endParaRPr/>
          </a:p>
        </p:txBody>
      </p:sp>
      <p:sp>
        <p:nvSpPr>
          <p:cNvPr id="52" name="Google Shape;52;p3"/>
          <p:cNvSpPr txBox="1">
            <a:spLocks noGrp="1"/>
          </p:cNvSpPr>
          <p:nvPr>
            <p:ph type="subTitle" idx="1"/>
          </p:nvPr>
        </p:nvSpPr>
        <p:spPr>
          <a:xfrm>
            <a:off x="2510663" y="2811633"/>
            <a:ext cx="2955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100"/>
              <a:buNone/>
              <a:defRPr sz="1467">
                <a:solidFill>
                  <a:srgbClr val="434343"/>
                </a:solidFill>
              </a:defRPr>
            </a:lvl1pPr>
            <a:lvl2pPr lvl="1" rtl="0">
              <a:lnSpc>
                <a:spcPct val="100000"/>
              </a:lnSpc>
              <a:spcBef>
                <a:spcPts val="0"/>
              </a:spcBef>
              <a:spcAft>
                <a:spcPts val="0"/>
              </a:spcAft>
              <a:buClr>
                <a:srgbClr val="434343"/>
              </a:buClr>
              <a:buSzPts val="1100"/>
              <a:buNone/>
              <a:defRPr sz="1467">
                <a:solidFill>
                  <a:srgbClr val="434343"/>
                </a:solidFill>
              </a:defRPr>
            </a:lvl2pPr>
            <a:lvl3pPr lvl="2" rtl="0">
              <a:lnSpc>
                <a:spcPct val="100000"/>
              </a:lnSpc>
              <a:spcBef>
                <a:spcPts val="0"/>
              </a:spcBef>
              <a:spcAft>
                <a:spcPts val="0"/>
              </a:spcAft>
              <a:buClr>
                <a:srgbClr val="434343"/>
              </a:buClr>
              <a:buSzPts val="1100"/>
              <a:buNone/>
              <a:defRPr sz="1467">
                <a:solidFill>
                  <a:srgbClr val="434343"/>
                </a:solidFill>
              </a:defRPr>
            </a:lvl3pPr>
            <a:lvl4pPr lvl="3" rtl="0">
              <a:lnSpc>
                <a:spcPct val="100000"/>
              </a:lnSpc>
              <a:spcBef>
                <a:spcPts val="0"/>
              </a:spcBef>
              <a:spcAft>
                <a:spcPts val="0"/>
              </a:spcAft>
              <a:buClr>
                <a:srgbClr val="434343"/>
              </a:buClr>
              <a:buSzPts val="1100"/>
              <a:buNone/>
              <a:defRPr sz="1467">
                <a:solidFill>
                  <a:srgbClr val="434343"/>
                </a:solidFill>
              </a:defRPr>
            </a:lvl4pPr>
            <a:lvl5pPr lvl="4" rtl="0">
              <a:lnSpc>
                <a:spcPct val="100000"/>
              </a:lnSpc>
              <a:spcBef>
                <a:spcPts val="0"/>
              </a:spcBef>
              <a:spcAft>
                <a:spcPts val="0"/>
              </a:spcAft>
              <a:buClr>
                <a:srgbClr val="434343"/>
              </a:buClr>
              <a:buSzPts val="1100"/>
              <a:buNone/>
              <a:defRPr sz="1467">
                <a:solidFill>
                  <a:srgbClr val="434343"/>
                </a:solidFill>
              </a:defRPr>
            </a:lvl5pPr>
            <a:lvl6pPr lvl="5" rtl="0">
              <a:lnSpc>
                <a:spcPct val="100000"/>
              </a:lnSpc>
              <a:spcBef>
                <a:spcPts val="0"/>
              </a:spcBef>
              <a:spcAft>
                <a:spcPts val="0"/>
              </a:spcAft>
              <a:buClr>
                <a:srgbClr val="434343"/>
              </a:buClr>
              <a:buSzPts val="1100"/>
              <a:buNone/>
              <a:defRPr sz="1467">
                <a:solidFill>
                  <a:srgbClr val="434343"/>
                </a:solidFill>
              </a:defRPr>
            </a:lvl6pPr>
            <a:lvl7pPr lvl="6" rtl="0">
              <a:lnSpc>
                <a:spcPct val="100000"/>
              </a:lnSpc>
              <a:spcBef>
                <a:spcPts val="0"/>
              </a:spcBef>
              <a:spcAft>
                <a:spcPts val="0"/>
              </a:spcAft>
              <a:buClr>
                <a:srgbClr val="434343"/>
              </a:buClr>
              <a:buSzPts val="1100"/>
              <a:buNone/>
              <a:defRPr sz="1467">
                <a:solidFill>
                  <a:srgbClr val="434343"/>
                </a:solidFill>
              </a:defRPr>
            </a:lvl7pPr>
            <a:lvl8pPr lvl="7" rtl="0">
              <a:lnSpc>
                <a:spcPct val="100000"/>
              </a:lnSpc>
              <a:spcBef>
                <a:spcPts val="0"/>
              </a:spcBef>
              <a:spcAft>
                <a:spcPts val="0"/>
              </a:spcAft>
              <a:buClr>
                <a:srgbClr val="434343"/>
              </a:buClr>
              <a:buSzPts val="1100"/>
              <a:buNone/>
              <a:defRPr sz="1467">
                <a:solidFill>
                  <a:srgbClr val="434343"/>
                </a:solidFill>
              </a:defRPr>
            </a:lvl8pPr>
            <a:lvl9pPr lvl="8" rtl="0">
              <a:lnSpc>
                <a:spcPct val="100000"/>
              </a:lnSpc>
              <a:spcBef>
                <a:spcPts val="0"/>
              </a:spcBef>
              <a:spcAft>
                <a:spcPts val="0"/>
              </a:spcAft>
              <a:buClr>
                <a:srgbClr val="434343"/>
              </a:buClr>
              <a:buSzPts val="1100"/>
              <a:buNone/>
              <a:defRPr sz="1467">
                <a:solidFill>
                  <a:srgbClr val="434343"/>
                </a:solidFill>
              </a:defRPr>
            </a:lvl9pPr>
          </a:lstStyle>
          <a:p>
            <a:endParaRPr/>
          </a:p>
        </p:txBody>
      </p:sp>
      <p:sp>
        <p:nvSpPr>
          <p:cNvPr id="53" name="Google Shape;53;p3"/>
          <p:cNvSpPr txBox="1">
            <a:spLocks noGrp="1"/>
          </p:cNvSpPr>
          <p:nvPr>
            <p:ph type="ctrTitle" idx="5"/>
          </p:nvPr>
        </p:nvSpPr>
        <p:spPr>
          <a:xfrm>
            <a:off x="7241900" y="2249500"/>
            <a:ext cx="32340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800"/>
              <a:buNone/>
              <a:defRPr sz="2400" b="1">
                <a:solidFill>
                  <a:srgbClr val="434343"/>
                </a:solidFill>
              </a:defRPr>
            </a:lvl1pPr>
            <a:lvl2pPr lvl="1" rtl="0">
              <a:spcBef>
                <a:spcPts val="0"/>
              </a:spcBef>
              <a:spcAft>
                <a:spcPts val="0"/>
              </a:spcAft>
              <a:buClr>
                <a:srgbClr val="434343"/>
              </a:buClr>
              <a:buSzPts val="1800"/>
              <a:buNone/>
              <a:defRPr sz="2400" b="1">
                <a:solidFill>
                  <a:srgbClr val="434343"/>
                </a:solidFill>
              </a:defRPr>
            </a:lvl2pPr>
            <a:lvl3pPr lvl="2" rtl="0">
              <a:spcBef>
                <a:spcPts val="0"/>
              </a:spcBef>
              <a:spcAft>
                <a:spcPts val="0"/>
              </a:spcAft>
              <a:buClr>
                <a:srgbClr val="434343"/>
              </a:buClr>
              <a:buSzPts val="1800"/>
              <a:buNone/>
              <a:defRPr sz="2400" b="1">
                <a:solidFill>
                  <a:srgbClr val="434343"/>
                </a:solidFill>
              </a:defRPr>
            </a:lvl3pPr>
            <a:lvl4pPr lvl="3" rtl="0">
              <a:spcBef>
                <a:spcPts val="0"/>
              </a:spcBef>
              <a:spcAft>
                <a:spcPts val="0"/>
              </a:spcAft>
              <a:buClr>
                <a:srgbClr val="434343"/>
              </a:buClr>
              <a:buSzPts val="1800"/>
              <a:buNone/>
              <a:defRPr sz="2400" b="1">
                <a:solidFill>
                  <a:srgbClr val="434343"/>
                </a:solidFill>
              </a:defRPr>
            </a:lvl4pPr>
            <a:lvl5pPr lvl="4" rtl="0">
              <a:spcBef>
                <a:spcPts val="0"/>
              </a:spcBef>
              <a:spcAft>
                <a:spcPts val="0"/>
              </a:spcAft>
              <a:buClr>
                <a:srgbClr val="434343"/>
              </a:buClr>
              <a:buSzPts val="1800"/>
              <a:buNone/>
              <a:defRPr sz="2400" b="1">
                <a:solidFill>
                  <a:srgbClr val="434343"/>
                </a:solidFill>
              </a:defRPr>
            </a:lvl5pPr>
            <a:lvl6pPr lvl="5" rtl="0">
              <a:spcBef>
                <a:spcPts val="0"/>
              </a:spcBef>
              <a:spcAft>
                <a:spcPts val="0"/>
              </a:spcAft>
              <a:buClr>
                <a:srgbClr val="434343"/>
              </a:buClr>
              <a:buSzPts val="1800"/>
              <a:buNone/>
              <a:defRPr sz="2400" b="1">
                <a:solidFill>
                  <a:srgbClr val="434343"/>
                </a:solidFill>
              </a:defRPr>
            </a:lvl6pPr>
            <a:lvl7pPr lvl="6" rtl="0">
              <a:spcBef>
                <a:spcPts val="0"/>
              </a:spcBef>
              <a:spcAft>
                <a:spcPts val="0"/>
              </a:spcAft>
              <a:buClr>
                <a:srgbClr val="434343"/>
              </a:buClr>
              <a:buSzPts val="1800"/>
              <a:buNone/>
              <a:defRPr sz="2400" b="1">
                <a:solidFill>
                  <a:srgbClr val="434343"/>
                </a:solidFill>
              </a:defRPr>
            </a:lvl7pPr>
            <a:lvl8pPr lvl="7" rtl="0">
              <a:spcBef>
                <a:spcPts val="0"/>
              </a:spcBef>
              <a:spcAft>
                <a:spcPts val="0"/>
              </a:spcAft>
              <a:buClr>
                <a:srgbClr val="434343"/>
              </a:buClr>
              <a:buSzPts val="1800"/>
              <a:buNone/>
              <a:defRPr sz="2400" b="1">
                <a:solidFill>
                  <a:srgbClr val="434343"/>
                </a:solidFill>
              </a:defRPr>
            </a:lvl8pPr>
            <a:lvl9pPr lvl="8" rtl="0">
              <a:spcBef>
                <a:spcPts val="0"/>
              </a:spcBef>
              <a:spcAft>
                <a:spcPts val="0"/>
              </a:spcAft>
              <a:buClr>
                <a:srgbClr val="434343"/>
              </a:buClr>
              <a:buSzPts val="1800"/>
              <a:buNone/>
              <a:defRPr sz="2400" b="1">
                <a:solidFill>
                  <a:srgbClr val="434343"/>
                </a:solidFill>
              </a:defRPr>
            </a:lvl9pPr>
          </a:lstStyle>
          <a:p>
            <a:endParaRPr/>
          </a:p>
        </p:txBody>
      </p:sp>
      <p:sp>
        <p:nvSpPr>
          <p:cNvPr id="54" name="Google Shape;54;p3"/>
          <p:cNvSpPr txBox="1">
            <a:spLocks noGrp="1"/>
          </p:cNvSpPr>
          <p:nvPr>
            <p:ph type="subTitle" idx="6"/>
          </p:nvPr>
        </p:nvSpPr>
        <p:spPr>
          <a:xfrm>
            <a:off x="7241900" y="2811633"/>
            <a:ext cx="2955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100"/>
              <a:buNone/>
              <a:defRPr sz="1467">
                <a:solidFill>
                  <a:srgbClr val="434343"/>
                </a:solidFill>
              </a:defRPr>
            </a:lvl1pPr>
            <a:lvl2pPr lvl="1" rtl="0">
              <a:lnSpc>
                <a:spcPct val="100000"/>
              </a:lnSpc>
              <a:spcBef>
                <a:spcPts val="0"/>
              </a:spcBef>
              <a:spcAft>
                <a:spcPts val="0"/>
              </a:spcAft>
              <a:buClr>
                <a:srgbClr val="434343"/>
              </a:buClr>
              <a:buSzPts val="1100"/>
              <a:buNone/>
              <a:defRPr sz="1467">
                <a:solidFill>
                  <a:srgbClr val="434343"/>
                </a:solidFill>
              </a:defRPr>
            </a:lvl2pPr>
            <a:lvl3pPr lvl="2" rtl="0">
              <a:lnSpc>
                <a:spcPct val="100000"/>
              </a:lnSpc>
              <a:spcBef>
                <a:spcPts val="0"/>
              </a:spcBef>
              <a:spcAft>
                <a:spcPts val="0"/>
              </a:spcAft>
              <a:buClr>
                <a:srgbClr val="434343"/>
              </a:buClr>
              <a:buSzPts val="1100"/>
              <a:buNone/>
              <a:defRPr sz="1467">
                <a:solidFill>
                  <a:srgbClr val="434343"/>
                </a:solidFill>
              </a:defRPr>
            </a:lvl3pPr>
            <a:lvl4pPr lvl="3" rtl="0">
              <a:lnSpc>
                <a:spcPct val="100000"/>
              </a:lnSpc>
              <a:spcBef>
                <a:spcPts val="0"/>
              </a:spcBef>
              <a:spcAft>
                <a:spcPts val="0"/>
              </a:spcAft>
              <a:buClr>
                <a:srgbClr val="434343"/>
              </a:buClr>
              <a:buSzPts val="1100"/>
              <a:buNone/>
              <a:defRPr sz="1467">
                <a:solidFill>
                  <a:srgbClr val="434343"/>
                </a:solidFill>
              </a:defRPr>
            </a:lvl4pPr>
            <a:lvl5pPr lvl="4" rtl="0">
              <a:lnSpc>
                <a:spcPct val="100000"/>
              </a:lnSpc>
              <a:spcBef>
                <a:spcPts val="0"/>
              </a:spcBef>
              <a:spcAft>
                <a:spcPts val="0"/>
              </a:spcAft>
              <a:buClr>
                <a:srgbClr val="434343"/>
              </a:buClr>
              <a:buSzPts val="1100"/>
              <a:buNone/>
              <a:defRPr sz="1467">
                <a:solidFill>
                  <a:srgbClr val="434343"/>
                </a:solidFill>
              </a:defRPr>
            </a:lvl5pPr>
            <a:lvl6pPr lvl="5" rtl="0">
              <a:lnSpc>
                <a:spcPct val="100000"/>
              </a:lnSpc>
              <a:spcBef>
                <a:spcPts val="0"/>
              </a:spcBef>
              <a:spcAft>
                <a:spcPts val="0"/>
              </a:spcAft>
              <a:buClr>
                <a:srgbClr val="434343"/>
              </a:buClr>
              <a:buSzPts val="1100"/>
              <a:buNone/>
              <a:defRPr sz="1467">
                <a:solidFill>
                  <a:srgbClr val="434343"/>
                </a:solidFill>
              </a:defRPr>
            </a:lvl6pPr>
            <a:lvl7pPr lvl="6" rtl="0">
              <a:lnSpc>
                <a:spcPct val="100000"/>
              </a:lnSpc>
              <a:spcBef>
                <a:spcPts val="0"/>
              </a:spcBef>
              <a:spcAft>
                <a:spcPts val="0"/>
              </a:spcAft>
              <a:buClr>
                <a:srgbClr val="434343"/>
              </a:buClr>
              <a:buSzPts val="1100"/>
              <a:buNone/>
              <a:defRPr sz="1467">
                <a:solidFill>
                  <a:srgbClr val="434343"/>
                </a:solidFill>
              </a:defRPr>
            </a:lvl7pPr>
            <a:lvl8pPr lvl="7" rtl="0">
              <a:lnSpc>
                <a:spcPct val="100000"/>
              </a:lnSpc>
              <a:spcBef>
                <a:spcPts val="0"/>
              </a:spcBef>
              <a:spcAft>
                <a:spcPts val="0"/>
              </a:spcAft>
              <a:buClr>
                <a:srgbClr val="434343"/>
              </a:buClr>
              <a:buSzPts val="1100"/>
              <a:buNone/>
              <a:defRPr sz="1467">
                <a:solidFill>
                  <a:srgbClr val="434343"/>
                </a:solidFill>
              </a:defRPr>
            </a:lvl8pPr>
            <a:lvl9pPr lvl="8" rtl="0">
              <a:lnSpc>
                <a:spcPct val="100000"/>
              </a:lnSpc>
              <a:spcBef>
                <a:spcPts val="0"/>
              </a:spcBef>
              <a:spcAft>
                <a:spcPts val="0"/>
              </a:spcAft>
              <a:buClr>
                <a:srgbClr val="434343"/>
              </a:buClr>
              <a:buSzPts val="1100"/>
              <a:buNone/>
              <a:defRPr sz="1467">
                <a:solidFill>
                  <a:srgbClr val="434343"/>
                </a:solidFill>
              </a:defRPr>
            </a:lvl9pPr>
          </a:lstStyle>
          <a:p>
            <a:endParaRPr/>
          </a:p>
        </p:txBody>
      </p:sp>
      <p:sp>
        <p:nvSpPr>
          <p:cNvPr id="55" name="Google Shape;55;p3"/>
          <p:cNvSpPr txBox="1">
            <a:spLocks noGrp="1"/>
          </p:cNvSpPr>
          <p:nvPr>
            <p:ph type="title" idx="7" hasCustomPrompt="1"/>
          </p:nvPr>
        </p:nvSpPr>
        <p:spPr>
          <a:xfrm rot="1424">
            <a:off x="1229371" y="4697900"/>
            <a:ext cx="1931600" cy="7704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69B9B2"/>
              </a:buClr>
              <a:buSzPts val="9600"/>
              <a:buNone/>
              <a:defRPr sz="12800">
                <a:solidFill>
                  <a:srgbClr val="69B9B2"/>
                </a:solidFill>
              </a:defRPr>
            </a:lvl1pPr>
            <a:lvl2pPr lvl="1"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69B9B2"/>
              </a:buClr>
              <a:buSzPts val="9600"/>
              <a:buFont typeface="Fira Sans Extra Condensed Medium"/>
              <a:buNone/>
              <a:defRPr sz="12800">
                <a:solidFill>
                  <a:srgbClr val="69B9B2"/>
                </a:solidFill>
                <a:latin typeface="Fira Sans Extra Condensed Medium"/>
                <a:ea typeface="Fira Sans Extra Condensed Medium"/>
                <a:cs typeface="Fira Sans Extra Condensed Medium"/>
                <a:sym typeface="Fira Sans Extra Condensed Medium"/>
              </a:defRPr>
            </a:lvl9pPr>
          </a:lstStyle>
          <a:p>
            <a:r>
              <a:t>xx%</a:t>
            </a:r>
          </a:p>
        </p:txBody>
      </p:sp>
      <p:sp>
        <p:nvSpPr>
          <p:cNvPr id="56" name="Google Shape;56;p3"/>
          <p:cNvSpPr txBox="1">
            <a:spLocks noGrp="1"/>
          </p:cNvSpPr>
          <p:nvPr>
            <p:ph type="ctrTitle" idx="8"/>
          </p:nvPr>
        </p:nvSpPr>
        <p:spPr>
          <a:xfrm>
            <a:off x="2510664" y="4301300"/>
            <a:ext cx="33020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800"/>
              <a:buNone/>
              <a:defRPr sz="2400" b="1">
                <a:solidFill>
                  <a:srgbClr val="434343"/>
                </a:solidFill>
              </a:defRPr>
            </a:lvl1pPr>
            <a:lvl2pPr lvl="1" rtl="0">
              <a:spcBef>
                <a:spcPts val="0"/>
              </a:spcBef>
              <a:spcAft>
                <a:spcPts val="0"/>
              </a:spcAft>
              <a:buClr>
                <a:srgbClr val="434343"/>
              </a:buClr>
              <a:buSzPts val="1800"/>
              <a:buNone/>
              <a:defRPr sz="2400" b="1">
                <a:solidFill>
                  <a:srgbClr val="434343"/>
                </a:solidFill>
              </a:defRPr>
            </a:lvl2pPr>
            <a:lvl3pPr lvl="2" rtl="0">
              <a:spcBef>
                <a:spcPts val="0"/>
              </a:spcBef>
              <a:spcAft>
                <a:spcPts val="0"/>
              </a:spcAft>
              <a:buClr>
                <a:srgbClr val="434343"/>
              </a:buClr>
              <a:buSzPts val="1800"/>
              <a:buNone/>
              <a:defRPr sz="2400" b="1">
                <a:solidFill>
                  <a:srgbClr val="434343"/>
                </a:solidFill>
              </a:defRPr>
            </a:lvl3pPr>
            <a:lvl4pPr lvl="3" rtl="0">
              <a:spcBef>
                <a:spcPts val="0"/>
              </a:spcBef>
              <a:spcAft>
                <a:spcPts val="0"/>
              </a:spcAft>
              <a:buClr>
                <a:srgbClr val="434343"/>
              </a:buClr>
              <a:buSzPts val="1800"/>
              <a:buNone/>
              <a:defRPr sz="2400" b="1">
                <a:solidFill>
                  <a:srgbClr val="434343"/>
                </a:solidFill>
              </a:defRPr>
            </a:lvl4pPr>
            <a:lvl5pPr lvl="4" rtl="0">
              <a:spcBef>
                <a:spcPts val="0"/>
              </a:spcBef>
              <a:spcAft>
                <a:spcPts val="0"/>
              </a:spcAft>
              <a:buClr>
                <a:srgbClr val="434343"/>
              </a:buClr>
              <a:buSzPts val="1800"/>
              <a:buNone/>
              <a:defRPr sz="2400" b="1">
                <a:solidFill>
                  <a:srgbClr val="434343"/>
                </a:solidFill>
              </a:defRPr>
            </a:lvl5pPr>
            <a:lvl6pPr lvl="5" rtl="0">
              <a:spcBef>
                <a:spcPts val="0"/>
              </a:spcBef>
              <a:spcAft>
                <a:spcPts val="0"/>
              </a:spcAft>
              <a:buClr>
                <a:srgbClr val="434343"/>
              </a:buClr>
              <a:buSzPts val="1800"/>
              <a:buNone/>
              <a:defRPr sz="2400" b="1">
                <a:solidFill>
                  <a:srgbClr val="434343"/>
                </a:solidFill>
              </a:defRPr>
            </a:lvl6pPr>
            <a:lvl7pPr lvl="6" rtl="0">
              <a:spcBef>
                <a:spcPts val="0"/>
              </a:spcBef>
              <a:spcAft>
                <a:spcPts val="0"/>
              </a:spcAft>
              <a:buClr>
                <a:srgbClr val="434343"/>
              </a:buClr>
              <a:buSzPts val="1800"/>
              <a:buNone/>
              <a:defRPr sz="2400" b="1">
                <a:solidFill>
                  <a:srgbClr val="434343"/>
                </a:solidFill>
              </a:defRPr>
            </a:lvl7pPr>
            <a:lvl8pPr lvl="7" rtl="0">
              <a:spcBef>
                <a:spcPts val="0"/>
              </a:spcBef>
              <a:spcAft>
                <a:spcPts val="0"/>
              </a:spcAft>
              <a:buClr>
                <a:srgbClr val="434343"/>
              </a:buClr>
              <a:buSzPts val="1800"/>
              <a:buNone/>
              <a:defRPr sz="2400" b="1">
                <a:solidFill>
                  <a:srgbClr val="434343"/>
                </a:solidFill>
              </a:defRPr>
            </a:lvl8pPr>
            <a:lvl9pPr lvl="8" rtl="0">
              <a:spcBef>
                <a:spcPts val="0"/>
              </a:spcBef>
              <a:spcAft>
                <a:spcPts val="0"/>
              </a:spcAft>
              <a:buClr>
                <a:srgbClr val="434343"/>
              </a:buClr>
              <a:buSzPts val="1800"/>
              <a:buNone/>
              <a:defRPr sz="2400" b="1">
                <a:solidFill>
                  <a:srgbClr val="434343"/>
                </a:solidFill>
              </a:defRPr>
            </a:lvl9pPr>
          </a:lstStyle>
          <a:p>
            <a:endParaRPr/>
          </a:p>
        </p:txBody>
      </p:sp>
      <p:sp>
        <p:nvSpPr>
          <p:cNvPr id="57" name="Google Shape;57;p3"/>
          <p:cNvSpPr txBox="1">
            <a:spLocks noGrp="1"/>
          </p:cNvSpPr>
          <p:nvPr>
            <p:ph type="subTitle" idx="9"/>
          </p:nvPr>
        </p:nvSpPr>
        <p:spPr>
          <a:xfrm>
            <a:off x="2510663" y="4863433"/>
            <a:ext cx="2955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100"/>
              <a:buNone/>
              <a:defRPr sz="1467">
                <a:solidFill>
                  <a:srgbClr val="434343"/>
                </a:solidFill>
              </a:defRPr>
            </a:lvl1pPr>
            <a:lvl2pPr lvl="1" rtl="0">
              <a:lnSpc>
                <a:spcPct val="100000"/>
              </a:lnSpc>
              <a:spcBef>
                <a:spcPts val="0"/>
              </a:spcBef>
              <a:spcAft>
                <a:spcPts val="0"/>
              </a:spcAft>
              <a:buClr>
                <a:srgbClr val="434343"/>
              </a:buClr>
              <a:buSzPts val="1100"/>
              <a:buNone/>
              <a:defRPr sz="1467">
                <a:solidFill>
                  <a:srgbClr val="434343"/>
                </a:solidFill>
              </a:defRPr>
            </a:lvl2pPr>
            <a:lvl3pPr lvl="2" rtl="0">
              <a:lnSpc>
                <a:spcPct val="100000"/>
              </a:lnSpc>
              <a:spcBef>
                <a:spcPts val="0"/>
              </a:spcBef>
              <a:spcAft>
                <a:spcPts val="0"/>
              </a:spcAft>
              <a:buClr>
                <a:srgbClr val="434343"/>
              </a:buClr>
              <a:buSzPts val="1100"/>
              <a:buNone/>
              <a:defRPr sz="1467">
                <a:solidFill>
                  <a:srgbClr val="434343"/>
                </a:solidFill>
              </a:defRPr>
            </a:lvl3pPr>
            <a:lvl4pPr lvl="3" rtl="0">
              <a:lnSpc>
                <a:spcPct val="100000"/>
              </a:lnSpc>
              <a:spcBef>
                <a:spcPts val="0"/>
              </a:spcBef>
              <a:spcAft>
                <a:spcPts val="0"/>
              </a:spcAft>
              <a:buClr>
                <a:srgbClr val="434343"/>
              </a:buClr>
              <a:buSzPts val="1100"/>
              <a:buNone/>
              <a:defRPr sz="1467">
                <a:solidFill>
                  <a:srgbClr val="434343"/>
                </a:solidFill>
              </a:defRPr>
            </a:lvl4pPr>
            <a:lvl5pPr lvl="4" rtl="0">
              <a:lnSpc>
                <a:spcPct val="100000"/>
              </a:lnSpc>
              <a:spcBef>
                <a:spcPts val="0"/>
              </a:spcBef>
              <a:spcAft>
                <a:spcPts val="0"/>
              </a:spcAft>
              <a:buClr>
                <a:srgbClr val="434343"/>
              </a:buClr>
              <a:buSzPts val="1100"/>
              <a:buNone/>
              <a:defRPr sz="1467">
                <a:solidFill>
                  <a:srgbClr val="434343"/>
                </a:solidFill>
              </a:defRPr>
            </a:lvl5pPr>
            <a:lvl6pPr lvl="5" rtl="0">
              <a:lnSpc>
                <a:spcPct val="100000"/>
              </a:lnSpc>
              <a:spcBef>
                <a:spcPts val="0"/>
              </a:spcBef>
              <a:spcAft>
                <a:spcPts val="0"/>
              </a:spcAft>
              <a:buClr>
                <a:srgbClr val="434343"/>
              </a:buClr>
              <a:buSzPts val="1100"/>
              <a:buNone/>
              <a:defRPr sz="1467">
                <a:solidFill>
                  <a:srgbClr val="434343"/>
                </a:solidFill>
              </a:defRPr>
            </a:lvl6pPr>
            <a:lvl7pPr lvl="6" rtl="0">
              <a:lnSpc>
                <a:spcPct val="100000"/>
              </a:lnSpc>
              <a:spcBef>
                <a:spcPts val="0"/>
              </a:spcBef>
              <a:spcAft>
                <a:spcPts val="0"/>
              </a:spcAft>
              <a:buClr>
                <a:srgbClr val="434343"/>
              </a:buClr>
              <a:buSzPts val="1100"/>
              <a:buNone/>
              <a:defRPr sz="1467">
                <a:solidFill>
                  <a:srgbClr val="434343"/>
                </a:solidFill>
              </a:defRPr>
            </a:lvl7pPr>
            <a:lvl8pPr lvl="7" rtl="0">
              <a:lnSpc>
                <a:spcPct val="100000"/>
              </a:lnSpc>
              <a:spcBef>
                <a:spcPts val="0"/>
              </a:spcBef>
              <a:spcAft>
                <a:spcPts val="0"/>
              </a:spcAft>
              <a:buClr>
                <a:srgbClr val="434343"/>
              </a:buClr>
              <a:buSzPts val="1100"/>
              <a:buNone/>
              <a:defRPr sz="1467">
                <a:solidFill>
                  <a:srgbClr val="434343"/>
                </a:solidFill>
              </a:defRPr>
            </a:lvl8pPr>
            <a:lvl9pPr lvl="8" rtl="0">
              <a:lnSpc>
                <a:spcPct val="100000"/>
              </a:lnSpc>
              <a:spcBef>
                <a:spcPts val="0"/>
              </a:spcBef>
              <a:spcAft>
                <a:spcPts val="0"/>
              </a:spcAft>
              <a:buClr>
                <a:srgbClr val="434343"/>
              </a:buClr>
              <a:buSzPts val="1100"/>
              <a:buNone/>
              <a:defRPr sz="1467">
                <a:solidFill>
                  <a:srgbClr val="434343"/>
                </a:solidFill>
              </a:defRPr>
            </a:lvl9pPr>
          </a:lstStyle>
          <a:p>
            <a:endParaRPr/>
          </a:p>
        </p:txBody>
      </p:sp>
      <p:sp>
        <p:nvSpPr>
          <p:cNvPr id="58" name="Google Shape;58;p3"/>
          <p:cNvSpPr txBox="1">
            <a:spLocks noGrp="1"/>
          </p:cNvSpPr>
          <p:nvPr>
            <p:ph type="ctrTitle" idx="13"/>
          </p:nvPr>
        </p:nvSpPr>
        <p:spPr>
          <a:xfrm>
            <a:off x="7241899" y="4301300"/>
            <a:ext cx="3234000" cy="7704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434343"/>
              </a:buClr>
              <a:buSzPts val="1800"/>
              <a:buNone/>
              <a:defRPr sz="2400" b="1">
                <a:solidFill>
                  <a:srgbClr val="434343"/>
                </a:solidFill>
              </a:defRPr>
            </a:lvl1pPr>
            <a:lvl2pPr lvl="1" rtl="0">
              <a:spcBef>
                <a:spcPts val="0"/>
              </a:spcBef>
              <a:spcAft>
                <a:spcPts val="0"/>
              </a:spcAft>
              <a:buClr>
                <a:srgbClr val="434343"/>
              </a:buClr>
              <a:buSzPts val="1800"/>
              <a:buNone/>
              <a:defRPr sz="2400" b="1">
                <a:solidFill>
                  <a:srgbClr val="434343"/>
                </a:solidFill>
              </a:defRPr>
            </a:lvl2pPr>
            <a:lvl3pPr lvl="2" rtl="0">
              <a:spcBef>
                <a:spcPts val="0"/>
              </a:spcBef>
              <a:spcAft>
                <a:spcPts val="0"/>
              </a:spcAft>
              <a:buClr>
                <a:srgbClr val="434343"/>
              </a:buClr>
              <a:buSzPts val="1800"/>
              <a:buNone/>
              <a:defRPr sz="2400" b="1">
                <a:solidFill>
                  <a:srgbClr val="434343"/>
                </a:solidFill>
              </a:defRPr>
            </a:lvl3pPr>
            <a:lvl4pPr lvl="3" rtl="0">
              <a:spcBef>
                <a:spcPts val="0"/>
              </a:spcBef>
              <a:spcAft>
                <a:spcPts val="0"/>
              </a:spcAft>
              <a:buClr>
                <a:srgbClr val="434343"/>
              </a:buClr>
              <a:buSzPts val="1800"/>
              <a:buNone/>
              <a:defRPr sz="2400" b="1">
                <a:solidFill>
                  <a:srgbClr val="434343"/>
                </a:solidFill>
              </a:defRPr>
            </a:lvl4pPr>
            <a:lvl5pPr lvl="4" rtl="0">
              <a:spcBef>
                <a:spcPts val="0"/>
              </a:spcBef>
              <a:spcAft>
                <a:spcPts val="0"/>
              </a:spcAft>
              <a:buClr>
                <a:srgbClr val="434343"/>
              </a:buClr>
              <a:buSzPts val="1800"/>
              <a:buNone/>
              <a:defRPr sz="2400" b="1">
                <a:solidFill>
                  <a:srgbClr val="434343"/>
                </a:solidFill>
              </a:defRPr>
            </a:lvl5pPr>
            <a:lvl6pPr lvl="5" rtl="0">
              <a:spcBef>
                <a:spcPts val="0"/>
              </a:spcBef>
              <a:spcAft>
                <a:spcPts val="0"/>
              </a:spcAft>
              <a:buClr>
                <a:srgbClr val="434343"/>
              </a:buClr>
              <a:buSzPts val="1800"/>
              <a:buNone/>
              <a:defRPr sz="2400" b="1">
                <a:solidFill>
                  <a:srgbClr val="434343"/>
                </a:solidFill>
              </a:defRPr>
            </a:lvl6pPr>
            <a:lvl7pPr lvl="6" rtl="0">
              <a:spcBef>
                <a:spcPts val="0"/>
              </a:spcBef>
              <a:spcAft>
                <a:spcPts val="0"/>
              </a:spcAft>
              <a:buClr>
                <a:srgbClr val="434343"/>
              </a:buClr>
              <a:buSzPts val="1800"/>
              <a:buNone/>
              <a:defRPr sz="2400" b="1">
                <a:solidFill>
                  <a:srgbClr val="434343"/>
                </a:solidFill>
              </a:defRPr>
            </a:lvl7pPr>
            <a:lvl8pPr lvl="7" rtl="0">
              <a:spcBef>
                <a:spcPts val="0"/>
              </a:spcBef>
              <a:spcAft>
                <a:spcPts val="0"/>
              </a:spcAft>
              <a:buClr>
                <a:srgbClr val="434343"/>
              </a:buClr>
              <a:buSzPts val="1800"/>
              <a:buNone/>
              <a:defRPr sz="2400" b="1">
                <a:solidFill>
                  <a:srgbClr val="434343"/>
                </a:solidFill>
              </a:defRPr>
            </a:lvl8pPr>
            <a:lvl9pPr lvl="8" rtl="0">
              <a:spcBef>
                <a:spcPts val="0"/>
              </a:spcBef>
              <a:spcAft>
                <a:spcPts val="0"/>
              </a:spcAft>
              <a:buClr>
                <a:srgbClr val="434343"/>
              </a:buClr>
              <a:buSzPts val="1800"/>
              <a:buNone/>
              <a:defRPr sz="2400" b="1">
                <a:solidFill>
                  <a:srgbClr val="434343"/>
                </a:solidFill>
              </a:defRPr>
            </a:lvl9pPr>
          </a:lstStyle>
          <a:p>
            <a:endParaRPr/>
          </a:p>
        </p:txBody>
      </p:sp>
      <p:sp>
        <p:nvSpPr>
          <p:cNvPr id="59" name="Google Shape;59;p3"/>
          <p:cNvSpPr txBox="1">
            <a:spLocks noGrp="1"/>
          </p:cNvSpPr>
          <p:nvPr>
            <p:ph type="subTitle" idx="14"/>
          </p:nvPr>
        </p:nvSpPr>
        <p:spPr>
          <a:xfrm>
            <a:off x="7241900" y="4863433"/>
            <a:ext cx="2955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434343"/>
              </a:buClr>
              <a:buSzPts val="1100"/>
              <a:buNone/>
              <a:defRPr sz="1467">
                <a:solidFill>
                  <a:srgbClr val="434343"/>
                </a:solidFill>
              </a:defRPr>
            </a:lvl1pPr>
            <a:lvl2pPr lvl="1" rtl="0">
              <a:lnSpc>
                <a:spcPct val="100000"/>
              </a:lnSpc>
              <a:spcBef>
                <a:spcPts val="0"/>
              </a:spcBef>
              <a:spcAft>
                <a:spcPts val="0"/>
              </a:spcAft>
              <a:buClr>
                <a:srgbClr val="434343"/>
              </a:buClr>
              <a:buSzPts val="1100"/>
              <a:buNone/>
              <a:defRPr sz="1467">
                <a:solidFill>
                  <a:srgbClr val="434343"/>
                </a:solidFill>
              </a:defRPr>
            </a:lvl2pPr>
            <a:lvl3pPr lvl="2" rtl="0">
              <a:lnSpc>
                <a:spcPct val="100000"/>
              </a:lnSpc>
              <a:spcBef>
                <a:spcPts val="0"/>
              </a:spcBef>
              <a:spcAft>
                <a:spcPts val="0"/>
              </a:spcAft>
              <a:buClr>
                <a:srgbClr val="434343"/>
              </a:buClr>
              <a:buSzPts val="1100"/>
              <a:buNone/>
              <a:defRPr sz="1467">
                <a:solidFill>
                  <a:srgbClr val="434343"/>
                </a:solidFill>
              </a:defRPr>
            </a:lvl3pPr>
            <a:lvl4pPr lvl="3" rtl="0">
              <a:lnSpc>
                <a:spcPct val="100000"/>
              </a:lnSpc>
              <a:spcBef>
                <a:spcPts val="0"/>
              </a:spcBef>
              <a:spcAft>
                <a:spcPts val="0"/>
              </a:spcAft>
              <a:buClr>
                <a:srgbClr val="434343"/>
              </a:buClr>
              <a:buSzPts val="1100"/>
              <a:buNone/>
              <a:defRPr sz="1467">
                <a:solidFill>
                  <a:srgbClr val="434343"/>
                </a:solidFill>
              </a:defRPr>
            </a:lvl4pPr>
            <a:lvl5pPr lvl="4" rtl="0">
              <a:lnSpc>
                <a:spcPct val="100000"/>
              </a:lnSpc>
              <a:spcBef>
                <a:spcPts val="0"/>
              </a:spcBef>
              <a:spcAft>
                <a:spcPts val="0"/>
              </a:spcAft>
              <a:buClr>
                <a:srgbClr val="434343"/>
              </a:buClr>
              <a:buSzPts val="1100"/>
              <a:buNone/>
              <a:defRPr sz="1467">
                <a:solidFill>
                  <a:srgbClr val="434343"/>
                </a:solidFill>
              </a:defRPr>
            </a:lvl5pPr>
            <a:lvl6pPr lvl="5" rtl="0">
              <a:lnSpc>
                <a:spcPct val="100000"/>
              </a:lnSpc>
              <a:spcBef>
                <a:spcPts val="0"/>
              </a:spcBef>
              <a:spcAft>
                <a:spcPts val="0"/>
              </a:spcAft>
              <a:buClr>
                <a:srgbClr val="434343"/>
              </a:buClr>
              <a:buSzPts val="1100"/>
              <a:buNone/>
              <a:defRPr sz="1467">
                <a:solidFill>
                  <a:srgbClr val="434343"/>
                </a:solidFill>
              </a:defRPr>
            </a:lvl6pPr>
            <a:lvl7pPr lvl="6" rtl="0">
              <a:lnSpc>
                <a:spcPct val="100000"/>
              </a:lnSpc>
              <a:spcBef>
                <a:spcPts val="0"/>
              </a:spcBef>
              <a:spcAft>
                <a:spcPts val="0"/>
              </a:spcAft>
              <a:buClr>
                <a:srgbClr val="434343"/>
              </a:buClr>
              <a:buSzPts val="1100"/>
              <a:buNone/>
              <a:defRPr sz="1467">
                <a:solidFill>
                  <a:srgbClr val="434343"/>
                </a:solidFill>
              </a:defRPr>
            </a:lvl7pPr>
            <a:lvl8pPr lvl="7" rtl="0">
              <a:lnSpc>
                <a:spcPct val="100000"/>
              </a:lnSpc>
              <a:spcBef>
                <a:spcPts val="0"/>
              </a:spcBef>
              <a:spcAft>
                <a:spcPts val="0"/>
              </a:spcAft>
              <a:buClr>
                <a:srgbClr val="434343"/>
              </a:buClr>
              <a:buSzPts val="1100"/>
              <a:buNone/>
              <a:defRPr sz="1467">
                <a:solidFill>
                  <a:srgbClr val="434343"/>
                </a:solidFill>
              </a:defRPr>
            </a:lvl8pPr>
            <a:lvl9pPr lvl="8" rtl="0">
              <a:lnSpc>
                <a:spcPct val="100000"/>
              </a:lnSpc>
              <a:spcBef>
                <a:spcPts val="0"/>
              </a:spcBef>
              <a:spcAft>
                <a:spcPts val="0"/>
              </a:spcAft>
              <a:buClr>
                <a:srgbClr val="434343"/>
              </a:buClr>
              <a:buSzPts val="1100"/>
              <a:buNone/>
              <a:defRPr sz="1467">
                <a:solidFill>
                  <a:srgbClr val="434343"/>
                </a:solidFill>
              </a:defRPr>
            </a:lvl9pPr>
          </a:lstStyle>
          <a:p>
            <a:endParaRPr/>
          </a:p>
        </p:txBody>
      </p:sp>
    </p:spTree>
    <p:extLst>
      <p:ext uri="{BB962C8B-B14F-4D97-AF65-F5344CB8AC3E}">
        <p14:creationId xmlns:p14="http://schemas.microsoft.com/office/powerpoint/2010/main" val="231808664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 text ">
  <p:cSld name="Title + text ">
    <p:spTree>
      <p:nvGrpSpPr>
        <p:cNvPr id="1" name="Shape 60"/>
        <p:cNvGrpSpPr/>
        <p:nvPr/>
      </p:nvGrpSpPr>
      <p:grpSpPr>
        <a:xfrm>
          <a:off x="0" y="0"/>
          <a:ext cx="0" cy="0"/>
          <a:chOff x="0" y="0"/>
          <a:chExt cx="0" cy="0"/>
        </a:xfrm>
      </p:grpSpPr>
      <p:sp>
        <p:nvSpPr>
          <p:cNvPr id="61" name="Google Shape;61;p4"/>
          <p:cNvSpPr txBox="1">
            <a:spLocks noGrp="1"/>
          </p:cNvSpPr>
          <p:nvPr>
            <p:ph type="ctrTitle"/>
          </p:nvPr>
        </p:nvSpPr>
        <p:spPr>
          <a:xfrm>
            <a:off x="1578333" y="807033"/>
            <a:ext cx="4154800" cy="22324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
        <p:nvSpPr>
          <p:cNvPr id="62" name="Google Shape;62;p4"/>
          <p:cNvSpPr txBox="1">
            <a:spLocks noGrp="1"/>
          </p:cNvSpPr>
          <p:nvPr>
            <p:ph type="subTitle" idx="1"/>
          </p:nvPr>
        </p:nvSpPr>
        <p:spPr>
          <a:xfrm>
            <a:off x="960000" y="3468900"/>
            <a:ext cx="4033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100"/>
              <a:buNone/>
              <a:defRPr sz="1467"/>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grpSp>
        <p:nvGrpSpPr>
          <p:cNvPr id="63" name="Google Shape;63;p4"/>
          <p:cNvGrpSpPr/>
          <p:nvPr/>
        </p:nvGrpSpPr>
        <p:grpSpPr>
          <a:xfrm>
            <a:off x="7169367" y="1560485"/>
            <a:ext cx="4250563" cy="4968663"/>
            <a:chOff x="5377025" y="1170363"/>
            <a:chExt cx="3187922" cy="3726497"/>
          </a:xfrm>
        </p:grpSpPr>
        <p:sp>
          <p:nvSpPr>
            <p:cNvPr id="64" name="Google Shape;64;p4"/>
            <p:cNvSpPr/>
            <p:nvPr/>
          </p:nvSpPr>
          <p:spPr>
            <a:xfrm flipH="1">
              <a:off x="8507948"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65;p4"/>
            <p:cNvSpPr/>
            <p:nvPr/>
          </p:nvSpPr>
          <p:spPr>
            <a:xfrm flipH="1">
              <a:off x="7881763"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6" name="Google Shape;66;p4"/>
            <p:cNvSpPr/>
            <p:nvPr/>
          </p:nvSpPr>
          <p:spPr>
            <a:xfrm flipH="1">
              <a:off x="7255579"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7" name="Google Shape;67;p4"/>
            <p:cNvSpPr/>
            <p:nvPr/>
          </p:nvSpPr>
          <p:spPr>
            <a:xfrm flipH="1">
              <a:off x="6629394"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8" name="Google Shape;68;p4"/>
            <p:cNvSpPr/>
            <p:nvPr/>
          </p:nvSpPr>
          <p:spPr>
            <a:xfrm flipH="1">
              <a:off x="6003210"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69" name="Google Shape;69;p4"/>
            <p:cNvSpPr/>
            <p:nvPr/>
          </p:nvSpPr>
          <p:spPr>
            <a:xfrm flipH="1">
              <a:off x="5377025"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0" name="Google Shape;70;p4"/>
            <p:cNvSpPr/>
            <p:nvPr/>
          </p:nvSpPr>
          <p:spPr>
            <a:xfrm flipH="1">
              <a:off x="8507948"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1" name="Google Shape;71;p4"/>
            <p:cNvSpPr/>
            <p:nvPr/>
          </p:nvSpPr>
          <p:spPr>
            <a:xfrm flipH="1">
              <a:off x="7881763"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2" name="Google Shape;72;p4"/>
            <p:cNvSpPr/>
            <p:nvPr/>
          </p:nvSpPr>
          <p:spPr>
            <a:xfrm flipH="1">
              <a:off x="7255579"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3" name="Google Shape;73;p4"/>
            <p:cNvSpPr/>
            <p:nvPr/>
          </p:nvSpPr>
          <p:spPr>
            <a:xfrm flipH="1">
              <a:off x="6629394"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4" name="Google Shape;74;p4"/>
            <p:cNvSpPr/>
            <p:nvPr/>
          </p:nvSpPr>
          <p:spPr>
            <a:xfrm flipH="1">
              <a:off x="6003210"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5" name="Google Shape;75;p4"/>
            <p:cNvSpPr/>
            <p:nvPr/>
          </p:nvSpPr>
          <p:spPr>
            <a:xfrm flipH="1">
              <a:off x="5377025"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6" name="Google Shape;76;p4"/>
            <p:cNvSpPr/>
            <p:nvPr/>
          </p:nvSpPr>
          <p:spPr>
            <a:xfrm flipH="1">
              <a:off x="7881763"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7" name="Google Shape;77;p4"/>
            <p:cNvSpPr/>
            <p:nvPr/>
          </p:nvSpPr>
          <p:spPr>
            <a:xfrm flipH="1">
              <a:off x="7255579"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8" name="Google Shape;78;p4"/>
            <p:cNvSpPr/>
            <p:nvPr/>
          </p:nvSpPr>
          <p:spPr>
            <a:xfrm flipH="1">
              <a:off x="6629394"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79" name="Google Shape;79;p4"/>
            <p:cNvSpPr/>
            <p:nvPr/>
          </p:nvSpPr>
          <p:spPr>
            <a:xfrm flipH="1">
              <a:off x="6003210"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0" name="Google Shape;80;p4"/>
            <p:cNvSpPr/>
            <p:nvPr/>
          </p:nvSpPr>
          <p:spPr>
            <a:xfrm flipH="1">
              <a:off x="5377025"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1" name="Google Shape;81;p4"/>
            <p:cNvSpPr/>
            <p:nvPr/>
          </p:nvSpPr>
          <p:spPr>
            <a:xfrm flipH="1">
              <a:off x="7881763"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2" name="Google Shape;82;p4"/>
            <p:cNvSpPr/>
            <p:nvPr/>
          </p:nvSpPr>
          <p:spPr>
            <a:xfrm flipH="1">
              <a:off x="7255579"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3" name="Google Shape;83;p4"/>
            <p:cNvSpPr/>
            <p:nvPr/>
          </p:nvSpPr>
          <p:spPr>
            <a:xfrm flipH="1">
              <a:off x="6629394"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4" name="Google Shape;84;p4"/>
            <p:cNvSpPr/>
            <p:nvPr/>
          </p:nvSpPr>
          <p:spPr>
            <a:xfrm flipH="1">
              <a:off x="6003210"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5" name="Google Shape;85;p4"/>
            <p:cNvSpPr/>
            <p:nvPr/>
          </p:nvSpPr>
          <p:spPr>
            <a:xfrm flipH="1">
              <a:off x="5377025"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6" name="Google Shape;86;p4"/>
            <p:cNvSpPr/>
            <p:nvPr/>
          </p:nvSpPr>
          <p:spPr>
            <a:xfrm flipH="1">
              <a:off x="7881763"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7" name="Google Shape;87;p4"/>
            <p:cNvSpPr/>
            <p:nvPr/>
          </p:nvSpPr>
          <p:spPr>
            <a:xfrm flipH="1">
              <a:off x="7255579"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8" name="Google Shape;88;p4"/>
            <p:cNvSpPr/>
            <p:nvPr/>
          </p:nvSpPr>
          <p:spPr>
            <a:xfrm flipH="1">
              <a:off x="6629394"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89" name="Google Shape;89;p4"/>
            <p:cNvSpPr/>
            <p:nvPr/>
          </p:nvSpPr>
          <p:spPr>
            <a:xfrm flipH="1">
              <a:off x="6003210"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0" name="Google Shape;90;p4"/>
            <p:cNvSpPr/>
            <p:nvPr/>
          </p:nvSpPr>
          <p:spPr>
            <a:xfrm flipH="1">
              <a:off x="5377025"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1" name="Google Shape;91;p4"/>
            <p:cNvSpPr/>
            <p:nvPr/>
          </p:nvSpPr>
          <p:spPr>
            <a:xfrm flipH="1">
              <a:off x="7881763"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2" name="Google Shape;92;p4"/>
            <p:cNvSpPr/>
            <p:nvPr/>
          </p:nvSpPr>
          <p:spPr>
            <a:xfrm flipH="1">
              <a:off x="7255579"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3" name="Google Shape;93;p4"/>
            <p:cNvSpPr/>
            <p:nvPr/>
          </p:nvSpPr>
          <p:spPr>
            <a:xfrm flipH="1">
              <a:off x="6629394"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4" name="Google Shape;94;p4"/>
            <p:cNvSpPr/>
            <p:nvPr/>
          </p:nvSpPr>
          <p:spPr>
            <a:xfrm flipH="1">
              <a:off x="6003210"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5" name="Google Shape;95;p4"/>
            <p:cNvSpPr/>
            <p:nvPr/>
          </p:nvSpPr>
          <p:spPr>
            <a:xfrm flipH="1">
              <a:off x="5377025"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cxnSp>
          <p:nvCxnSpPr>
            <p:cNvPr id="96" name="Google Shape;96;p4"/>
            <p:cNvCxnSpPr/>
            <p:nvPr/>
          </p:nvCxnSpPr>
          <p:spPr>
            <a:xfrm rot="10800000">
              <a:off x="8520801" y="2394849"/>
              <a:ext cx="0" cy="1323000"/>
            </a:xfrm>
            <a:prstGeom prst="straightConnector1">
              <a:avLst/>
            </a:prstGeom>
            <a:noFill/>
            <a:ln w="19050" cap="flat" cmpd="sng">
              <a:solidFill>
                <a:srgbClr val="434343"/>
              </a:solidFill>
              <a:prstDash val="solid"/>
              <a:round/>
              <a:headEnd type="none" w="med" len="med"/>
              <a:tailEnd type="none" w="med" len="med"/>
            </a:ln>
          </p:spPr>
        </p:cxnSp>
        <p:sp>
          <p:nvSpPr>
            <p:cNvPr id="97" name="Google Shape;97;p4"/>
            <p:cNvSpPr/>
            <p:nvPr/>
          </p:nvSpPr>
          <p:spPr>
            <a:xfrm flipH="1">
              <a:off x="8492259"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8" name="Google Shape;98;p4"/>
            <p:cNvSpPr/>
            <p:nvPr/>
          </p:nvSpPr>
          <p:spPr>
            <a:xfrm flipH="1">
              <a:off x="7881763"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99" name="Google Shape;99;p4"/>
            <p:cNvSpPr/>
            <p:nvPr/>
          </p:nvSpPr>
          <p:spPr>
            <a:xfrm flipH="1">
              <a:off x="7255579"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00" name="Google Shape;100;p4"/>
            <p:cNvSpPr/>
            <p:nvPr/>
          </p:nvSpPr>
          <p:spPr>
            <a:xfrm flipH="1">
              <a:off x="6629394"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01" name="Google Shape;101;p4"/>
            <p:cNvSpPr/>
            <p:nvPr/>
          </p:nvSpPr>
          <p:spPr>
            <a:xfrm flipH="1">
              <a:off x="6003210"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02" name="Google Shape;102;p4"/>
            <p:cNvSpPr/>
            <p:nvPr/>
          </p:nvSpPr>
          <p:spPr>
            <a:xfrm flipH="1">
              <a:off x="5377025"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03" name="Google Shape;103;p4"/>
            <p:cNvSpPr/>
            <p:nvPr/>
          </p:nvSpPr>
          <p:spPr>
            <a:xfrm flipH="1">
              <a:off x="8492259"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1787705510"/>
      </p:ext>
    </p:extLst>
  </p:cSld>
  <p:clrMapOvr>
    <a:masterClrMapping/>
  </p:clrMapOvr>
  <p:extLst mod="1">
    <p:ext uri="{DCECCB84-F9BA-43D5-87BE-67443E8EF086}">
      <p15:sldGuideLst xmlns:p15="http://schemas.microsoft.com/office/powerpoint/2012/main">
        <p15:guide id="1" pos="454">
          <p15:clr>
            <a:srgbClr val="FA7B17"/>
          </p15:clr>
        </p15:guide>
        <p15:guide id="2" orient="horz" pos="462">
          <p15:clr>
            <a:srgbClr val="FA7B17"/>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wo columns">
  <p:cSld name="Two columns">
    <p:spTree>
      <p:nvGrpSpPr>
        <p:cNvPr id="1" name="Shape 104"/>
        <p:cNvGrpSpPr/>
        <p:nvPr/>
      </p:nvGrpSpPr>
      <p:grpSpPr>
        <a:xfrm>
          <a:off x="0" y="0"/>
          <a:ext cx="0" cy="0"/>
          <a:chOff x="0" y="0"/>
          <a:chExt cx="0" cy="0"/>
        </a:xfrm>
      </p:grpSpPr>
      <p:sp>
        <p:nvSpPr>
          <p:cNvPr id="105" name="Google Shape;105;p5"/>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
        <p:nvSpPr>
          <p:cNvPr id="106" name="Google Shape;106;p5"/>
          <p:cNvSpPr txBox="1">
            <a:spLocks noGrp="1"/>
          </p:cNvSpPr>
          <p:nvPr>
            <p:ph type="subTitle" idx="1"/>
          </p:nvPr>
        </p:nvSpPr>
        <p:spPr>
          <a:xfrm>
            <a:off x="6145967" y="2232633"/>
            <a:ext cx="5086400" cy="763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107" name="Google Shape;107;p5"/>
          <p:cNvSpPr txBox="1">
            <a:spLocks noGrp="1"/>
          </p:cNvSpPr>
          <p:nvPr>
            <p:ph type="subTitle" idx="2"/>
          </p:nvPr>
        </p:nvSpPr>
        <p:spPr>
          <a:xfrm>
            <a:off x="1271667" y="2995833"/>
            <a:ext cx="4462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None/>
              <a:defRPr sz="1467"/>
            </a:lvl1pPr>
            <a:lvl2pPr lvl="1" algn="ctr" rtl="0">
              <a:lnSpc>
                <a:spcPct val="100000"/>
              </a:lnSpc>
              <a:spcBef>
                <a:spcPts val="0"/>
              </a:spcBef>
              <a:spcAft>
                <a:spcPts val="0"/>
              </a:spcAft>
              <a:buSzPts val="1100"/>
              <a:buNone/>
              <a:defRPr sz="1467"/>
            </a:lvl2pPr>
            <a:lvl3pPr lvl="2" algn="ctr" rtl="0">
              <a:lnSpc>
                <a:spcPct val="100000"/>
              </a:lnSpc>
              <a:spcBef>
                <a:spcPts val="0"/>
              </a:spcBef>
              <a:spcAft>
                <a:spcPts val="0"/>
              </a:spcAft>
              <a:buSzPts val="1100"/>
              <a:buNone/>
              <a:defRPr sz="1467"/>
            </a:lvl3pPr>
            <a:lvl4pPr lvl="3" algn="ctr" rtl="0">
              <a:lnSpc>
                <a:spcPct val="100000"/>
              </a:lnSpc>
              <a:spcBef>
                <a:spcPts val="0"/>
              </a:spcBef>
              <a:spcAft>
                <a:spcPts val="0"/>
              </a:spcAft>
              <a:buSzPts val="1100"/>
              <a:buNone/>
              <a:defRPr sz="1467"/>
            </a:lvl4pPr>
            <a:lvl5pPr lvl="4" algn="ctr" rtl="0">
              <a:lnSpc>
                <a:spcPct val="100000"/>
              </a:lnSpc>
              <a:spcBef>
                <a:spcPts val="0"/>
              </a:spcBef>
              <a:spcAft>
                <a:spcPts val="0"/>
              </a:spcAft>
              <a:buSzPts val="1100"/>
              <a:buNone/>
              <a:defRPr sz="1467"/>
            </a:lvl5pPr>
            <a:lvl6pPr lvl="5" algn="ctr" rtl="0">
              <a:lnSpc>
                <a:spcPct val="100000"/>
              </a:lnSpc>
              <a:spcBef>
                <a:spcPts val="0"/>
              </a:spcBef>
              <a:spcAft>
                <a:spcPts val="0"/>
              </a:spcAft>
              <a:buSzPts val="1100"/>
              <a:buNone/>
              <a:defRPr sz="1467"/>
            </a:lvl6pPr>
            <a:lvl7pPr lvl="6" algn="ctr" rtl="0">
              <a:lnSpc>
                <a:spcPct val="100000"/>
              </a:lnSpc>
              <a:spcBef>
                <a:spcPts val="0"/>
              </a:spcBef>
              <a:spcAft>
                <a:spcPts val="0"/>
              </a:spcAft>
              <a:buSzPts val="1100"/>
              <a:buNone/>
              <a:defRPr sz="1467"/>
            </a:lvl7pPr>
            <a:lvl8pPr lvl="7" algn="ctr" rtl="0">
              <a:lnSpc>
                <a:spcPct val="100000"/>
              </a:lnSpc>
              <a:spcBef>
                <a:spcPts val="0"/>
              </a:spcBef>
              <a:spcAft>
                <a:spcPts val="0"/>
              </a:spcAft>
              <a:buSzPts val="1100"/>
              <a:buNone/>
              <a:defRPr sz="1467"/>
            </a:lvl8pPr>
            <a:lvl9pPr lvl="8" algn="ctr" rtl="0">
              <a:lnSpc>
                <a:spcPct val="100000"/>
              </a:lnSpc>
              <a:spcBef>
                <a:spcPts val="0"/>
              </a:spcBef>
              <a:spcAft>
                <a:spcPts val="0"/>
              </a:spcAft>
              <a:buSzPts val="1100"/>
              <a:buNone/>
              <a:defRPr sz="1467"/>
            </a:lvl9pPr>
          </a:lstStyle>
          <a:p>
            <a:endParaRPr/>
          </a:p>
        </p:txBody>
      </p:sp>
      <p:sp>
        <p:nvSpPr>
          <p:cNvPr id="108" name="Google Shape;108;p5"/>
          <p:cNvSpPr txBox="1">
            <a:spLocks noGrp="1"/>
          </p:cNvSpPr>
          <p:nvPr>
            <p:ph type="subTitle" idx="3"/>
          </p:nvPr>
        </p:nvSpPr>
        <p:spPr>
          <a:xfrm>
            <a:off x="959500" y="2232633"/>
            <a:ext cx="5086400" cy="763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109" name="Google Shape;109;p5"/>
          <p:cNvSpPr txBox="1">
            <a:spLocks noGrp="1"/>
          </p:cNvSpPr>
          <p:nvPr>
            <p:ph type="subTitle" idx="4"/>
          </p:nvPr>
        </p:nvSpPr>
        <p:spPr>
          <a:xfrm>
            <a:off x="6458200" y="2995833"/>
            <a:ext cx="4462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None/>
              <a:defRPr sz="1467"/>
            </a:lvl1pPr>
            <a:lvl2pPr lvl="1" algn="ctr" rtl="0">
              <a:lnSpc>
                <a:spcPct val="100000"/>
              </a:lnSpc>
              <a:spcBef>
                <a:spcPts val="0"/>
              </a:spcBef>
              <a:spcAft>
                <a:spcPts val="0"/>
              </a:spcAft>
              <a:buSzPts val="1100"/>
              <a:buNone/>
              <a:defRPr sz="1467"/>
            </a:lvl2pPr>
            <a:lvl3pPr lvl="2" algn="ctr" rtl="0">
              <a:lnSpc>
                <a:spcPct val="100000"/>
              </a:lnSpc>
              <a:spcBef>
                <a:spcPts val="0"/>
              </a:spcBef>
              <a:spcAft>
                <a:spcPts val="0"/>
              </a:spcAft>
              <a:buSzPts val="1100"/>
              <a:buNone/>
              <a:defRPr sz="1467"/>
            </a:lvl3pPr>
            <a:lvl4pPr lvl="3" algn="ctr" rtl="0">
              <a:lnSpc>
                <a:spcPct val="100000"/>
              </a:lnSpc>
              <a:spcBef>
                <a:spcPts val="0"/>
              </a:spcBef>
              <a:spcAft>
                <a:spcPts val="0"/>
              </a:spcAft>
              <a:buSzPts val="1100"/>
              <a:buNone/>
              <a:defRPr sz="1467"/>
            </a:lvl4pPr>
            <a:lvl5pPr lvl="4" algn="ctr" rtl="0">
              <a:lnSpc>
                <a:spcPct val="100000"/>
              </a:lnSpc>
              <a:spcBef>
                <a:spcPts val="0"/>
              </a:spcBef>
              <a:spcAft>
                <a:spcPts val="0"/>
              </a:spcAft>
              <a:buSzPts val="1100"/>
              <a:buNone/>
              <a:defRPr sz="1467"/>
            </a:lvl5pPr>
            <a:lvl6pPr lvl="5" algn="ctr" rtl="0">
              <a:lnSpc>
                <a:spcPct val="100000"/>
              </a:lnSpc>
              <a:spcBef>
                <a:spcPts val="0"/>
              </a:spcBef>
              <a:spcAft>
                <a:spcPts val="0"/>
              </a:spcAft>
              <a:buSzPts val="1100"/>
              <a:buNone/>
              <a:defRPr sz="1467"/>
            </a:lvl6pPr>
            <a:lvl7pPr lvl="6" algn="ctr" rtl="0">
              <a:lnSpc>
                <a:spcPct val="100000"/>
              </a:lnSpc>
              <a:spcBef>
                <a:spcPts val="0"/>
              </a:spcBef>
              <a:spcAft>
                <a:spcPts val="0"/>
              </a:spcAft>
              <a:buSzPts val="1100"/>
              <a:buNone/>
              <a:defRPr sz="1467"/>
            </a:lvl7pPr>
            <a:lvl8pPr lvl="7" algn="ctr" rtl="0">
              <a:lnSpc>
                <a:spcPct val="100000"/>
              </a:lnSpc>
              <a:spcBef>
                <a:spcPts val="0"/>
              </a:spcBef>
              <a:spcAft>
                <a:spcPts val="0"/>
              </a:spcAft>
              <a:buSzPts val="1100"/>
              <a:buNone/>
              <a:defRPr sz="1467"/>
            </a:lvl8pPr>
            <a:lvl9pPr lvl="8" algn="ctr" rtl="0">
              <a:lnSpc>
                <a:spcPct val="100000"/>
              </a:lnSpc>
              <a:spcBef>
                <a:spcPts val="0"/>
              </a:spcBef>
              <a:spcAft>
                <a:spcPts val="0"/>
              </a:spcAft>
              <a:buSzPts val="1100"/>
              <a:buNone/>
              <a:defRPr sz="1467"/>
            </a:lvl9pPr>
          </a:lstStyle>
          <a:p>
            <a:endParaRPr/>
          </a:p>
        </p:txBody>
      </p:sp>
      <p:grpSp>
        <p:nvGrpSpPr>
          <p:cNvPr id="110" name="Google Shape;110;p5"/>
          <p:cNvGrpSpPr/>
          <p:nvPr/>
        </p:nvGrpSpPr>
        <p:grpSpPr>
          <a:xfrm>
            <a:off x="7277933" y="274251"/>
            <a:ext cx="4250563" cy="891469"/>
            <a:chOff x="247100" y="205688"/>
            <a:chExt cx="3187922" cy="668602"/>
          </a:xfrm>
        </p:grpSpPr>
        <p:sp>
          <p:nvSpPr>
            <p:cNvPr id="111" name="Google Shape;111;p5"/>
            <p:cNvSpPr/>
            <p:nvPr/>
          </p:nvSpPr>
          <p:spPr>
            <a:xfrm flipH="1">
              <a:off x="3378023"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2" name="Google Shape;112;p5"/>
            <p:cNvSpPr/>
            <p:nvPr/>
          </p:nvSpPr>
          <p:spPr>
            <a:xfrm flipH="1">
              <a:off x="2751838"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3" name="Google Shape;113;p5"/>
            <p:cNvSpPr/>
            <p:nvPr/>
          </p:nvSpPr>
          <p:spPr>
            <a:xfrm flipH="1">
              <a:off x="2125654"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4" name="Google Shape;114;p5"/>
            <p:cNvSpPr/>
            <p:nvPr/>
          </p:nvSpPr>
          <p:spPr>
            <a:xfrm flipH="1">
              <a:off x="1499469"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5" name="Google Shape;115;p5"/>
            <p:cNvSpPr/>
            <p:nvPr/>
          </p:nvSpPr>
          <p:spPr>
            <a:xfrm flipH="1">
              <a:off x="873285"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6" name="Google Shape;116;p5"/>
            <p:cNvSpPr/>
            <p:nvPr/>
          </p:nvSpPr>
          <p:spPr>
            <a:xfrm flipH="1">
              <a:off x="247100" y="205688"/>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7" name="Google Shape;117;p5"/>
            <p:cNvSpPr/>
            <p:nvPr/>
          </p:nvSpPr>
          <p:spPr>
            <a:xfrm flipH="1">
              <a:off x="3378023"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8" name="Google Shape;118;p5"/>
            <p:cNvSpPr/>
            <p:nvPr/>
          </p:nvSpPr>
          <p:spPr>
            <a:xfrm flipH="1">
              <a:off x="2751838"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19" name="Google Shape;119;p5"/>
            <p:cNvSpPr/>
            <p:nvPr/>
          </p:nvSpPr>
          <p:spPr>
            <a:xfrm flipH="1">
              <a:off x="2125654"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0" name="Google Shape;120;p5"/>
            <p:cNvSpPr/>
            <p:nvPr/>
          </p:nvSpPr>
          <p:spPr>
            <a:xfrm flipH="1">
              <a:off x="1499469"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1" name="Google Shape;121;p5"/>
            <p:cNvSpPr/>
            <p:nvPr/>
          </p:nvSpPr>
          <p:spPr>
            <a:xfrm flipH="1">
              <a:off x="873285"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22" name="Google Shape;122;p5"/>
            <p:cNvSpPr/>
            <p:nvPr/>
          </p:nvSpPr>
          <p:spPr>
            <a:xfrm flipH="1">
              <a:off x="247100" y="81729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cxnSp>
        <p:nvCxnSpPr>
          <p:cNvPr id="123" name="Google Shape;123;p5"/>
          <p:cNvCxnSpPr/>
          <p:nvPr/>
        </p:nvCxnSpPr>
        <p:spPr>
          <a:xfrm>
            <a:off x="6095933" y="1967453"/>
            <a:ext cx="0" cy="2230000"/>
          </a:xfrm>
          <a:prstGeom prst="straightConnector1">
            <a:avLst/>
          </a:prstGeom>
          <a:noFill/>
          <a:ln w="19050" cap="flat" cmpd="sng">
            <a:solidFill>
              <a:srgbClr val="434343"/>
            </a:solidFill>
            <a:prstDash val="solid"/>
            <a:round/>
            <a:headEnd type="none" w="med" len="med"/>
            <a:tailEnd type="none" w="med" len="med"/>
          </a:ln>
        </p:spPr>
      </p:cxnSp>
    </p:spTree>
    <p:extLst>
      <p:ext uri="{BB962C8B-B14F-4D97-AF65-F5344CB8AC3E}">
        <p14:creationId xmlns:p14="http://schemas.microsoft.com/office/powerpoint/2010/main" val="36571750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hree columns">
  <p:cSld name="Three columns">
    <p:spTree>
      <p:nvGrpSpPr>
        <p:cNvPr id="1" name="Shape 124"/>
        <p:cNvGrpSpPr/>
        <p:nvPr/>
      </p:nvGrpSpPr>
      <p:grpSpPr>
        <a:xfrm>
          <a:off x="0" y="0"/>
          <a:ext cx="0" cy="0"/>
          <a:chOff x="0" y="0"/>
          <a:chExt cx="0" cy="0"/>
        </a:xfrm>
      </p:grpSpPr>
      <p:sp>
        <p:nvSpPr>
          <p:cNvPr id="125" name="Google Shape;125;p6"/>
          <p:cNvSpPr txBox="1">
            <a:spLocks noGrp="1"/>
          </p:cNvSpPr>
          <p:nvPr>
            <p:ph type="subTitle" idx="1"/>
          </p:nvPr>
        </p:nvSpPr>
        <p:spPr>
          <a:xfrm>
            <a:off x="1092537" y="4293384"/>
            <a:ext cx="2696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100"/>
              <a:buNone/>
              <a:defRPr sz="1467">
                <a:solidFill>
                  <a:srgbClr val="FFFFFF"/>
                </a:solidFill>
              </a:defRPr>
            </a:lvl1pPr>
            <a:lvl2pPr lvl="1" algn="ctr" rtl="0">
              <a:lnSpc>
                <a:spcPct val="100000"/>
              </a:lnSpc>
              <a:spcBef>
                <a:spcPts val="0"/>
              </a:spcBef>
              <a:spcAft>
                <a:spcPts val="0"/>
              </a:spcAft>
              <a:buClr>
                <a:srgbClr val="FFFFFF"/>
              </a:buClr>
              <a:buSzPts val="1100"/>
              <a:buNone/>
              <a:defRPr sz="1467">
                <a:solidFill>
                  <a:srgbClr val="FFFFFF"/>
                </a:solidFill>
              </a:defRPr>
            </a:lvl2pPr>
            <a:lvl3pPr lvl="2" algn="ctr" rtl="0">
              <a:lnSpc>
                <a:spcPct val="100000"/>
              </a:lnSpc>
              <a:spcBef>
                <a:spcPts val="0"/>
              </a:spcBef>
              <a:spcAft>
                <a:spcPts val="0"/>
              </a:spcAft>
              <a:buClr>
                <a:srgbClr val="FFFFFF"/>
              </a:buClr>
              <a:buSzPts val="1100"/>
              <a:buNone/>
              <a:defRPr sz="1467">
                <a:solidFill>
                  <a:srgbClr val="FFFFFF"/>
                </a:solidFill>
              </a:defRPr>
            </a:lvl3pPr>
            <a:lvl4pPr lvl="3" algn="ctr" rtl="0">
              <a:lnSpc>
                <a:spcPct val="100000"/>
              </a:lnSpc>
              <a:spcBef>
                <a:spcPts val="0"/>
              </a:spcBef>
              <a:spcAft>
                <a:spcPts val="0"/>
              </a:spcAft>
              <a:buClr>
                <a:srgbClr val="FFFFFF"/>
              </a:buClr>
              <a:buSzPts val="1100"/>
              <a:buNone/>
              <a:defRPr sz="1467">
                <a:solidFill>
                  <a:srgbClr val="FFFFFF"/>
                </a:solidFill>
              </a:defRPr>
            </a:lvl4pPr>
            <a:lvl5pPr lvl="4" algn="ctr" rtl="0">
              <a:lnSpc>
                <a:spcPct val="100000"/>
              </a:lnSpc>
              <a:spcBef>
                <a:spcPts val="0"/>
              </a:spcBef>
              <a:spcAft>
                <a:spcPts val="0"/>
              </a:spcAft>
              <a:buClr>
                <a:srgbClr val="FFFFFF"/>
              </a:buClr>
              <a:buSzPts val="1100"/>
              <a:buNone/>
              <a:defRPr sz="1467">
                <a:solidFill>
                  <a:srgbClr val="FFFFFF"/>
                </a:solidFill>
              </a:defRPr>
            </a:lvl5pPr>
            <a:lvl6pPr lvl="5" algn="ctr" rtl="0">
              <a:lnSpc>
                <a:spcPct val="100000"/>
              </a:lnSpc>
              <a:spcBef>
                <a:spcPts val="0"/>
              </a:spcBef>
              <a:spcAft>
                <a:spcPts val="0"/>
              </a:spcAft>
              <a:buClr>
                <a:srgbClr val="FFFFFF"/>
              </a:buClr>
              <a:buSzPts val="1100"/>
              <a:buNone/>
              <a:defRPr sz="1467">
                <a:solidFill>
                  <a:srgbClr val="FFFFFF"/>
                </a:solidFill>
              </a:defRPr>
            </a:lvl6pPr>
            <a:lvl7pPr lvl="6" algn="ctr" rtl="0">
              <a:lnSpc>
                <a:spcPct val="100000"/>
              </a:lnSpc>
              <a:spcBef>
                <a:spcPts val="0"/>
              </a:spcBef>
              <a:spcAft>
                <a:spcPts val="0"/>
              </a:spcAft>
              <a:buClr>
                <a:srgbClr val="FFFFFF"/>
              </a:buClr>
              <a:buSzPts val="1100"/>
              <a:buNone/>
              <a:defRPr sz="1467">
                <a:solidFill>
                  <a:srgbClr val="FFFFFF"/>
                </a:solidFill>
              </a:defRPr>
            </a:lvl7pPr>
            <a:lvl8pPr lvl="7" algn="ctr" rtl="0">
              <a:lnSpc>
                <a:spcPct val="100000"/>
              </a:lnSpc>
              <a:spcBef>
                <a:spcPts val="0"/>
              </a:spcBef>
              <a:spcAft>
                <a:spcPts val="0"/>
              </a:spcAft>
              <a:buClr>
                <a:srgbClr val="FFFFFF"/>
              </a:buClr>
              <a:buSzPts val="1100"/>
              <a:buNone/>
              <a:defRPr sz="1467">
                <a:solidFill>
                  <a:srgbClr val="FFFFFF"/>
                </a:solidFill>
              </a:defRPr>
            </a:lvl8pPr>
            <a:lvl9pPr lvl="8" algn="ctr" rtl="0">
              <a:lnSpc>
                <a:spcPct val="100000"/>
              </a:lnSpc>
              <a:spcBef>
                <a:spcPts val="0"/>
              </a:spcBef>
              <a:spcAft>
                <a:spcPts val="0"/>
              </a:spcAft>
              <a:buClr>
                <a:srgbClr val="FFFFFF"/>
              </a:buClr>
              <a:buSzPts val="1100"/>
              <a:buNone/>
              <a:defRPr sz="1467">
                <a:solidFill>
                  <a:srgbClr val="FFFFFF"/>
                </a:solidFill>
              </a:defRPr>
            </a:lvl9pPr>
          </a:lstStyle>
          <a:p>
            <a:endParaRPr/>
          </a:p>
        </p:txBody>
      </p:sp>
      <p:sp>
        <p:nvSpPr>
          <p:cNvPr id="126" name="Google Shape;126;p6"/>
          <p:cNvSpPr txBox="1">
            <a:spLocks noGrp="1"/>
          </p:cNvSpPr>
          <p:nvPr>
            <p:ph type="subTitle" idx="2"/>
          </p:nvPr>
        </p:nvSpPr>
        <p:spPr>
          <a:xfrm>
            <a:off x="4747937" y="4293384"/>
            <a:ext cx="2696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100"/>
              <a:buNone/>
              <a:defRPr sz="1467">
                <a:solidFill>
                  <a:srgbClr val="FFFFFF"/>
                </a:solidFill>
              </a:defRPr>
            </a:lvl1pPr>
            <a:lvl2pPr lvl="1" algn="ctr" rtl="0">
              <a:lnSpc>
                <a:spcPct val="100000"/>
              </a:lnSpc>
              <a:spcBef>
                <a:spcPts val="0"/>
              </a:spcBef>
              <a:spcAft>
                <a:spcPts val="0"/>
              </a:spcAft>
              <a:buClr>
                <a:srgbClr val="FFFFFF"/>
              </a:buClr>
              <a:buSzPts val="1100"/>
              <a:buNone/>
              <a:defRPr sz="1467">
                <a:solidFill>
                  <a:srgbClr val="FFFFFF"/>
                </a:solidFill>
              </a:defRPr>
            </a:lvl2pPr>
            <a:lvl3pPr lvl="2" algn="ctr" rtl="0">
              <a:lnSpc>
                <a:spcPct val="100000"/>
              </a:lnSpc>
              <a:spcBef>
                <a:spcPts val="0"/>
              </a:spcBef>
              <a:spcAft>
                <a:spcPts val="0"/>
              </a:spcAft>
              <a:buClr>
                <a:srgbClr val="FFFFFF"/>
              </a:buClr>
              <a:buSzPts val="1100"/>
              <a:buNone/>
              <a:defRPr sz="1467">
                <a:solidFill>
                  <a:srgbClr val="FFFFFF"/>
                </a:solidFill>
              </a:defRPr>
            </a:lvl3pPr>
            <a:lvl4pPr lvl="3" algn="ctr" rtl="0">
              <a:lnSpc>
                <a:spcPct val="100000"/>
              </a:lnSpc>
              <a:spcBef>
                <a:spcPts val="0"/>
              </a:spcBef>
              <a:spcAft>
                <a:spcPts val="0"/>
              </a:spcAft>
              <a:buClr>
                <a:srgbClr val="FFFFFF"/>
              </a:buClr>
              <a:buSzPts val="1100"/>
              <a:buNone/>
              <a:defRPr sz="1467">
                <a:solidFill>
                  <a:srgbClr val="FFFFFF"/>
                </a:solidFill>
              </a:defRPr>
            </a:lvl4pPr>
            <a:lvl5pPr lvl="4" algn="ctr" rtl="0">
              <a:lnSpc>
                <a:spcPct val="100000"/>
              </a:lnSpc>
              <a:spcBef>
                <a:spcPts val="0"/>
              </a:spcBef>
              <a:spcAft>
                <a:spcPts val="0"/>
              </a:spcAft>
              <a:buClr>
                <a:srgbClr val="FFFFFF"/>
              </a:buClr>
              <a:buSzPts val="1100"/>
              <a:buNone/>
              <a:defRPr sz="1467">
                <a:solidFill>
                  <a:srgbClr val="FFFFFF"/>
                </a:solidFill>
              </a:defRPr>
            </a:lvl5pPr>
            <a:lvl6pPr lvl="5" algn="ctr" rtl="0">
              <a:lnSpc>
                <a:spcPct val="100000"/>
              </a:lnSpc>
              <a:spcBef>
                <a:spcPts val="0"/>
              </a:spcBef>
              <a:spcAft>
                <a:spcPts val="0"/>
              </a:spcAft>
              <a:buClr>
                <a:srgbClr val="FFFFFF"/>
              </a:buClr>
              <a:buSzPts val="1100"/>
              <a:buNone/>
              <a:defRPr sz="1467">
                <a:solidFill>
                  <a:srgbClr val="FFFFFF"/>
                </a:solidFill>
              </a:defRPr>
            </a:lvl6pPr>
            <a:lvl7pPr lvl="6" algn="ctr" rtl="0">
              <a:lnSpc>
                <a:spcPct val="100000"/>
              </a:lnSpc>
              <a:spcBef>
                <a:spcPts val="0"/>
              </a:spcBef>
              <a:spcAft>
                <a:spcPts val="0"/>
              </a:spcAft>
              <a:buClr>
                <a:srgbClr val="FFFFFF"/>
              </a:buClr>
              <a:buSzPts val="1100"/>
              <a:buNone/>
              <a:defRPr sz="1467">
                <a:solidFill>
                  <a:srgbClr val="FFFFFF"/>
                </a:solidFill>
              </a:defRPr>
            </a:lvl7pPr>
            <a:lvl8pPr lvl="7" algn="ctr" rtl="0">
              <a:lnSpc>
                <a:spcPct val="100000"/>
              </a:lnSpc>
              <a:spcBef>
                <a:spcPts val="0"/>
              </a:spcBef>
              <a:spcAft>
                <a:spcPts val="0"/>
              </a:spcAft>
              <a:buClr>
                <a:srgbClr val="FFFFFF"/>
              </a:buClr>
              <a:buSzPts val="1100"/>
              <a:buNone/>
              <a:defRPr sz="1467">
                <a:solidFill>
                  <a:srgbClr val="FFFFFF"/>
                </a:solidFill>
              </a:defRPr>
            </a:lvl8pPr>
            <a:lvl9pPr lvl="8" algn="ctr" rtl="0">
              <a:lnSpc>
                <a:spcPct val="100000"/>
              </a:lnSpc>
              <a:spcBef>
                <a:spcPts val="0"/>
              </a:spcBef>
              <a:spcAft>
                <a:spcPts val="0"/>
              </a:spcAft>
              <a:buClr>
                <a:srgbClr val="FFFFFF"/>
              </a:buClr>
              <a:buSzPts val="1100"/>
              <a:buNone/>
              <a:defRPr sz="1467">
                <a:solidFill>
                  <a:srgbClr val="FFFFFF"/>
                </a:solidFill>
              </a:defRPr>
            </a:lvl9pPr>
          </a:lstStyle>
          <a:p>
            <a:endParaRPr/>
          </a:p>
        </p:txBody>
      </p:sp>
      <p:sp>
        <p:nvSpPr>
          <p:cNvPr id="127" name="Google Shape;127;p6"/>
          <p:cNvSpPr txBox="1">
            <a:spLocks noGrp="1"/>
          </p:cNvSpPr>
          <p:nvPr>
            <p:ph type="subTitle" idx="3"/>
          </p:nvPr>
        </p:nvSpPr>
        <p:spPr>
          <a:xfrm>
            <a:off x="1092537" y="4048284"/>
            <a:ext cx="2696000" cy="362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1pPr>
            <a:lvl2pPr lvl="1"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2pPr>
            <a:lvl3pPr lvl="2"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3pPr>
            <a:lvl4pPr lvl="3"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4pPr>
            <a:lvl5pPr lvl="4"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5pPr>
            <a:lvl6pPr lvl="5"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6pPr>
            <a:lvl7pPr lvl="6"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7pPr>
            <a:lvl8pPr lvl="7"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8pPr>
            <a:lvl9pPr lvl="8"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9pPr>
          </a:lstStyle>
          <a:p>
            <a:endParaRPr/>
          </a:p>
        </p:txBody>
      </p:sp>
      <p:sp>
        <p:nvSpPr>
          <p:cNvPr id="128" name="Google Shape;128;p6"/>
          <p:cNvSpPr txBox="1">
            <a:spLocks noGrp="1"/>
          </p:cNvSpPr>
          <p:nvPr>
            <p:ph type="subTitle" idx="4"/>
          </p:nvPr>
        </p:nvSpPr>
        <p:spPr>
          <a:xfrm>
            <a:off x="4747937" y="4048284"/>
            <a:ext cx="2696000" cy="362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1pPr>
            <a:lvl2pPr lvl="1"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2pPr>
            <a:lvl3pPr lvl="2"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3pPr>
            <a:lvl4pPr lvl="3"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4pPr>
            <a:lvl5pPr lvl="4"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5pPr>
            <a:lvl6pPr lvl="5"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6pPr>
            <a:lvl7pPr lvl="6"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7pPr>
            <a:lvl8pPr lvl="7"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8pPr>
            <a:lvl9pPr lvl="8"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9pPr>
          </a:lstStyle>
          <a:p>
            <a:endParaRPr/>
          </a:p>
        </p:txBody>
      </p:sp>
      <p:sp>
        <p:nvSpPr>
          <p:cNvPr id="129" name="Google Shape;129;p6"/>
          <p:cNvSpPr txBox="1">
            <a:spLocks noGrp="1"/>
          </p:cNvSpPr>
          <p:nvPr>
            <p:ph type="subTitle" idx="5"/>
          </p:nvPr>
        </p:nvSpPr>
        <p:spPr>
          <a:xfrm>
            <a:off x="8403337" y="4293384"/>
            <a:ext cx="2696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rgbClr val="FFFFFF"/>
              </a:buClr>
              <a:buSzPts val="1100"/>
              <a:buNone/>
              <a:defRPr sz="1467">
                <a:solidFill>
                  <a:srgbClr val="FFFFFF"/>
                </a:solidFill>
              </a:defRPr>
            </a:lvl1pPr>
            <a:lvl2pPr lvl="1" algn="ctr" rtl="0">
              <a:lnSpc>
                <a:spcPct val="100000"/>
              </a:lnSpc>
              <a:spcBef>
                <a:spcPts val="0"/>
              </a:spcBef>
              <a:spcAft>
                <a:spcPts val="0"/>
              </a:spcAft>
              <a:buClr>
                <a:srgbClr val="FFFFFF"/>
              </a:buClr>
              <a:buSzPts val="1100"/>
              <a:buNone/>
              <a:defRPr sz="1467">
                <a:solidFill>
                  <a:srgbClr val="FFFFFF"/>
                </a:solidFill>
              </a:defRPr>
            </a:lvl2pPr>
            <a:lvl3pPr lvl="2" algn="ctr" rtl="0">
              <a:lnSpc>
                <a:spcPct val="100000"/>
              </a:lnSpc>
              <a:spcBef>
                <a:spcPts val="0"/>
              </a:spcBef>
              <a:spcAft>
                <a:spcPts val="0"/>
              </a:spcAft>
              <a:buClr>
                <a:srgbClr val="FFFFFF"/>
              </a:buClr>
              <a:buSzPts val="1100"/>
              <a:buNone/>
              <a:defRPr sz="1467">
                <a:solidFill>
                  <a:srgbClr val="FFFFFF"/>
                </a:solidFill>
              </a:defRPr>
            </a:lvl3pPr>
            <a:lvl4pPr lvl="3" algn="ctr" rtl="0">
              <a:lnSpc>
                <a:spcPct val="100000"/>
              </a:lnSpc>
              <a:spcBef>
                <a:spcPts val="0"/>
              </a:spcBef>
              <a:spcAft>
                <a:spcPts val="0"/>
              </a:spcAft>
              <a:buClr>
                <a:srgbClr val="FFFFFF"/>
              </a:buClr>
              <a:buSzPts val="1100"/>
              <a:buNone/>
              <a:defRPr sz="1467">
                <a:solidFill>
                  <a:srgbClr val="FFFFFF"/>
                </a:solidFill>
              </a:defRPr>
            </a:lvl4pPr>
            <a:lvl5pPr lvl="4" algn="ctr" rtl="0">
              <a:lnSpc>
                <a:spcPct val="100000"/>
              </a:lnSpc>
              <a:spcBef>
                <a:spcPts val="0"/>
              </a:spcBef>
              <a:spcAft>
                <a:spcPts val="0"/>
              </a:spcAft>
              <a:buClr>
                <a:srgbClr val="FFFFFF"/>
              </a:buClr>
              <a:buSzPts val="1100"/>
              <a:buNone/>
              <a:defRPr sz="1467">
                <a:solidFill>
                  <a:srgbClr val="FFFFFF"/>
                </a:solidFill>
              </a:defRPr>
            </a:lvl5pPr>
            <a:lvl6pPr lvl="5" algn="ctr" rtl="0">
              <a:lnSpc>
                <a:spcPct val="100000"/>
              </a:lnSpc>
              <a:spcBef>
                <a:spcPts val="0"/>
              </a:spcBef>
              <a:spcAft>
                <a:spcPts val="0"/>
              </a:spcAft>
              <a:buClr>
                <a:srgbClr val="FFFFFF"/>
              </a:buClr>
              <a:buSzPts val="1100"/>
              <a:buNone/>
              <a:defRPr sz="1467">
                <a:solidFill>
                  <a:srgbClr val="FFFFFF"/>
                </a:solidFill>
              </a:defRPr>
            </a:lvl6pPr>
            <a:lvl7pPr lvl="6" algn="ctr" rtl="0">
              <a:lnSpc>
                <a:spcPct val="100000"/>
              </a:lnSpc>
              <a:spcBef>
                <a:spcPts val="0"/>
              </a:spcBef>
              <a:spcAft>
                <a:spcPts val="0"/>
              </a:spcAft>
              <a:buClr>
                <a:srgbClr val="FFFFFF"/>
              </a:buClr>
              <a:buSzPts val="1100"/>
              <a:buNone/>
              <a:defRPr sz="1467">
                <a:solidFill>
                  <a:srgbClr val="FFFFFF"/>
                </a:solidFill>
              </a:defRPr>
            </a:lvl7pPr>
            <a:lvl8pPr lvl="7" algn="ctr" rtl="0">
              <a:lnSpc>
                <a:spcPct val="100000"/>
              </a:lnSpc>
              <a:spcBef>
                <a:spcPts val="0"/>
              </a:spcBef>
              <a:spcAft>
                <a:spcPts val="0"/>
              </a:spcAft>
              <a:buClr>
                <a:srgbClr val="FFFFFF"/>
              </a:buClr>
              <a:buSzPts val="1100"/>
              <a:buNone/>
              <a:defRPr sz="1467">
                <a:solidFill>
                  <a:srgbClr val="FFFFFF"/>
                </a:solidFill>
              </a:defRPr>
            </a:lvl8pPr>
            <a:lvl9pPr lvl="8" algn="ctr" rtl="0">
              <a:lnSpc>
                <a:spcPct val="100000"/>
              </a:lnSpc>
              <a:spcBef>
                <a:spcPts val="0"/>
              </a:spcBef>
              <a:spcAft>
                <a:spcPts val="0"/>
              </a:spcAft>
              <a:buClr>
                <a:srgbClr val="FFFFFF"/>
              </a:buClr>
              <a:buSzPts val="1100"/>
              <a:buNone/>
              <a:defRPr sz="1467">
                <a:solidFill>
                  <a:srgbClr val="FFFFFF"/>
                </a:solidFill>
              </a:defRPr>
            </a:lvl9pPr>
          </a:lstStyle>
          <a:p>
            <a:endParaRPr/>
          </a:p>
        </p:txBody>
      </p:sp>
      <p:sp>
        <p:nvSpPr>
          <p:cNvPr id="130" name="Google Shape;130;p6"/>
          <p:cNvSpPr txBox="1">
            <a:spLocks noGrp="1"/>
          </p:cNvSpPr>
          <p:nvPr>
            <p:ph type="subTitle" idx="6"/>
          </p:nvPr>
        </p:nvSpPr>
        <p:spPr>
          <a:xfrm>
            <a:off x="8403337" y="4048284"/>
            <a:ext cx="2696000" cy="3628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1pPr>
            <a:lvl2pPr lvl="1"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2pPr>
            <a:lvl3pPr lvl="2"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3pPr>
            <a:lvl4pPr lvl="3"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4pPr>
            <a:lvl5pPr lvl="4"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5pPr>
            <a:lvl6pPr lvl="5"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6pPr>
            <a:lvl7pPr lvl="6"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7pPr>
            <a:lvl8pPr lvl="7"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8pPr>
            <a:lvl9pPr lvl="8" algn="ctr" rtl="0">
              <a:lnSpc>
                <a:spcPct val="100000"/>
              </a:lnSpc>
              <a:spcBef>
                <a:spcPts val="0"/>
              </a:spcBef>
              <a:spcAft>
                <a:spcPts val="0"/>
              </a:spcAft>
              <a:buClr>
                <a:srgbClr val="FFFFFF"/>
              </a:buClr>
              <a:buSzPts val="1600"/>
              <a:buFont typeface="Covered By Your Grace"/>
              <a:buNone/>
              <a:defRPr sz="2133" b="1">
                <a:solidFill>
                  <a:srgbClr val="FFFFFF"/>
                </a:solidFill>
                <a:latin typeface="Covered By Your Grace"/>
                <a:ea typeface="Covered By Your Grace"/>
                <a:cs typeface="Covered By Your Grace"/>
                <a:sym typeface="Covered By Your Grace"/>
              </a:defRPr>
            </a:lvl9pPr>
          </a:lstStyle>
          <a:p>
            <a:endParaRPr/>
          </a:p>
        </p:txBody>
      </p:sp>
      <p:cxnSp>
        <p:nvCxnSpPr>
          <p:cNvPr id="131" name="Google Shape;131;p6"/>
          <p:cNvCxnSpPr/>
          <p:nvPr/>
        </p:nvCxnSpPr>
        <p:spPr>
          <a:xfrm>
            <a:off x="4249400" y="3114687"/>
            <a:ext cx="0" cy="2230000"/>
          </a:xfrm>
          <a:prstGeom prst="straightConnector1">
            <a:avLst/>
          </a:prstGeom>
          <a:noFill/>
          <a:ln w="19050" cap="flat" cmpd="sng">
            <a:solidFill>
              <a:srgbClr val="FFFFFF"/>
            </a:solidFill>
            <a:prstDash val="solid"/>
            <a:round/>
            <a:headEnd type="none" w="med" len="med"/>
            <a:tailEnd type="none" w="med" len="med"/>
          </a:ln>
        </p:spPr>
      </p:cxnSp>
      <p:cxnSp>
        <p:nvCxnSpPr>
          <p:cNvPr id="132" name="Google Shape;132;p6"/>
          <p:cNvCxnSpPr/>
          <p:nvPr/>
        </p:nvCxnSpPr>
        <p:spPr>
          <a:xfrm>
            <a:off x="7942467" y="3114687"/>
            <a:ext cx="0" cy="2230000"/>
          </a:xfrm>
          <a:prstGeom prst="straightConnector1">
            <a:avLst/>
          </a:prstGeom>
          <a:noFill/>
          <a:ln w="19050" cap="flat" cmpd="sng">
            <a:solidFill>
              <a:srgbClr val="FFFFFF"/>
            </a:solidFill>
            <a:prstDash val="solid"/>
            <a:round/>
            <a:headEnd type="none" w="med" len="med"/>
            <a:tailEnd type="none" w="med" len="med"/>
          </a:ln>
        </p:spPr>
      </p:cxnSp>
      <p:sp>
        <p:nvSpPr>
          <p:cNvPr id="133" name="Google Shape;133;p6"/>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FFFFFF"/>
              </a:buClr>
              <a:buSzPts val="3600"/>
              <a:buNone/>
              <a:defRPr sz="4800" b="1">
                <a:solidFill>
                  <a:srgbClr val="FFFFFF"/>
                </a:solidFill>
              </a:defRPr>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grpSp>
        <p:nvGrpSpPr>
          <p:cNvPr id="134" name="Google Shape;134;p6"/>
          <p:cNvGrpSpPr/>
          <p:nvPr/>
        </p:nvGrpSpPr>
        <p:grpSpPr>
          <a:xfrm>
            <a:off x="652001" y="5605649"/>
            <a:ext cx="10888004" cy="891440"/>
            <a:chOff x="489000" y="4204237"/>
            <a:chExt cx="8166003" cy="668580"/>
          </a:xfrm>
        </p:grpSpPr>
        <p:sp>
          <p:nvSpPr>
            <p:cNvPr id="135" name="Google Shape;135;p6"/>
            <p:cNvSpPr/>
            <p:nvPr/>
          </p:nvSpPr>
          <p:spPr>
            <a:xfrm flipH="1">
              <a:off x="2993738"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6" name="Google Shape;136;p6"/>
            <p:cNvSpPr/>
            <p:nvPr/>
          </p:nvSpPr>
          <p:spPr>
            <a:xfrm flipH="1">
              <a:off x="2367554"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7" name="Google Shape;137;p6"/>
            <p:cNvSpPr/>
            <p:nvPr/>
          </p:nvSpPr>
          <p:spPr>
            <a:xfrm flipH="1">
              <a:off x="1741369"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8" name="Google Shape;138;p6"/>
            <p:cNvSpPr/>
            <p:nvPr/>
          </p:nvSpPr>
          <p:spPr>
            <a:xfrm flipH="1">
              <a:off x="1115185"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39" name="Google Shape;139;p6"/>
            <p:cNvSpPr/>
            <p:nvPr/>
          </p:nvSpPr>
          <p:spPr>
            <a:xfrm flipH="1">
              <a:off x="489000"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0" name="Google Shape;140;p6"/>
            <p:cNvSpPr/>
            <p:nvPr/>
          </p:nvSpPr>
          <p:spPr>
            <a:xfrm flipH="1">
              <a:off x="2993738"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1" name="Google Shape;141;p6"/>
            <p:cNvSpPr/>
            <p:nvPr/>
          </p:nvSpPr>
          <p:spPr>
            <a:xfrm flipH="1">
              <a:off x="2367554"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2" name="Google Shape;142;p6"/>
            <p:cNvSpPr/>
            <p:nvPr/>
          </p:nvSpPr>
          <p:spPr>
            <a:xfrm flipH="1">
              <a:off x="1741369"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3" name="Google Shape;143;p6"/>
            <p:cNvSpPr/>
            <p:nvPr/>
          </p:nvSpPr>
          <p:spPr>
            <a:xfrm flipH="1">
              <a:off x="1115185"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4" name="Google Shape;144;p6"/>
            <p:cNvSpPr/>
            <p:nvPr/>
          </p:nvSpPr>
          <p:spPr>
            <a:xfrm flipH="1">
              <a:off x="489000"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5" name="Google Shape;145;p6"/>
            <p:cNvSpPr/>
            <p:nvPr/>
          </p:nvSpPr>
          <p:spPr>
            <a:xfrm flipH="1">
              <a:off x="6108963"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6" name="Google Shape;146;p6"/>
            <p:cNvSpPr/>
            <p:nvPr/>
          </p:nvSpPr>
          <p:spPr>
            <a:xfrm flipH="1">
              <a:off x="5482779"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7" name="Google Shape;147;p6"/>
            <p:cNvSpPr/>
            <p:nvPr/>
          </p:nvSpPr>
          <p:spPr>
            <a:xfrm flipH="1">
              <a:off x="4856594"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8" name="Google Shape;148;p6"/>
            <p:cNvSpPr/>
            <p:nvPr/>
          </p:nvSpPr>
          <p:spPr>
            <a:xfrm flipH="1">
              <a:off x="4230410"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49" name="Google Shape;149;p6"/>
            <p:cNvSpPr/>
            <p:nvPr/>
          </p:nvSpPr>
          <p:spPr>
            <a:xfrm flipH="1">
              <a:off x="3604225"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0" name="Google Shape;150;p6"/>
            <p:cNvSpPr/>
            <p:nvPr/>
          </p:nvSpPr>
          <p:spPr>
            <a:xfrm flipH="1">
              <a:off x="6108963"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1" name="Google Shape;151;p6"/>
            <p:cNvSpPr/>
            <p:nvPr/>
          </p:nvSpPr>
          <p:spPr>
            <a:xfrm flipH="1">
              <a:off x="5482779"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2" name="Google Shape;152;p6"/>
            <p:cNvSpPr/>
            <p:nvPr/>
          </p:nvSpPr>
          <p:spPr>
            <a:xfrm flipH="1">
              <a:off x="4856594"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3" name="Google Shape;153;p6"/>
            <p:cNvSpPr/>
            <p:nvPr/>
          </p:nvSpPr>
          <p:spPr>
            <a:xfrm flipH="1">
              <a:off x="4230410"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4" name="Google Shape;154;p6"/>
            <p:cNvSpPr/>
            <p:nvPr/>
          </p:nvSpPr>
          <p:spPr>
            <a:xfrm flipH="1">
              <a:off x="3604225"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5" name="Google Shape;155;p6"/>
            <p:cNvSpPr/>
            <p:nvPr/>
          </p:nvSpPr>
          <p:spPr>
            <a:xfrm flipH="1">
              <a:off x="8598004"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6" name="Google Shape;156;p6"/>
            <p:cNvSpPr/>
            <p:nvPr/>
          </p:nvSpPr>
          <p:spPr>
            <a:xfrm flipH="1">
              <a:off x="7971819"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7" name="Google Shape;157;p6"/>
            <p:cNvSpPr/>
            <p:nvPr/>
          </p:nvSpPr>
          <p:spPr>
            <a:xfrm flipH="1">
              <a:off x="7345635"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8" name="Google Shape;158;p6"/>
            <p:cNvSpPr/>
            <p:nvPr/>
          </p:nvSpPr>
          <p:spPr>
            <a:xfrm flipH="1">
              <a:off x="6719450" y="420423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59" name="Google Shape;159;p6"/>
            <p:cNvSpPr/>
            <p:nvPr/>
          </p:nvSpPr>
          <p:spPr>
            <a:xfrm flipH="1">
              <a:off x="8598004"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60" name="Google Shape;160;p6"/>
            <p:cNvSpPr/>
            <p:nvPr/>
          </p:nvSpPr>
          <p:spPr>
            <a:xfrm flipH="1">
              <a:off x="7971819"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61" name="Google Shape;161;p6"/>
            <p:cNvSpPr/>
            <p:nvPr/>
          </p:nvSpPr>
          <p:spPr>
            <a:xfrm flipH="1">
              <a:off x="7345635"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62" name="Google Shape;162;p6"/>
            <p:cNvSpPr/>
            <p:nvPr/>
          </p:nvSpPr>
          <p:spPr>
            <a:xfrm flipH="1">
              <a:off x="6719450" y="4815817"/>
              <a:ext cx="57000" cy="57000"/>
            </a:xfrm>
            <a:prstGeom prst="mathPlus">
              <a:avLst>
                <a:gd name="adj1" fmla="val 23520"/>
              </a:avLst>
            </a:prstGeom>
            <a:solidFill>
              <a:srgbClr val="FFFFFF"/>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30865779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wo columns 1">
  <p:cSld name="Two columns 1">
    <p:spTree>
      <p:nvGrpSpPr>
        <p:cNvPr id="1" name="Shape 163"/>
        <p:cNvGrpSpPr/>
        <p:nvPr/>
      </p:nvGrpSpPr>
      <p:grpSpPr>
        <a:xfrm>
          <a:off x="0" y="0"/>
          <a:ext cx="0" cy="0"/>
          <a:chOff x="0" y="0"/>
          <a:chExt cx="0" cy="0"/>
        </a:xfrm>
      </p:grpSpPr>
      <p:sp>
        <p:nvSpPr>
          <p:cNvPr id="164" name="Google Shape;164;p7"/>
          <p:cNvSpPr txBox="1">
            <a:spLocks noGrp="1"/>
          </p:cNvSpPr>
          <p:nvPr>
            <p:ph type="subTitle" idx="1"/>
          </p:nvPr>
        </p:nvSpPr>
        <p:spPr>
          <a:xfrm>
            <a:off x="6145967" y="4050200"/>
            <a:ext cx="5086400" cy="763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165" name="Google Shape;165;p7"/>
          <p:cNvSpPr txBox="1">
            <a:spLocks noGrp="1"/>
          </p:cNvSpPr>
          <p:nvPr>
            <p:ph type="subTitle" idx="2"/>
          </p:nvPr>
        </p:nvSpPr>
        <p:spPr>
          <a:xfrm>
            <a:off x="1271667" y="4813400"/>
            <a:ext cx="4462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None/>
              <a:defRPr sz="1467"/>
            </a:lvl1pPr>
            <a:lvl2pPr lvl="1" algn="ctr" rtl="0">
              <a:lnSpc>
                <a:spcPct val="100000"/>
              </a:lnSpc>
              <a:spcBef>
                <a:spcPts val="0"/>
              </a:spcBef>
              <a:spcAft>
                <a:spcPts val="0"/>
              </a:spcAft>
              <a:buSzPts val="1100"/>
              <a:buNone/>
              <a:defRPr sz="1467"/>
            </a:lvl2pPr>
            <a:lvl3pPr lvl="2" algn="ctr" rtl="0">
              <a:lnSpc>
                <a:spcPct val="100000"/>
              </a:lnSpc>
              <a:spcBef>
                <a:spcPts val="0"/>
              </a:spcBef>
              <a:spcAft>
                <a:spcPts val="0"/>
              </a:spcAft>
              <a:buSzPts val="1100"/>
              <a:buNone/>
              <a:defRPr sz="1467"/>
            </a:lvl3pPr>
            <a:lvl4pPr lvl="3" algn="ctr" rtl="0">
              <a:lnSpc>
                <a:spcPct val="100000"/>
              </a:lnSpc>
              <a:spcBef>
                <a:spcPts val="0"/>
              </a:spcBef>
              <a:spcAft>
                <a:spcPts val="0"/>
              </a:spcAft>
              <a:buSzPts val="1100"/>
              <a:buNone/>
              <a:defRPr sz="1467"/>
            </a:lvl4pPr>
            <a:lvl5pPr lvl="4" algn="ctr" rtl="0">
              <a:lnSpc>
                <a:spcPct val="100000"/>
              </a:lnSpc>
              <a:spcBef>
                <a:spcPts val="0"/>
              </a:spcBef>
              <a:spcAft>
                <a:spcPts val="0"/>
              </a:spcAft>
              <a:buSzPts val="1100"/>
              <a:buNone/>
              <a:defRPr sz="1467"/>
            </a:lvl5pPr>
            <a:lvl6pPr lvl="5" algn="ctr" rtl="0">
              <a:lnSpc>
                <a:spcPct val="100000"/>
              </a:lnSpc>
              <a:spcBef>
                <a:spcPts val="0"/>
              </a:spcBef>
              <a:spcAft>
                <a:spcPts val="0"/>
              </a:spcAft>
              <a:buSzPts val="1100"/>
              <a:buNone/>
              <a:defRPr sz="1467"/>
            </a:lvl6pPr>
            <a:lvl7pPr lvl="6" algn="ctr" rtl="0">
              <a:lnSpc>
                <a:spcPct val="100000"/>
              </a:lnSpc>
              <a:spcBef>
                <a:spcPts val="0"/>
              </a:spcBef>
              <a:spcAft>
                <a:spcPts val="0"/>
              </a:spcAft>
              <a:buSzPts val="1100"/>
              <a:buNone/>
              <a:defRPr sz="1467"/>
            </a:lvl7pPr>
            <a:lvl8pPr lvl="7" algn="ctr" rtl="0">
              <a:lnSpc>
                <a:spcPct val="100000"/>
              </a:lnSpc>
              <a:spcBef>
                <a:spcPts val="0"/>
              </a:spcBef>
              <a:spcAft>
                <a:spcPts val="0"/>
              </a:spcAft>
              <a:buSzPts val="1100"/>
              <a:buNone/>
              <a:defRPr sz="1467"/>
            </a:lvl8pPr>
            <a:lvl9pPr lvl="8" algn="ctr" rtl="0">
              <a:lnSpc>
                <a:spcPct val="100000"/>
              </a:lnSpc>
              <a:spcBef>
                <a:spcPts val="0"/>
              </a:spcBef>
              <a:spcAft>
                <a:spcPts val="0"/>
              </a:spcAft>
              <a:buSzPts val="1100"/>
              <a:buNone/>
              <a:defRPr sz="1467"/>
            </a:lvl9pPr>
          </a:lstStyle>
          <a:p>
            <a:endParaRPr/>
          </a:p>
        </p:txBody>
      </p:sp>
      <p:sp>
        <p:nvSpPr>
          <p:cNvPr id="166" name="Google Shape;166;p7"/>
          <p:cNvSpPr txBox="1">
            <a:spLocks noGrp="1"/>
          </p:cNvSpPr>
          <p:nvPr>
            <p:ph type="subTitle" idx="3"/>
          </p:nvPr>
        </p:nvSpPr>
        <p:spPr>
          <a:xfrm>
            <a:off x="959500" y="4050200"/>
            <a:ext cx="5086400" cy="7632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ct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167" name="Google Shape;167;p7"/>
          <p:cNvSpPr txBox="1">
            <a:spLocks noGrp="1"/>
          </p:cNvSpPr>
          <p:nvPr>
            <p:ph type="subTitle" idx="4"/>
          </p:nvPr>
        </p:nvSpPr>
        <p:spPr>
          <a:xfrm>
            <a:off x="6458200" y="4813400"/>
            <a:ext cx="44620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None/>
              <a:defRPr sz="1467"/>
            </a:lvl1pPr>
            <a:lvl2pPr lvl="1" algn="ctr" rtl="0">
              <a:lnSpc>
                <a:spcPct val="100000"/>
              </a:lnSpc>
              <a:spcBef>
                <a:spcPts val="0"/>
              </a:spcBef>
              <a:spcAft>
                <a:spcPts val="0"/>
              </a:spcAft>
              <a:buSzPts val="1100"/>
              <a:buNone/>
              <a:defRPr sz="1467"/>
            </a:lvl2pPr>
            <a:lvl3pPr lvl="2" algn="ctr" rtl="0">
              <a:lnSpc>
                <a:spcPct val="100000"/>
              </a:lnSpc>
              <a:spcBef>
                <a:spcPts val="0"/>
              </a:spcBef>
              <a:spcAft>
                <a:spcPts val="0"/>
              </a:spcAft>
              <a:buSzPts val="1100"/>
              <a:buNone/>
              <a:defRPr sz="1467"/>
            </a:lvl3pPr>
            <a:lvl4pPr lvl="3" algn="ctr" rtl="0">
              <a:lnSpc>
                <a:spcPct val="100000"/>
              </a:lnSpc>
              <a:spcBef>
                <a:spcPts val="0"/>
              </a:spcBef>
              <a:spcAft>
                <a:spcPts val="0"/>
              </a:spcAft>
              <a:buSzPts val="1100"/>
              <a:buNone/>
              <a:defRPr sz="1467"/>
            </a:lvl4pPr>
            <a:lvl5pPr lvl="4" algn="ctr" rtl="0">
              <a:lnSpc>
                <a:spcPct val="100000"/>
              </a:lnSpc>
              <a:spcBef>
                <a:spcPts val="0"/>
              </a:spcBef>
              <a:spcAft>
                <a:spcPts val="0"/>
              </a:spcAft>
              <a:buSzPts val="1100"/>
              <a:buNone/>
              <a:defRPr sz="1467"/>
            </a:lvl5pPr>
            <a:lvl6pPr lvl="5" algn="ctr" rtl="0">
              <a:lnSpc>
                <a:spcPct val="100000"/>
              </a:lnSpc>
              <a:spcBef>
                <a:spcPts val="0"/>
              </a:spcBef>
              <a:spcAft>
                <a:spcPts val="0"/>
              </a:spcAft>
              <a:buSzPts val="1100"/>
              <a:buNone/>
              <a:defRPr sz="1467"/>
            </a:lvl6pPr>
            <a:lvl7pPr lvl="6" algn="ctr" rtl="0">
              <a:lnSpc>
                <a:spcPct val="100000"/>
              </a:lnSpc>
              <a:spcBef>
                <a:spcPts val="0"/>
              </a:spcBef>
              <a:spcAft>
                <a:spcPts val="0"/>
              </a:spcAft>
              <a:buSzPts val="1100"/>
              <a:buNone/>
              <a:defRPr sz="1467"/>
            </a:lvl7pPr>
            <a:lvl8pPr lvl="7" algn="ctr" rtl="0">
              <a:lnSpc>
                <a:spcPct val="100000"/>
              </a:lnSpc>
              <a:spcBef>
                <a:spcPts val="0"/>
              </a:spcBef>
              <a:spcAft>
                <a:spcPts val="0"/>
              </a:spcAft>
              <a:buSzPts val="1100"/>
              <a:buNone/>
              <a:defRPr sz="1467"/>
            </a:lvl8pPr>
            <a:lvl9pPr lvl="8" algn="ctr" rtl="0">
              <a:lnSpc>
                <a:spcPct val="100000"/>
              </a:lnSpc>
              <a:spcBef>
                <a:spcPts val="0"/>
              </a:spcBef>
              <a:spcAft>
                <a:spcPts val="0"/>
              </a:spcAft>
              <a:buSzPts val="1100"/>
              <a:buNone/>
              <a:defRPr sz="1467"/>
            </a:lvl9pPr>
          </a:lstStyle>
          <a:p>
            <a:endParaRPr/>
          </a:p>
        </p:txBody>
      </p:sp>
      <p:sp>
        <p:nvSpPr>
          <p:cNvPr id="168" name="Google Shape;168;p7"/>
          <p:cNvSpPr/>
          <p:nvPr/>
        </p:nvSpPr>
        <p:spPr>
          <a:xfrm rot="10800000">
            <a:off x="11452497"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69" name="Google Shape;169;p7"/>
          <p:cNvSpPr/>
          <p:nvPr/>
        </p:nvSpPr>
        <p:spPr>
          <a:xfrm rot="10800000">
            <a:off x="10617584"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0" name="Google Shape;170;p7"/>
          <p:cNvSpPr/>
          <p:nvPr/>
        </p:nvSpPr>
        <p:spPr>
          <a:xfrm rot="10800000">
            <a:off x="9782672"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1" name="Google Shape;171;p7"/>
          <p:cNvSpPr/>
          <p:nvPr/>
        </p:nvSpPr>
        <p:spPr>
          <a:xfrm rot="10800000">
            <a:off x="8947759"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2" name="Google Shape;172;p7"/>
          <p:cNvSpPr/>
          <p:nvPr/>
        </p:nvSpPr>
        <p:spPr>
          <a:xfrm rot="10800000">
            <a:off x="8112847"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3" name="Google Shape;173;p7"/>
          <p:cNvSpPr/>
          <p:nvPr/>
        </p:nvSpPr>
        <p:spPr>
          <a:xfrm rot="10800000">
            <a:off x="7277933" y="64999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4" name="Google Shape;174;p7"/>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FFFFFF"/>
              </a:buClr>
              <a:buSzPts val="3600"/>
              <a:buNone/>
              <a:defRPr sz="4800" b="1">
                <a:solidFill>
                  <a:srgbClr val="FFFFFF"/>
                </a:solidFill>
              </a:defRPr>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cxnSp>
        <p:nvCxnSpPr>
          <p:cNvPr id="175" name="Google Shape;175;p7"/>
          <p:cNvCxnSpPr/>
          <p:nvPr/>
        </p:nvCxnSpPr>
        <p:spPr>
          <a:xfrm>
            <a:off x="6095933" y="3616353"/>
            <a:ext cx="0" cy="2230000"/>
          </a:xfrm>
          <a:prstGeom prst="straightConnector1">
            <a:avLst/>
          </a:prstGeom>
          <a:noFill/>
          <a:ln w="19050" cap="flat" cmpd="sng">
            <a:solidFill>
              <a:srgbClr val="434343"/>
            </a:solidFill>
            <a:prstDash val="solid"/>
            <a:round/>
            <a:headEnd type="none" w="med" len="med"/>
            <a:tailEnd type="none" w="med" len="med"/>
          </a:ln>
        </p:spPr>
      </p:cxnSp>
    </p:spTree>
    <p:extLst>
      <p:ext uri="{BB962C8B-B14F-4D97-AF65-F5344CB8AC3E}">
        <p14:creationId xmlns:p14="http://schemas.microsoft.com/office/powerpoint/2010/main" val="18221351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itle design">
  <p:cSld name="Title design">
    <p:spTree>
      <p:nvGrpSpPr>
        <p:cNvPr id="1" name="Shape 176"/>
        <p:cNvGrpSpPr/>
        <p:nvPr/>
      </p:nvGrpSpPr>
      <p:grpSpPr>
        <a:xfrm>
          <a:off x="0" y="0"/>
          <a:ext cx="0" cy="0"/>
          <a:chOff x="0" y="0"/>
          <a:chExt cx="0" cy="0"/>
        </a:xfrm>
      </p:grpSpPr>
      <p:sp>
        <p:nvSpPr>
          <p:cNvPr id="177" name="Google Shape;177;p8"/>
          <p:cNvSpPr/>
          <p:nvPr/>
        </p:nvSpPr>
        <p:spPr>
          <a:xfrm rot="10800000">
            <a:off x="11452497"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8" name="Google Shape;178;p8"/>
          <p:cNvSpPr/>
          <p:nvPr/>
        </p:nvSpPr>
        <p:spPr>
          <a:xfrm rot="10800000">
            <a:off x="10617584"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79" name="Google Shape;179;p8"/>
          <p:cNvSpPr/>
          <p:nvPr/>
        </p:nvSpPr>
        <p:spPr>
          <a:xfrm rot="10800000">
            <a:off x="9782672"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0" name="Google Shape;180;p8"/>
          <p:cNvSpPr/>
          <p:nvPr/>
        </p:nvSpPr>
        <p:spPr>
          <a:xfrm rot="10800000">
            <a:off x="8947759"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1" name="Google Shape;181;p8"/>
          <p:cNvSpPr/>
          <p:nvPr/>
        </p:nvSpPr>
        <p:spPr>
          <a:xfrm rot="10800000">
            <a:off x="8112847"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2" name="Google Shape;182;p8"/>
          <p:cNvSpPr/>
          <p:nvPr/>
        </p:nvSpPr>
        <p:spPr>
          <a:xfrm rot="10800000">
            <a:off x="7277933" y="503915"/>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3" name="Google Shape;183;p8"/>
          <p:cNvSpPr/>
          <p:nvPr/>
        </p:nvSpPr>
        <p:spPr>
          <a:xfrm rot="10800000">
            <a:off x="11452497"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4" name="Google Shape;184;p8"/>
          <p:cNvSpPr/>
          <p:nvPr/>
        </p:nvSpPr>
        <p:spPr>
          <a:xfrm rot="10800000">
            <a:off x="10617584"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5" name="Google Shape;185;p8"/>
          <p:cNvSpPr/>
          <p:nvPr/>
        </p:nvSpPr>
        <p:spPr>
          <a:xfrm rot="10800000">
            <a:off x="9782672"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6" name="Google Shape;186;p8"/>
          <p:cNvSpPr/>
          <p:nvPr/>
        </p:nvSpPr>
        <p:spPr>
          <a:xfrm rot="10800000">
            <a:off x="8947759"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7" name="Google Shape;187;p8"/>
          <p:cNvSpPr/>
          <p:nvPr/>
        </p:nvSpPr>
        <p:spPr>
          <a:xfrm rot="10800000">
            <a:off x="8112847"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8" name="Google Shape;188;p8"/>
          <p:cNvSpPr/>
          <p:nvPr/>
        </p:nvSpPr>
        <p:spPr>
          <a:xfrm rot="10800000">
            <a:off x="7277933" y="1174648"/>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89" name="Google Shape;189;p8"/>
          <p:cNvSpPr/>
          <p:nvPr/>
        </p:nvSpPr>
        <p:spPr>
          <a:xfrm rot="10800000">
            <a:off x="11452497"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0" name="Google Shape;190;p8"/>
          <p:cNvSpPr/>
          <p:nvPr/>
        </p:nvSpPr>
        <p:spPr>
          <a:xfrm rot="10800000">
            <a:off x="10617584"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1" name="Google Shape;191;p8"/>
          <p:cNvSpPr/>
          <p:nvPr/>
        </p:nvSpPr>
        <p:spPr>
          <a:xfrm rot="10800000">
            <a:off x="9782672"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2" name="Google Shape;192;p8"/>
          <p:cNvSpPr/>
          <p:nvPr/>
        </p:nvSpPr>
        <p:spPr>
          <a:xfrm rot="10800000">
            <a:off x="8947759"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3" name="Google Shape;193;p8"/>
          <p:cNvSpPr/>
          <p:nvPr/>
        </p:nvSpPr>
        <p:spPr>
          <a:xfrm rot="10800000">
            <a:off x="8112847"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4" name="Google Shape;194;p8"/>
          <p:cNvSpPr/>
          <p:nvPr/>
        </p:nvSpPr>
        <p:spPr>
          <a:xfrm rot="10800000">
            <a:off x="7277933" y="1845381"/>
            <a:ext cx="76000" cy="76000"/>
          </a:xfrm>
          <a:prstGeom prst="mathPlus">
            <a:avLst>
              <a:gd name="adj1" fmla="val 23520"/>
            </a:avLst>
          </a:prstGeom>
          <a:solidFill>
            <a:srgbClr val="43434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5" name="Google Shape;195;p8"/>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Tree>
    <p:extLst>
      <p:ext uri="{BB962C8B-B14F-4D97-AF65-F5344CB8AC3E}">
        <p14:creationId xmlns:p14="http://schemas.microsoft.com/office/powerpoint/2010/main" val="379992866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Four columns ">
  <p:cSld name="Four columns ">
    <p:spTree>
      <p:nvGrpSpPr>
        <p:cNvPr id="1" name="Shape 196"/>
        <p:cNvGrpSpPr/>
        <p:nvPr/>
      </p:nvGrpSpPr>
      <p:grpSpPr>
        <a:xfrm>
          <a:off x="0" y="0"/>
          <a:ext cx="0" cy="0"/>
          <a:chOff x="0" y="0"/>
          <a:chExt cx="0" cy="0"/>
        </a:xfrm>
      </p:grpSpPr>
      <p:grpSp>
        <p:nvGrpSpPr>
          <p:cNvPr id="197" name="Google Shape;197;p9"/>
          <p:cNvGrpSpPr/>
          <p:nvPr/>
        </p:nvGrpSpPr>
        <p:grpSpPr>
          <a:xfrm rot="5400000" flipH="1">
            <a:off x="2150583" y="-1249983"/>
            <a:ext cx="945708" cy="4312205"/>
            <a:chOff x="-1377934" y="487088"/>
            <a:chExt cx="914375" cy="4169336"/>
          </a:xfrm>
        </p:grpSpPr>
        <p:sp>
          <p:nvSpPr>
            <p:cNvPr id="198" name="Google Shape;198;p9"/>
            <p:cNvSpPr/>
            <p:nvPr/>
          </p:nvSpPr>
          <p:spPr>
            <a:xfrm rot="10800000" flipH="1">
              <a:off x="-1377934" y="4580225"/>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199" name="Google Shape;199;p9"/>
            <p:cNvSpPr/>
            <p:nvPr/>
          </p:nvSpPr>
          <p:spPr>
            <a:xfrm rot="10800000" flipH="1">
              <a:off x="-539759" y="4580225"/>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0" name="Google Shape;200;p9"/>
            <p:cNvSpPr/>
            <p:nvPr/>
          </p:nvSpPr>
          <p:spPr>
            <a:xfrm rot="10800000" flipH="1">
              <a:off x="-1377934" y="3761573"/>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1" name="Google Shape;201;p9"/>
            <p:cNvSpPr/>
            <p:nvPr/>
          </p:nvSpPr>
          <p:spPr>
            <a:xfrm rot="10800000" flipH="1">
              <a:off x="-539759" y="3761573"/>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2" name="Google Shape;202;p9"/>
            <p:cNvSpPr/>
            <p:nvPr/>
          </p:nvSpPr>
          <p:spPr>
            <a:xfrm rot="10800000" flipH="1">
              <a:off x="-1377934" y="2942952"/>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3" name="Google Shape;203;p9"/>
            <p:cNvSpPr/>
            <p:nvPr/>
          </p:nvSpPr>
          <p:spPr>
            <a:xfrm rot="10800000" flipH="1">
              <a:off x="-539759" y="2942952"/>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4" name="Google Shape;204;p9"/>
            <p:cNvSpPr/>
            <p:nvPr/>
          </p:nvSpPr>
          <p:spPr>
            <a:xfrm rot="10800000" flipH="1">
              <a:off x="-1377934" y="2124331"/>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5" name="Google Shape;205;p9"/>
            <p:cNvSpPr/>
            <p:nvPr/>
          </p:nvSpPr>
          <p:spPr>
            <a:xfrm rot="10800000" flipH="1">
              <a:off x="-539759" y="2124331"/>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6" name="Google Shape;206;p9"/>
            <p:cNvSpPr/>
            <p:nvPr/>
          </p:nvSpPr>
          <p:spPr>
            <a:xfrm rot="10800000" flipH="1">
              <a:off x="-1377934" y="1305709"/>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7" name="Google Shape;207;p9"/>
            <p:cNvSpPr/>
            <p:nvPr/>
          </p:nvSpPr>
          <p:spPr>
            <a:xfrm rot="10800000" flipH="1">
              <a:off x="-539759" y="1305709"/>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8" name="Google Shape;208;p9"/>
            <p:cNvSpPr/>
            <p:nvPr/>
          </p:nvSpPr>
          <p:spPr>
            <a:xfrm rot="10800000" flipH="1">
              <a:off x="-1377934" y="487088"/>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09" name="Google Shape;209;p9"/>
            <p:cNvSpPr/>
            <p:nvPr/>
          </p:nvSpPr>
          <p:spPr>
            <a:xfrm rot="10800000" flipH="1">
              <a:off x="-539759" y="487088"/>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210" name="Google Shape;210;p9"/>
          <p:cNvGrpSpPr/>
          <p:nvPr/>
        </p:nvGrpSpPr>
        <p:grpSpPr>
          <a:xfrm rot="-5400000" flipH="1">
            <a:off x="9095711" y="3807000"/>
            <a:ext cx="945708" cy="4312205"/>
            <a:chOff x="-1377934" y="487088"/>
            <a:chExt cx="914375" cy="4169336"/>
          </a:xfrm>
        </p:grpSpPr>
        <p:sp>
          <p:nvSpPr>
            <p:cNvPr id="211" name="Google Shape;211;p9"/>
            <p:cNvSpPr/>
            <p:nvPr/>
          </p:nvSpPr>
          <p:spPr>
            <a:xfrm rot="10800000" flipH="1">
              <a:off x="-1377934" y="4580225"/>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2" name="Google Shape;212;p9"/>
            <p:cNvSpPr/>
            <p:nvPr/>
          </p:nvSpPr>
          <p:spPr>
            <a:xfrm rot="10800000" flipH="1">
              <a:off x="-539759" y="4580225"/>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3" name="Google Shape;213;p9"/>
            <p:cNvSpPr/>
            <p:nvPr/>
          </p:nvSpPr>
          <p:spPr>
            <a:xfrm rot="10800000" flipH="1">
              <a:off x="-1377934" y="3761573"/>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4" name="Google Shape;214;p9"/>
            <p:cNvSpPr/>
            <p:nvPr/>
          </p:nvSpPr>
          <p:spPr>
            <a:xfrm rot="10800000" flipH="1">
              <a:off x="-539759" y="3761573"/>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5" name="Google Shape;215;p9"/>
            <p:cNvSpPr/>
            <p:nvPr/>
          </p:nvSpPr>
          <p:spPr>
            <a:xfrm rot="10800000" flipH="1">
              <a:off x="-1377934" y="2942952"/>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6" name="Google Shape;216;p9"/>
            <p:cNvSpPr/>
            <p:nvPr/>
          </p:nvSpPr>
          <p:spPr>
            <a:xfrm rot="10800000" flipH="1">
              <a:off x="-539759" y="2942952"/>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7" name="Google Shape;217;p9"/>
            <p:cNvSpPr/>
            <p:nvPr/>
          </p:nvSpPr>
          <p:spPr>
            <a:xfrm rot="10800000" flipH="1">
              <a:off x="-1377934" y="2124331"/>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8" name="Google Shape;218;p9"/>
            <p:cNvSpPr/>
            <p:nvPr/>
          </p:nvSpPr>
          <p:spPr>
            <a:xfrm rot="10800000" flipH="1">
              <a:off x="-539759" y="2124331"/>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19" name="Google Shape;219;p9"/>
            <p:cNvSpPr/>
            <p:nvPr/>
          </p:nvSpPr>
          <p:spPr>
            <a:xfrm rot="10800000" flipH="1">
              <a:off x="-1377934" y="1305709"/>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20" name="Google Shape;220;p9"/>
            <p:cNvSpPr/>
            <p:nvPr/>
          </p:nvSpPr>
          <p:spPr>
            <a:xfrm rot="10800000" flipH="1">
              <a:off x="-539759" y="1305709"/>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21" name="Google Shape;221;p9"/>
            <p:cNvSpPr/>
            <p:nvPr/>
          </p:nvSpPr>
          <p:spPr>
            <a:xfrm rot="10800000" flipH="1">
              <a:off x="-1377934" y="487088"/>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22" name="Google Shape;222;p9"/>
            <p:cNvSpPr/>
            <p:nvPr/>
          </p:nvSpPr>
          <p:spPr>
            <a:xfrm rot="10800000" flipH="1">
              <a:off x="-539759" y="487088"/>
              <a:ext cx="76200" cy="762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sp>
        <p:nvSpPr>
          <p:cNvPr id="223" name="Google Shape;223;p9"/>
          <p:cNvSpPr txBox="1">
            <a:spLocks noGrp="1"/>
          </p:cNvSpPr>
          <p:nvPr>
            <p:ph type="subTitle" idx="1"/>
          </p:nvPr>
        </p:nvSpPr>
        <p:spPr>
          <a:xfrm>
            <a:off x="1160168" y="4040983"/>
            <a:ext cx="3064400" cy="763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333"/>
            </a:lvl1pPr>
            <a:lvl2pPr lvl="1" algn="r" rtl="0">
              <a:lnSpc>
                <a:spcPct val="100000"/>
              </a:lnSpc>
              <a:spcBef>
                <a:spcPts val="0"/>
              </a:spcBef>
              <a:spcAft>
                <a:spcPts val="0"/>
              </a:spcAft>
              <a:buSzPts val="1000"/>
              <a:buNone/>
              <a:defRPr sz="1333"/>
            </a:lvl2pPr>
            <a:lvl3pPr lvl="2" algn="r" rtl="0">
              <a:lnSpc>
                <a:spcPct val="100000"/>
              </a:lnSpc>
              <a:spcBef>
                <a:spcPts val="0"/>
              </a:spcBef>
              <a:spcAft>
                <a:spcPts val="0"/>
              </a:spcAft>
              <a:buSzPts val="1000"/>
              <a:buNone/>
              <a:defRPr sz="1333"/>
            </a:lvl3pPr>
            <a:lvl4pPr lvl="3" algn="r" rtl="0">
              <a:lnSpc>
                <a:spcPct val="100000"/>
              </a:lnSpc>
              <a:spcBef>
                <a:spcPts val="0"/>
              </a:spcBef>
              <a:spcAft>
                <a:spcPts val="0"/>
              </a:spcAft>
              <a:buSzPts val="1000"/>
              <a:buNone/>
              <a:defRPr sz="1333"/>
            </a:lvl4pPr>
            <a:lvl5pPr lvl="4" algn="r" rtl="0">
              <a:lnSpc>
                <a:spcPct val="100000"/>
              </a:lnSpc>
              <a:spcBef>
                <a:spcPts val="0"/>
              </a:spcBef>
              <a:spcAft>
                <a:spcPts val="0"/>
              </a:spcAft>
              <a:buSzPts val="1000"/>
              <a:buNone/>
              <a:defRPr sz="1333"/>
            </a:lvl5pPr>
            <a:lvl6pPr lvl="5" algn="r" rtl="0">
              <a:lnSpc>
                <a:spcPct val="100000"/>
              </a:lnSpc>
              <a:spcBef>
                <a:spcPts val="0"/>
              </a:spcBef>
              <a:spcAft>
                <a:spcPts val="0"/>
              </a:spcAft>
              <a:buSzPts val="1000"/>
              <a:buNone/>
              <a:defRPr sz="1333"/>
            </a:lvl6pPr>
            <a:lvl7pPr lvl="6" algn="r" rtl="0">
              <a:lnSpc>
                <a:spcPct val="100000"/>
              </a:lnSpc>
              <a:spcBef>
                <a:spcPts val="0"/>
              </a:spcBef>
              <a:spcAft>
                <a:spcPts val="0"/>
              </a:spcAft>
              <a:buSzPts val="1000"/>
              <a:buNone/>
              <a:defRPr sz="1333"/>
            </a:lvl7pPr>
            <a:lvl8pPr lvl="7" algn="r" rtl="0">
              <a:lnSpc>
                <a:spcPct val="100000"/>
              </a:lnSpc>
              <a:spcBef>
                <a:spcPts val="0"/>
              </a:spcBef>
              <a:spcAft>
                <a:spcPts val="0"/>
              </a:spcAft>
              <a:buSzPts val="1000"/>
              <a:buNone/>
              <a:defRPr sz="1333"/>
            </a:lvl8pPr>
            <a:lvl9pPr lvl="8" algn="r" rtl="0">
              <a:lnSpc>
                <a:spcPct val="100000"/>
              </a:lnSpc>
              <a:spcBef>
                <a:spcPts val="0"/>
              </a:spcBef>
              <a:spcAft>
                <a:spcPts val="0"/>
              </a:spcAft>
              <a:buSzPts val="1000"/>
              <a:buNone/>
              <a:defRPr sz="1333"/>
            </a:lvl9pPr>
          </a:lstStyle>
          <a:p>
            <a:endParaRPr/>
          </a:p>
        </p:txBody>
      </p:sp>
      <p:sp>
        <p:nvSpPr>
          <p:cNvPr id="224" name="Google Shape;224;p9"/>
          <p:cNvSpPr txBox="1">
            <a:spLocks noGrp="1"/>
          </p:cNvSpPr>
          <p:nvPr>
            <p:ph type="subTitle" idx="2"/>
          </p:nvPr>
        </p:nvSpPr>
        <p:spPr>
          <a:xfrm>
            <a:off x="1160168" y="2291284"/>
            <a:ext cx="3064400" cy="763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333"/>
            </a:lvl1pPr>
            <a:lvl2pPr lvl="1" algn="r" rtl="0">
              <a:lnSpc>
                <a:spcPct val="100000"/>
              </a:lnSpc>
              <a:spcBef>
                <a:spcPts val="0"/>
              </a:spcBef>
              <a:spcAft>
                <a:spcPts val="0"/>
              </a:spcAft>
              <a:buSzPts val="1000"/>
              <a:buNone/>
              <a:defRPr sz="1333"/>
            </a:lvl2pPr>
            <a:lvl3pPr lvl="2" algn="r" rtl="0">
              <a:lnSpc>
                <a:spcPct val="100000"/>
              </a:lnSpc>
              <a:spcBef>
                <a:spcPts val="0"/>
              </a:spcBef>
              <a:spcAft>
                <a:spcPts val="0"/>
              </a:spcAft>
              <a:buSzPts val="1000"/>
              <a:buNone/>
              <a:defRPr sz="1333"/>
            </a:lvl3pPr>
            <a:lvl4pPr lvl="3" algn="r" rtl="0">
              <a:lnSpc>
                <a:spcPct val="100000"/>
              </a:lnSpc>
              <a:spcBef>
                <a:spcPts val="0"/>
              </a:spcBef>
              <a:spcAft>
                <a:spcPts val="0"/>
              </a:spcAft>
              <a:buSzPts val="1000"/>
              <a:buNone/>
              <a:defRPr sz="1333"/>
            </a:lvl4pPr>
            <a:lvl5pPr lvl="4" algn="r" rtl="0">
              <a:lnSpc>
                <a:spcPct val="100000"/>
              </a:lnSpc>
              <a:spcBef>
                <a:spcPts val="0"/>
              </a:spcBef>
              <a:spcAft>
                <a:spcPts val="0"/>
              </a:spcAft>
              <a:buSzPts val="1000"/>
              <a:buNone/>
              <a:defRPr sz="1333"/>
            </a:lvl5pPr>
            <a:lvl6pPr lvl="5" algn="r" rtl="0">
              <a:lnSpc>
                <a:spcPct val="100000"/>
              </a:lnSpc>
              <a:spcBef>
                <a:spcPts val="0"/>
              </a:spcBef>
              <a:spcAft>
                <a:spcPts val="0"/>
              </a:spcAft>
              <a:buSzPts val="1000"/>
              <a:buNone/>
              <a:defRPr sz="1333"/>
            </a:lvl6pPr>
            <a:lvl7pPr lvl="6" algn="r" rtl="0">
              <a:lnSpc>
                <a:spcPct val="100000"/>
              </a:lnSpc>
              <a:spcBef>
                <a:spcPts val="0"/>
              </a:spcBef>
              <a:spcAft>
                <a:spcPts val="0"/>
              </a:spcAft>
              <a:buSzPts val="1000"/>
              <a:buNone/>
              <a:defRPr sz="1333"/>
            </a:lvl7pPr>
            <a:lvl8pPr lvl="7" algn="r" rtl="0">
              <a:lnSpc>
                <a:spcPct val="100000"/>
              </a:lnSpc>
              <a:spcBef>
                <a:spcPts val="0"/>
              </a:spcBef>
              <a:spcAft>
                <a:spcPts val="0"/>
              </a:spcAft>
              <a:buSzPts val="1000"/>
              <a:buNone/>
              <a:defRPr sz="1333"/>
            </a:lvl8pPr>
            <a:lvl9pPr lvl="8" algn="r" rtl="0">
              <a:lnSpc>
                <a:spcPct val="100000"/>
              </a:lnSpc>
              <a:spcBef>
                <a:spcPts val="0"/>
              </a:spcBef>
              <a:spcAft>
                <a:spcPts val="0"/>
              </a:spcAft>
              <a:buSzPts val="1000"/>
              <a:buNone/>
              <a:defRPr sz="1333"/>
            </a:lvl9pPr>
          </a:lstStyle>
          <a:p>
            <a:endParaRPr/>
          </a:p>
        </p:txBody>
      </p:sp>
      <p:sp>
        <p:nvSpPr>
          <p:cNvPr id="225" name="Google Shape;225;p9"/>
          <p:cNvSpPr txBox="1">
            <a:spLocks noGrp="1"/>
          </p:cNvSpPr>
          <p:nvPr>
            <p:ph type="subTitle" idx="3"/>
          </p:nvPr>
        </p:nvSpPr>
        <p:spPr>
          <a:xfrm>
            <a:off x="7967401" y="4040983"/>
            <a:ext cx="30644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333"/>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226" name="Google Shape;226;p9"/>
          <p:cNvSpPr txBox="1">
            <a:spLocks noGrp="1"/>
          </p:cNvSpPr>
          <p:nvPr>
            <p:ph type="subTitle" idx="4"/>
          </p:nvPr>
        </p:nvSpPr>
        <p:spPr>
          <a:xfrm>
            <a:off x="7967401" y="2291284"/>
            <a:ext cx="30644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333"/>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227" name="Google Shape;227;p9"/>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
        <p:nvSpPr>
          <p:cNvPr id="228" name="Google Shape;228;p9"/>
          <p:cNvSpPr txBox="1">
            <a:spLocks noGrp="1"/>
          </p:cNvSpPr>
          <p:nvPr>
            <p:ph type="subTitle" idx="5"/>
          </p:nvPr>
        </p:nvSpPr>
        <p:spPr>
          <a:xfrm>
            <a:off x="1160168" y="3489016"/>
            <a:ext cx="3064400" cy="763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229" name="Google Shape;229;p9"/>
          <p:cNvSpPr txBox="1">
            <a:spLocks noGrp="1"/>
          </p:cNvSpPr>
          <p:nvPr>
            <p:ph type="subTitle" idx="6"/>
          </p:nvPr>
        </p:nvSpPr>
        <p:spPr>
          <a:xfrm>
            <a:off x="1160168" y="1739317"/>
            <a:ext cx="3064400" cy="763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algn="r"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230" name="Google Shape;230;p9"/>
          <p:cNvSpPr txBox="1">
            <a:spLocks noGrp="1"/>
          </p:cNvSpPr>
          <p:nvPr>
            <p:ph type="subTitle" idx="7"/>
          </p:nvPr>
        </p:nvSpPr>
        <p:spPr>
          <a:xfrm>
            <a:off x="7967401" y="3489016"/>
            <a:ext cx="3064400" cy="763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
        <p:nvSpPr>
          <p:cNvPr id="231" name="Google Shape;231;p9"/>
          <p:cNvSpPr txBox="1">
            <a:spLocks noGrp="1"/>
          </p:cNvSpPr>
          <p:nvPr>
            <p:ph type="subTitle" idx="8"/>
          </p:nvPr>
        </p:nvSpPr>
        <p:spPr>
          <a:xfrm>
            <a:off x="7967401" y="1739317"/>
            <a:ext cx="3064400" cy="763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1pPr>
            <a:lvl2pPr lvl="1"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2pPr>
            <a:lvl3pPr lvl="2"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3pPr>
            <a:lvl4pPr lvl="3"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4pPr>
            <a:lvl5pPr lvl="4"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5pPr>
            <a:lvl6pPr lvl="5"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6pPr>
            <a:lvl7pPr lvl="6"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7pPr>
            <a:lvl8pPr lvl="7"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8pPr>
            <a:lvl9pPr lvl="8" rtl="0">
              <a:lnSpc>
                <a:spcPct val="100000"/>
              </a:lnSpc>
              <a:spcBef>
                <a:spcPts val="0"/>
              </a:spcBef>
              <a:spcAft>
                <a:spcPts val="0"/>
              </a:spcAft>
              <a:buSzPts val="1600"/>
              <a:buFont typeface="Covered By Your Grace"/>
              <a:buNone/>
              <a:defRPr sz="2133" b="1">
                <a:latin typeface="Covered By Your Grace"/>
                <a:ea typeface="Covered By Your Grace"/>
                <a:cs typeface="Covered By Your Grace"/>
                <a:sym typeface="Covered By Your Grace"/>
              </a:defRPr>
            </a:lvl9pPr>
          </a:lstStyle>
          <a:p>
            <a:endParaRPr/>
          </a:p>
        </p:txBody>
      </p:sp>
    </p:spTree>
    <p:extLst>
      <p:ext uri="{BB962C8B-B14F-4D97-AF65-F5344CB8AC3E}">
        <p14:creationId xmlns:p14="http://schemas.microsoft.com/office/powerpoint/2010/main" val="42383220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 text 1">
  <p:cSld name="Title + text 1">
    <p:spTree>
      <p:nvGrpSpPr>
        <p:cNvPr id="1" name="Shape 232"/>
        <p:cNvGrpSpPr/>
        <p:nvPr/>
      </p:nvGrpSpPr>
      <p:grpSpPr>
        <a:xfrm>
          <a:off x="0" y="0"/>
          <a:ext cx="0" cy="0"/>
          <a:chOff x="0" y="0"/>
          <a:chExt cx="0" cy="0"/>
        </a:xfrm>
      </p:grpSpPr>
      <p:sp>
        <p:nvSpPr>
          <p:cNvPr id="233" name="Google Shape;233;p10"/>
          <p:cNvSpPr txBox="1">
            <a:spLocks noGrp="1"/>
          </p:cNvSpPr>
          <p:nvPr>
            <p:ph type="subTitle" idx="1"/>
          </p:nvPr>
        </p:nvSpPr>
        <p:spPr>
          <a:xfrm>
            <a:off x="1099333" y="2102667"/>
            <a:ext cx="9993200" cy="117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100"/>
              <a:buNone/>
              <a:defRPr sz="1467"/>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234" name="Google Shape;234;p10"/>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Tree>
    <p:extLst>
      <p:ext uri="{BB962C8B-B14F-4D97-AF65-F5344CB8AC3E}">
        <p14:creationId xmlns:p14="http://schemas.microsoft.com/office/powerpoint/2010/main" val="521363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 text 2">
  <p:cSld name="Title + text 2">
    <p:spTree>
      <p:nvGrpSpPr>
        <p:cNvPr id="1" name="Shape 235"/>
        <p:cNvGrpSpPr/>
        <p:nvPr/>
      </p:nvGrpSpPr>
      <p:grpSpPr>
        <a:xfrm>
          <a:off x="0" y="0"/>
          <a:ext cx="0" cy="0"/>
          <a:chOff x="0" y="0"/>
          <a:chExt cx="0" cy="0"/>
        </a:xfrm>
      </p:grpSpPr>
      <p:sp>
        <p:nvSpPr>
          <p:cNvPr id="236" name="Google Shape;236;p11"/>
          <p:cNvSpPr txBox="1">
            <a:spLocks noGrp="1"/>
          </p:cNvSpPr>
          <p:nvPr>
            <p:ph type="subTitle" idx="1"/>
          </p:nvPr>
        </p:nvSpPr>
        <p:spPr>
          <a:xfrm>
            <a:off x="8018183" y="4535800"/>
            <a:ext cx="3064400" cy="763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333"/>
            </a:lvl1pPr>
            <a:lvl2pPr lvl="1" algn="r" rtl="0">
              <a:lnSpc>
                <a:spcPct val="100000"/>
              </a:lnSpc>
              <a:spcBef>
                <a:spcPts val="0"/>
              </a:spcBef>
              <a:spcAft>
                <a:spcPts val="0"/>
              </a:spcAft>
              <a:buSzPts val="1000"/>
              <a:buNone/>
              <a:defRPr sz="1333"/>
            </a:lvl2pPr>
            <a:lvl3pPr lvl="2" algn="r" rtl="0">
              <a:lnSpc>
                <a:spcPct val="100000"/>
              </a:lnSpc>
              <a:spcBef>
                <a:spcPts val="0"/>
              </a:spcBef>
              <a:spcAft>
                <a:spcPts val="0"/>
              </a:spcAft>
              <a:buSzPts val="1000"/>
              <a:buNone/>
              <a:defRPr sz="1333"/>
            </a:lvl3pPr>
            <a:lvl4pPr lvl="3" algn="r" rtl="0">
              <a:lnSpc>
                <a:spcPct val="100000"/>
              </a:lnSpc>
              <a:spcBef>
                <a:spcPts val="0"/>
              </a:spcBef>
              <a:spcAft>
                <a:spcPts val="0"/>
              </a:spcAft>
              <a:buSzPts val="1000"/>
              <a:buNone/>
              <a:defRPr sz="1333"/>
            </a:lvl4pPr>
            <a:lvl5pPr lvl="4" algn="r" rtl="0">
              <a:lnSpc>
                <a:spcPct val="100000"/>
              </a:lnSpc>
              <a:spcBef>
                <a:spcPts val="0"/>
              </a:spcBef>
              <a:spcAft>
                <a:spcPts val="0"/>
              </a:spcAft>
              <a:buSzPts val="1000"/>
              <a:buNone/>
              <a:defRPr sz="1333"/>
            </a:lvl5pPr>
            <a:lvl6pPr lvl="5" algn="r" rtl="0">
              <a:lnSpc>
                <a:spcPct val="100000"/>
              </a:lnSpc>
              <a:spcBef>
                <a:spcPts val="0"/>
              </a:spcBef>
              <a:spcAft>
                <a:spcPts val="0"/>
              </a:spcAft>
              <a:buSzPts val="1000"/>
              <a:buNone/>
              <a:defRPr sz="1333"/>
            </a:lvl6pPr>
            <a:lvl7pPr lvl="6" algn="r" rtl="0">
              <a:lnSpc>
                <a:spcPct val="100000"/>
              </a:lnSpc>
              <a:spcBef>
                <a:spcPts val="0"/>
              </a:spcBef>
              <a:spcAft>
                <a:spcPts val="0"/>
              </a:spcAft>
              <a:buSzPts val="1000"/>
              <a:buNone/>
              <a:defRPr sz="1333"/>
            </a:lvl7pPr>
            <a:lvl8pPr lvl="7" algn="r" rtl="0">
              <a:lnSpc>
                <a:spcPct val="100000"/>
              </a:lnSpc>
              <a:spcBef>
                <a:spcPts val="0"/>
              </a:spcBef>
              <a:spcAft>
                <a:spcPts val="0"/>
              </a:spcAft>
              <a:buSzPts val="1000"/>
              <a:buNone/>
              <a:defRPr sz="1333"/>
            </a:lvl8pPr>
            <a:lvl9pPr lvl="8" algn="r" rtl="0">
              <a:lnSpc>
                <a:spcPct val="100000"/>
              </a:lnSpc>
              <a:spcBef>
                <a:spcPts val="0"/>
              </a:spcBef>
              <a:spcAft>
                <a:spcPts val="0"/>
              </a:spcAft>
              <a:buSzPts val="1000"/>
              <a:buNone/>
              <a:defRPr sz="1333"/>
            </a:lvl9pPr>
          </a:lstStyle>
          <a:p>
            <a:endParaRPr/>
          </a:p>
        </p:txBody>
      </p:sp>
      <p:sp>
        <p:nvSpPr>
          <p:cNvPr id="237" name="Google Shape;237;p11"/>
          <p:cNvSpPr txBox="1">
            <a:spLocks noGrp="1"/>
          </p:cNvSpPr>
          <p:nvPr>
            <p:ph type="ctrTitle"/>
          </p:nvPr>
        </p:nvSpPr>
        <p:spPr>
          <a:xfrm>
            <a:off x="7021483" y="807033"/>
            <a:ext cx="4154800" cy="2232400"/>
          </a:xfrm>
          <a:prstGeom prst="rect">
            <a:avLst/>
          </a:prstGeom>
        </p:spPr>
        <p:txBody>
          <a:bodyPr spcFirstLastPara="1" wrap="square" lIns="91425" tIns="91425" rIns="91425" bIns="91425" anchor="t" anchorCtr="0">
            <a:noAutofit/>
          </a:bodyPr>
          <a:lstStyle>
            <a:lvl1pPr lvl="0" algn="r" rtl="0">
              <a:spcBef>
                <a:spcPts val="0"/>
              </a:spcBef>
              <a:spcAft>
                <a:spcPts val="0"/>
              </a:spcAft>
              <a:buSzPts val="3600"/>
              <a:buNone/>
              <a:defRPr sz="4800" b="1"/>
            </a:lvl1pPr>
            <a:lvl2pPr lvl="1" algn="r" rtl="0">
              <a:spcBef>
                <a:spcPts val="0"/>
              </a:spcBef>
              <a:spcAft>
                <a:spcPts val="0"/>
              </a:spcAft>
              <a:buSzPts val="1600"/>
              <a:buNone/>
              <a:defRPr sz="2133" b="1"/>
            </a:lvl2pPr>
            <a:lvl3pPr lvl="2" algn="r" rtl="0">
              <a:spcBef>
                <a:spcPts val="0"/>
              </a:spcBef>
              <a:spcAft>
                <a:spcPts val="0"/>
              </a:spcAft>
              <a:buSzPts val="1600"/>
              <a:buNone/>
              <a:defRPr sz="2133" b="1"/>
            </a:lvl3pPr>
            <a:lvl4pPr lvl="3" algn="r" rtl="0">
              <a:spcBef>
                <a:spcPts val="0"/>
              </a:spcBef>
              <a:spcAft>
                <a:spcPts val="0"/>
              </a:spcAft>
              <a:buSzPts val="1600"/>
              <a:buNone/>
              <a:defRPr sz="2133" b="1"/>
            </a:lvl4pPr>
            <a:lvl5pPr lvl="4" algn="r" rtl="0">
              <a:spcBef>
                <a:spcPts val="0"/>
              </a:spcBef>
              <a:spcAft>
                <a:spcPts val="0"/>
              </a:spcAft>
              <a:buSzPts val="1600"/>
              <a:buNone/>
              <a:defRPr sz="2133" b="1"/>
            </a:lvl5pPr>
            <a:lvl6pPr lvl="5" algn="r" rtl="0">
              <a:spcBef>
                <a:spcPts val="0"/>
              </a:spcBef>
              <a:spcAft>
                <a:spcPts val="0"/>
              </a:spcAft>
              <a:buSzPts val="1600"/>
              <a:buNone/>
              <a:defRPr sz="2133" b="1"/>
            </a:lvl6pPr>
            <a:lvl7pPr lvl="6" algn="r" rtl="0">
              <a:spcBef>
                <a:spcPts val="0"/>
              </a:spcBef>
              <a:spcAft>
                <a:spcPts val="0"/>
              </a:spcAft>
              <a:buSzPts val="1600"/>
              <a:buNone/>
              <a:defRPr sz="2133" b="1"/>
            </a:lvl7pPr>
            <a:lvl8pPr lvl="7" algn="r" rtl="0">
              <a:spcBef>
                <a:spcPts val="0"/>
              </a:spcBef>
              <a:spcAft>
                <a:spcPts val="0"/>
              </a:spcAft>
              <a:buSzPts val="1600"/>
              <a:buNone/>
              <a:defRPr sz="2133" b="1"/>
            </a:lvl8pPr>
            <a:lvl9pPr lvl="8" algn="r" rtl="0">
              <a:spcBef>
                <a:spcPts val="0"/>
              </a:spcBef>
              <a:spcAft>
                <a:spcPts val="0"/>
              </a:spcAft>
              <a:buSzPts val="1600"/>
              <a:buNone/>
              <a:defRPr sz="2133" b="1"/>
            </a:lvl9pPr>
          </a:lstStyle>
          <a:p>
            <a:endParaRPr/>
          </a:p>
        </p:txBody>
      </p:sp>
      <p:sp>
        <p:nvSpPr>
          <p:cNvPr id="238" name="Google Shape;238;p11"/>
          <p:cNvSpPr txBox="1">
            <a:spLocks noGrp="1"/>
          </p:cNvSpPr>
          <p:nvPr>
            <p:ph type="subTitle" idx="2"/>
          </p:nvPr>
        </p:nvSpPr>
        <p:spPr>
          <a:xfrm>
            <a:off x="8111883" y="3778433"/>
            <a:ext cx="3064400" cy="7632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800"/>
              <a:buFont typeface="Covered By Your Grace"/>
              <a:buNone/>
              <a:defRPr sz="2400" b="1">
                <a:latin typeface="Covered By Your Grace"/>
                <a:ea typeface="Covered By Your Grace"/>
                <a:cs typeface="Covered By Your Grace"/>
                <a:sym typeface="Covered By Your Grace"/>
              </a:defRPr>
            </a:lvl1pPr>
            <a:lvl2pPr lvl="1"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2pPr>
            <a:lvl3pPr lvl="2"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3pPr>
            <a:lvl4pPr lvl="3"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4pPr>
            <a:lvl5pPr lvl="4"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5pPr>
            <a:lvl6pPr lvl="5"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6pPr>
            <a:lvl7pPr lvl="6"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7pPr>
            <a:lvl8pPr lvl="7"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8pPr>
            <a:lvl9pPr lvl="8" algn="r" rtl="0">
              <a:lnSpc>
                <a:spcPct val="100000"/>
              </a:lnSpc>
              <a:spcBef>
                <a:spcPts val="0"/>
              </a:spcBef>
              <a:spcAft>
                <a:spcPts val="0"/>
              </a:spcAft>
              <a:buSzPts val="1000"/>
              <a:buFont typeface="Covered By Your Grace"/>
              <a:buNone/>
              <a:defRPr sz="1333" b="1">
                <a:latin typeface="Covered By Your Grace"/>
                <a:ea typeface="Covered By Your Grace"/>
                <a:cs typeface="Covered By Your Grace"/>
                <a:sym typeface="Covered By Your Grace"/>
              </a:defRPr>
            </a:lvl9pPr>
          </a:lstStyle>
          <a:p>
            <a:endParaRPr/>
          </a:p>
        </p:txBody>
      </p:sp>
    </p:spTree>
    <p:extLst>
      <p:ext uri="{BB962C8B-B14F-4D97-AF65-F5344CB8AC3E}">
        <p14:creationId xmlns:p14="http://schemas.microsoft.com/office/powerpoint/2010/main" val="19658212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Ending slide">
  <p:cSld name="Ending slide">
    <p:spTree>
      <p:nvGrpSpPr>
        <p:cNvPr id="1" name="Shape 239"/>
        <p:cNvGrpSpPr/>
        <p:nvPr/>
      </p:nvGrpSpPr>
      <p:grpSpPr>
        <a:xfrm>
          <a:off x="0" y="0"/>
          <a:ext cx="0" cy="0"/>
          <a:chOff x="0" y="0"/>
          <a:chExt cx="0" cy="0"/>
        </a:xfrm>
      </p:grpSpPr>
      <p:sp>
        <p:nvSpPr>
          <p:cNvPr id="240" name="Google Shape;240;p12"/>
          <p:cNvSpPr txBox="1">
            <a:spLocks noGrp="1"/>
          </p:cNvSpPr>
          <p:nvPr>
            <p:ph type="ctrTitle"/>
          </p:nvPr>
        </p:nvSpPr>
        <p:spPr>
          <a:xfrm>
            <a:off x="5634264" y="2431281"/>
            <a:ext cx="5516800" cy="11188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FFFFFF"/>
              </a:buClr>
              <a:buSzPts val="6000"/>
              <a:buNone/>
              <a:defRPr sz="8000" b="1">
                <a:solidFill>
                  <a:srgbClr val="FFFFFF"/>
                </a:solidFill>
              </a:defRPr>
            </a:lvl1pPr>
            <a:lvl2pPr lvl="1" algn="r" rtl="0">
              <a:spcBef>
                <a:spcPts val="0"/>
              </a:spcBef>
              <a:spcAft>
                <a:spcPts val="0"/>
              </a:spcAft>
              <a:buClr>
                <a:srgbClr val="E06666"/>
              </a:buClr>
              <a:buSzPts val="6000"/>
              <a:buNone/>
              <a:defRPr sz="8000" b="1">
                <a:solidFill>
                  <a:srgbClr val="E06666"/>
                </a:solidFill>
              </a:defRPr>
            </a:lvl2pPr>
            <a:lvl3pPr lvl="2" algn="r" rtl="0">
              <a:spcBef>
                <a:spcPts val="0"/>
              </a:spcBef>
              <a:spcAft>
                <a:spcPts val="0"/>
              </a:spcAft>
              <a:buClr>
                <a:srgbClr val="E06666"/>
              </a:buClr>
              <a:buSzPts val="6000"/>
              <a:buNone/>
              <a:defRPr sz="8000" b="1">
                <a:solidFill>
                  <a:srgbClr val="E06666"/>
                </a:solidFill>
              </a:defRPr>
            </a:lvl3pPr>
            <a:lvl4pPr lvl="3" algn="r" rtl="0">
              <a:spcBef>
                <a:spcPts val="0"/>
              </a:spcBef>
              <a:spcAft>
                <a:spcPts val="0"/>
              </a:spcAft>
              <a:buClr>
                <a:srgbClr val="E06666"/>
              </a:buClr>
              <a:buSzPts val="6000"/>
              <a:buNone/>
              <a:defRPr sz="8000" b="1">
                <a:solidFill>
                  <a:srgbClr val="E06666"/>
                </a:solidFill>
              </a:defRPr>
            </a:lvl4pPr>
            <a:lvl5pPr lvl="4" algn="r" rtl="0">
              <a:spcBef>
                <a:spcPts val="0"/>
              </a:spcBef>
              <a:spcAft>
                <a:spcPts val="0"/>
              </a:spcAft>
              <a:buClr>
                <a:srgbClr val="E06666"/>
              </a:buClr>
              <a:buSzPts val="6000"/>
              <a:buNone/>
              <a:defRPr sz="8000" b="1">
                <a:solidFill>
                  <a:srgbClr val="E06666"/>
                </a:solidFill>
              </a:defRPr>
            </a:lvl5pPr>
            <a:lvl6pPr lvl="5" algn="r" rtl="0">
              <a:spcBef>
                <a:spcPts val="0"/>
              </a:spcBef>
              <a:spcAft>
                <a:spcPts val="0"/>
              </a:spcAft>
              <a:buClr>
                <a:srgbClr val="E06666"/>
              </a:buClr>
              <a:buSzPts val="6000"/>
              <a:buNone/>
              <a:defRPr sz="8000" b="1">
                <a:solidFill>
                  <a:srgbClr val="E06666"/>
                </a:solidFill>
              </a:defRPr>
            </a:lvl6pPr>
            <a:lvl7pPr lvl="6" algn="r" rtl="0">
              <a:spcBef>
                <a:spcPts val="0"/>
              </a:spcBef>
              <a:spcAft>
                <a:spcPts val="0"/>
              </a:spcAft>
              <a:buClr>
                <a:srgbClr val="E06666"/>
              </a:buClr>
              <a:buSzPts val="6000"/>
              <a:buNone/>
              <a:defRPr sz="8000" b="1">
                <a:solidFill>
                  <a:srgbClr val="E06666"/>
                </a:solidFill>
              </a:defRPr>
            </a:lvl7pPr>
            <a:lvl8pPr lvl="7" algn="r" rtl="0">
              <a:spcBef>
                <a:spcPts val="0"/>
              </a:spcBef>
              <a:spcAft>
                <a:spcPts val="0"/>
              </a:spcAft>
              <a:buClr>
                <a:srgbClr val="E06666"/>
              </a:buClr>
              <a:buSzPts val="6000"/>
              <a:buNone/>
              <a:defRPr sz="8000" b="1">
                <a:solidFill>
                  <a:srgbClr val="E06666"/>
                </a:solidFill>
              </a:defRPr>
            </a:lvl8pPr>
            <a:lvl9pPr lvl="8" algn="r" rtl="0">
              <a:spcBef>
                <a:spcPts val="0"/>
              </a:spcBef>
              <a:spcAft>
                <a:spcPts val="0"/>
              </a:spcAft>
              <a:buClr>
                <a:srgbClr val="E06666"/>
              </a:buClr>
              <a:buSzPts val="6000"/>
              <a:buNone/>
              <a:defRPr sz="8000" b="1">
                <a:solidFill>
                  <a:srgbClr val="E06666"/>
                </a:solidFill>
              </a:defRPr>
            </a:lvl9pPr>
          </a:lstStyle>
          <a:p>
            <a:endParaRPr/>
          </a:p>
        </p:txBody>
      </p:sp>
      <p:sp>
        <p:nvSpPr>
          <p:cNvPr id="241" name="Google Shape;241;p12"/>
          <p:cNvSpPr txBox="1">
            <a:spLocks noGrp="1"/>
          </p:cNvSpPr>
          <p:nvPr>
            <p:ph type="subTitle" idx="1"/>
          </p:nvPr>
        </p:nvSpPr>
        <p:spPr>
          <a:xfrm>
            <a:off x="6655064" y="3938613"/>
            <a:ext cx="4496000" cy="638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100"/>
              <a:buNone/>
              <a:defRPr sz="1467"/>
            </a:lvl2pPr>
            <a:lvl3pPr lvl="2" algn="r" rtl="0">
              <a:lnSpc>
                <a:spcPct val="100000"/>
              </a:lnSpc>
              <a:spcBef>
                <a:spcPts val="0"/>
              </a:spcBef>
              <a:spcAft>
                <a:spcPts val="0"/>
              </a:spcAft>
              <a:buSzPts val="1100"/>
              <a:buNone/>
              <a:defRPr sz="1467"/>
            </a:lvl3pPr>
            <a:lvl4pPr lvl="3" algn="r" rtl="0">
              <a:lnSpc>
                <a:spcPct val="100000"/>
              </a:lnSpc>
              <a:spcBef>
                <a:spcPts val="0"/>
              </a:spcBef>
              <a:spcAft>
                <a:spcPts val="0"/>
              </a:spcAft>
              <a:buSzPts val="1100"/>
              <a:buNone/>
              <a:defRPr sz="1467"/>
            </a:lvl4pPr>
            <a:lvl5pPr lvl="4" algn="r" rtl="0">
              <a:lnSpc>
                <a:spcPct val="100000"/>
              </a:lnSpc>
              <a:spcBef>
                <a:spcPts val="0"/>
              </a:spcBef>
              <a:spcAft>
                <a:spcPts val="0"/>
              </a:spcAft>
              <a:buSzPts val="1100"/>
              <a:buNone/>
              <a:defRPr sz="1467"/>
            </a:lvl5pPr>
            <a:lvl6pPr lvl="5" algn="r" rtl="0">
              <a:lnSpc>
                <a:spcPct val="100000"/>
              </a:lnSpc>
              <a:spcBef>
                <a:spcPts val="0"/>
              </a:spcBef>
              <a:spcAft>
                <a:spcPts val="0"/>
              </a:spcAft>
              <a:buSzPts val="1100"/>
              <a:buNone/>
              <a:defRPr sz="1467"/>
            </a:lvl6pPr>
            <a:lvl7pPr lvl="6" algn="r" rtl="0">
              <a:lnSpc>
                <a:spcPct val="100000"/>
              </a:lnSpc>
              <a:spcBef>
                <a:spcPts val="0"/>
              </a:spcBef>
              <a:spcAft>
                <a:spcPts val="0"/>
              </a:spcAft>
              <a:buSzPts val="1100"/>
              <a:buNone/>
              <a:defRPr sz="1467"/>
            </a:lvl7pPr>
            <a:lvl8pPr lvl="7" algn="r" rtl="0">
              <a:lnSpc>
                <a:spcPct val="100000"/>
              </a:lnSpc>
              <a:spcBef>
                <a:spcPts val="0"/>
              </a:spcBef>
              <a:spcAft>
                <a:spcPts val="0"/>
              </a:spcAft>
              <a:buSzPts val="1100"/>
              <a:buNone/>
              <a:defRPr sz="1467"/>
            </a:lvl8pPr>
            <a:lvl9pPr lvl="8" algn="r" rtl="0">
              <a:lnSpc>
                <a:spcPct val="100000"/>
              </a:lnSpc>
              <a:spcBef>
                <a:spcPts val="0"/>
              </a:spcBef>
              <a:spcAft>
                <a:spcPts val="0"/>
              </a:spcAft>
              <a:buSzPts val="1100"/>
              <a:buNone/>
              <a:defRPr sz="1467"/>
            </a:lvl9pPr>
          </a:lstStyle>
          <a:p>
            <a:endParaRPr/>
          </a:p>
        </p:txBody>
      </p:sp>
    </p:spTree>
    <p:extLst>
      <p:ext uri="{BB962C8B-B14F-4D97-AF65-F5344CB8AC3E}">
        <p14:creationId xmlns:p14="http://schemas.microsoft.com/office/powerpoint/2010/main" val="3248604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 text 3">
  <p:cSld name="Title + text 3">
    <p:spTree>
      <p:nvGrpSpPr>
        <p:cNvPr id="1" name="Shape 242"/>
        <p:cNvGrpSpPr/>
        <p:nvPr/>
      </p:nvGrpSpPr>
      <p:grpSpPr>
        <a:xfrm>
          <a:off x="0" y="0"/>
          <a:ext cx="0" cy="0"/>
          <a:chOff x="0" y="0"/>
          <a:chExt cx="0" cy="0"/>
        </a:xfrm>
      </p:grpSpPr>
      <p:grpSp>
        <p:nvGrpSpPr>
          <p:cNvPr id="243" name="Google Shape;243;p13"/>
          <p:cNvGrpSpPr/>
          <p:nvPr/>
        </p:nvGrpSpPr>
        <p:grpSpPr>
          <a:xfrm>
            <a:off x="7169367" y="1560485"/>
            <a:ext cx="4250563" cy="4968663"/>
            <a:chOff x="5377025" y="1170363"/>
            <a:chExt cx="3187922" cy="3726497"/>
          </a:xfrm>
        </p:grpSpPr>
        <p:sp>
          <p:nvSpPr>
            <p:cNvPr id="244" name="Google Shape;244;p13"/>
            <p:cNvSpPr/>
            <p:nvPr/>
          </p:nvSpPr>
          <p:spPr>
            <a:xfrm flipH="1">
              <a:off x="8507948"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5" name="Google Shape;245;p13"/>
            <p:cNvSpPr/>
            <p:nvPr/>
          </p:nvSpPr>
          <p:spPr>
            <a:xfrm flipH="1">
              <a:off x="7881763"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6" name="Google Shape;246;p13"/>
            <p:cNvSpPr/>
            <p:nvPr/>
          </p:nvSpPr>
          <p:spPr>
            <a:xfrm flipH="1">
              <a:off x="7255579"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7" name="Google Shape;247;p13"/>
            <p:cNvSpPr/>
            <p:nvPr/>
          </p:nvSpPr>
          <p:spPr>
            <a:xfrm flipH="1">
              <a:off x="6629394"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8" name="Google Shape;248;p13"/>
            <p:cNvSpPr/>
            <p:nvPr/>
          </p:nvSpPr>
          <p:spPr>
            <a:xfrm flipH="1">
              <a:off x="6003210"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49" name="Google Shape;249;p13"/>
            <p:cNvSpPr/>
            <p:nvPr/>
          </p:nvSpPr>
          <p:spPr>
            <a:xfrm flipH="1">
              <a:off x="5377025" y="1170363"/>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0" name="Google Shape;250;p13"/>
            <p:cNvSpPr/>
            <p:nvPr/>
          </p:nvSpPr>
          <p:spPr>
            <a:xfrm flipH="1">
              <a:off x="8507948"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1" name="Google Shape;251;p13"/>
            <p:cNvSpPr/>
            <p:nvPr/>
          </p:nvSpPr>
          <p:spPr>
            <a:xfrm flipH="1">
              <a:off x="7881763"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2" name="Google Shape;252;p13"/>
            <p:cNvSpPr/>
            <p:nvPr/>
          </p:nvSpPr>
          <p:spPr>
            <a:xfrm flipH="1">
              <a:off x="7255579"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3" name="Google Shape;253;p13"/>
            <p:cNvSpPr/>
            <p:nvPr/>
          </p:nvSpPr>
          <p:spPr>
            <a:xfrm flipH="1">
              <a:off x="6629394"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4" name="Google Shape;254;p13"/>
            <p:cNvSpPr/>
            <p:nvPr/>
          </p:nvSpPr>
          <p:spPr>
            <a:xfrm flipH="1">
              <a:off x="6003210"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5" name="Google Shape;255;p13"/>
            <p:cNvSpPr/>
            <p:nvPr/>
          </p:nvSpPr>
          <p:spPr>
            <a:xfrm flipH="1">
              <a:off x="5377025" y="178196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6" name="Google Shape;256;p13"/>
            <p:cNvSpPr/>
            <p:nvPr/>
          </p:nvSpPr>
          <p:spPr>
            <a:xfrm flipH="1">
              <a:off x="7881763"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7" name="Google Shape;257;p13"/>
            <p:cNvSpPr/>
            <p:nvPr/>
          </p:nvSpPr>
          <p:spPr>
            <a:xfrm flipH="1">
              <a:off x="7255579"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8" name="Google Shape;258;p13"/>
            <p:cNvSpPr/>
            <p:nvPr/>
          </p:nvSpPr>
          <p:spPr>
            <a:xfrm flipH="1">
              <a:off x="6629394"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59" name="Google Shape;259;p13"/>
            <p:cNvSpPr/>
            <p:nvPr/>
          </p:nvSpPr>
          <p:spPr>
            <a:xfrm flipH="1">
              <a:off x="6003210"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0" name="Google Shape;260;p13"/>
            <p:cNvSpPr/>
            <p:nvPr/>
          </p:nvSpPr>
          <p:spPr>
            <a:xfrm flipH="1">
              <a:off x="5377025" y="239354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1" name="Google Shape;261;p13"/>
            <p:cNvSpPr/>
            <p:nvPr/>
          </p:nvSpPr>
          <p:spPr>
            <a:xfrm flipH="1">
              <a:off x="7881763"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2" name="Google Shape;262;p13"/>
            <p:cNvSpPr/>
            <p:nvPr/>
          </p:nvSpPr>
          <p:spPr>
            <a:xfrm flipH="1">
              <a:off x="7255579"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3" name="Google Shape;263;p13"/>
            <p:cNvSpPr/>
            <p:nvPr/>
          </p:nvSpPr>
          <p:spPr>
            <a:xfrm flipH="1">
              <a:off x="6629394"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4" name="Google Shape;264;p13"/>
            <p:cNvSpPr/>
            <p:nvPr/>
          </p:nvSpPr>
          <p:spPr>
            <a:xfrm flipH="1">
              <a:off x="6003210"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5" name="Google Shape;265;p13"/>
            <p:cNvSpPr/>
            <p:nvPr/>
          </p:nvSpPr>
          <p:spPr>
            <a:xfrm flipH="1">
              <a:off x="5377025" y="300512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6" name="Google Shape;266;p13"/>
            <p:cNvSpPr/>
            <p:nvPr/>
          </p:nvSpPr>
          <p:spPr>
            <a:xfrm flipH="1">
              <a:off x="7881763"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7" name="Google Shape;267;p13"/>
            <p:cNvSpPr/>
            <p:nvPr/>
          </p:nvSpPr>
          <p:spPr>
            <a:xfrm flipH="1">
              <a:off x="7255579"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8" name="Google Shape;268;p13"/>
            <p:cNvSpPr/>
            <p:nvPr/>
          </p:nvSpPr>
          <p:spPr>
            <a:xfrm flipH="1">
              <a:off x="6629394"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69" name="Google Shape;269;p13"/>
            <p:cNvSpPr/>
            <p:nvPr/>
          </p:nvSpPr>
          <p:spPr>
            <a:xfrm flipH="1">
              <a:off x="6003210"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0" name="Google Shape;270;p13"/>
            <p:cNvSpPr/>
            <p:nvPr/>
          </p:nvSpPr>
          <p:spPr>
            <a:xfrm flipH="1">
              <a:off x="5377025" y="361670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1" name="Google Shape;271;p13"/>
            <p:cNvSpPr/>
            <p:nvPr/>
          </p:nvSpPr>
          <p:spPr>
            <a:xfrm flipH="1">
              <a:off x="7881763"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2" name="Google Shape;272;p13"/>
            <p:cNvSpPr/>
            <p:nvPr/>
          </p:nvSpPr>
          <p:spPr>
            <a:xfrm flipH="1">
              <a:off x="7255579"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3" name="Google Shape;273;p13"/>
            <p:cNvSpPr/>
            <p:nvPr/>
          </p:nvSpPr>
          <p:spPr>
            <a:xfrm flipH="1">
              <a:off x="6629394"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4" name="Google Shape;274;p13"/>
            <p:cNvSpPr/>
            <p:nvPr/>
          </p:nvSpPr>
          <p:spPr>
            <a:xfrm flipH="1">
              <a:off x="6003210"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5" name="Google Shape;275;p13"/>
            <p:cNvSpPr/>
            <p:nvPr/>
          </p:nvSpPr>
          <p:spPr>
            <a:xfrm flipH="1">
              <a:off x="5377025"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cxnSp>
          <p:nvCxnSpPr>
            <p:cNvPr id="276" name="Google Shape;276;p13"/>
            <p:cNvCxnSpPr/>
            <p:nvPr/>
          </p:nvCxnSpPr>
          <p:spPr>
            <a:xfrm rot="10800000">
              <a:off x="8520801" y="2394849"/>
              <a:ext cx="0" cy="1323000"/>
            </a:xfrm>
            <a:prstGeom prst="straightConnector1">
              <a:avLst/>
            </a:prstGeom>
            <a:noFill/>
            <a:ln w="19050" cap="flat" cmpd="sng">
              <a:solidFill>
                <a:srgbClr val="434343"/>
              </a:solidFill>
              <a:prstDash val="solid"/>
              <a:round/>
              <a:headEnd type="none" w="med" len="med"/>
              <a:tailEnd type="none" w="med" len="med"/>
            </a:ln>
          </p:spPr>
        </p:cxnSp>
        <p:sp>
          <p:nvSpPr>
            <p:cNvPr id="277" name="Google Shape;277;p13"/>
            <p:cNvSpPr/>
            <p:nvPr/>
          </p:nvSpPr>
          <p:spPr>
            <a:xfrm flipH="1">
              <a:off x="8492259" y="4228285"/>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8" name="Google Shape;278;p13"/>
            <p:cNvSpPr/>
            <p:nvPr/>
          </p:nvSpPr>
          <p:spPr>
            <a:xfrm flipH="1">
              <a:off x="7881763"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79" name="Google Shape;279;p13"/>
            <p:cNvSpPr/>
            <p:nvPr/>
          </p:nvSpPr>
          <p:spPr>
            <a:xfrm flipH="1">
              <a:off x="7255579"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0" name="Google Shape;280;p13"/>
            <p:cNvSpPr/>
            <p:nvPr/>
          </p:nvSpPr>
          <p:spPr>
            <a:xfrm flipH="1">
              <a:off x="6629394"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1" name="Google Shape;281;p13"/>
            <p:cNvSpPr/>
            <p:nvPr/>
          </p:nvSpPr>
          <p:spPr>
            <a:xfrm flipH="1">
              <a:off x="6003210"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2" name="Google Shape;282;p13"/>
            <p:cNvSpPr/>
            <p:nvPr/>
          </p:nvSpPr>
          <p:spPr>
            <a:xfrm flipH="1">
              <a:off x="5377025"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283" name="Google Shape;283;p13"/>
            <p:cNvSpPr/>
            <p:nvPr/>
          </p:nvSpPr>
          <p:spPr>
            <a:xfrm flipH="1">
              <a:off x="8492259" y="4839860"/>
              <a:ext cx="57000" cy="57000"/>
            </a:xfrm>
            <a:prstGeom prst="mathPlus">
              <a:avLst>
                <a:gd name="adj1" fmla="val 23520"/>
              </a:avLst>
            </a:prstGeom>
            <a:solidFill>
              <a:srgbClr val="434343"/>
            </a:solidFill>
            <a:ln>
              <a:noFill/>
            </a:ln>
          </p:spPr>
          <p:txBody>
            <a:bodyPr spcFirstLastPara="1" wrap="square" lIns="91425" tIns="91425" rIns="91425" bIns="91425"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grpSp>
      <p:sp>
        <p:nvSpPr>
          <p:cNvPr id="284" name="Google Shape;284;p13"/>
          <p:cNvSpPr txBox="1">
            <a:spLocks noGrp="1"/>
          </p:cNvSpPr>
          <p:nvPr>
            <p:ph type="subTitle" idx="1"/>
          </p:nvPr>
        </p:nvSpPr>
        <p:spPr>
          <a:xfrm>
            <a:off x="1190999" y="2607600"/>
            <a:ext cx="5889600" cy="7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333"/>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285" name="Google Shape;285;p13"/>
          <p:cNvSpPr txBox="1">
            <a:spLocks noGrp="1"/>
          </p:cNvSpPr>
          <p:nvPr>
            <p:ph type="ctrTitle"/>
          </p:nvPr>
        </p:nvSpPr>
        <p:spPr>
          <a:xfrm>
            <a:off x="2092433" y="705433"/>
            <a:ext cx="8007200" cy="1014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sz="4800" b="1"/>
            </a:lvl1pPr>
            <a:lvl2pPr lvl="1" rtl="0">
              <a:spcBef>
                <a:spcPts val="0"/>
              </a:spcBef>
              <a:spcAft>
                <a:spcPts val="0"/>
              </a:spcAft>
              <a:buSzPts val="1600"/>
              <a:buNone/>
              <a:defRPr sz="2133" b="1"/>
            </a:lvl2pPr>
            <a:lvl3pPr lvl="2" rtl="0">
              <a:spcBef>
                <a:spcPts val="0"/>
              </a:spcBef>
              <a:spcAft>
                <a:spcPts val="0"/>
              </a:spcAft>
              <a:buSzPts val="1600"/>
              <a:buNone/>
              <a:defRPr sz="2133" b="1"/>
            </a:lvl3pPr>
            <a:lvl4pPr lvl="3" rtl="0">
              <a:spcBef>
                <a:spcPts val="0"/>
              </a:spcBef>
              <a:spcAft>
                <a:spcPts val="0"/>
              </a:spcAft>
              <a:buSzPts val="1600"/>
              <a:buNone/>
              <a:defRPr sz="2133" b="1"/>
            </a:lvl4pPr>
            <a:lvl5pPr lvl="4" rtl="0">
              <a:spcBef>
                <a:spcPts val="0"/>
              </a:spcBef>
              <a:spcAft>
                <a:spcPts val="0"/>
              </a:spcAft>
              <a:buSzPts val="1600"/>
              <a:buNone/>
              <a:defRPr sz="2133" b="1"/>
            </a:lvl5pPr>
            <a:lvl6pPr lvl="5" rtl="0">
              <a:spcBef>
                <a:spcPts val="0"/>
              </a:spcBef>
              <a:spcAft>
                <a:spcPts val="0"/>
              </a:spcAft>
              <a:buSzPts val="1600"/>
              <a:buNone/>
              <a:defRPr sz="2133" b="1"/>
            </a:lvl6pPr>
            <a:lvl7pPr lvl="6" rtl="0">
              <a:spcBef>
                <a:spcPts val="0"/>
              </a:spcBef>
              <a:spcAft>
                <a:spcPts val="0"/>
              </a:spcAft>
              <a:buSzPts val="1600"/>
              <a:buNone/>
              <a:defRPr sz="2133" b="1"/>
            </a:lvl7pPr>
            <a:lvl8pPr lvl="7" rtl="0">
              <a:spcBef>
                <a:spcPts val="0"/>
              </a:spcBef>
              <a:spcAft>
                <a:spcPts val="0"/>
              </a:spcAft>
              <a:buSzPts val="1600"/>
              <a:buNone/>
              <a:defRPr sz="2133" b="1"/>
            </a:lvl8pPr>
            <a:lvl9pPr lvl="8" rtl="0">
              <a:spcBef>
                <a:spcPts val="0"/>
              </a:spcBef>
              <a:spcAft>
                <a:spcPts val="0"/>
              </a:spcAft>
              <a:buSzPts val="1600"/>
              <a:buNone/>
              <a:defRPr sz="2133" b="1"/>
            </a:lvl9pPr>
          </a:lstStyle>
          <a:p>
            <a:endParaRPr/>
          </a:p>
        </p:txBody>
      </p:sp>
    </p:spTree>
    <p:extLst>
      <p:ext uri="{BB962C8B-B14F-4D97-AF65-F5344CB8AC3E}">
        <p14:creationId xmlns:p14="http://schemas.microsoft.com/office/powerpoint/2010/main" val="12217177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Background">
  <p:cSld name="Background">
    <p:spTree>
      <p:nvGrpSpPr>
        <p:cNvPr id="1" name="Shape 286"/>
        <p:cNvGrpSpPr/>
        <p:nvPr/>
      </p:nvGrpSpPr>
      <p:grpSpPr>
        <a:xfrm>
          <a:off x="0" y="0"/>
          <a:ext cx="0" cy="0"/>
          <a:chOff x="0" y="0"/>
          <a:chExt cx="0" cy="0"/>
        </a:xfrm>
      </p:grpSpPr>
    </p:spTree>
    <p:extLst>
      <p:ext uri="{BB962C8B-B14F-4D97-AF65-F5344CB8AC3E}">
        <p14:creationId xmlns:p14="http://schemas.microsoft.com/office/powerpoint/2010/main" val="23790555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Blank slide">
  <p:cSld name="Blank slide">
    <p:bg>
      <p:bgPr>
        <a:solidFill>
          <a:srgbClr val="FFFFFF"/>
        </a:solidFill>
        <a:effectLst/>
      </p:bgPr>
    </p:bg>
    <p:spTree>
      <p:nvGrpSpPr>
        <p:cNvPr id="1" name="Shape 287"/>
        <p:cNvGrpSpPr/>
        <p:nvPr/>
      </p:nvGrpSpPr>
      <p:grpSpPr>
        <a:xfrm>
          <a:off x="0" y="0"/>
          <a:ext cx="0" cy="0"/>
          <a:chOff x="0" y="0"/>
          <a:chExt cx="0" cy="0"/>
        </a:xfrm>
      </p:grpSpPr>
    </p:spTree>
    <p:extLst>
      <p:ext uri="{BB962C8B-B14F-4D97-AF65-F5344CB8AC3E}">
        <p14:creationId xmlns:p14="http://schemas.microsoft.com/office/powerpoint/2010/main" val="202775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theme" Target="../theme/theme3.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9/22/2021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rgbClr val="5B72B7"/>
              </a:buClr>
              <a:buSzPts val="2800"/>
              <a:buFont typeface="Passion One"/>
              <a:buNone/>
              <a:defRPr sz="2800">
                <a:solidFill>
                  <a:srgbClr val="5B72B7"/>
                </a:solidFill>
                <a:latin typeface="Passion One"/>
                <a:ea typeface="Passion One"/>
                <a:cs typeface="Passion One"/>
                <a:sym typeface="Passion One"/>
              </a:defRPr>
            </a:lvl1pPr>
            <a:lvl2pPr lvl="1">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2pPr>
            <a:lvl3pPr lvl="2">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3pPr>
            <a:lvl4pPr lvl="3">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4pPr>
            <a:lvl5pPr lvl="4">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5pPr>
            <a:lvl6pPr lvl="5">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6pPr>
            <a:lvl7pPr lvl="6">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7pPr>
            <a:lvl8pPr lvl="7">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8pPr>
            <a:lvl9pPr lvl="8">
              <a:spcBef>
                <a:spcPts val="0"/>
              </a:spcBef>
              <a:spcAft>
                <a:spcPts val="0"/>
              </a:spcAft>
              <a:buClr>
                <a:srgbClr val="5B72B7"/>
              </a:buClr>
              <a:buSzPts val="2800"/>
              <a:buFont typeface="Oswald Regular"/>
              <a:buNone/>
              <a:defRPr sz="2800">
                <a:solidFill>
                  <a:srgbClr val="5B72B7"/>
                </a:solidFill>
                <a:latin typeface="Oswald Regular"/>
                <a:ea typeface="Oswald Regular"/>
                <a:cs typeface="Oswald Regular"/>
                <a:sym typeface="Oswald Regular"/>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a:lnSpc>
                <a:spcPct val="115000"/>
              </a:lnSpc>
              <a:spcBef>
                <a:spcPts val="0"/>
              </a:spcBef>
              <a:spcAft>
                <a:spcPts val="0"/>
              </a:spcAft>
              <a:buClr>
                <a:srgbClr val="5B72B7"/>
              </a:buClr>
              <a:buSzPts val="1200"/>
              <a:buFont typeface="Abel"/>
              <a:buChar char="●"/>
              <a:defRPr sz="1200">
                <a:solidFill>
                  <a:srgbClr val="5B72B7"/>
                </a:solidFill>
                <a:latin typeface="Abel"/>
                <a:ea typeface="Abel"/>
                <a:cs typeface="Abel"/>
                <a:sym typeface="Abel"/>
              </a:defRPr>
            </a:lvl1pPr>
            <a:lvl2pPr marL="914400" lvl="1"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2pPr>
            <a:lvl3pPr marL="1371600" lvl="2"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3pPr>
            <a:lvl4pPr marL="1828800" lvl="3"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4pPr>
            <a:lvl5pPr marL="2286000" lvl="4"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5pPr>
            <a:lvl6pPr marL="2743200" lvl="5"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6pPr>
            <a:lvl7pPr marL="3200400" lvl="6"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7pPr>
            <a:lvl8pPr marL="3657600" lvl="7" indent="-304800">
              <a:lnSpc>
                <a:spcPct val="115000"/>
              </a:lnSpc>
              <a:spcBef>
                <a:spcPts val="1600"/>
              </a:spcBef>
              <a:spcAft>
                <a:spcPts val="0"/>
              </a:spcAft>
              <a:buClr>
                <a:srgbClr val="5B72B7"/>
              </a:buClr>
              <a:buSzPts val="1200"/>
              <a:buFont typeface="Abel"/>
              <a:buChar char="○"/>
              <a:defRPr sz="1200">
                <a:solidFill>
                  <a:srgbClr val="5B72B7"/>
                </a:solidFill>
                <a:latin typeface="Abel"/>
                <a:ea typeface="Abel"/>
                <a:cs typeface="Abel"/>
                <a:sym typeface="Abel"/>
              </a:defRPr>
            </a:lvl8pPr>
            <a:lvl9pPr marL="4114800" lvl="8" indent="-304800">
              <a:lnSpc>
                <a:spcPct val="115000"/>
              </a:lnSpc>
              <a:spcBef>
                <a:spcPts val="1600"/>
              </a:spcBef>
              <a:spcAft>
                <a:spcPts val="1600"/>
              </a:spcAft>
              <a:buClr>
                <a:srgbClr val="5B72B7"/>
              </a:buClr>
              <a:buSzPts val="1200"/>
              <a:buFont typeface="Abel"/>
              <a:buChar char="■"/>
              <a:defRPr sz="1200">
                <a:solidFill>
                  <a:srgbClr val="5B72B7"/>
                </a:solidFill>
                <a:latin typeface="Abel"/>
                <a:ea typeface="Abel"/>
                <a:cs typeface="Abel"/>
                <a:sym typeface="Abel"/>
              </a:defRPr>
            </a:lvl9pPr>
          </a:lstStyle>
          <a:p>
            <a:endParaRPr/>
          </a:p>
        </p:txBody>
      </p:sp>
    </p:spTree>
    <p:extLst>
      <p:ext uri="{BB962C8B-B14F-4D97-AF65-F5344CB8AC3E}">
        <p14:creationId xmlns:p14="http://schemas.microsoft.com/office/powerpoint/2010/main" val="284997653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1pPr>
            <a:lvl2pPr lvl="1"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2pPr>
            <a:lvl3pPr lvl="2"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3pPr>
            <a:lvl4pPr lvl="3"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4pPr>
            <a:lvl5pPr lvl="4"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5pPr>
            <a:lvl6pPr lvl="5"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6pPr>
            <a:lvl7pPr lvl="6"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7pPr>
            <a:lvl8pPr lvl="7"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8pPr>
            <a:lvl9pPr lvl="8" rtl="0">
              <a:spcBef>
                <a:spcPts val="0"/>
              </a:spcBef>
              <a:spcAft>
                <a:spcPts val="0"/>
              </a:spcAft>
              <a:buClr>
                <a:srgbClr val="434343"/>
              </a:buClr>
              <a:buSzPts val="2800"/>
              <a:buFont typeface="Covered By Your Grace"/>
              <a:buNone/>
              <a:defRPr sz="2800">
                <a:solidFill>
                  <a:srgbClr val="434343"/>
                </a:solidFill>
                <a:latin typeface="Covered By Your Grace"/>
                <a:ea typeface="Covered By Your Grace"/>
                <a:cs typeface="Covered By Your Grace"/>
                <a:sym typeface="Covered By Your Grace"/>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1pPr>
            <a:lvl2pPr marL="914400" lvl="1"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2pPr>
            <a:lvl3pPr marL="1371600" lvl="2"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3pPr>
            <a:lvl4pPr marL="1828800" lvl="3"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4pPr>
            <a:lvl5pPr marL="2286000" lvl="4"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5pPr>
            <a:lvl6pPr marL="2743200" lvl="5"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6pPr>
            <a:lvl7pPr marL="3200400" lvl="6"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7pPr>
            <a:lvl8pPr marL="3657600" lvl="7" indent="-304800" rtl="0">
              <a:lnSpc>
                <a:spcPct val="115000"/>
              </a:lnSpc>
              <a:spcBef>
                <a:spcPts val="1600"/>
              </a:spcBef>
              <a:spcAft>
                <a:spcPts val="0"/>
              </a:spcAft>
              <a:buClr>
                <a:srgbClr val="434343"/>
              </a:buClr>
              <a:buSzPts val="1200"/>
              <a:buFont typeface="Cutive Mono"/>
              <a:buChar char="○"/>
              <a:defRPr sz="1200">
                <a:solidFill>
                  <a:srgbClr val="434343"/>
                </a:solidFill>
                <a:latin typeface="Cutive Mono"/>
                <a:ea typeface="Cutive Mono"/>
                <a:cs typeface="Cutive Mono"/>
                <a:sym typeface="Cutive Mono"/>
              </a:defRPr>
            </a:lvl8pPr>
            <a:lvl9pPr marL="4114800" lvl="8" indent="-304800" rtl="0">
              <a:lnSpc>
                <a:spcPct val="115000"/>
              </a:lnSpc>
              <a:spcBef>
                <a:spcPts val="1600"/>
              </a:spcBef>
              <a:spcAft>
                <a:spcPts val="1600"/>
              </a:spcAft>
              <a:buClr>
                <a:srgbClr val="434343"/>
              </a:buClr>
              <a:buSzPts val="1200"/>
              <a:buFont typeface="Cutive Mono"/>
              <a:buChar char="■"/>
              <a:defRPr sz="1200">
                <a:solidFill>
                  <a:srgbClr val="434343"/>
                </a:solidFill>
                <a:latin typeface="Cutive Mono"/>
                <a:ea typeface="Cutive Mono"/>
                <a:cs typeface="Cutive Mono"/>
                <a:sym typeface="Cutive Mono"/>
              </a:defRPr>
            </a:lvl9pPr>
          </a:lstStyle>
          <a:p>
            <a:endParaRPr/>
          </a:p>
        </p:txBody>
      </p:sp>
    </p:spTree>
    <p:extLst>
      <p:ext uri="{BB962C8B-B14F-4D97-AF65-F5344CB8AC3E}">
        <p14:creationId xmlns:p14="http://schemas.microsoft.com/office/powerpoint/2010/main" val="1041433310"/>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B&#224;i%204.pptx#-1,33,2. Gi&#7843;i ph&#225;p ph&#225;t tri&#7875;n kinh t&#7871;, x&#227; h&#7897;i, v&#259;n h&#243;a, con ng&#432;..." TargetMode="External"/><Relationship Id="rId4" Type="http://schemas.openxmlformats.org/officeDocument/2006/relationships/hyperlink" Target="B&#224;i%204.pptx#-1,21, 1.2. Quan &#273;i&#7875;m, ch&#7911; tr&#432;&#417;ng ph&#225;t tri&#7875;n v&#259;n h&#243;a, con ng&#432;&#7901;i"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B&#224;i%204%20%20%20%20.pptx#26.  1. Ch&#7911; tr&#432;&#417;ng ph&#225;t tri&#7875;n kinh t&#7871;, x&#227; h&#7897;i"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3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5.png"/><Relationship Id="rId7" Type="http://schemas.openxmlformats.org/officeDocument/2006/relationships/image" Target="../media/image45.png"/><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8.xml"/><Relationship Id="rId1" Type="http://schemas.openxmlformats.org/officeDocument/2006/relationships/slideLayout" Target="../slideLayouts/slideLayout38.xml"/><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6" Type="http://schemas.openxmlformats.org/officeDocument/2006/relationships/hyperlink" Target="B&#224;i%204%20%20%20%20.pptx#51. PowerPoint Presentation" TargetMode="External"/><Relationship Id="rId5" Type="http://schemas.openxmlformats.org/officeDocument/2006/relationships/image" Target="../media/image58.png"/><Relationship Id="rId4" Type="http://schemas.openxmlformats.org/officeDocument/2006/relationships/image" Target="../media/image5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5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B&#224;i%204.pptx#-1,2,N&#7897;i dung" TargetMode="External"/><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2.xml"/><Relationship Id="rId5" Type="http://schemas.openxmlformats.org/officeDocument/2006/relationships/image" Target="../media/image81.png"/><Relationship Id="rId4" Type="http://schemas.openxmlformats.org/officeDocument/2006/relationships/image" Target="../media/image80.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84.png"/><Relationship Id="rId4" Type="http://schemas.openxmlformats.org/officeDocument/2006/relationships/image" Target="../media/image83.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345" y="2185261"/>
            <a:ext cx="11793298" cy="2758699"/>
          </a:xfrm>
          <a:solidFill>
            <a:srgbClr val="FF0066"/>
          </a:solidFill>
          <a:ln w="76200">
            <a:solidFill>
              <a:srgbClr val="FD2185"/>
            </a:solidFill>
            <a:prstDash val="sysDot"/>
          </a:ln>
        </p:spPr>
        <p:txBody>
          <a:bodyPr>
            <a:normAutofit fontScale="90000"/>
          </a:bodyPr>
          <a:lstStyle/>
          <a:p>
            <a:r>
              <a:rPr lang="nl-NL" sz="5100" b="1" dirty="0" smtClean="0">
                <a:solidFill>
                  <a:schemeClr val="bg1"/>
                </a:solidFill>
              </a:rPr>
              <a:t/>
            </a:r>
            <a:br>
              <a:rPr lang="nl-NL" sz="5100" b="1" dirty="0" smtClean="0">
                <a:solidFill>
                  <a:schemeClr val="bg1"/>
                </a:solidFill>
              </a:rPr>
            </a:br>
            <a:r>
              <a:rPr lang="nl-NL" sz="5100" b="1" dirty="0" smtClean="0">
                <a:solidFill>
                  <a:schemeClr val="bg1"/>
                </a:solidFill>
              </a:rPr>
              <a:t/>
            </a:r>
            <a:br>
              <a:rPr lang="nl-NL" sz="5100" b="1" dirty="0" smtClean="0">
                <a:solidFill>
                  <a:schemeClr val="bg1"/>
                </a:solidFill>
              </a:rPr>
            </a:br>
            <a:r>
              <a:rPr lang="nl-NL" b="1" dirty="0" smtClean="0">
                <a:solidFill>
                  <a:schemeClr val="bg1"/>
                </a:solidFill>
              </a:rPr>
              <a:t>PHÁT TRIỂN KINH TẾ, XÃ HỘI, VĂN HÓA, </a:t>
            </a:r>
            <a:r>
              <a:rPr lang="en-US" b="1" dirty="0" smtClean="0">
                <a:solidFill>
                  <a:schemeClr val="bg1"/>
                </a:solidFill>
              </a:rPr>
              <a:t/>
            </a:r>
            <a:br>
              <a:rPr lang="en-US" b="1" dirty="0" smtClean="0">
                <a:solidFill>
                  <a:schemeClr val="bg1"/>
                </a:solidFill>
              </a:rPr>
            </a:br>
            <a:r>
              <a:rPr lang="nl-NL" b="1" dirty="0" smtClean="0">
                <a:solidFill>
                  <a:schemeClr val="bg1"/>
                </a:solidFill>
              </a:rPr>
              <a:t>CON NGƯỜI Ở VIỆT NAM</a:t>
            </a:r>
            <a:br>
              <a:rPr lang="nl-NL" b="1" dirty="0" smtClean="0">
                <a:solidFill>
                  <a:schemeClr val="bg1"/>
                </a:solidFill>
              </a:rPr>
            </a:br>
            <a:endParaRPr lang="en-US" sz="5100" b="1" dirty="0">
              <a:solidFill>
                <a:schemeClr val="bg1"/>
              </a:solidFill>
            </a:endParaRPr>
          </a:p>
        </p:txBody>
      </p:sp>
      <p:sp>
        <p:nvSpPr>
          <p:cNvPr id="3" name="Rectangle 2"/>
          <p:cNvSpPr/>
          <p:nvPr/>
        </p:nvSpPr>
        <p:spPr>
          <a:xfrm>
            <a:off x="69850" y="25400"/>
            <a:ext cx="11952288" cy="1027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ts val="0"/>
              </a:spcBef>
              <a:spcAft>
                <a:spcPts val="0"/>
              </a:spcAft>
              <a:defRPr/>
            </a:pPr>
            <a:r>
              <a:rPr lang="en-US" altLang="en-US" sz="2400" b="1" dirty="0">
                <a:solidFill>
                  <a:srgbClr val="7030A0"/>
                </a:solidFill>
                <a:latin typeface="Times New Roman" pitchFamily="18" charset="0"/>
                <a:ea typeface="Calibri" pitchFamily="34" charset="0"/>
                <a:cs typeface="Times New Roman" pitchFamily="18" charset="0"/>
              </a:rPr>
              <a:t>TRƯỜNG CAO ĐẲNG LÝ TỰ TRỌNG TP.HỒ CHÍ MINH</a:t>
            </a:r>
          </a:p>
          <a:p>
            <a:pPr algn="ctr" eaLnBrk="1" hangingPunct="1">
              <a:spcBef>
                <a:spcPts val="0"/>
              </a:spcBef>
              <a:spcAft>
                <a:spcPts val="0"/>
              </a:spcAft>
              <a:defRPr/>
            </a:pPr>
            <a:r>
              <a:rPr lang="en-US" altLang="en-US" sz="2400" b="1" dirty="0">
                <a:solidFill>
                  <a:srgbClr val="7030A0"/>
                </a:solidFill>
                <a:latin typeface="Times New Roman" pitchFamily="18" charset="0"/>
                <a:ea typeface="Calibri" pitchFamily="34" charset="0"/>
                <a:cs typeface="Times New Roman" pitchFamily="18" charset="0"/>
              </a:rPr>
              <a:t>KHOA LÝ LUẬN CHÍNH TRỊ</a:t>
            </a:r>
            <a:endParaRPr lang="en-US" altLang="en-US" sz="2400" dirty="0">
              <a:solidFill>
                <a:srgbClr val="7030A0"/>
              </a:solidFill>
              <a:latin typeface="Times New Roman" pitchFamily="18" charset="0"/>
              <a:ea typeface="Calibri" pitchFamily="34" charset="0"/>
              <a:cs typeface="Times New Roman" pitchFamily="18" charset="0"/>
            </a:endParaRPr>
          </a:p>
        </p:txBody>
      </p:sp>
      <p:sp>
        <p:nvSpPr>
          <p:cNvPr id="4" name="Rectangle 3"/>
          <p:cNvSpPr/>
          <p:nvPr/>
        </p:nvSpPr>
        <p:spPr>
          <a:xfrm>
            <a:off x="5108803" y="1261931"/>
            <a:ext cx="1592103" cy="923330"/>
          </a:xfrm>
          <a:prstGeom prst="rect">
            <a:avLst/>
          </a:prstGeom>
        </p:spPr>
        <p:txBody>
          <a:bodyPr wrap="none">
            <a:spAutoFit/>
          </a:bodyPr>
          <a:lstStyle/>
          <a:p>
            <a:r>
              <a:rPr lang="nl-NL" sz="5400" b="1" dirty="0">
                <a:solidFill>
                  <a:srgbClr val="0000FF"/>
                </a:solidFill>
              </a:rPr>
              <a:t>Bài 4</a:t>
            </a:r>
            <a:endParaRPr lang="en-US" sz="5400" dirty="0"/>
          </a:p>
        </p:txBody>
      </p:sp>
      <p:sp>
        <p:nvSpPr>
          <p:cNvPr id="5" name="Rectangle 4"/>
          <p:cNvSpPr/>
          <p:nvPr/>
        </p:nvSpPr>
        <p:spPr>
          <a:xfrm>
            <a:off x="8043620" y="5393410"/>
            <a:ext cx="3978518" cy="1348353"/>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Giảng</a:t>
            </a:r>
            <a:r>
              <a:rPr lang="en-US" sz="3200" dirty="0" smtClean="0"/>
              <a:t> </a:t>
            </a:r>
            <a:r>
              <a:rPr lang="en-US" sz="3200" dirty="0" err="1" smtClean="0"/>
              <a:t>viên</a:t>
            </a:r>
            <a:endParaRPr lang="en-US" sz="3200" dirty="0" smtClean="0"/>
          </a:p>
          <a:p>
            <a:pPr algn="ctr"/>
            <a:r>
              <a:rPr lang="en-US" sz="3200" dirty="0" smtClean="0"/>
              <a:t>Phan </a:t>
            </a:r>
            <a:r>
              <a:rPr lang="en-US" sz="3200" dirty="0" err="1" smtClean="0"/>
              <a:t>Thị</a:t>
            </a:r>
            <a:r>
              <a:rPr lang="en-US" sz="3200" dirty="0" smtClean="0"/>
              <a:t> </a:t>
            </a:r>
            <a:r>
              <a:rPr lang="en-US" sz="3200" dirty="0" err="1" smtClean="0"/>
              <a:t>Thùy</a:t>
            </a:r>
            <a:r>
              <a:rPr lang="en-US" sz="3200" dirty="0" smtClean="0"/>
              <a:t> Trang</a:t>
            </a:r>
            <a:endParaRPr lang="en-US" sz="3200" dirty="0"/>
          </a:p>
        </p:txBody>
      </p:sp>
    </p:spTree>
    <p:extLst>
      <p:ext uri="{BB962C8B-B14F-4D97-AF65-F5344CB8AC3E}">
        <p14:creationId xmlns:p14="http://schemas.microsoft.com/office/powerpoint/2010/main" val="28324887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879041" y="163650"/>
            <a:ext cx="2433918" cy="1029719"/>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a:xfrm>
            <a:off x="402957" y="1549829"/>
            <a:ext cx="11422250" cy="4565142"/>
          </a:xfrm>
          <a:solidFill>
            <a:schemeClr val="bg1"/>
          </a:solidFill>
        </p:spPr>
        <p:txBody>
          <a:bodyPr/>
          <a:lstStyle/>
          <a:p>
            <a:pPr marL="0" indent="0">
              <a:buNone/>
            </a:pPr>
            <a:r>
              <a:rPr lang="nl-NL" b="1" dirty="0" smtClean="0">
                <a:solidFill>
                  <a:srgbClr val="FF0000"/>
                </a:solidFill>
              </a:rPr>
              <a:t>I.     Nội dung của chủ trương phát triển kinh tế, xã hội, văn hóa, con người ở Việt Nam hiện nay. </a:t>
            </a:r>
          </a:p>
          <a:p>
            <a:pPr marL="0" indent="1035050">
              <a:buNone/>
            </a:pPr>
            <a:r>
              <a:rPr lang="nl-NL" b="1" i="1" dirty="0" smtClean="0"/>
              <a:t>1</a:t>
            </a:r>
            <a:r>
              <a:rPr lang="nl-NL" b="1" i="1" dirty="0"/>
              <a:t>. </a:t>
            </a:r>
            <a:r>
              <a:rPr lang="nl-NL" b="1" i="1" dirty="0" smtClean="0"/>
              <a:t>Chủ trương </a:t>
            </a:r>
            <a:r>
              <a:rPr lang="nl-NL" b="1" i="1" dirty="0"/>
              <a:t>phát triển kinh tế, xã hội </a:t>
            </a:r>
            <a:endParaRPr lang="nl-NL" b="1" i="1" dirty="0" smtClean="0"/>
          </a:p>
          <a:p>
            <a:pPr marL="0" indent="1035050">
              <a:buNone/>
            </a:pPr>
            <a:r>
              <a:rPr lang="nl-NL" b="1" i="1" dirty="0" smtClean="0">
                <a:hlinkClick r:id="rId4" action="ppaction://hlinkpres?slideindex=21&amp;slidetitle= 1.2. Quan điểm, chủ trương phát triển văn hóa, con người"/>
              </a:rPr>
              <a:t>2</a:t>
            </a:r>
            <a:r>
              <a:rPr lang="nl-NL" b="1" i="1" dirty="0">
                <a:hlinkClick r:id="rId4" action="ppaction://hlinkpres?slideindex=21&amp;slidetitle= 1.2. Quan điểm, chủ trương phát triển văn hóa, con người"/>
              </a:rPr>
              <a:t>. </a:t>
            </a:r>
            <a:r>
              <a:rPr lang="nl-NL" b="1" i="1" dirty="0" smtClean="0">
                <a:hlinkClick r:id="rId4" action="ppaction://hlinkpres?slideindex=21&amp;slidetitle= 1.2. Quan điểm, chủ trương phát triển văn hóa, con người"/>
              </a:rPr>
              <a:t>Chủ trương </a:t>
            </a:r>
            <a:r>
              <a:rPr lang="nl-NL" b="1" i="1" dirty="0">
                <a:hlinkClick r:id="rId4" action="ppaction://hlinkpres?slideindex=21&amp;slidetitle= 1.2. Quan điểm, chủ trương phát triển văn hóa, con người"/>
              </a:rPr>
              <a:t>phát triển văn hóa, con người </a:t>
            </a:r>
            <a:endParaRPr lang="nl-NL" b="1" i="1" dirty="0" smtClean="0"/>
          </a:p>
          <a:p>
            <a:pPr marL="0" indent="1035050">
              <a:buNone/>
            </a:pPr>
            <a:endParaRPr lang="en-US" dirty="0"/>
          </a:p>
          <a:p>
            <a:pPr marL="0" indent="0">
              <a:buNone/>
            </a:pPr>
            <a:r>
              <a:rPr lang="nl-NL" b="1" dirty="0" smtClean="0">
                <a:solidFill>
                  <a:srgbClr val="FF0000"/>
                </a:solidFill>
                <a:hlinkClick r:id="rId5" action="ppaction://hlinkpres?slideindex=33&amp;slidetitle=2. Giải pháp phát triển kinh tế, xã hội, văn hóa, con ngư..."/>
              </a:rPr>
              <a:t>II. </a:t>
            </a:r>
            <a:r>
              <a:rPr lang="nl-NL" b="1" dirty="0">
                <a:solidFill>
                  <a:srgbClr val="FF0000"/>
                </a:solidFill>
                <a:hlinkClick r:id="rId5" action="ppaction://hlinkpres?slideindex=33&amp;slidetitle=2. Giải pháp phát triển kinh tế, xã hội, văn hóa, con ngư..."/>
              </a:rPr>
              <a:t>Giải pháp phát triển kinh tế, xã hội, văn hóa, con người ở Việt Nam hiện nay</a:t>
            </a:r>
            <a:endParaRPr lang="en-US" b="1" dirty="0">
              <a:solidFill>
                <a:srgbClr val="FF0000"/>
              </a:solidFill>
            </a:endParaRPr>
          </a:p>
          <a:p>
            <a:pPr marL="0" indent="1035050">
              <a:buNone/>
            </a:pPr>
            <a:r>
              <a:rPr lang="nl-NL" b="1" i="1" dirty="0" smtClean="0"/>
              <a:t>1</a:t>
            </a:r>
            <a:r>
              <a:rPr lang="nl-NL" b="1" i="1" dirty="0"/>
              <a:t>. Nội dung phát triển kinh tế, xã hội </a:t>
            </a:r>
            <a:endParaRPr lang="nl-NL" b="1" i="1" dirty="0" smtClean="0"/>
          </a:p>
          <a:p>
            <a:pPr marL="0" indent="1035050">
              <a:buNone/>
            </a:pPr>
            <a:r>
              <a:rPr lang="nl-NL" b="1" i="1" dirty="0" smtClean="0"/>
              <a:t>2</a:t>
            </a:r>
            <a:r>
              <a:rPr lang="nl-NL" b="1" i="1" dirty="0"/>
              <a:t>. Nội dung phát triển văn hóa, con người </a:t>
            </a: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circle(in)">
                                      <p:cBhvr>
                                        <p:cTn id="29" dur="20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4" dur="500"/>
                                        <p:tgtEl>
                                          <p:spTgt spid="3">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33054"/>
          </a:xfrm>
          <a:solidFill>
            <a:srgbClr val="FD2185"/>
          </a:solidFill>
        </p:spPr>
        <p:txBody>
          <a:bodyPr/>
          <a:lstStyle/>
          <a:p>
            <a:pPr algn="ctr"/>
            <a:r>
              <a:rPr lang="nl-NL" b="1" i="1" dirty="0" smtClean="0">
                <a:solidFill>
                  <a:schemeClr val="bg1"/>
                </a:solidFill>
              </a:rPr>
              <a:t>1</a:t>
            </a:r>
            <a:r>
              <a:rPr lang="nl-NL" b="1" i="1" dirty="0">
                <a:solidFill>
                  <a:schemeClr val="bg1"/>
                </a:solidFill>
              </a:rPr>
              <a:t>. Chủ trương phát triển kinh tế, xã hội </a:t>
            </a:r>
            <a:endParaRPr lang="en-US" b="1" dirty="0">
              <a:solidFill>
                <a:schemeClr val="bg1"/>
              </a:solidFill>
            </a:endParaRPr>
          </a:p>
        </p:txBody>
      </p:sp>
      <p:sp>
        <p:nvSpPr>
          <p:cNvPr id="3" name="Content Placeholder 2"/>
          <p:cNvSpPr>
            <a:spLocks noGrp="1"/>
          </p:cNvSpPr>
          <p:nvPr>
            <p:ph idx="1"/>
          </p:nvPr>
        </p:nvSpPr>
        <p:spPr>
          <a:xfrm>
            <a:off x="317938" y="3191723"/>
            <a:ext cx="4348655" cy="1906042"/>
          </a:xfrm>
          <a:ln w="57150">
            <a:solidFill>
              <a:srgbClr val="0000FF"/>
            </a:solidFill>
          </a:ln>
        </p:spPr>
        <p:txBody>
          <a:bodyPr>
            <a:normAutofit/>
          </a:bodyPr>
          <a:lstStyle/>
          <a:p>
            <a:pPr marL="514350" indent="-514350" algn="ctr">
              <a:buAutoNum type="alphaLcPeriod"/>
            </a:pPr>
            <a:endParaRPr lang="en-US" sz="3200" b="1" dirty="0" smtClean="0"/>
          </a:p>
          <a:p>
            <a:pPr marL="514350" indent="-514350" algn="ctr">
              <a:buAutoNum type="alphaLcPeriod"/>
            </a:pPr>
            <a:r>
              <a:rPr lang="en-US" sz="3200" b="1" dirty="0" err="1" smtClean="0"/>
              <a:t>Quan</a:t>
            </a:r>
            <a:r>
              <a:rPr lang="en-US" sz="3200" b="1" dirty="0" smtClean="0"/>
              <a:t> </a:t>
            </a:r>
            <a:r>
              <a:rPr lang="en-US" sz="3200" b="1" dirty="0" err="1" smtClean="0"/>
              <a:t>điểm</a:t>
            </a:r>
            <a:r>
              <a:rPr lang="en-US" sz="3200" b="1" dirty="0" smtClean="0"/>
              <a:t> </a:t>
            </a:r>
            <a:r>
              <a:rPr lang="en-US" sz="3200" b="1" dirty="0" err="1" smtClean="0"/>
              <a:t>phát</a:t>
            </a:r>
            <a:r>
              <a:rPr lang="en-US" sz="3200" b="1" dirty="0" smtClean="0"/>
              <a:t> </a:t>
            </a:r>
            <a:r>
              <a:rPr lang="en-US" sz="3200" b="1" dirty="0" err="1" smtClean="0"/>
              <a:t>triển</a:t>
            </a:r>
            <a:endParaRPr lang="en-US" sz="3200" b="1" dirty="0" smtClean="0"/>
          </a:p>
          <a:p>
            <a:pPr marL="0" indent="0" algn="ctr">
              <a:buNone/>
            </a:pPr>
            <a:r>
              <a:rPr lang="en-US" sz="3200" b="1" dirty="0" smtClean="0"/>
              <a:t> </a:t>
            </a:r>
            <a:r>
              <a:rPr lang="en-US" sz="3200" b="1" dirty="0" err="1" smtClean="0"/>
              <a:t>kinh</a:t>
            </a:r>
            <a:r>
              <a:rPr lang="en-US" sz="3200" b="1" dirty="0" smtClean="0"/>
              <a:t> </a:t>
            </a:r>
            <a:r>
              <a:rPr lang="en-US" sz="3200" b="1" dirty="0" err="1" smtClean="0"/>
              <a:t>tế</a:t>
            </a:r>
            <a:r>
              <a:rPr lang="en-US" sz="3200" b="1" dirty="0" smtClean="0"/>
              <a:t>, </a:t>
            </a:r>
            <a:r>
              <a:rPr lang="en-US" sz="3200" b="1" dirty="0" err="1" smtClean="0"/>
              <a:t>xã</a:t>
            </a:r>
            <a:r>
              <a:rPr lang="en-US" sz="3200" b="1" dirty="0" smtClean="0"/>
              <a:t> </a:t>
            </a:r>
            <a:r>
              <a:rPr lang="en-US" sz="3200" b="1" dirty="0" err="1" smtClean="0"/>
              <a:t>hội</a:t>
            </a:r>
            <a:endParaRPr lang="en-US" sz="3200" b="1" dirty="0"/>
          </a:p>
        </p:txBody>
      </p:sp>
      <p:sp>
        <p:nvSpPr>
          <p:cNvPr id="4" name="Rectangle 3"/>
          <p:cNvSpPr/>
          <p:nvPr/>
        </p:nvSpPr>
        <p:spPr>
          <a:xfrm>
            <a:off x="6321972" y="3191723"/>
            <a:ext cx="5517931" cy="1906041"/>
          </a:xfrm>
          <a:prstGeom prst="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b. </a:t>
            </a:r>
            <a:r>
              <a:rPr lang="en-US" sz="3200" b="1" dirty="0" err="1" smtClean="0">
                <a:solidFill>
                  <a:srgbClr val="FF0000"/>
                </a:solidFill>
              </a:rPr>
              <a:t>Những</a:t>
            </a:r>
            <a:r>
              <a:rPr lang="en-US" sz="3200" b="1" dirty="0" smtClean="0">
                <a:solidFill>
                  <a:srgbClr val="FF0000"/>
                </a:solidFill>
              </a:rPr>
              <a:t> </a:t>
            </a:r>
            <a:r>
              <a:rPr lang="en-US" sz="3200" b="1" dirty="0" err="1" smtClean="0">
                <a:solidFill>
                  <a:srgbClr val="FF0000"/>
                </a:solidFill>
              </a:rPr>
              <a:t>định</a:t>
            </a:r>
            <a:r>
              <a:rPr lang="en-US" sz="3200" b="1" dirty="0" smtClean="0">
                <a:solidFill>
                  <a:srgbClr val="FF0000"/>
                </a:solidFill>
              </a:rPr>
              <a:t> </a:t>
            </a:r>
            <a:r>
              <a:rPr lang="en-US" sz="3200" b="1" dirty="0" err="1" smtClean="0">
                <a:solidFill>
                  <a:srgbClr val="FF0000"/>
                </a:solidFill>
              </a:rPr>
              <a:t>hướng</a:t>
            </a:r>
            <a:r>
              <a:rPr lang="en-US" sz="3200" b="1" dirty="0" smtClean="0">
                <a:solidFill>
                  <a:srgbClr val="FF0000"/>
                </a:solidFill>
              </a:rPr>
              <a:t> </a:t>
            </a:r>
            <a:r>
              <a:rPr lang="en-US" sz="3200" b="1" dirty="0" err="1" smtClean="0">
                <a:solidFill>
                  <a:srgbClr val="FF0000"/>
                </a:solidFill>
              </a:rPr>
              <a:t>lớn</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kinh</a:t>
            </a:r>
            <a:r>
              <a:rPr lang="en-US" sz="3200" b="1" dirty="0" smtClean="0">
                <a:solidFill>
                  <a:srgbClr val="FF0000"/>
                </a:solidFill>
              </a:rPr>
              <a:t> </a:t>
            </a:r>
            <a:r>
              <a:rPr lang="en-US" sz="3200" b="1" dirty="0" err="1" smtClean="0">
                <a:solidFill>
                  <a:srgbClr val="FF0000"/>
                </a:solidFill>
              </a:rPr>
              <a:t>tế</a:t>
            </a:r>
            <a:r>
              <a:rPr lang="en-US" sz="3200" b="1" dirty="0" smtClean="0">
                <a:solidFill>
                  <a:srgbClr val="FF0000"/>
                </a:solidFill>
              </a:rPr>
              <a:t>, </a:t>
            </a:r>
            <a:r>
              <a:rPr lang="en-US" sz="3200" b="1" dirty="0" err="1" smtClean="0">
                <a:solidFill>
                  <a:srgbClr val="FF0000"/>
                </a:solidFill>
              </a:rPr>
              <a:t>xã</a:t>
            </a:r>
            <a:r>
              <a:rPr lang="en-US" sz="3200" b="1" dirty="0" smtClean="0">
                <a:solidFill>
                  <a:srgbClr val="FF0000"/>
                </a:solidFill>
              </a:rPr>
              <a:t> </a:t>
            </a:r>
            <a:r>
              <a:rPr lang="en-US" sz="3200" b="1" dirty="0" err="1" smtClean="0">
                <a:solidFill>
                  <a:srgbClr val="FF0000"/>
                </a:solidFill>
              </a:rPr>
              <a:t>hội</a:t>
            </a:r>
            <a:endParaRPr lang="en-US" sz="3200" b="1" dirty="0">
              <a:solidFill>
                <a:srgbClr val="FF0000"/>
              </a:solidFill>
            </a:endParaRPr>
          </a:p>
        </p:txBody>
      </p:sp>
      <p:cxnSp>
        <p:nvCxnSpPr>
          <p:cNvPr id="6" name="Straight Arrow Connector 5"/>
          <p:cNvCxnSpPr>
            <a:stCxn id="2" idx="2"/>
          </p:cNvCxnSpPr>
          <p:nvPr/>
        </p:nvCxnSpPr>
        <p:spPr>
          <a:xfrm flipH="1">
            <a:off x="2380593" y="1198180"/>
            <a:ext cx="3715407" cy="1993543"/>
          </a:xfrm>
          <a:prstGeom prst="straightConnector1">
            <a:avLst/>
          </a:prstGeom>
          <a:ln w="76200">
            <a:solidFill>
              <a:srgbClr val="FF0066"/>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2" idx="2"/>
            <a:endCxn id="4" idx="0"/>
          </p:cNvCxnSpPr>
          <p:nvPr/>
        </p:nvCxnSpPr>
        <p:spPr>
          <a:xfrm>
            <a:off x="6096000" y="1198180"/>
            <a:ext cx="2984938" cy="1993543"/>
          </a:xfrm>
          <a:prstGeom prst="straightConnector1">
            <a:avLst/>
          </a:prstGeom>
          <a:ln w="76200">
            <a:solidFill>
              <a:srgbClr val="FF0066"/>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87518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sp>
        <p:nvSpPr>
          <p:cNvPr id="4" name="Rectangle 3"/>
          <p:cNvSpPr/>
          <p:nvPr/>
        </p:nvSpPr>
        <p:spPr>
          <a:xfrm>
            <a:off x="4356537" y="361532"/>
            <a:ext cx="7499132" cy="1384995"/>
          </a:xfrm>
          <a:prstGeom prst="rect">
            <a:avLst/>
          </a:prstGeom>
        </p:spPr>
        <p:txBody>
          <a:bodyPr wrap="square">
            <a:spAutoFit/>
          </a:bodyPr>
          <a:lstStyle/>
          <a:p>
            <a:pPr indent="457200" algn="just">
              <a:spcAft>
                <a:spcPts val="0"/>
              </a:spcAft>
            </a:pPr>
            <a:r>
              <a:rPr lang="nl-NL" sz="2800" b="1"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Một là,</a:t>
            </a:r>
            <a:r>
              <a:rPr lang="nl-NL" sz="28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a:t>
            </a:r>
            <a:r>
              <a:rPr lang="vi-VN" sz="280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hát triển nhanh gắn liền với phát triển bền vững</a:t>
            </a:r>
            <a:r>
              <a:rPr lang="nl-NL"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indent="457200" algn="just">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0000FF"/>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14" name="Rectangle 13"/>
          <p:cNvSpPr/>
          <p:nvPr/>
        </p:nvSpPr>
        <p:spPr>
          <a:xfrm>
            <a:off x="5092262" y="1686690"/>
            <a:ext cx="5202621" cy="15609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3200" b="1" dirty="0" err="1" smtClean="0">
                <a:solidFill>
                  <a:srgbClr val="0000FF"/>
                </a:solidFill>
              </a:rPr>
              <a:t>Phát</a:t>
            </a:r>
            <a:r>
              <a:rPr lang="en-US" sz="3200" b="1" dirty="0" smtClean="0">
                <a:solidFill>
                  <a:srgbClr val="0000FF"/>
                </a:solidFill>
              </a:rPr>
              <a:t> </a:t>
            </a:r>
            <a:r>
              <a:rPr lang="en-US" sz="3200" b="1" dirty="0" err="1" smtClean="0">
                <a:solidFill>
                  <a:srgbClr val="0000FF"/>
                </a:solidFill>
              </a:rPr>
              <a:t>triển</a:t>
            </a:r>
            <a:r>
              <a:rPr lang="en-US" sz="3200" b="1" dirty="0" smtClean="0">
                <a:solidFill>
                  <a:srgbClr val="0000FF"/>
                </a:solidFill>
              </a:rPr>
              <a:t> </a:t>
            </a:r>
            <a:r>
              <a:rPr lang="en-US" sz="3200" b="1" dirty="0" err="1" smtClean="0">
                <a:solidFill>
                  <a:srgbClr val="0000FF"/>
                </a:solidFill>
              </a:rPr>
              <a:t>nhanh</a:t>
            </a:r>
            <a:endParaRPr lang="en-US" sz="3200" b="1" dirty="0" smtClean="0">
              <a:solidFill>
                <a:srgbClr val="0000FF"/>
              </a:solidFill>
            </a:endParaRPr>
          </a:p>
          <a:p>
            <a:pPr marL="285750" indent="-285750">
              <a:buFontTx/>
              <a:buChar char="-"/>
            </a:pPr>
            <a:endParaRPr lang="en-US" sz="3200" b="1" dirty="0" smtClean="0">
              <a:solidFill>
                <a:srgbClr val="0000FF"/>
              </a:solidFill>
            </a:endParaRPr>
          </a:p>
          <a:p>
            <a:pPr marL="285750" indent="-285750">
              <a:buFontTx/>
              <a:buChar char="-"/>
            </a:pPr>
            <a:r>
              <a:rPr lang="en-US" sz="3200" b="1" dirty="0" err="1" smtClean="0">
                <a:solidFill>
                  <a:srgbClr val="0000FF"/>
                </a:solidFill>
              </a:rPr>
              <a:t>Phát</a:t>
            </a:r>
            <a:r>
              <a:rPr lang="en-US" sz="3200" b="1" dirty="0" smtClean="0">
                <a:solidFill>
                  <a:srgbClr val="0000FF"/>
                </a:solidFill>
              </a:rPr>
              <a:t> </a:t>
            </a:r>
            <a:r>
              <a:rPr lang="en-US" sz="3200" b="1" dirty="0" err="1" smtClean="0">
                <a:solidFill>
                  <a:srgbClr val="0000FF"/>
                </a:solidFill>
              </a:rPr>
              <a:t>triển</a:t>
            </a:r>
            <a:r>
              <a:rPr lang="en-US" sz="3200" b="1" dirty="0" smtClean="0">
                <a:solidFill>
                  <a:srgbClr val="0000FF"/>
                </a:solidFill>
              </a:rPr>
              <a:t> </a:t>
            </a:r>
            <a:r>
              <a:rPr lang="en-US" sz="3200" b="1" dirty="0" err="1" smtClean="0">
                <a:solidFill>
                  <a:srgbClr val="0000FF"/>
                </a:solidFill>
              </a:rPr>
              <a:t>bền</a:t>
            </a:r>
            <a:r>
              <a:rPr lang="en-US" sz="3200" b="1" dirty="0" smtClean="0">
                <a:solidFill>
                  <a:srgbClr val="0000FF"/>
                </a:solidFill>
              </a:rPr>
              <a:t> </a:t>
            </a:r>
            <a:r>
              <a:rPr lang="en-US" sz="3200" b="1" dirty="0" err="1" smtClean="0">
                <a:solidFill>
                  <a:srgbClr val="0000FF"/>
                </a:solidFill>
              </a:rPr>
              <a:t>vững</a:t>
            </a:r>
            <a:endParaRPr lang="en-US" sz="3200" b="1" dirty="0">
              <a:solidFill>
                <a:srgbClr val="0000FF"/>
              </a:solidFill>
            </a:endParaRPr>
          </a:p>
        </p:txBody>
      </p:sp>
      <p:pic>
        <p:nvPicPr>
          <p:cNvPr id="15" name="Picture 14"/>
          <p:cNvPicPr>
            <a:picLocks noChangeAspect="1"/>
          </p:cNvPicPr>
          <p:nvPr/>
        </p:nvPicPr>
        <p:blipFill>
          <a:blip r:embed="rId2"/>
          <a:stretch>
            <a:fillRect/>
          </a:stretch>
        </p:blipFill>
        <p:spPr>
          <a:xfrm>
            <a:off x="4469853" y="3846786"/>
            <a:ext cx="3066064" cy="2704443"/>
          </a:xfrm>
          <a:prstGeom prst="rect">
            <a:avLst/>
          </a:prstGeom>
        </p:spPr>
      </p:pic>
      <p:pic>
        <p:nvPicPr>
          <p:cNvPr id="16" name="Picture 15"/>
          <p:cNvPicPr>
            <a:picLocks noChangeAspect="1"/>
          </p:cNvPicPr>
          <p:nvPr/>
        </p:nvPicPr>
        <p:blipFill>
          <a:blip r:embed="rId3"/>
          <a:stretch>
            <a:fillRect/>
          </a:stretch>
        </p:blipFill>
        <p:spPr>
          <a:xfrm>
            <a:off x="8224344" y="3466443"/>
            <a:ext cx="3631325" cy="3084786"/>
          </a:xfrm>
          <a:prstGeom prst="rect">
            <a:avLst/>
          </a:prstGeom>
        </p:spPr>
      </p:pic>
    </p:spTree>
    <p:extLst>
      <p:ext uri="{BB962C8B-B14F-4D97-AF65-F5344CB8AC3E}">
        <p14:creationId xmlns:p14="http://schemas.microsoft.com/office/powerpoint/2010/main" val="44754123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xEl>
                                              <p:pRg st="0" end="0"/>
                                            </p:txEl>
                                          </p:spTgt>
                                        </p:tgtEl>
                                        <p:attrNameLst>
                                          <p:attrName>style.visibility</p:attrName>
                                        </p:attrNameLst>
                                      </p:cBhvr>
                                      <p:to>
                                        <p:strVal val="visible"/>
                                      </p:to>
                                    </p:set>
                                    <p:anim calcmode="lin" valueType="num">
                                      <p:cBhvr additive="base">
                                        <p:cTn id="24"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4">
                                            <p:txEl>
                                              <p:pRg st="2" end="2"/>
                                            </p:txEl>
                                          </p:spTgt>
                                        </p:tgtEl>
                                        <p:attrNameLst>
                                          <p:attrName>style.visibility</p:attrName>
                                        </p:attrNameLst>
                                      </p:cBhvr>
                                      <p:to>
                                        <p:strVal val="visible"/>
                                      </p:to>
                                    </p:set>
                                    <p:anim calcmode="lin" valueType="num">
                                      <p:cBhvr additive="base">
                                        <p:cTn id="30"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500"/>
                                        <p:tgtEl>
                                          <p:spTgt spid="15"/>
                                        </p:tgtEl>
                                      </p:cBhvr>
                                    </p:animEffect>
                                  </p:childTnLst>
                                </p:cTn>
                              </p:par>
                              <p:par>
                                <p:cTn id="37" presetID="16" presetClass="entr" presetSubtype="21"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1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52" y="333595"/>
            <a:ext cx="4112172" cy="848820"/>
          </a:xfrm>
          <a:solidFill>
            <a:srgbClr val="00FFFF"/>
          </a:solidFill>
          <a:ln w="57150">
            <a:solidFill>
              <a:srgbClr val="FD2185"/>
            </a:solidFill>
          </a:ln>
        </p:spPr>
        <p:txBody>
          <a:bodyPr/>
          <a:lstStyle/>
          <a:p>
            <a:pPr algn="ctr"/>
            <a:r>
              <a:rPr lang="en-US" b="1" dirty="0" err="1" smtClean="0">
                <a:solidFill>
                  <a:srgbClr val="0000FF"/>
                </a:solidFill>
              </a:rPr>
              <a:t>Phát</a:t>
            </a:r>
            <a:r>
              <a:rPr lang="en-US" b="1" dirty="0" smtClean="0">
                <a:solidFill>
                  <a:srgbClr val="0000FF"/>
                </a:solidFill>
              </a:rPr>
              <a:t> </a:t>
            </a:r>
            <a:r>
              <a:rPr lang="en-US" b="1" dirty="0" err="1" smtClean="0">
                <a:solidFill>
                  <a:srgbClr val="0000FF"/>
                </a:solidFill>
              </a:rPr>
              <a:t>triển</a:t>
            </a:r>
            <a:r>
              <a:rPr lang="en-US" b="1" dirty="0" smtClean="0">
                <a:solidFill>
                  <a:srgbClr val="0000FF"/>
                </a:solidFill>
              </a:rPr>
              <a:t> </a:t>
            </a:r>
            <a:r>
              <a:rPr lang="en-US" b="1" dirty="0" err="1" smtClean="0">
                <a:solidFill>
                  <a:srgbClr val="0000FF"/>
                </a:solidFill>
              </a:rPr>
              <a:t>nhanh</a:t>
            </a:r>
            <a:endParaRPr lang="en-US" b="1" dirty="0">
              <a:solidFill>
                <a:srgbClr val="0000FF"/>
              </a:solidFill>
            </a:endParaRPr>
          </a:p>
        </p:txBody>
      </p:sp>
      <p:sp>
        <p:nvSpPr>
          <p:cNvPr id="3" name="Content Placeholder 2"/>
          <p:cNvSpPr>
            <a:spLocks noGrp="1"/>
          </p:cNvSpPr>
          <p:nvPr>
            <p:ph idx="1"/>
          </p:nvPr>
        </p:nvSpPr>
        <p:spPr>
          <a:xfrm>
            <a:off x="1232338" y="1734206"/>
            <a:ext cx="10515600" cy="4840015"/>
          </a:xfrm>
          <a:ln w="57150">
            <a:solidFill>
              <a:srgbClr val="0000FF"/>
            </a:solidFill>
          </a:ln>
        </p:spPr>
        <p:txBody>
          <a:bodyPr>
            <a:normAutofit fontScale="92500" lnSpcReduction="20000"/>
          </a:bodyPr>
          <a:lstStyle/>
          <a:p>
            <a:pPr>
              <a:buFontTx/>
              <a:buChar char="-"/>
            </a:pPr>
            <a:endParaRPr lang="en-US" sz="3200" dirty="0" smtClean="0"/>
          </a:p>
          <a:p>
            <a:pPr>
              <a:buFontTx/>
              <a:buChar char="-"/>
            </a:pPr>
            <a:r>
              <a:rPr lang="en-US" sz="3200" dirty="0" err="1" smtClean="0"/>
              <a:t>Đẩy</a:t>
            </a:r>
            <a:r>
              <a:rPr lang="en-US" sz="3200" dirty="0" smtClean="0"/>
              <a:t> </a:t>
            </a:r>
            <a:r>
              <a:rPr lang="en-US" sz="3200" dirty="0" err="1" smtClean="0"/>
              <a:t>mạnh</a:t>
            </a:r>
            <a:r>
              <a:rPr lang="en-US" sz="3200" dirty="0" smtClean="0"/>
              <a:t> </a:t>
            </a:r>
            <a:r>
              <a:rPr lang="en-US" sz="3200" dirty="0" err="1" smtClean="0"/>
              <a:t>chuyển</a:t>
            </a:r>
            <a:r>
              <a:rPr lang="en-US" sz="3200" dirty="0" smtClean="0"/>
              <a:t> </a:t>
            </a:r>
            <a:r>
              <a:rPr lang="en-US" sz="3200" dirty="0" err="1" smtClean="0"/>
              <a:t>dịch</a:t>
            </a:r>
            <a:r>
              <a:rPr lang="en-US" sz="3200" dirty="0" smtClean="0"/>
              <a:t> </a:t>
            </a:r>
            <a:r>
              <a:rPr lang="en-US" sz="3200" dirty="0" err="1" smtClean="0"/>
              <a:t>cơ</a:t>
            </a:r>
            <a:r>
              <a:rPr lang="en-US" sz="3200" dirty="0" smtClean="0"/>
              <a:t> </a:t>
            </a:r>
            <a:r>
              <a:rPr lang="en-US" sz="3200" dirty="0" err="1" smtClean="0"/>
              <a:t>cấu</a:t>
            </a:r>
            <a:r>
              <a:rPr lang="en-US" sz="3200" dirty="0" smtClean="0"/>
              <a:t> </a:t>
            </a:r>
            <a:r>
              <a:rPr lang="en-US" sz="3200" dirty="0" err="1" smtClean="0"/>
              <a:t>kinh</a:t>
            </a:r>
            <a:r>
              <a:rPr lang="en-US" sz="3200" dirty="0" smtClean="0"/>
              <a:t> </a:t>
            </a:r>
            <a:r>
              <a:rPr lang="en-US" sz="3200" dirty="0" err="1" smtClean="0"/>
              <a:t>tế</a:t>
            </a:r>
            <a:endParaRPr lang="en-US" sz="3200" dirty="0" smtClean="0"/>
          </a:p>
          <a:p>
            <a:pPr>
              <a:buFontTx/>
              <a:buChar char="-"/>
            </a:pPr>
            <a:endParaRPr lang="en-US" sz="3200" dirty="0" smtClean="0"/>
          </a:p>
          <a:p>
            <a:pPr>
              <a:buFontTx/>
              <a:buChar char="-"/>
            </a:pPr>
            <a:r>
              <a:rPr lang="en-US" sz="3200" dirty="0" err="1" smtClean="0"/>
              <a:t>Thúc</a:t>
            </a:r>
            <a:r>
              <a:rPr lang="en-US" sz="3200" dirty="0" smtClean="0"/>
              <a:t> </a:t>
            </a:r>
            <a:r>
              <a:rPr lang="en-US" sz="3200" dirty="0" err="1" smtClean="0"/>
              <a:t>đẩy</a:t>
            </a:r>
            <a:r>
              <a:rPr lang="en-US" sz="3200" dirty="0" smtClean="0"/>
              <a:t> </a:t>
            </a:r>
            <a:r>
              <a:rPr lang="en-US" sz="3200" dirty="0" err="1" smtClean="0"/>
              <a:t>lực</a:t>
            </a:r>
            <a:r>
              <a:rPr lang="en-US" sz="3200" dirty="0" smtClean="0"/>
              <a:t> </a:t>
            </a:r>
            <a:r>
              <a:rPr lang="en-US" sz="3200" dirty="0" err="1" smtClean="0"/>
              <a:t>lượng</a:t>
            </a:r>
            <a:r>
              <a:rPr lang="en-US" sz="3200" dirty="0" smtClean="0"/>
              <a:t> </a:t>
            </a:r>
            <a:r>
              <a:rPr lang="en-US" sz="3200" dirty="0" err="1" smtClean="0"/>
              <a:t>sản</a:t>
            </a:r>
            <a:r>
              <a:rPr lang="en-US" sz="3200" dirty="0" smtClean="0"/>
              <a:t> </a:t>
            </a:r>
            <a:r>
              <a:rPr lang="en-US" sz="3200" dirty="0" err="1" smtClean="0"/>
              <a:t>xuất</a:t>
            </a:r>
            <a:r>
              <a:rPr lang="en-US" sz="3200" dirty="0" smtClean="0"/>
              <a:t> </a:t>
            </a:r>
            <a:r>
              <a:rPr lang="en-US" sz="3200" dirty="0" err="1" smtClean="0"/>
              <a:t>phát</a:t>
            </a:r>
            <a:r>
              <a:rPr lang="en-US" sz="3200" dirty="0" smtClean="0"/>
              <a:t> </a:t>
            </a:r>
            <a:r>
              <a:rPr lang="en-US" sz="3200" dirty="0" err="1" smtClean="0"/>
              <a:t>triển</a:t>
            </a:r>
            <a:endParaRPr lang="en-US" sz="3200" dirty="0" smtClean="0"/>
          </a:p>
          <a:p>
            <a:pPr>
              <a:buFontTx/>
              <a:buChar char="-"/>
            </a:pPr>
            <a:endParaRPr lang="en-US" sz="3200" dirty="0" smtClean="0"/>
          </a:p>
          <a:p>
            <a:pPr>
              <a:buFontTx/>
              <a:buChar char="-"/>
            </a:pPr>
            <a:r>
              <a:rPr lang="en-US" sz="3200" dirty="0" err="1" smtClean="0"/>
              <a:t>Đẩy</a:t>
            </a:r>
            <a:r>
              <a:rPr lang="en-US" sz="3200" dirty="0" smtClean="0"/>
              <a:t> </a:t>
            </a:r>
            <a:r>
              <a:rPr lang="en-US" sz="3200" dirty="0" err="1" smtClean="0"/>
              <a:t>mạnh</a:t>
            </a:r>
            <a:r>
              <a:rPr lang="en-US" sz="3200" dirty="0" smtClean="0"/>
              <a:t> </a:t>
            </a:r>
            <a:r>
              <a:rPr lang="en-US" sz="3200" dirty="0" err="1" smtClean="0"/>
              <a:t>quá</a:t>
            </a:r>
            <a:r>
              <a:rPr lang="en-US" sz="3200" dirty="0" smtClean="0"/>
              <a:t> </a:t>
            </a:r>
            <a:r>
              <a:rPr lang="en-US" sz="3200" dirty="0" err="1" smtClean="0"/>
              <a:t>trình</a:t>
            </a:r>
            <a:r>
              <a:rPr lang="en-US" sz="3200" dirty="0" smtClean="0"/>
              <a:t> </a:t>
            </a:r>
            <a:r>
              <a:rPr lang="en-US" sz="3200" dirty="0" err="1" smtClean="0"/>
              <a:t>thực</a:t>
            </a:r>
            <a:r>
              <a:rPr lang="en-US" sz="3200" dirty="0" smtClean="0"/>
              <a:t> </a:t>
            </a:r>
            <a:r>
              <a:rPr lang="en-US" sz="3200" dirty="0" err="1" smtClean="0"/>
              <a:t>hiện</a:t>
            </a:r>
            <a:r>
              <a:rPr lang="en-US" sz="3200" dirty="0" smtClean="0"/>
              <a:t> </a:t>
            </a:r>
            <a:r>
              <a:rPr lang="en-US" sz="3200" dirty="0" err="1" smtClean="0"/>
              <a:t>công</a:t>
            </a:r>
            <a:r>
              <a:rPr lang="en-US" sz="3200" dirty="0" smtClean="0"/>
              <a:t> </a:t>
            </a:r>
            <a:r>
              <a:rPr lang="en-US" sz="3200" dirty="0" err="1" smtClean="0"/>
              <a:t>nghiệp</a:t>
            </a:r>
            <a:r>
              <a:rPr lang="en-US" sz="3200" dirty="0" smtClean="0"/>
              <a:t> </a:t>
            </a:r>
            <a:r>
              <a:rPr lang="en-US" sz="3200" dirty="0" err="1" smtClean="0"/>
              <a:t>hóa</a:t>
            </a:r>
            <a:r>
              <a:rPr lang="en-US" sz="3200" dirty="0" smtClean="0"/>
              <a:t>, </a:t>
            </a:r>
            <a:r>
              <a:rPr lang="en-US" sz="3200" dirty="0" err="1" smtClean="0"/>
              <a:t>hiện</a:t>
            </a:r>
            <a:r>
              <a:rPr lang="en-US" sz="3200" dirty="0" smtClean="0"/>
              <a:t> </a:t>
            </a:r>
            <a:r>
              <a:rPr lang="en-US" sz="3200" dirty="0" err="1" smtClean="0"/>
              <a:t>đại</a:t>
            </a:r>
            <a:r>
              <a:rPr lang="en-US" sz="3200" dirty="0" smtClean="0"/>
              <a:t> </a:t>
            </a:r>
            <a:r>
              <a:rPr lang="en-US" sz="3200" dirty="0" err="1" smtClean="0"/>
              <a:t>hóa</a:t>
            </a:r>
            <a:r>
              <a:rPr lang="en-US" sz="3200" dirty="0" smtClean="0"/>
              <a:t> </a:t>
            </a:r>
            <a:r>
              <a:rPr lang="en-US" sz="3200" dirty="0" err="1" smtClean="0"/>
              <a:t>đất</a:t>
            </a:r>
            <a:r>
              <a:rPr lang="en-US" sz="3200" dirty="0" smtClean="0"/>
              <a:t> </a:t>
            </a:r>
            <a:r>
              <a:rPr lang="en-US" sz="3200" dirty="0" err="1" smtClean="0"/>
              <a:t>nước</a:t>
            </a:r>
            <a:r>
              <a:rPr lang="en-US" sz="3200" dirty="0" smtClean="0"/>
              <a:t>.</a:t>
            </a:r>
          </a:p>
          <a:p>
            <a:pPr>
              <a:buFontTx/>
              <a:buChar char="-"/>
            </a:pPr>
            <a:endParaRPr lang="en-US" sz="3200" dirty="0" smtClean="0"/>
          </a:p>
          <a:p>
            <a:pPr>
              <a:buFontTx/>
              <a:buChar char="-"/>
            </a:pPr>
            <a:r>
              <a:rPr lang="en-US" sz="3200" dirty="0" err="1" smtClean="0"/>
              <a:t>Tăng</a:t>
            </a:r>
            <a:r>
              <a:rPr lang="en-US" sz="3200" dirty="0" smtClean="0"/>
              <a:t> </a:t>
            </a:r>
            <a:r>
              <a:rPr lang="en-US" sz="3200" dirty="0" err="1" smtClean="0"/>
              <a:t>cường</a:t>
            </a:r>
            <a:r>
              <a:rPr lang="en-US" sz="3200" dirty="0" smtClean="0"/>
              <a:t> </a:t>
            </a:r>
            <a:r>
              <a:rPr lang="en-US" sz="3200" dirty="0" err="1" smtClean="0"/>
              <a:t>ứng</a:t>
            </a:r>
            <a:r>
              <a:rPr lang="en-US" sz="3200" dirty="0" smtClean="0"/>
              <a:t> </a:t>
            </a:r>
            <a:r>
              <a:rPr lang="en-US" sz="3200" dirty="0" err="1" smtClean="0"/>
              <a:t>dụng</a:t>
            </a:r>
            <a:r>
              <a:rPr lang="en-US" sz="3200" dirty="0" smtClean="0"/>
              <a:t> </a:t>
            </a:r>
            <a:r>
              <a:rPr lang="en-US" sz="3200" dirty="0" err="1" smtClean="0"/>
              <a:t>khoa</a:t>
            </a:r>
            <a:r>
              <a:rPr lang="en-US" sz="3200" dirty="0" smtClean="0"/>
              <a:t> </a:t>
            </a:r>
            <a:r>
              <a:rPr lang="en-US" sz="3200" dirty="0" err="1" smtClean="0"/>
              <a:t>học</a:t>
            </a:r>
            <a:r>
              <a:rPr lang="en-US" sz="3200" dirty="0" smtClean="0"/>
              <a:t> </a:t>
            </a:r>
            <a:r>
              <a:rPr lang="en-US" sz="3200" dirty="0" err="1" smtClean="0"/>
              <a:t>công</a:t>
            </a:r>
            <a:r>
              <a:rPr lang="en-US" sz="3200" dirty="0" smtClean="0"/>
              <a:t> </a:t>
            </a:r>
            <a:r>
              <a:rPr lang="en-US" sz="3200" dirty="0" err="1" smtClean="0"/>
              <a:t>nghệ</a:t>
            </a:r>
            <a:r>
              <a:rPr lang="en-US" sz="3200" dirty="0" smtClean="0"/>
              <a:t> </a:t>
            </a:r>
            <a:r>
              <a:rPr lang="en-US" sz="3200" dirty="0" err="1" smtClean="0"/>
              <a:t>tiến</a:t>
            </a:r>
            <a:r>
              <a:rPr lang="en-US" sz="3200" dirty="0" smtClean="0"/>
              <a:t> </a:t>
            </a:r>
            <a:r>
              <a:rPr lang="en-US" sz="3200" dirty="0" err="1" smtClean="0"/>
              <a:t>tiến</a:t>
            </a:r>
            <a:endParaRPr lang="en-US" sz="3200" dirty="0" smtClean="0"/>
          </a:p>
          <a:p>
            <a:pPr>
              <a:buFontTx/>
              <a:buChar char="-"/>
            </a:pPr>
            <a:endParaRPr lang="en-US" sz="3200" dirty="0" smtClean="0"/>
          </a:p>
          <a:p>
            <a:pPr>
              <a:buFontTx/>
              <a:buChar char="-"/>
            </a:pPr>
            <a:r>
              <a:rPr lang="en-US" sz="3200" dirty="0" smtClean="0"/>
              <a:t>…</a:t>
            </a:r>
            <a:endParaRPr lang="en-US" sz="3200" dirty="0"/>
          </a:p>
        </p:txBody>
      </p:sp>
    </p:spTree>
    <p:extLst>
      <p:ext uri="{BB962C8B-B14F-4D97-AF65-F5344CB8AC3E}">
        <p14:creationId xmlns:p14="http://schemas.microsoft.com/office/powerpoint/2010/main" val="158575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calcmode="lin" valueType="num">
                                      <p:cBhvr additive="base">
                                        <p:cTn id="14"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5"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 calcmode="lin" valueType="num">
                                      <p:cBhvr additive="base">
                                        <p:cTn id="2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
                                            <p:txEl>
                                              <p:pRg st="7" end="7"/>
                                            </p:txEl>
                                          </p:spTgt>
                                        </p:tgtEl>
                                        <p:attrNameLst>
                                          <p:attrName>style.visibility</p:attrName>
                                        </p:attrNameLst>
                                      </p:cBhvr>
                                      <p:to>
                                        <p:strVal val="visible"/>
                                      </p:to>
                                    </p:set>
                                    <p:anim calcmode="lin" valueType="num">
                                      <p:cBhvr additive="base">
                                        <p:cTn id="38"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 calcmode="lin" valueType="num">
                                      <p:cBhvr additive="base">
                                        <p:cTn id="4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061" y="349361"/>
            <a:ext cx="4742793" cy="974944"/>
          </a:xfrm>
          <a:solidFill>
            <a:srgbClr val="FF0000"/>
          </a:solidFill>
        </p:spPr>
        <p:txBody>
          <a:bodyPr/>
          <a:lstStyle/>
          <a:p>
            <a:r>
              <a:rPr lang="en-US" b="1" dirty="0" err="1" smtClean="0">
                <a:solidFill>
                  <a:schemeClr val="bg1"/>
                </a:solidFill>
              </a:rPr>
              <a:t>Phát</a:t>
            </a:r>
            <a:r>
              <a:rPr lang="en-US" b="1" dirty="0" smtClean="0">
                <a:solidFill>
                  <a:schemeClr val="bg1"/>
                </a:solidFill>
              </a:rPr>
              <a:t> </a:t>
            </a:r>
            <a:r>
              <a:rPr lang="en-US" b="1" dirty="0" err="1" smtClean="0">
                <a:solidFill>
                  <a:schemeClr val="bg1"/>
                </a:solidFill>
              </a:rPr>
              <a:t>triển</a:t>
            </a:r>
            <a:r>
              <a:rPr lang="en-US" b="1" dirty="0" smtClean="0">
                <a:solidFill>
                  <a:schemeClr val="bg1"/>
                </a:solidFill>
              </a:rPr>
              <a:t> </a:t>
            </a:r>
            <a:r>
              <a:rPr lang="en-US" b="1" dirty="0" err="1" smtClean="0">
                <a:solidFill>
                  <a:schemeClr val="bg1"/>
                </a:solidFill>
              </a:rPr>
              <a:t>bền</a:t>
            </a:r>
            <a:r>
              <a:rPr lang="en-US" b="1" dirty="0" smtClean="0">
                <a:solidFill>
                  <a:schemeClr val="bg1"/>
                </a:solidFill>
              </a:rPr>
              <a:t> </a:t>
            </a:r>
            <a:r>
              <a:rPr lang="en-US" b="1" dirty="0" err="1" smtClean="0">
                <a:solidFill>
                  <a:schemeClr val="bg1"/>
                </a:solidFill>
              </a:rPr>
              <a:t>vững</a:t>
            </a:r>
            <a:endParaRPr lang="en-US" b="1" dirty="0">
              <a:solidFill>
                <a:schemeClr val="bg1"/>
              </a:solidFill>
            </a:endParaRPr>
          </a:p>
        </p:txBody>
      </p:sp>
      <p:sp>
        <p:nvSpPr>
          <p:cNvPr id="3" name="Content Placeholder 2"/>
          <p:cNvSpPr>
            <a:spLocks noGrp="1"/>
          </p:cNvSpPr>
          <p:nvPr>
            <p:ph idx="1"/>
          </p:nvPr>
        </p:nvSpPr>
        <p:spPr>
          <a:xfrm>
            <a:off x="317938" y="2722668"/>
            <a:ext cx="4995041" cy="2022750"/>
          </a:xfrm>
        </p:spPr>
        <p:txBody>
          <a:bodyPr>
            <a:noAutofit/>
          </a:bodyPr>
          <a:lstStyle/>
          <a:p>
            <a:pPr marL="0" indent="0" algn="just">
              <a:buNone/>
            </a:pPr>
            <a:r>
              <a:rPr lang="en-US" sz="2600" dirty="0">
                <a:solidFill>
                  <a:srgbClr val="C00000"/>
                </a:solidFill>
                <a:latin typeface="Times New Roman" panose="02020603050405020304" pitchFamily="18" charset="0"/>
                <a:cs typeface="Times New Roman" panose="02020603050405020304" pitchFamily="18" charset="0"/>
              </a:rPr>
              <a:t>	</a:t>
            </a:r>
            <a:r>
              <a:rPr lang="vi-VN" sz="2600" dirty="0" smtClean="0">
                <a:solidFill>
                  <a:srgbClr val="C00000"/>
                </a:solidFill>
                <a:latin typeface="Times New Roman" panose="02020603050405020304" pitchFamily="18" charset="0"/>
                <a:cs typeface="Times New Roman" panose="02020603050405020304" pitchFamily="18" charset="0"/>
              </a:rPr>
              <a:t>Là quá </a:t>
            </a:r>
            <a:r>
              <a:rPr lang="vi-VN" sz="2600" dirty="0">
                <a:solidFill>
                  <a:srgbClr val="C00000"/>
                </a:solidFill>
                <a:latin typeface="Times New Roman" panose="02020603050405020304" pitchFamily="18" charset="0"/>
                <a:cs typeface="Times New Roman" panose="02020603050405020304" pitchFamily="18" charset="0"/>
              </a:rPr>
              <a:t>trình phải bảo đảm có sự kết hợp chặt chẽ, hợp lý, hài hòa giữa ba mặt của sự phát triển: phát triển kinh tế, phát triển xã hội và bảo vệ môi trường.</a:t>
            </a:r>
            <a:endParaRPr lang="en-US" sz="2600" dirty="0">
              <a:solidFill>
                <a:srgbClr val="C000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5312979" y="1529255"/>
            <a:ext cx="6700345" cy="5155324"/>
          </a:xfrm>
          <a:prstGeom prst="rect">
            <a:avLst/>
          </a:prstGeom>
        </p:spPr>
      </p:pic>
    </p:spTree>
    <p:extLst>
      <p:ext uri="{BB962C8B-B14F-4D97-AF65-F5344CB8AC3E}">
        <p14:creationId xmlns:p14="http://schemas.microsoft.com/office/powerpoint/2010/main" val="167915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7610475" cy="5705475"/>
          </a:xfrm>
          <a:prstGeom prst="rect">
            <a:avLst/>
          </a:prstGeom>
        </p:spPr>
      </p:pic>
      <p:pic>
        <p:nvPicPr>
          <p:cNvPr id="5" name="Picture 4"/>
          <p:cNvPicPr>
            <a:picLocks noChangeAspect="1"/>
          </p:cNvPicPr>
          <p:nvPr/>
        </p:nvPicPr>
        <p:blipFill>
          <a:blip r:embed="rId3"/>
          <a:stretch>
            <a:fillRect/>
          </a:stretch>
        </p:blipFill>
        <p:spPr>
          <a:xfrm>
            <a:off x="5619750" y="2852737"/>
            <a:ext cx="6572250" cy="4076700"/>
          </a:xfrm>
          <a:prstGeom prst="rect">
            <a:avLst/>
          </a:prstGeom>
        </p:spPr>
      </p:pic>
    </p:spTree>
    <p:extLst>
      <p:ext uri="{BB962C8B-B14F-4D97-AF65-F5344CB8AC3E}">
        <p14:creationId xmlns:p14="http://schemas.microsoft.com/office/powerpoint/2010/main" val="14520133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048000" y="0"/>
            <a:ext cx="9144000" cy="6096000"/>
          </a:xfrm>
          <a:prstGeom prst="rect">
            <a:avLst/>
          </a:prstGeom>
        </p:spPr>
      </p:pic>
      <p:pic>
        <p:nvPicPr>
          <p:cNvPr id="4" name="Picture 3"/>
          <p:cNvPicPr>
            <a:picLocks noChangeAspect="1"/>
          </p:cNvPicPr>
          <p:nvPr/>
        </p:nvPicPr>
        <p:blipFill>
          <a:blip r:embed="rId3"/>
          <a:stretch>
            <a:fillRect/>
          </a:stretch>
        </p:blipFill>
        <p:spPr>
          <a:xfrm>
            <a:off x="0" y="4000500"/>
            <a:ext cx="4572000" cy="2857500"/>
          </a:xfrm>
          <a:prstGeom prst="rect">
            <a:avLst/>
          </a:prstGeom>
        </p:spPr>
      </p:pic>
    </p:spTree>
    <p:extLst>
      <p:ext uri="{BB962C8B-B14F-4D97-AF65-F5344CB8AC3E}">
        <p14:creationId xmlns:p14="http://schemas.microsoft.com/office/powerpoint/2010/main" val="322250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939" y="239002"/>
            <a:ext cx="1841938" cy="1164130"/>
          </a:xfrm>
          <a:solidFill>
            <a:srgbClr val="FF0000"/>
          </a:solidFill>
        </p:spPr>
        <p:txBody>
          <a:bodyPr/>
          <a:lstStyle/>
          <a:p>
            <a:pPr algn="ctr"/>
            <a:r>
              <a:rPr lang="en-US" b="1" dirty="0" err="1" smtClean="0">
                <a:solidFill>
                  <a:schemeClr val="bg1"/>
                </a:solidFill>
              </a:rPr>
              <a:t>Vì</a:t>
            </a:r>
            <a:r>
              <a:rPr lang="en-US" b="1" dirty="0" smtClean="0">
                <a:solidFill>
                  <a:schemeClr val="bg1"/>
                </a:solidFill>
              </a:rPr>
              <a:t> </a:t>
            </a:r>
            <a:r>
              <a:rPr lang="en-US" b="1" dirty="0" err="1" smtClean="0">
                <a:solidFill>
                  <a:schemeClr val="bg1"/>
                </a:solidFill>
              </a:rPr>
              <a:t>vậy</a:t>
            </a:r>
            <a:r>
              <a:rPr lang="en-US" b="1" dirty="0" smtClean="0">
                <a:solidFill>
                  <a:schemeClr val="bg1"/>
                </a:solidFill>
              </a:rPr>
              <a:t>:</a:t>
            </a:r>
            <a:endParaRPr lang="en-US" b="1" dirty="0">
              <a:solidFill>
                <a:schemeClr val="bg1"/>
              </a:solidFill>
            </a:endParaRPr>
          </a:p>
        </p:txBody>
      </p:sp>
      <p:sp>
        <p:nvSpPr>
          <p:cNvPr id="3" name="Content Placeholder 2"/>
          <p:cNvSpPr>
            <a:spLocks noGrp="1"/>
          </p:cNvSpPr>
          <p:nvPr>
            <p:ph idx="1"/>
          </p:nvPr>
        </p:nvSpPr>
        <p:spPr>
          <a:xfrm>
            <a:off x="838200" y="2219763"/>
            <a:ext cx="10515600" cy="3124747"/>
          </a:xfrm>
          <a:ln w="76200">
            <a:solidFill>
              <a:srgbClr val="0000FF"/>
            </a:solidFill>
          </a:ln>
        </p:spPr>
        <p:txBody>
          <a:bodyPr>
            <a:normAutofit fontScale="92500" lnSpcReduction="10000"/>
          </a:bodyPr>
          <a:lstStyle/>
          <a:p>
            <a:pPr>
              <a:buFontTx/>
              <a:buChar char="-"/>
            </a:pPr>
            <a:endPar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Tăng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trưởng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phải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kết</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hợp</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hài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hòa</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với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triển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hóa</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hiện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tiến</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bộ</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và</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công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xã</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hội</a:t>
            </a:r>
            <a:r>
              <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p>
          <a:p>
            <a:pPr>
              <a:buFontTx/>
              <a:buChar char="-"/>
            </a:pPr>
            <a:endParaRPr lang="en-US"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cs typeface="Times New Roman" panose="02020603050405020304" pitchFamily="18" charset="0"/>
              </a:rPr>
              <a:t>Phát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triển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kinh</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tế</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xã</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hội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phải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coi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trọng</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bảo</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vệ</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và</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thiện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môi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trường</a:t>
            </a:r>
            <a:endParaRPr lang="en-US" dirty="0" smtClean="0">
              <a:highlight>
                <a:srgbClr val="FFFFFF"/>
              </a:highlight>
              <a:latin typeface="Times New Roman" panose="02020603050405020304" pitchFamily="18" charset="0"/>
              <a:cs typeface="Times New Roman" panose="02020603050405020304" pitchFamily="18" charset="0"/>
            </a:endParaRPr>
          </a:p>
          <a:p>
            <a:pPr>
              <a:buFontTx/>
              <a:buChar char="-"/>
            </a:pPr>
            <a:endParaRPr lang="en-US" dirty="0">
              <a:highlight>
                <a:srgbClr val="FFFFFF"/>
              </a:highlight>
              <a:latin typeface="Times New Roman" panose="02020603050405020304" pitchFamily="18" charset="0"/>
              <a:cs typeface="Times New Roman" panose="02020603050405020304" pitchFamily="18" charset="0"/>
            </a:endParaRPr>
          </a:p>
          <a:p>
            <a:pPr>
              <a:buFontTx/>
              <a:buChar char="-"/>
            </a:pPr>
            <a:r>
              <a:rPr lang="en-US" dirty="0" err="1" smtClean="0">
                <a:highlight>
                  <a:srgbClr val="FFFFFF"/>
                </a:highlight>
                <a:latin typeface="Times New Roman" panose="02020603050405020304" pitchFamily="18" charset="0"/>
                <a:cs typeface="Times New Roman" panose="02020603050405020304" pitchFamily="18" charset="0"/>
              </a:rPr>
              <a:t>Phát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triển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nhanh</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và</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bền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vững</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phải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luôn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gắn</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chặt</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với</a:t>
            </a:r>
            <a:r>
              <a:rPr lang="en-US" dirty="0" smtClean="0">
                <a:highlight>
                  <a:srgbClr val="FFFFFF"/>
                </a:highlight>
                <a:latin typeface="Times New Roman" panose="02020603050405020304" pitchFamily="18" charset="0"/>
                <a:cs typeface="Times New Roman" panose="02020603050405020304" pitchFamily="18" charset="0"/>
              </a:rPr>
              <a:t> </a:t>
            </a:r>
            <a:r>
              <a:rPr lang="en-US" dirty="0" err="1" smtClean="0">
                <a:highlight>
                  <a:srgbClr val="FFFFFF"/>
                </a:highlight>
                <a:latin typeface="Times New Roman" panose="02020603050405020304" pitchFamily="18" charset="0"/>
                <a:cs typeface="Times New Roman" panose="02020603050405020304" pitchFamily="18" charset="0"/>
              </a:rPr>
              <a:t>nhau</a:t>
            </a:r>
            <a:endParaRPr lang="en-US" dirty="0" smtClean="0">
              <a:highlight>
                <a:srgbClr val="FFFFFF"/>
              </a:highlight>
              <a:latin typeface="Times New Roman" panose="02020603050405020304" pitchFamily="18" charset="0"/>
              <a:cs typeface="Times New Roman" panose="02020603050405020304" pitchFamily="18" charset="0"/>
            </a:endParaRPr>
          </a:p>
          <a:p>
            <a:pPr>
              <a:buFontTx/>
              <a:buChar char="-"/>
            </a:pPr>
            <a:endParaRPr lang="en-US" dirty="0"/>
          </a:p>
        </p:txBody>
      </p:sp>
    </p:spTree>
    <p:extLst>
      <p:ext uri="{BB962C8B-B14F-4D97-AF65-F5344CB8AC3E}">
        <p14:creationId xmlns:p14="http://schemas.microsoft.com/office/powerpoint/2010/main" val="121871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sp>
        <p:nvSpPr>
          <p:cNvPr id="4" name="Rectangle 3"/>
          <p:cNvSpPr/>
          <p:nvPr/>
        </p:nvSpPr>
        <p:spPr>
          <a:xfrm>
            <a:off x="4356537" y="361532"/>
            <a:ext cx="7499132" cy="1815882"/>
          </a:xfrm>
          <a:prstGeom prst="rect">
            <a:avLst/>
          </a:prstGeom>
        </p:spPr>
        <p:txBody>
          <a:bodyPr wrap="square">
            <a:spAutoFit/>
          </a:bodyPr>
          <a:lstStyle/>
          <a:p>
            <a:pPr indent="457200" algn="just">
              <a:spcAft>
                <a:spcPts val="0"/>
              </a:spcAft>
            </a:pPr>
            <a:r>
              <a:rPr lang="nl-NL" sz="2800" b="1" i="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a:t>
            </a:r>
            <a:r>
              <a:rPr lang="nl-NL" sz="2800" b="1"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là,</a:t>
            </a:r>
            <a:r>
              <a:rPr lang="nl-NL" sz="28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đổi</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mới</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bộ</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phù</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hợp</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về</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và</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trị</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vì</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mục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tiêu</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dựng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VN XHCN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giàu</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mạnh</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chủ</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công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a:t>
            </a:r>
            <a:r>
              <a:rPr lang="en-US" sz="2800"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minh.</a:t>
            </a:r>
            <a:endParaRPr lang="en-US" sz="2800" dirty="0">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2" name="Rectangle 1"/>
          <p:cNvSpPr/>
          <p:nvPr/>
        </p:nvSpPr>
        <p:spPr>
          <a:xfrm>
            <a:off x="4445876" y="3026979"/>
            <a:ext cx="2175641" cy="167114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C00000"/>
                </a:solidFill>
              </a:rPr>
              <a:t>ĐỔI MỚI</a:t>
            </a:r>
          </a:p>
          <a:p>
            <a:pPr algn="ctr"/>
            <a:endParaRPr lang="en-US" sz="2000" b="1" dirty="0" smtClean="0">
              <a:solidFill>
                <a:srgbClr val="C00000"/>
              </a:solidFill>
            </a:endParaRPr>
          </a:p>
          <a:p>
            <a:pPr algn="ctr"/>
            <a:r>
              <a:rPr lang="en-US" sz="2000" b="1" dirty="0" smtClean="0">
                <a:solidFill>
                  <a:srgbClr val="C00000"/>
                </a:solidFill>
              </a:rPr>
              <a:t>KINH TẾ</a:t>
            </a:r>
          </a:p>
          <a:p>
            <a:pPr algn="ctr"/>
            <a:r>
              <a:rPr lang="en-US" sz="2000" b="1" dirty="0" smtClean="0">
                <a:solidFill>
                  <a:srgbClr val="C00000"/>
                </a:solidFill>
              </a:rPr>
              <a:t>CHÍNH TRỊ</a:t>
            </a:r>
            <a:endParaRPr lang="en-US" sz="2000" b="1" dirty="0">
              <a:solidFill>
                <a:srgbClr val="C00000"/>
              </a:solidFill>
            </a:endParaRPr>
          </a:p>
        </p:txBody>
      </p:sp>
      <p:sp>
        <p:nvSpPr>
          <p:cNvPr id="5" name="Right Arrow 4"/>
          <p:cNvSpPr/>
          <p:nvPr/>
        </p:nvSpPr>
        <p:spPr>
          <a:xfrm>
            <a:off x="7018283" y="3578773"/>
            <a:ext cx="1700048" cy="44143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9115097" y="3342290"/>
            <a:ext cx="2740572" cy="9144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Đồng</a:t>
            </a:r>
            <a:r>
              <a:rPr lang="en-US" sz="2400" b="1" dirty="0" smtClean="0"/>
              <a:t> </a:t>
            </a:r>
            <a:r>
              <a:rPr lang="en-US" sz="2400" b="1" dirty="0" err="1" smtClean="0"/>
              <a:t>bộ</a:t>
            </a:r>
            <a:r>
              <a:rPr lang="en-US" sz="2400" b="1" dirty="0" smtClean="0"/>
              <a:t>, </a:t>
            </a:r>
            <a:r>
              <a:rPr lang="en-US" sz="2400" b="1" dirty="0" err="1" smtClean="0"/>
              <a:t>phù</a:t>
            </a:r>
            <a:r>
              <a:rPr lang="en-US" sz="2400" b="1" dirty="0" smtClean="0"/>
              <a:t> </a:t>
            </a:r>
            <a:r>
              <a:rPr lang="en-US" sz="2400" b="1" dirty="0" err="1" smtClean="0"/>
              <a:t>hợp</a:t>
            </a:r>
            <a:endParaRPr lang="en-US" sz="2400" b="1" dirty="0"/>
          </a:p>
        </p:txBody>
      </p:sp>
      <p:sp>
        <p:nvSpPr>
          <p:cNvPr id="7" name="Down Arrow 6"/>
          <p:cNvSpPr/>
          <p:nvPr/>
        </p:nvSpPr>
        <p:spPr>
          <a:xfrm>
            <a:off x="10280431" y="4468638"/>
            <a:ext cx="409903" cy="646387"/>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718330" y="5200849"/>
            <a:ext cx="3316011" cy="1513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err="1" smtClean="0">
                <a:solidFill>
                  <a:srgbClr val="FF0000"/>
                </a:solidFill>
              </a:rPr>
              <a:t>Dân</a:t>
            </a:r>
            <a:r>
              <a:rPr lang="en-US" sz="2800" b="1" dirty="0" smtClean="0">
                <a:solidFill>
                  <a:srgbClr val="FF0000"/>
                </a:solidFill>
              </a:rPr>
              <a:t> </a:t>
            </a:r>
            <a:r>
              <a:rPr lang="en-US" sz="2800" b="1" dirty="0" err="1" smtClean="0">
                <a:solidFill>
                  <a:srgbClr val="FF0000"/>
                </a:solidFill>
              </a:rPr>
              <a:t>giàu</a:t>
            </a:r>
            <a:r>
              <a:rPr lang="en-US" sz="2800" b="1" dirty="0" smtClean="0">
                <a:solidFill>
                  <a:srgbClr val="FF0000"/>
                </a:solidFill>
              </a:rPr>
              <a:t>, </a:t>
            </a:r>
            <a:r>
              <a:rPr lang="en-US" sz="2800" b="1" dirty="0" err="1" smtClean="0">
                <a:solidFill>
                  <a:srgbClr val="FF0000"/>
                </a:solidFill>
              </a:rPr>
              <a:t>nước</a:t>
            </a:r>
            <a:r>
              <a:rPr lang="en-US" sz="2800" b="1" dirty="0" smtClean="0">
                <a:solidFill>
                  <a:srgbClr val="FF0000"/>
                </a:solidFill>
              </a:rPr>
              <a:t> </a:t>
            </a:r>
            <a:r>
              <a:rPr lang="en-US" sz="2800" b="1" dirty="0" err="1" smtClean="0">
                <a:solidFill>
                  <a:srgbClr val="FF0000"/>
                </a:solidFill>
              </a:rPr>
              <a:t>mạnh</a:t>
            </a:r>
            <a:r>
              <a:rPr lang="en-US" sz="2800" b="1" dirty="0" smtClean="0">
                <a:solidFill>
                  <a:srgbClr val="FF0000"/>
                </a:solidFill>
              </a:rPr>
              <a:t>, </a:t>
            </a:r>
            <a:r>
              <a:rPr lang="en-US" sz="2800" b="1" dirty="0" err="1" smtClean="0">
                <a:solidFill>
                  <a:srgbClr val="FF0000"/>
                </a:solidFill>
              </a:rPr>
              <a:t>dân</a:t>
            </a:r>
            <a:r>
              <a:rPr lang="en-US" sz="2800" b="1" dirty="0" smtClean="0">
                <a:solidFill>
                  <a:srgbClr val="FF0000"/>
                </a:solidFill>
              </a:rPr>
              <a:t> </a:t>
            </a:r>
            <a:r>
              <a:rPr lang="en-US" sz="2800" b="1" dirty="0" err="1" smtClean="0">
                <a:solidFill>
                  <a:srgbClr val="FF0000"/>
                </a:solidFill>
              </a:rPr>
              <a:t>chủ</a:t>
            </a:r>
            <a:r>
              <a:rPr lang="en-US" sz="2800" b="1" dirty="0" smtClean="0">
                <a:solidFill>
                  <a:srgbClr val="FF0000"/>
                </a:solidFill>
              </a:rPr>
              <a:t>, </a:t>
            </a:r>
            <a:r>
              <a:rPr lang="en-US" sz="2800" b="1" dirty="0" err="1" smtClean="0">
                <a:solidFill>
                  <a:srgbClr val="FF0000"/>
                </a:solidFill>
              </a:rPr>
              <a:t>công</a:t>
            </a:r>
            <a:r>
              <a:rPr lang="en-US" sz="2800" b="1" dirty="0" smtClean="0">
                <a:solidFill>
                  <a:srgbClr val="FF0000"/>
                </a:solidFill>
              </a:rPr>
              <a:t> </a:t>
            </a:r>
            <a:r>
              <a:rPr lang="en-US" sz="2800" b="1" dirty="0" err="1" smtClean="0">
                <a:solidFill>
                  <a:srgbClr val="FF0000"/>
                </a:solidFill>
              </a:rPr>
              <a:t>bằng</a:t>
            </a:r>
            <a:r>
              <a:rPr lang="en-US" sz="2800" b="1" dirty="0" smtClean="0">
                <a:solidFill>
                  <a:srgbClr val="FF0000"/>
                </a:solidFill>
              </a:rPr>
              <a:t>, </a:t>
            </a:r>
            <a:r>
              <a:rPr lang="en-US" sz="2800" b="1" dirty="0" err="1" smtClean="0">
                <a:solidFill>
                  <a:srgbClr val="FF0000"/>
                </a:solidFill>
              </a:rPr>
              <a:t>văn</a:t>
            </a:r>
            <a:r>
              <a:rPr lang="en-US" sz="2800" b="1" dirty="0" smtClean="0">
                <a:solidFill>
                  <a:srgbClr val="FF0000"/>
                </a:solidFill>
              </a:rPr>
              <a:t> minh</a:t>
            </a:r>
            <a:endParaRPr lang="en-US" sz="2800" b="1" dirty="0">
              <a:solidFill>
                <a:srgbClr val="FF0000"/>
              </a:solidFill>
            </a:endParaRPr>
          </a:p>
        </p:txBody>
      </p:sp>
      <p:sp>
        <p:nvSpPr>
          <p:cNvPr id="9" name="Rectangle 8"/>
          <p:cNvSpPr/>
          <p:nvPr/>
        </p:nvSpPr>
        <p:spPr>
          <a:xfrm>
            <a:off x="6934011" y="3090042"/>
            <a:ext cx="1700047" cy="4887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Đảm</a:t>
            </a:r>
            <a:r>
              <a:rPr lang="en-US" dirty="0" smtClean="0">
                <a:solidFill>
                  <a:schemeClr val="tx1"/>
                </a:solidFill>
              </a:rPr>
              <a:t> </a:t>
            </a:r>
            <a:r>
              <a:rPr lang="en-US" dirty="0" err="1" smtClean="0">
                <a:solidFill>
                  <a:schemeClr val="tx1"/>
                </a:solidFill>
              </a:rPr>
              <a:t>bảo</a:t>
            </a:r>
            <a:endParaRPr lang="en-US" dirty="0">
              <a:solidFill>
                <a:schemeClr val="tx1"/>
              </a:solidFill>
            </a:endParaRPr>
          </a:p>
        </p:txBody>
      </p:sp>
      <p:sp>
        <p:nvSpPr>
          <p:cNvPr id="10" name="Rectangle 9"/>
          <p:cNvSpPr/>
          <p:nvPr/>
        </p:nvSpPr>
        <p:spPr>
          <a:xfrm>
            <a:off x="10925503" y="4468638"/>
            <a:ext cx="1108838" cy="323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Mục</a:t>
            </a:r>
            <a:r>
              <a:rPr lang="en-US" dirty="0" smtClean="0">
                <a:solidFill>
                  <a:schemeClr val="tx1"/>
                </a:solidFill>
              </a:rPr>
              <a:t> </a:t>
            </a:r>
            <a:r>
              <a:rPr lang="en-US" dirty="0" err="1" smtClean="0">
                <a:solidFill>
                  <a:schemeClr val="tx1"/>
                </a:solidFill>
              </a:rPr>
              <a:t>tiêu</a:t>
            </a:r>
            <a:endParaRPr lang="en-US" dirty="0">
              <a:solidFill>
                <a:schemeClr val="tx1"/>
              </a:solidFill>
            </a:endParaRPr>
          </a:p>
        </p:txBody>
      </p:sp>
    </p:spTree>
    <p:extLst>
      <p:ext uri="{BB962C8B-B14F-4D97-AF65-F5344CB8AC3E}">
        <p14:creationId xmlns:p14="http://schemas.microsoft.com/office/powerpoint/2010/main" val="348587949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inVertic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Vertical)">
                                      <p:cBhvr>
                                        <p:cTn id="4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P spid="5" grpId="0" animBg="1"/>
      <p:bldP spid="6" grpId="0" animBg="1"/>
      <p:bldP spid="7" grpId="0" animBg="1"/>
      <p:bldP spid="8"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1" y="3092560"/>
            <a:ext cx="3875690" cy="1325563"/>
          </a:xfrm>
          <a:solidFill>
            <a:srgbClr val="FF0000"/>
          </a:solidFill>
        </p:spPr>
        <p:txBody>
          <a:bodyPr/>
          <a:lstStyle/>
          <a:p>
            <a:r>
              <a:rPr lang="en-US" b="1" dirty="0" err="1" smtClean="0">
                <a:solidFill>
                  <a:schemeClr val="bg1"/>
                </a:solidFill>
              </a:rPr>
              <a:t>Đổi</a:t>
            </a:r>
            <a:r>
              <a:rPr lang="en-US" b="1" dirty="0" smtClean="0">
                <a:solidFill>
                  <a:schemeClr val="bg1"/>
                </a:solidFill>
              </a:rPr>
              <a:t> </a:t>
            </a:r>
            <a:r>
              <a:rPr lang="en-US" b="1" dirty="0" err="1" smtClean="0">
                <a:solidFill>
                  <a:schemeClr val="bg1"/>
                </a:solidFill>
              </a:rPr>
              <a:t>mới</a:t>
            </a:r>
            <a:r>
              <a:rPr lang="en-US" b="1" dirty="0" smtClean="0">
                <a:solidFill>
                  <a:schemeClr val="bg1"/>
                </a:solidFill>
              </a:rPr>
              <a:t> </a:t>
            </a:r>
            <a:r>
              <a:rPr lang="en-US" b="1" dirty="0" err="1" smtClean="0">
                <a:solidFill>
                  <a:schemeClr val="bg1"/>
                </a:solidFill>
              </a:rPr>
              <a:t>kinh</a:t>
            </a:r>
            <a:r>
              <a:rPr lang="en-US" b="1" dirty="0" smtClean="0">
                <a:solidFill>
                  <a:schemeClr val="bg1"/>
                </a:solidFill>
              </a:rPr>
              <a:t> </a:t>
            </a:r>
            <a:r>
              <a:rPr lang="en-US" b="1" dirty="0" err="1" smtClean="0">
                <a:solidFill>
                  <a:schemeClr val="bg1"/>
                </a:solidFill>
              </a:rPr>
              <a:t>tế</a:t>
            </a:r>
            <a:endParaRPr lang="en-US" b="1" dirty="0">
              <a:solidFill>
                <a:schemeClr val="bg1"/>
              </a:solidFill>
            </a:endParaRPr>
          </a:p>
        </p:txBody>
      </p:sp>
      <p:pic>
        <p:nvPicPr>
          <p:cNvPr id="4" name="Picture 3"/>
          <p:cNvPicPr>
            <a:picLocks noChangeAspect="1"/>
          </p:cNvPicPr>
          <p:nvPr/>
        </p:nvPicPr>
        <p:blipFill>
          <a:blip r:embed="rId2"/>
          <a:stretch>
            <a:fillRect/>
          </a:stretch>
        </p:blipFill>
        <p:spPr>
          <a:xfrm>
            <a:off x="5596760" y="844933"/>
            <a:ext cx="5738648" cy="4862184"/>
          </a:xfrm>
          <a:prstGeom prst="rect">
            <a:avLst/>
          </a:prstGeom>
        </p:spPr>
      </p:pic>
    </p:spTree>
    <p:extLst>
      <p:ext uri="{BB962C8B-B14F-4D97-AF65-F5344CB8AC3E}">
        <p14:creationId xmlns:p14="http://schemas.microsoft.com/office/powerpoint/2010/main" val="25030308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6041" y="923544"/>
            <a:ext cx="6432331" cy="833054"/>
          </a:xfrm>
        </p:spPr>
        <p:txBody>
          <a:bodyPr>
            <a:normAutofit fontScale="90000"/>
          </a:bodyPr>
          <a:lstStyle/>
          <a:p>
            <a:r>
              <a:rPr lang="en-US" sz="3200" b="1" i="1" dirty="0" err="1" smtClean="0">
                <a:solidFill>
                  <a:srgbClr val="C00000"/>
                </a:solidFill>
                <a:latin typeface="Times New Roman" panose="02020603050405020304" pitchFamily="18" charset="0"/>
                <a:cs typeface="Times New Roman" panose="02020603050405020304" pitchFamily="18" charset="0"/>
              </a:rPr>
              <a:t>Hoàn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thiện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thể</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chế</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thị</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trường</a:t>
            </a:r>
            <a:r>
              <a:rPr lang="en-US" sz="3200" b="1" i="1" dirty="0" smtClean="0">
                <a:solidFill>
                  <a:srgbClr val="C00000"/>
                </a:solidFill>
                <a:latin typeface="Times New Roman" panose="02020603050405020304" pitchFamily="18" charset="0"/>
                <a:cs typeface="Times New Roman" panose="02020603050405020304" pitchFamily="18" charset="0"/>
              </a:rPr>
              <a:t> </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6" name="Title 1"/>
          <p:cNvSpPr txBox="1">
            <a:spLocks/>
          </p:cNvSpPr>
          <p:nvPr/>
        </p:nvSpPr>
        <p:spPr>
          <a:xfrm>
            <a:off x="5376040" y="2438184"/>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err="1" smtClean="0">
                <a:solidFill>
                  <a:srgbClr val="C00000"/>
                </a:solidFill>
                <a:latin typeface="Times New Roman" panose="02020603050405020304" pitchFamily="18" charset="0"/>
                <a:cs typeface="Times New Roman" panose="02020603050405020304" pitchFamily="18" charset="0"/>
              </a:rPr>
              <a:t>Đổi</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mới</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mô</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hình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tăng</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trưởng</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r>
              <a:rPr lang="en-US" sz="3200" b="1" i="1" dirty="0" smtClean="0">
                <a:solidFill>
                  <a:srgbClr val="C00000"/>
                </a:solidFill>
                <a:latin typeface="Times New Roman" panose="02020603050405020304" pitchFamily="18" charset="0"/>
                <a:cs typeface="Times New Roman" panose="02020603050405020304" pitchFamily="18" charset="0"/>
              </a:rPr>
              <a:t> </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5376040" y="3952824"/>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err="1" smtClean="0">
                <a:solidFill>
                  <a:srgbClr val="C00000"/>
                </a:solidFill>
                <a:latin typeface="Times New Roman" panose="02020603050405020304" pitchFamily="18" charset="0"/>
                <a:cs typeface="Times New Roman" panose="02020603050405020304" pitchFamily="18" charset="0"/>
              </a:rPr>
              <a:t>Chuyển</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dịch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cơ</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cấu</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kinh</a:t>
            </a:r>
            <a:r>
              <a:rPr lang="en-US" sz="3200" b="1" i="1" dirty="0" smtClean="0">
                <a:solidFill>
                  <a:srgbClr val="C00000"/>
                </a:solidFill>
                <a:latin typeface="Times New Roman" panose="02020603050405020304" pitchFamily="18" charset="0"/>
                <a:cs typeface="Times New Roman" panose="02020603050405020304" pitchFamily="18" charset="0"/>
              </a:rPr>
              <a:t> </a:t>
            </a:r>
            <a:r>
              <a:rPr lang="en-US" sz="3200" b="1" i="1" dirty="0" err="1" smtClean="0">
                <a:solidFill>
                  <a:srgbClr val="C00000"/>
                </a:solidFill>
                <a:latin typeface="Times New Roman" panose="02020603050405020304" pitchFamily="18" charset="0"/>
                <a:cs typeface="Times New Roman" panose="02020603050405020304" pitchFamily="18" charset="0"/>
              </a:rPr>
              <a:t>tế</a:t>
            </a:r>
            <a:endParaRPr lang="en-US" sz="3200" b="1" i="1" dirty="0">
              <a:solidFill>
                <a:srgbClr val="C00000"/>
              </a:solidFill>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128754" y="2608456"/>
            <a:ext cx="3875690" cy="1325563"/>
          </a:xfrm>
          <a:prstGeom prst="rect">
            <a:avLst/>
          </a:prstGeom>
          <a:solidFill>
            <a:srgbClr val="FF0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smtClean="0">
                <a:solidFill>
                  <a:schemeClr val="bg1"/>
                </a:solidFill>
              </a:rPr>
              <a:t>Đổi mới kinh tế</a:t>
            </a:r>
            <a:endParaRPr lang="en-US" b="1" dirty="0">
              <a:solidFill>
                <a:schemeClr val="bg1"/>
              </a:solidFill>
            </a:endParaRPr>
          </a:p>
        </p:txBody>
      </p:sp>
      <p:cxnSp>
        <p:nvCxnSpPr>
          <p:cNvPr id="5" name="Straight Arrow Connector 4"/>
          <p:cNvCxnSpPr>
            <a:stCxn id="8" idx="3"/>
            <a:endCxn id="2" idx="1"/>
          </p:cNvCxnSpPr>
          <p:nvPr/>
        </p:nvCxnSpPr>
        <p:spPr>
          <a:xfrm flipV="1">
            <a:off x="4004444" y="1340071"/>
            <a:ext cx="1371597" cy="1931167"/>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a:endCxn id="6" idx="1"/>
          </p:cNvCxnSpPr>
          <p:nvPr/>
        </p:nvCxnSpPr>
        <p:spPr>
          <a:xfrm flipV="1">
            <a:off x="4004444" y="2854711"/>
            <a:ext cx="1371596" cy="416527"/>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3"/>
            <a:endCxn id="7" idx="1"/>
          </p:cNvCxnSpPr>
          <p:nvPr/>
        </p:nvCxnSpPr>
        <p:spPr>
          <a:xfrm>
            <a:off x="4004444" y="3271238"/>
            <a:ext cx="1371596" cy="1098113"/>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6" name="Title 1"/>
          <p:cNvSpPr txBox="1">
            <a:spLocks/>
          </p:cNvSpPr>
          <p:nvPr/>
        </p:nvSpPr>
        <p:spPr>
          <a:xfrm>
            <a:off x="5376040" y="5256107"/>
            <a:ext cx="6432331" cy="833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i="1" dirty="0" smtClean="0">
                <a:solidFill>
                  <a:srgbClr val="C00000"/>
                </a:solidFill>
                <a:latin typeface="Times New Roman" panose="02020603050405020304" pitchFamily="18" charset="0"/>
                <a:cs typeface="Times New Roman" panose="02020603050405020304" pitchFamily="18" charset="0"/>
              </a:rPr>
              <a:t>…</a:t>
            </a:r>
            <a:endParaRPr lang="en-US" sz="3200" b="1" i="1" dirty="0">
              <a:solidFill>
                <a:srgbClr val="C00000"/>
              </a:solidFill>
              <a:latin typeface="Times New Roman" panose="02020603050405020304" pitchFamily="18" charset="0"/>
              <a:cs typeface="Times New Roman" panose="02020603050405020304" pitchFamily="18" charset="0"/>
            </a:endParaRPr>
          </a:p>
        </p:txBody>
      </p:sp>
      <p:cxnSp>
        <p:nvCxnSpPr>
          <p:cNvPr id="15" name="Straight Arrow Connector 14"/>
          <p:cNvCxnSpPr>
            <a:stCxn id="8" idx="3"/>
          </p:cNvCxnSpPr>
          <p:nvPr/>
        </p:nvCxnSpPr>
        <p:spPr>
          <a:xfrm>
            <a:off x="4004444" y="3271238"/>
            <a:ext cx="1245473" cy="2420114"/>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99976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7427" y="5912068"/>
            <a:ext cx="4269828" cy="807820"/>
          </a:xfrm>
          <a:solidFill>
            <a:srgbClr val="FD2185"/>
          </a:solidFill>
        </p:spPr>
        <p:txBody>
          <a:bodyPr>
            <a:normAutofit/>
          </a:bodyPr>
          <a:lstStyle/>
          <a:p>
            <a:r>
              <a:rPr lang="en-US" sz="4000" b="1" dirty="0" err="1" smtClean="0">
                <a:solidFill>
                  <a:schemeClr val="bg1"/>
                </a:solidFill>
              </a:rPr>
              <a:t>Đổi</a:t>
            </a:r>
            <a:r>
              <a:rPr lang="en-US" sz="4000" b="1" dirty="0" smtClean="0">
                <a:solidFill>
                  <a:schemeClr val="bg1"/>
                </a:solidFill>
              </a:rPr>
              <a:t> </a:t>
            </a:r>
            <a:r>
              <a:rPr lang="en-US" sz="4000" b="1" dirty="0" err="1" smtClean="0">
                <a:solidFill>
                  <a:schemeClr val="bg1"/>
                </a:solidFill>
              </a:rPr>
              <a:t>mới</a:t>
            </a:r>
            <a:r>
              <a:rPr lang="en-US" sz="4000" b="1" dirty="0" smtClean="0">
                <a:solidFill>
                  <a:schemeClr val="bg1"/>
                </a:solidFill>
              </a:rPr>
              <a:t> </a:t>
            </a:r>
            <a:r>
              <a:rPr lang="en-US" sz="4000" b="1" dirty="0" err="1" smtClean="0">
                <a:solidFill>
                  <a:schemeClr val="bg1"/>
                </a:solidFill>
              </a:rPr>
              <a:t>về</a:t>
            </a:r>
            <a:r>
              <a:rPr lang="en-US" sz="4000" b="1" dirty="0" smtClean="0">
                <a:solidFill>
                  <a:schemeClr val="bg1"/>
                </a:solidFill>
              </a:rPr>
              <a:t> </a:t>
            </a:r>
            <a:r>
              <a:rPr lang="en-US" sz="4000" b="1" dirty="0" err="1" smtClean="0">
                <a:solidFill>
                  <a:schemeClr val="bg1"/>
                </a:solidFill>
              </a:rPr>
              <a:t>chính</a:t>
            </a:r>
            <a:r>
              <a:rPr lang="en-US" sz="4000" b="1" dirty="0" smtClean="0">
                <a:solidFill>
                  <a:schemeClr val="bg1"/>
                </a:solidFill>
              </a:rPr>
              <a:t> </a:t>
            </a:r>
            <a:r>
              <a:rPr lang="en-US" sz="4000" b="1" dirty="0" err="1" smtClean="0">
                <a:solidFill>
                  <a:schemeClr val="bg1"/>
                </a:solidFill>
              </a:rPr>
              <a:t>trị</a:t>
            </a:r>
            <a:endParaRPr lang="en-US" sz="4000" b="1" dirty="0">
              <a:solidFill>
                <a:schemeClr val="bg1"/>
              </a:solidFill>
            </a:endParaRPr>
          </a:p>
        </p:txBody>
      </p:sp>
      <p:cxnSp>
        <p:nvCxnSpPr>
          <p:cNvPr id="5" name="Straight Connector 4"/>
          <p:cNvCxnSpPr/>
          <p:nvPr/>
        </p:nvCxnSpPr>
        <p:spPr>
          <a:xfrm flipV="1">
            <a:off x="0" y="5659821"/>
            <a:ext cx="12192000" cy="15766"/>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378372" y="3807372"/>
            <a:ext cx="3342290" cy="1008994"/>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Phương</a:t>
            </a:r>
            <a:r>
              <a:rPr lang="en-US" sz="3200" dirty="0" smtClean="0"/>
              <a:t> </a:t>
            </a:r>
            <a:r>
              <a:rPr lang="en-US" sz="3200" dirty="0" err="1" smtClean="0"/>
              <a:t>thức</a:t>
            </a:r>
            <a:r>
              <a:rPr lang="en-US" sz="3200" dirty="0" smtClean="0"/>
              <a:t> </a:t>
            </a:r>
            <a:r>
              <a:rPr lang="en-US" sz="3200" dirty="0" err="1" smtClean="0"/>
              <a:t>lãnh</a:t>
            </a:r>
            <a:r>
              <a:rPr lang="en-US" sz="3200" dirty="0" smtClean="0"/>
              <a:t> </a:t>
            </a:r>
            <a:r>
              <a:rPr lang="en-US" sz="3200" dirty="0" err="1" smtClean="0"/>
              <a:t>đạo</a:t>
            </a:r>
            <a:r>
              <a:rPr lang="en-US" sz="3200" dirty="0" smtClean="0"/>
              <a:t> </a:t>
            </a:r>
            <a:r>
              <a:rPr lang="en-US" sz="3200" dirty="0" err="1" smtClean="0"/>
              <a:t>của</a:t>
            </a:r>
            <a:r>
              <a:rPr lang="en-US" sz="3200" dirty="0" smtClean="0"/>
              <a:t> </a:t>
            </a:r>
            <a:r>
              <a:rPr lang="en-US" sz="3200" dirty="0" err="1" smtClean="0"/>
              <a:t>Đảng</a:t>
            </a:r>
            <a:endParaRPr lang="en-US" sz="3200" dirty="0"/>
          </a:p>
        </p:txBody>
      </p:sp>
      <p:sp>
        <p:nvSpPr>
          <p:cNvPr id="8" name="Rectangle 7"/>
          <p:cNvSpPr/>
          <p:nvPr/>
        </p:nvSpPr>
        <p:spPr>
          <a:xfrm>
            <a:off x="4351283" y="2995451"/>
            <a:ext cx="3647090" cy="993227"/>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Xây</a:t>
            </a:r>
            <a:r>
              <a:rPr lang="en-US" sz="2800" dirty="0" smtClean="0"/>
              <a:t> </a:t>
            </a:r>
            <a:r>
              <a:rPr lang="en-US" sz="2800" dirty="0" err="1" smtClean="0"/>
              <a:t>dựng</a:t>
            </a:r>
            <a:r>
              <a:rPr lang="en-US" sz="2800" dirty="0" smtClean="0"/>
              <a:t> </a:t>
            </a:r>
            <a:r>
              <a:rPr lang="en-US" sz="2800" dirty="0" err="1" smtClean="0"/>
              <a:t>và</a:t>
            </a:r>
            <a:r>
              <a:rPr lang="en-US" sz="2800" dirty="0" smtClean="0"/>
              <a:t> </a:t>
            </a:r>
            <a:r>
              <a:rPr lang="en-US" sz="2800" dirty="0" err="1" smtClean="0"/>
              <a:t>hoàn</a:t>
            </a:r>
            <a:r>
              <a:rPr lang="en-US" sz="2800" dirty="0" smtClean="0"/>
              <a:t> </a:t>
            </a:r>
            <a:r>
              <a:rPr lang="en-US" sz="2800" dirty="0" err="1" smtClean="0"/>
              <a:t>thiện</a:t>
            </a:r>
            <a:r>
              <a:rPr lang="en-US" sz="2800" dirty="0" smtClean="0"/>
              <a:t> NN </a:t>
            </a:r>
            <a:r>
              <a:rPr lang="en-US" sz="2800" dirty="0" err="1" smtClean="0"/>
              <a:t>pháp</a:t>
            </a:r>
            <a:r>
              <a:rPr lang="en-US" sz="2800" dirty="0" smtClean="0"/>
              <a:t> </a:t>
            </a:r>
            <a:r>
              <a:rPr lang="en-US" sz="2800" dirty="0" err="1" smtClean="0"/>
              <a:t>quyền</a:t>
            </a:r>
            <a:r>
              <a:rPr lang="en-US" sz="2800" dirty="0" smtClean="0"/>
              <a:t> XHCN</a:t>
            </a:r>
            <a:endParaRPr lang="en-US" sz="2800" dirty="0"/>
          </a:p>
        </p:txBody>
      </p:sp>
      <p:sp>
        <p:nvSpPr>
          <p:cNvPr id="9" name="Rectangle 8"/>
          <p:cNvSpPr/>
          <p:nvPr/>
        </p:nvSpPr>
        <p:spPr>
          <a:xfrm>
            <a:off x="8623738" y="2301765"/>
            <a:ext cx="3042745" cy="945931"/>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Mở</a:t>
            </a:r>
            <a:r>
              <a:rPr lang="en-US" sz="3200" dirty="0" smtClean="0"/>
              <a:t> </a:t>
            </a:r>
            <a:r>
              <a:rPr lang="en-US" sz="3200" dirty="0" err="1" smtClean="0"/>
              <a:t>rộng</a:t>
            </a:r>
            <a:r>
              <a:rPr lang="en-US" sz="3200" dirty="0" smtClean="0"/>
              <a:t> </a:t>
            </a:r>
            <a:r>
              <a:rPr lang="en-US" sz="3200" dirty="0" err="1" smtClean="0"/>
              <a:t>dân</a:t>
            </a:r>
            <a:r>
              <a:rPr lang="en-US" sz="3200" dirty="0" smtClean="0"/>
              <a:t> </a:t>
            </a:r>
            <a:r>
              <a:rPr lang="en-US" sz="3200" dirty="0" err="1" smtClean="0"/>
              <a:t>chủ</a:t>
            </a:r>
            <a:endParaRPr lang="en-US" sz="3200" dirty="0"/>
          </a:p>
        </p:txBody>
      </p:sp>
      <p:pic>
        <p:nvPicPr>
          <p:cNvPr id="10" name="Picture 9"/>
          <p:cNvPicPr>
            <a:picLocks noChangeAspect="1"/>
          </p:cNvPicPr>
          <p:nvPr/>
        </p:nvPicPr>
        <p:blipFill>
          <a:blip r:embed="rId2"/>
          <a:stretch>
            <a:fillRect/>
          </a:stretch>
        </p:blipFill>
        <p:spPr>
          <a:xfrm>
            <a:off x="47298" y="47298"/>
            <a:ext cx="3720662" cy="2301765"/>
          </a:xfrm>
          <a:prstGeom prst="rect">
            <a:avLst/>
          </a:prstGeom>
        </p:spPr>
      </p:pic>
      <p:cxnSp>
        <p:nvCxnSpPr>
          <p:cNvPr id="12" name="Straight Arrow Connector 11"/>
          <p:cNvCxnSpPr/>
          <p:nvPr/>
        </p:nvCxnSpPr>
        <p:spPr>
          <a:xfrm flipV="1">
            <a:off x="2049517" y="4934607"/>
            <a:ext cx="0" cy="725214"/>
          </a:xfrm>
          <a:prstGeom prst="straightConnector1">
            <a:avLst/>
          </a:prstGeom>
          <a:ln w="76200">
            <a:solidFill>
              <a:srgbClr val="0000F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6095999" y="4043856"/>
            <a:ext cx="0" cy="1560787"/>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10263352" y="3247696"/>
            <a:ext cx="5254" cy="2349064"/>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1354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barn(inVertical)">
                                      <p:cBhvr>
                                        <p:cTn id="3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9" name="Rectangle 8"/>
          <p:cNvSpPr/>
          <p:nvPr/>
        </p:nvSpPr>
        <p:spPr>
          <a:xfrm>
            <a:off x="4356537" y="197069"/>
            <a:ext cx="7388772" cy="1200329"/>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mở rộng dân chủ, phát huy tối đa nhân tố con người; coi con người là chủ thể, nguồn lực chủ yếu và là mục tiêu của sự phát triển.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a:off x="4434190" y="2342165"/>
            <a:ext cx="7594899" cy="4286250"/>
          </a:xfrm>
          <a:prstGeom prst="rect">
            <a:avLst/>
          </a:prstGeom>
        </p:spPr>
      </p:pic>
    </p:spTree>
    <p:extLst>
      <p:ext uri="{BB962C8B-B14F-4D97-AF65-F5344CB8AC3E}">
        <p14:creationId xmlns:p14="http://schemas.microsoft.com/office/powerpoint/2010/main" val="139774704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ircle(in)">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1030" y="302063"/>
            <a:ext cx="4238297" cy="691165"/>
          </a:xfrm>
          <a:solidFill>
            <a:srgbClr val="FFFF00"/>
          </a:solidFill>
        </p:spPr>
        <p:txBody>
          <a:bodyPr>
            <a:normAutofit fontScale="90000"/>
          </a:bodyPr>
          <a:lstStyle/>
          <a:p>
            <a:pPr algn="ctr"/>
            <a:r>
              <a:rPr lang="en-US" b="1" dirty="0" err="1" smtClean="0"/>
              <a:t>Mở</a:t>
            </a:r>
            <a:r>
              <a:rPr lang="en-US" b="1" dirty="0" smtClean="0"/>
              <a:t> </a:t>
            </a:r>
            <a:r>
              <a:rPr lang="en-US" b="1" dirty="0" err="1" smtClean="0"/>
              <a:t>rộng</a:t>
            </a:r>
            <a:r>
              <a:rPr lang="en-US" b="1" dirty="0" smtClean="0"/>
              <a:t> </a:t>
            </a:r>
            <a:r>
              <a:rPr lang="en-US" b="1" dirty="0" err="1" smtClean="0"/>
              <a:t>dân</a:t>
            </a:r>
            <a:r>
              <a:rPr lang="en-US" b="1" dirty="0" smtClean="0"/>
              <a:t> </a:t>
            </a:r>
            <a:r>
              <a:rPr lang="en-US" b="1" dirty="0" err="1" smtClean="0"/>
              <a:t>chủ</a:t>
            </a:r>
            <a:endParaRPr lang="en-US" b="1" dirty="0"/>
          </a:p>
        </p:txBody>
      </p:sp>
      <p:sp>
        <p:nvSpPr>
          <p:cNvPr id="6" name="Down Arrow 5"/>
          <p:cNvSpPr/>
          <p:nvPr/>
        </p:nvSpPr>
        <p:spPr>
          <a:xfrm>
            <a:off x="5297214" y="1324302"/>
            <a:ext cx="945931" cy="1418897"/>
          </a:xfrm>
          <a:prstGeom prst="down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1797268" y="3026979"/>
            <a:ext cx="7945820" cy="349994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Tx/>
              <a:buChar char="-"/>
            </a:pPr>
            <a:r>
              <a:rPr lang="en-US" sz="3200" dirty="0" err="1" smtClean="0"/>
              <a:t>Phát</a:t>
            </a:r>
            <a:r>
              <a:rPr lang="en-US" sz="3200" dirty="0" smtClean="0"/>
              <a:t> </a:t>
            </a:r>
            <a:r>
              <a:rPr lang="en-US" sz="3200" dirty="0" err="1" smtClean="0"/>
              <a:t>huy</a:t>
            </a:r>
            <a:r>
              <a:rPr lang="en-US" sz="3200" dirty="0" smtClean="0"/>
              <a:t> </a:t>
            </a:r>
            <a:r>
              <a:rPr lang="en-US" sz="3200" dirty="0" err="1" smtClean="0"/>
              <a:t>mạnh</a:t>
            </a:r>
            <a:r>
              <a:rPr lang="en-US" sz="3200" dirty="0" smtClean="0"/>
              <a:t> </a:t>
            </a:r>
            <a:r>
              <a:rPr lang="en-US" sz="3200" dirty="0" err="1" smtClean="0"/>
              <a:t>mẽ</a:t>
            </a:r>
            <a:r>
              <a:rPr lang="en-US" sz="3200" dirty="0" smtClean="0"/>
              <a:t> </a:t>
            </a:r>
            <a:r>
              <a:rPr lang="en-US" sz="3200" dirty="0" err="1" smtClean="0"/>
              <a:t>mọi</a:t>
            </a:r>
            <a:r>
              <a:rPr lang="en-US" sz="3200" dirty="0" smtClean="0"/>
              <a:t> </a:t>
            </a:r>
            <a:r>
              <a:rPr lang="en-US" sz="3200" dirty="0" err="1" smtClean="0"/>
              <a:t>khả</a:t>
            </a:r>
            <a:r>
              <a:rPr lang="en-US" sz="3200" dirty="0" smtClean="0"/>
              <a:t> </a:t>
            </a:r>
            <a:r>
              <a:rPr lang="en-US" sz="3200" dirty="0" err="1" smtClean="0"/>
              <a:t>năng</a:t>
            </a:r>
            <a:r>
              <a:rPr lang="en-US" sz="3200" dirty="0" smtClean="0"/>
              <a:t> </a:t>
            </a:r>
            <a:r>
              <a:rPr lang="en-US" sz="3200" dirty="0" err="1" smtClean="0"/>
              <a:t>sáng</a:t>
            </a:r>
            <a:r>
              <a:rPr lang="en-US" sz="3200" dirty="0" smtClean="0"/>
              <a:t> </a:t>
            </a:r>
            <a:r>
              <a:rPr lang="en-US" sz="3200" dirty="0" err="1" smtClean="0"/>
              <a:t>tạo</a:t>
            </a:r>
            <a:endParaRPr lang="en-US" sz="3200" dirty="0" smtClean="0"/>
          </a:p>
          <a:p>
            <a:pPr algn="ctr"/>
            <a:endParaRPr lang="en-US" sz="3200" dirty="0" smtClean="0"/>
          </a:p>
          <a:p>
            <a:pPr marL="285750" indent="-285750" algn="ctr">
              <a:buFontTx/>
              <a:buChar char="-"/>
            </a:pPr>
            <a:r>
              <a:rPr lang="en-US" sz="3200" dirty="0" err="1" smtClean="0"/>
              <a:t>Tạo</a:t>
            </a:r>
            <a:r>
              <a:rPr lang="en-US" sz="3200" dirty="0" smtClean="0"/>
              <a:t> </a:t>
            </a:r>
            <a:r>
              <a:rPr lang="en-US" sz="3200" dirty="0" err="1" smtClean="0"/>
              <a:t>động</a:t>
            </a:r>
            <a:r>
              <a:rPr lang="en-US" sz="3200" dirty="0" smtClean="0"/>
              <a:t> </a:t>
            </a:r>
            <a:r>
              <a:rPr lang="en-US" sz="3200" dirty="0" err="1" smtClean="0"/>
              <a:t>lực</a:t>
            </a:r>
            <a:r>
              <a:rPr lang="en-US" sz="3200" dirty="0" smtClean="0"/>
              <a:t> </a:t>
            </a:r>
            <a:r>
              <a:rPr lang="en-US" sz="3200" dirty="0" err="1" smtClean="0"/>
              <a:t>phát</a:t>
            </a:r>
            <a:r>
              <a:rPr lang="en-US" sz="3200" dirty="0" smtClean="0"/>
              <a:t> </a:t>
            </a:r>
            <a:r>
              <a:rPr lang="en-US" sz="3200" dirty="0" err="1" smtClean="0"/>
              <a:t>triển</a:t>
            </a:r>
            <a:r>
              <a:rPr lang="en-US" sz="3200" dirty="0" smtClean="0"/>
              <a:t> </a:t>
            </a:r>
            <a:r>
              <a:rPr lang="en-US" sz="3200" dirty="0" err="1" smtClean="0"/>
              <a:t>đất</a:t>
            </a:r>
            <a:r>
              <a:rPr lang="en-US" sz="3200" dirty="0" smtClean="0"/>
              <a:t> </a:t>
            </a:r>
            <a:r>
              <a:rPr lang="en-US" sz="3200" dirty="0" err="1" smtClean="0"/>
              <a:t>nước</a:t>
            </a:r>
            <a:endParaRPr lang="en-US" sz="3200" dirty="0" smtClean="0"/>
          </a:p>
          <a:p>
            <a:pPr marL="285750" indent="-285750" algn="ctr">
              <a:buFontTx/>
              <a:buChar char="-"/>
            </a:pPr>
            <a:endParaRPr lang="en-US" sz="3200" dirty="0"/>
          </a:p>
          <a:p>
            <a:pPr marL="285750" indent="-285750" algn="ctr">
              <a:buFontTx/>
              <a:buChar char="-"/>
            </a:pPr>
            <a:r>
              <a:rPr lang="en-US" sz="3200" dirty="0" err="1"/>
              <a:t>Bảo</a:t>
            </a:r>
            <a:r>
              <a:rPr lang="en-US" sz="3200" dirty="0"/>
              <a:t> </a:t>
            </a:r>
            <a:r>
              <a:rPr lang="en-US" sz="3200" dirty="0" err="1"/>
              <a:t>đảm</a:t>
            </a:r>
            <a:r>
              <a:rPr lang="en-US" sz="3200" dirty="0"/>
              <a:t> </a:t>
            </a:r>
            <a:r>
              <a:rPr lang="en-US" sz="3200" dirty="0" err="1"/>
              <a:t>đồng</a:t>
            </a:r>
            <a:r>
              <a:rPr lang="en-US" sz="3200" dirty="0"/>
              <a:t> </a:t>
            </a:r>
            <a:r>
              <a:rPr lang="en-US" sz="3200" dirty="0" err="1"/>
              <a:t>thuận</a:t>
            </a:r>
            <a:r>
              <a:rPr lang="en-US" sz="3200" dirty="0"/>
              <a:t> </a:t>
            </a:r>
            <a:r>
              <a:rPr lang="en-US" sz="3200" dirty="0" err="1"/>
              <a:t>cao</a:t>
            </a:r>
            <a:r>
              <a:rPr lang="en-US" sz="3200" dirty="0"/>
              <a:t> </a:t>
            </a:r>
            <a:r>
              <a:rPr lang="en-US" sz="3200" dirty="0" err="1"/>
              <a:t>trong</a:t>
            </a:r>
            <a:r>
              <a:rPr lang="en-US" sz="3200" dirty="0"/>
              <a:t> </a:t>
            </a:r>
            <a:r>
              <a:rPr lang="en-US" sz="3200" dirty="0" err="1"/>
              <a:t>xã</a:t>
            </a:r>
            <a:r>
              <a:rPr lang="en-US" sz="3200" dirty="0"/>
              <a:t> </a:t>
            </a:r>
            <a:r>
              <a:rPr lang="en-US" sz="3200" dirty="0" err="1"/>
              <a:t>hội</a:t>
            </a:r>
            <a:endParaRPr lang="en-US" sz="3200" dirty="0"/>
          </a:p>
          <a:p>
            <a:pPr marL="285750" indent="-285750" algn="ctr">
              <a:buFontTx/>
              <a:buChar char="-"/>
            </a:pPr>
            <a:endParaRPr lang="en-US" sz="3200" dirty="0"/>
          </a:p>
        </p:txBody>
      </p:sp>
      <p:sp>
        <p:nvSpPr>
          <p:cNvPr id="8" name="Rectangle 7"/>
          <p:cNvSpPr/>
          <p:nvPr/>
        </p:nvSpPr>
        <p:spPr>
          <a:xfrm>
            <a:off x="6117021" y="1529255"/>
            <a:ext cx="1576551" cy="5675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FF0000"/>
                </a:solidFill>
              </a:rPr>
              <a:t>GIÚP</a:t>
            </a:r>
            <a:endParaRPr lang="en-US" sz="3200" b="1" dirty="0">
              <a:solidFill>
                <a:srgbClr val="FF0000"/>
              </a:solidFill>
            </a:endParaRPr>
          </a:p>
        </p:txBody>
      </p:sp>
    </p:spTree>
    <p:extLst>
      <p:ext uri="{BB962C8B-B14F-4D97-AF65-F5344CB8AC3E}">
        <p14:creationId xmlns:p14="http://schemas.microsoft.com/office/powerpoint/2010/main" val="1350285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7">
                                            <p:bg/>
                                          </p:spTgt>
                                        </p:tgtEl>
                                        <p:attrNameLst>
                                          <p:attrName>style.visibility</p:attrName>
                                        </p:attrNameLst>
                                      </p:cBhvr>
                                      <p:to>
                                        <p:strVal val="visible"/>
                                      </p:to>
                                    </p:set>
                                    <p:anim calcmode="lin" valueType="num">
                                      <p:cBhvr additive="base">
                                        <p:cTn id="20"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1" dur="500" fill="hold"/>
                                        <p:tgtEl>
                                          <p:spTgt spid="7">
                                            <p:bg/>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xEl>
                                              <p:pRg st="0" end="0"/>
                                            </p:txEl>
                                          </p:spTgt>
                                        </p:tgtEl>
                                        <p:attrNameLst>
                                          <p:attrName>style.visibility</p:attrName>
                                        </p:attrNameLst>
                                      </p:cBhvr>
                                      <p:to>
                                        <p:strVal val="visible"/>
                                      </p:to>
                                    </p:set>
                                    <p:anim calcmode="lin" valueType="num">
                                      <p:cBhvr additive="base">
                                        <p:cTn id="26"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xEl>
                                              <p:pRg st="2" end="2"/>
                                            </p:txEl>
                                          </p:spTgt>
                                        </p:tgtEl>
                                        <p:attrNameLst>
                                          <p:attrName>style.visibility</p:attrName>
                                        </p:attrNameLst>
                                      </p:cBhvr>
                                      <p:to>
                                        <p:strVal val="visible"/>
                                      </p:to>
                                    </p:set>
                                    <p:anim calcmode="lin" valueType="num">
                                      <p:cBhvr additive="base">
                                        <p:cTn id="32"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7">
                                            <p:txEl>
                                              <p:pRg st="4" end="4"/>
                                            </p:txEl>
                                          </p:spTgt>
                                        </p:tgtEl>
                                        <p:attrNameLst>
                                          <p:attrName>style.visibility</p:attrName>
                                        </p:attrNameLst>
                                      </p:cBhvr>
                                      <p:to>
                                        <p:strVal val="visible"/>
                                      </p:to>
                                    </p:set>
                                    <p:anim calcmode="lin" valueType="num">
                                      <p:cBhvr additive="base">
                                        <p:cTn id="38"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build="p" animBg="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0972" y="443954"/>
            <a:ext cx="7895897" cy="722696"/>
          </a:xfrm>
        </p:spPr>
        <p:txBody>
          <a:bodyPr/>
          <a:lstStyle/>
          <a:p>
            <a:r>
              <a:rPr lang="en-US" b="1" dirty="0" err="1" smtClean="0">
                <a:solidFill>
                  <a:srgbClr val="FF0000"/>
                </a:solidFill>
              </a:rPr>
              <a:t>Phát</a:t>
            </a:r>
            <a:r>
              <a:rPr lang="en-US" b="1" dirty="0" smtClean="0">
                <a:solidFill>
                  <a:srgbClr val="FF0000"/>
                </a:solidFill>
              </a:rPr>
              <a:t> </a:t>
            </a:r>
            <a:r>
              <a:rPr lang="en-US" b="1" dirty="0" err="1" smtClean="0">
                <a:solidFill>
                  <a:srgbClr val="FF0000"/>
                </a:solidFill>
              </a:rPr>
              <a:t>huy</a:t>
            </a:r>
            <a:r>
              <a:rPr lang="en-US" b="1" dirty="0" smtClean="0">
                <a:solidFill>
                  <a:srgbClr val="FF0000"/>
                </a:solidFill>
              </a:rPr>
              <a:t> </a:t>
            </a:r>
            <a:r>
              <a:rPr lang="en-US" b="1" dirty="0" err="1" smtClean="0">
                <a:solidFill>
                  <a:srgbClr val="FF0000"/>
                </a:solidFill>
              </a:rPr>
              <a:t>tối</a:t>
            </a:r>
            <a:r>
              <a:rPr lang="en-US" b="1" dirty="0" smtClean="0">
                <a:solidFill>
                  <a:srgbClr val="FF0000"/>
                </a:solidFill>
              </a:rPr>
              <a:t> </a:t>
            </a:r>
            <a:r>
              <a:rPr lang="en-US" b="1" dirty="0" err="1" smtClean="0">
                <a:solidFill>
                  <a:srgbClr val="FF0000"/>
                </a:solidFill>
              </a:rPr>
              <a:t>đa</a:t>
            </a:r>
            <a:r>
              <a:rPr lang="en-US" b="1" dirty="0" smtClean="0">
                <a:solidFill>
                  <a:srgbClr val="FF0000"/>
                </a:solidFill>
              </a:rPr>
              <a:t> </a:t>
            </a:r>
            <a:r>
              <a:rPr lang="en-US" b="1" dirty="0" err="1" smtClean="0">
                <a:solidFill>
                  <a:srgbClr val="FF0000"/>
                </a:solidFill>
              </a:rPr>
              <a:t>nhân</a:t>
            </a:r>
            <a:r>
              <a:rPr lang="en-US" b="1" dirty="0" smtClean="0">
                <a:solidFill>
                  <a:srgbClr val="FF0000"/>
                </a:solidFill>
              </a:rPr>
              <a:t> </a:t>
            </a:r>
            <a:r>
              <a:rPr lang="en-US" b="1" dirty="0" err="1" smtClean="0">
                <a:solidFill>
                  <a:srgbClr val="FF0000"/>
                </a:solidFill>
              </a:rPr>
              <a:t>tố</a:t>
            </a:r>
            <a:r>
              <a:rPr lang="en-US" b="1" dirty="0" smtClean="0">
                <a:solidFill>
                  <a:srgbClr val="FF0000"/>
                </a:solidFill>
              </a:rPr>
              <a:t> con </a:t>
            </a:r>
            <a:r>
              <a:rPr lang="en-US" b="1" dirty="0" err="1" smtClean="0">
                <a:solidFill>
                  <a:srgbClr val="FF0000"/>
                </a:solidFill>
              </a:rPr>
              <a:t>người</a:t>
            </a:r>
            <a:endParaRPr lang="en-US" b="1" dirty="0">
              <a:solidFill>
                <a:srgbClr val="FF0000"/>
              </a:solidFill>
            </a:endParaRPr>
          </a:p>
        </p:txBody>
      </p:sp>
      <p:pic>
        <p:nvPicPr>
          <p:cNvPr id="4" name="Picture 3"/>
          <p:cNvPicPr>
            <a:picLocks noChangeAspect="1"/>
          </p:cNvPicPr>
          <p:nvPr/>
        </p:nvPicPr>
        <p:blipFill>
          <a:blip r:embed="rId2"/>
          <a:stretch>
            <a:fillRect/>
          </a:stretch>
        </p:blipFill>
        <p:spPr>
          <a:xfrm>
            <a:off x="394138" y="2045411"/>
            <a:ext cx="4524704" cy="3929721"/>
          </a:xfrm>
          <a:prstGeom prst="rect">
            <a:avLst/>
          </a:prstGeom>
        </p:spPr>
      </p:pic>
      <p:pic>
        <p:nvPicPr>
          <p:cNvPr id="5" name="Picture 4"/>
          <p:cNvPicPr>
            <a:picLocks noChangeAspect="1"/>
          </p:cNvPicPr>
          <p:nvPr/>
        </p:nvPicPr>
        <p:blipFill>
          <a:blip r:embed="rId3"/>
          <a:stretch>
            <a:fillRect/>
          </a:stretch>
        </p:blipFill>
        <p:spPr>
          <a:xfrm>
            <a:off x="5659821" y="1545678"/>
            <a:ext cx="6195847" cy="4776294"/>
          </a:xfrm>
          <a:prstGeom prst="rect">
            <a:avLst/>
          </a:prstGeom>
        </p:spPr>
      </p:pic>
    </p:spTree>
    <p:extLst>
      <p:ext uri="{BB962C8B-B14F-4D97-AF65-F5344CB8AC3E}">
        <p14:creationId xmlns:p14="http://schemas.microsoft.com/office/powerpoint/2010/main" val="36739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9" name="Rectangle 8"/>
          <p:cNvSpPr/>
          <p:nvPr/>
        </p:nvSpPr>
        <p:spPr>
          <a:xfrm>
            <a:off x="4356537" y="197069"/>
            <a:ext cx="7388772" cy="1569660"/>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mạnh </a:t>
            </a:r>
            <a:r>
              <a:rPr lang="vi-VN" sz="2400" b="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mẽ lực</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lượng sản xuất với trình độ khoa học, công nghệ ngày càng cao</a:t>
            </a:r>
            <a:r>
              <a:rPr lang="vi-VN"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thời</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hoàn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thiện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quan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hệ</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SX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nền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hướng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XHCN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Down Arrow 3"/>
          <p:cNvSpPr/>
          <p:nvPr/>
        </p:nvSpPr>
        <p:spPr>
          <a:xfrm>
            <a:off x="7451834" y="2129014"/>
            <a:ext cx="914400" cy="108747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Rectangle 6"/>
          <p:cNvSpPr/>
          <p:nvPr/>
        </p:nvSpPr>
        <p:spPr>
          <a:xfrm>
            <a:off x="4572000" y="3578772"/>
            <a:ext cx="2853559" cy="261707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PHÁT TRIỂN LỰC LƯỢNG SX</a:t>
            </a:r>
            <a:endParaRPr lang="en-US" sz="2400" b="1" dirty="0"/>
          </a:p>
        </p:txBody>
      </p:sp>
      <p:sp>
        <p:nvSpPr>
          <p:cNvPr id="14" name="Rectangle 13"/>
          <p:cNvSpPr/>
          <p:nvPr/>
        </p:nvSpPr>
        <p:spPr>
          <a:xfrm>
            <a:off x="8366234" y="3578772"/>
            <a:ext cx="2853559" cy="2617076"/>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HOÀN THIỆN QUAN HỆ SẢN XUẤT</a:t>
            </a:r>
            <a:endParaRPr lang="en-US" sz="2400" b="1" dirty="0"/>
          </a:p>
        </p:txBody>
      </p:sp>
    </p:spTree>
    <p:extLst>
      <p:ext uri="{BB962C8B-B14F-4D97-AF65-F5344CB8AC3E}">
        <p14:creationId xmlns:p14="http://schemas.microsoft.com/office/powerpoint/2010/main" val="950660260"/>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 grpId="0" animBg="1"/>
      <p:bldP spid="7" grpId="0"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9" name="Rectangle 8"/>
          <p:cNvSpPr/>
          <p:nvPr/>
        </p:nvSpPr>
        <p:spPr>
          <a:xfrm>
            <a:off x="4356537" y="197069"/>
            <a:ext cx="7388772" cy="1569660"/>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mạnh </a:t>
            </a:r>
            <a:r>
              <a:rPr lang="vi-VN" sz="2400" b="1"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mẽ lực</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lượng sản xuất với trình độ khoa học, công nghệ ngày càng cao</a:t>
            </a:r>
            <a:r>
              <a:rPr lang="vi-VN"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thời</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hoàn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thiện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quan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hệ</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SX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nền</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kinh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thị</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trường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hướng</a:t>
            </a:r>
            <a:r>
              <a:rPr lang="en-US" sz="24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XHCN</a:t>
            </a:r>
            <a:endParaRPr lang="en-US"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4816365" y="2467157"/>
            <a:ext cx="6731876" cy="13008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Giúp</a:t>
            </a:r>
            <a:r>
              <a:rPr lang="en-US" sz="2800" dirty="0" smtClean="0"/>
              <a:t> </a:t>
            </a:r>
            <a:r>
              <a:rPr lang="en-US" sz="2800" dirty="0" err="1" smtClean="0"/>
              <a:t>tăng</a:t>
            </a:r>
            <a:r>
              <a:rPr lang="en-US" sz="2800" dirty="0" smtClean="0"/>
              <a:t> </a:t>
            </a:r>
            <a:r>
              <a:rPr lang="en-US" sz="2800" dirty="0" err="1" smtClean="0"/>
              <a:t>năng</a:t>
            </a:r>
            <a:r>
              <a:rPr lang="en-US" sz="2800" dirty="0" smtClean="0"/>
              <a:t> </a:t>
            </a:r>
            <a:r>
              <a:rPr lang="en-US" sz="2800" dirty="0" err="1" smtClean="0"/>
              <a:t>suất</a:t>
            </a:r>
            <a:r>
              <a:rPr lang="en-US" sz="2800" dirty="0" smtClean="0"/>
              <a:t> </a:t>
            </a:r>
            <a:r>
              <a:rPr lang="en-US" sz="2800" dirty="0" err="1" smtClean="0"/>
              <a:t>lao</a:t>
            </a:r>
            <a:r>
              <a:rPr lang="en-US" sz="2800" dirty="0" smtClean="0"/>
              <a:t> </a:t>
            </a:r>
            <a:r>
              <a:rPr lang="en-US" sz="2800" dirty="0" err="1" smtClean="0"/>
              <a:t>động</a:t>
            </a:r>
            <a:r>
              <a:rPr lang="en-US" sz="2800" dirty="0" smtClean="0"/>
              <a:t>, </a:t>
            </a:r>
            <a:r>
              <a:rPr lang="en-US" sz="2800" dirty="0" err="1" smtClean="0"/>
              <a:t>nâng</a:t>
            </a:r>
            <a:r>
              <a:rPr lang="en-US" sz="2800" dirty="0" smtClean="0"/>
              <a:t> </a:t>
            </a:r>
            <a:r>
              <a:rPr lang="en-US" sz="2800" dirty="0" err="1" smtClean="0"/>
              <a:t>cao</a:t>
            </a:r>
            <a:r>
              <a:rPr lang="en-US" sz="2800" dirty="0" smtClean="0"/>
              <a:t> </a:t>
            </a:r>
            <a:r>
              <a:rPr lang="en-US" sz="2800" dirty="0" err="1" smtClean="0"/>
              <a:t>hiệu</a:t>
            </a:r>
            <a:r>
              <a:rPr lang="en-US" sz="2800" dirty="0" smtClean="0"/>
              <a:t> </a:t>
            </a:r>
            <a:r>
              <a:rPr lang="en-US" sz="2800" dirty="0" err="1" smtClean="0"/>
              <a:t>quả</a:t>
            </a:r>
            <a:r>
              <a:rPr lang="en-US" sz="2800" dirty="0" smtClean="0"/>
              <a:t> </a:t>
            </a:r>
            <a:r>
              <a:rPr lang="en-US" sz="2800" dirty="0" err="1" smtClean="0"/>
              <a:t>của</a:t>
            </a:r>
            <a:r>
              <a:rPr lang="en-US" sz="2800" dirty="0" smtClean="0"/>
              <a:t> </a:t>
            </a:r>
            <a:r>
              <a:rPr lang="en-US" sz="2800" dirty="0" err="1" smtClean="0"/>
              <a:t>quá</a:t>
            </a:r>
            <a:r>
              <a:rPr lang="en-US" sz="2800" dirty="0" smtClean="0"/>
              <a:t> </a:t>
            </a:r>
            <a:r>
              <a:rPr lang="en-US" sz="2800" dirty="0" err="1" smtClean="0"/>
              <a:t>trình</a:t>
            </a:r>
            <a:r>
              <a:rPr lang="en-US" sz="2800" dirty="0" smtClean="0"/>
              <a:t> </a:t>
            </a:r>
            <a:r>
              <a:rPr lang="en-US" sz="2800" dirty="0" err="1" smtClean="0"/>
              <a:t>sản</a:t>
            </a:r>
            <a:r>
              <a:rPr lang="en-US" sz="2800" dirty="0" smtClean="0"/>
              <a:t> </a:t>
            </a:r>
            <a:r>
              <a:rPr lang="en-US" sz="2800" dirty="0" err="1" smtClean="0"/>
              <a:t>xuất</a:t>
            </a:r>
            <a:r>
              <a:rPr lang="en-US" sz="2800" dirty="0" smtClean="0"/>
              <a:t> </a:t>
            </a:r>
            <a:r>
              <a:rPr lang="en-US" sz="2800" dirty="0" err="1" smtClean="0"/>
              <a:t>và</a:t>
            </a:r>
            <a:r>
              <a:rPr lang="en-US" sz="2800" dirty="0" smtClean="0"/>
              <a:t> </a:t>
            </a:r>
            <a:r>
              <a:rPr lang="en-US" sz="2800" dirty="0" err="1" smtClean="0"/>
              <a:t>thúc</a:t>
            </a:r>
            <a:r>
              <a:rPr lang="en-US" sz="2800" dirty="0" smtClean="0"/>
              <a:t> </a:t>
            </a:r>
            <a:r>
              <a:rPr lang="en-US" sz="2800" dirty="0" err="1" smtClean="0"/>
              <a:t>đẩy</a:t>
            </a:r>
            <a:r>
              <a:rPr lang="en-US" sz="2800" dirty="0" smtClean="0"/>
              <a:t> </a:t>
            </a:r>
            <a:r>
              <a:rPr lang="en-US" sz="2800" dirty="0" err="1" smtClean="0"/>
              <a:t>kinh</a:t>
            </a:r>
            <a:r>
              <a:rPr lang="en-US" sz="2800" dirty="0" smtClean="0"/>
              <a:t> </a:t>
            </a:r>
            <a:r>
              <a:rPr lang="en-US" sz="2800" dirty="0" err="1" smtClean="0"/>
              <a:t>tế</a:t>
            </a:r>
            <a:r>
              <a:rPr lang="en-US" sz="2800" dirty="0" smtClean="0"/>
              <a:t> </a:t>
            </a:r>
            <a:r>
              <a:rPr lang="en-US" sz="2800" dirty="0" err="1" smtClean="0"/>
              <a:t>phát</a:t>
            </a:r>
            <a:r>
              <a:rPr lang="en-US" sz="2800" dirty="0" smtClean="0"/>
              <a:t> </a:t>
            </a:r>
            <a:r>
              <a:rPr lang="en-US" sz="2800" dirty="0" err="1" smtClean="0"/>
              <a:t>triển</a:t>
            </a:r>
            <a:endParaRPr lang="en-US" sz="2800" dirty="0"/>
          </a:p>
        </p:txBody>
      </p:sp>
      <p:sp>
        <p:nvSpPr>
          <p:cNvPr id="4" name="Down Arrow 3"/>
          <p:cNvSpPr/>
          <p:nvPr/>
        </p:nvSpPr>
        <p:spPr>
          <a:xfrm>
            <a:off x="7709338" y="1766729"/>
            <a:ext cx="914400" cy="488731"/>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2"/>
          <a:stretch>
            <a:fillRect/>
          </a:stretch>
        </p:blipFill>
        <p:spPr>
          <a:xfrm>
            <a:off x="7346731" y="3831019"/>
            <a:ext cx="4698124" cy="2979683"/>
          </a:xfrm>
          <a:prstGeom prst="rect">
            <a:avLst/>
          </a:prstGeom>
        </p:spPr>
      </p:pic>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043626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par>
                                <p:cTn id="11" presetID="16" presetClass="entr" presetSubtype="2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0" y="0"/>
            <a:ext cx="4083269" cy="6858000"/>
          </a:xfrm>
          <a:prstGeom prst="rect">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37139" y="2467157"/>
            <a:ext cx="3785658" cy="1679174"/>
          </a:xfrm>
          <a:solidFill>
            <a:srgbClr val="FFFF00"/>
          </a:solidFill>
          <a:ln>
            <a:solidFill>
              <a:srgbClr val="0000FF"/>
            </a:solidFill>
          </a:ln>
        </p:spPr>
        <p:txBody>
          <a:bodyPr>
            <a:noAutofit/>
          </a:bodyPr>
          <a:lstStyle/>
          <a:p>
            <a:pPr marL="0" indent="0" algn="ctr">
              <a:buNone/>
            </a:pPr>
            <a:endParaRPr lang="nl-NL" b="1" i="1" dirty="0" smtClean="0">
              <a:solidFill>
                <a:srgbClr val="0070C0"/>
              </a:solidFill>
            </a:endParaRPr>
          </a:p>
          <a:p>
            <a:pPr marL="514350" indent="-514350" algn="ctr">
              <a:buAutoNum type="alphaLcPeriod"/>
            </a:pPr>
            <a:r>
              <a:rPr lang="nl-NL" b="1" i="1" dirty="0" smtClean="0"/>
              <a:t>Quan điểm phát triển kinh tế - xã hội</a:t>
            </a:r>
          </a:p>
          <a:p>
            <a:pPr marL="514350" indent="-514350" algn="ctr">
              <a:buAutoNum type="alphaLcPeriod"/>
            </a:pPr>
            <a:endParaRPr lang="nl-NL" b="1" i="1" dirty="0" smtClean="0">
              <a:solidFill>
                <a:srgbClr val="0070C0"/>
              </a:solidFill>
            </a:endParaRPr>
          </a:p>
          <a:p>
            <a:pPr marL="0" indent="806450" algn="ctr">
              <a:buNone/>
            </a:pPr>
            <a:endParaRPr lang="nl-NL" dirty="0" smtClean="0"/>
          </a:p>
        </p:txBody>
      </p:sp>
      <p:cxnSp>
        <p:nvCxnSpPr>
          <p:cNvPr id="11" name="Straight Connector 10"/>
          <p:cNvCxnSpPr/>
          <p:nvPr/>
        </p:nvCxnSpPr>
        <p:spPr>
          <a:xfrm>
            <a:off x="4083269"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219903" y="0"/>
            <a:ext cx="0" cy="68580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sp>
        <p:nvSpPr>
          <p:cNvPr id="13" name="Title 1"/>
          <p:cNvSpPr>
            <a:spLocks noGrp="1"/>
          </p:cNvSpPr>
          <p:nvPr>
            <p:ph type="title"/>
          </p:nvPr>
        </p:nvSpPr>
        <p:spPr>
          <a:xfrm>
            <a:off x="0" y="0"/>
            <a:ext cx="1072055" cy="961697"/>
          </a:xfrm>
          <a:solidFill>
            <a:srgbClr val="FF0000"/>
          </a:solidFill>
        </p:spPr>
        <p:txBody>
          <a:bodyPr>
            <a:normAutofit/>
          </a:bodyPr>
          <a:lstStyle/>
          <a:p>
            <a:pPr algn="ctr"/>
            <a:r>
              <a:rPr lang="nl-NL" sz="4000" b="1" i="1" dirty="0" smtClean="0">
                <a:solidFill>
                  <a:schemeClr val="bg1"/>
                </a:solidFill>
              </a:rPr>
              <a:t>1. </a:t>
            </a:r>
            <a:endParaRPr lang="en-US" dirty="0">
              <a:solidFill>
                <a:schemeClr val="bg1"/>
              </a:solidFill>
            </a:endParaRPr>
          </a:p>
        </p:txBody>
      </p:sp>
      <p:sp>
        <p:nvSpPr>
          <p:cNvPr id="9" name="Rectangle 8"/>
          <p:cNvSpPr/>
          <p:nvPr/>
        </p:nvSpPr>
        <p:spPr>
          <a:xfrm>
            <a:off x="4311680" y="1301042"/>
            <a:ext cx="7388772" cy="1200329"/>
          </a:xfrm>
          <a:prstGeom prst="rect">
            <a:avLst/>
          </a:prstGeom>
        </p:spPr>
        <p:txBody>
          <a:bodyPr wrap="square">
            <a:spAutoFit/>
          </a:bodyPr>
          <a:lstStyle/>
          <a:p>
            <a:pPr indent="457200" algn="just">
              <a:spcAft>
                <a:spcPts val="0"/>
              </a:spcAft>
            </a:pPr>
            <a:r>
              <a:rPr lang="vi-VN" sz="24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Năm là,</a:t>
            </a:r>
            <a:r>
              <a:rPr lang="vi-VN" sz="24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24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nền kinh tế độc lập, tự chủ ngày càng cao trong điều kiện hội nhập quốc tế ngày càng sâu rộng.</a:t>
            </a:r>
            <a:endParaRPr lang="en-US"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AutoShape 2" descr="Đẩy mạnh phát triển khoa học - công nghệ và đổi mới sáng tạo - một đột phá  chiến lược trong giai đoạn mới - TIÊU ĐIỂM - Tạp chí Cộng sả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a:stretch>
            <a:fillRect/>
          </a:stretch>
        </p:blipFill>
        <p:spPr>
          <a:xfrm>
            <a:off x="5623502" y="2790825"/>
            <a:ext cx="6076950" cy="4067175"/>
          </a:xfrm>
          <a:prstGeom prst="rect">
            <a:avLst/>
          </a:prstGeom>
        </p:spPr>
      </p:pic>
    </p:spTree>
    <p:extLst>
      <p:ext uri="{BB962C8B-B14F-4D97-AF65-F5344CB8AC3E}">
        <p14:creationId xmlns:p14="http://schemas.microsoft.com/office/powerpoint/2010/main" val="121751929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0946" y="3013732"/>
            <a:ext cx="4080641" cy="864585"/>
          </a:xfrm>
          <a:solidFill>
            <a:srgbClr val="FF0000"/>
          </a:solidFill>
        </p:spPr>
        <p:txBody>
          <a:bodyPr>
            <a:normAutofit fontScale="90000"/>
          </a:bodyPr>
          <a:lstStyle/>
          <a:p>
            <a:pPr algn="ctr"/>
            <a:r>
              <a:rPr lang="en-US" sz="3200" b="1" dirty="0" err="1" smtClean="0">
                <a:solidFill>
                  <a:schemeClr val="bg1"/>
                </a:solidFill>
                <a:latin typeface="Times New Roman" panose="02020603050405020304" pitchFamily="18" charset="0"/>
                <a:cs typeface="Times New Roman" panose="02020603050405020304" pitchFamily="18" charset="0"/>
              </a:rPr>
              <a:t>Xây</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dựng</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nền</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kinh</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tế</a:t>
            </a:r>
            <a:r>
              <a:rPr lang="en-US" sz="3200" b="1" dirty="0" smtClean="0">
                <a:solidFill>
                  <a:schemeClr val="bg1"/>
                </a:solidFill>
                <a:latin typeface="Times New Roman" panose="02020603050405020304" pitchFamily="18" charset="0"/>
                <a:cs typeface="Times New Roman" panose="02020603050405020304" pitchFamily="18" charset="0"/>
              </a:rPr>
              <a:t/>
            </a:r>
            <a:br>
              <a:rPr lang="en-US" sz="3200" b="1" dirty="0" smtClean="0">
                <a:solidFill>
                  <a:schemeClr val="bg1"/>
                </a:solidFill>
                <a:latin typeface="Times New Roman" panose="02020603050405020304" pitchFamily="18" charset="0"/>
                <a:cs typeface="Times New Roman" panose="02020603050405020304" pitchFamily="18" charset="0"/>
              </a:rPr>
            </a:b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độc</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lập</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tự</a:t>
            </a:r>
            <a:r>
              <a:rPr lang="en-US" sz="3200" b="1" dirty="0" smtClean="0">
                <a:solidFill>
                  <a:schemeClr val="bg1"/>
                </a:solidFill>
                <a:latin typeface="Times New Roman" panose="02020603050405020304" pitchFamily="18" charset="0"/>
                <a:cs typeface="Times New Roman" panose="02020603050405020304" pitchFamily="18" charset="0"/>
              </a:rPr>
              <a:t> </a:t>
            </a:r>
            <a:r>
              <a:rPr lang="en-US" sz="3200" b="1" dirty="0" err="1" smtClean="0">
                <a:solidFill>
                  <a:schemeClr val="bg1"/>
                </a:solidFill>
                <a:latin typeface="Times New Roman" panose="02020603050405020304" pitchFamily="18" charset="0"/>
                <a:cs typeface="Times New Roman" panose="02020603050405020304" pitchFamily="18" charset="0"/>
              </a:rPr>
              <a:t>chủ</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4" name="Oval Callout 3"/>
          <p:cNvSpPr/>
          <p:nvPr/>
        </p:nvSpPr>
        <p:spPr>
          <a:xfrm>
            <a:off x="8166538" y="220718"/>
            <a:ext cx="3783724" cy="2065282"/>
          </a:xfrm>
          <a:prstGeom prst="wedgeEllipseCallout">
            <a:avLst>
              <a:gd name="adj1" fmla="val -86987"/>
              <a:gd name="adj2" fmla="val 74640"/>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PHÁT HUY NỘI LỰC, SỨC MẠNH DÂN TỘC</a:t>
            </a:r>
            <a:endParaRPr lang="en-US" b="1" dirty="0"/>
          </a:p>
        </p:txBody>
      </p:sp>
      <p:sp>
        <p:nvSpPr>
          <p:cNvPr id="5" name="Oval Callout 4"/>
          <p:cNvSpPr/>
          <p:nvPr/>
        </p:nvSpPr>
        <p:spPr>
          <a:xfrm>
            <a:off x="8269013" y="4776953"/>
            <a:ext cx="3681249" cy="1939158"/>
          </a:xfrm>
          <a:prstGeom prst="wedgeEllipseCallout">
            <a:avLst>
              <a:gd name="adj1" fmla="val -95508"/>
              <a:gd name="adj2" fmla="val -86890"/>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PHÁT TRIỂN LỰC LƯỢNG DOANH NGHIỆP TRONG NƯỚC</a:t>
            </a:r>
            <a:endParaRPr lang="en-US" b="1" dirty="0"/>
          </a:p>
        </p:txBody>
      </p:sp>
      <p:sp>
        <p:nvSpPr>
          <p:cNvPr id="6" name="Oval Callout 5"/>
          <p:cNvSpPr/>
          <p:nvPr/>
        </p:nvSpPr>
        <p:spPr>
          <a:xfrm>
            <a:off x="299545" y="283779"/>
            <a:ext cx="3783724" cy="1939159"/>
          </a:xfrm>
          <a:prstGeom prst="wedgeEllipseCallout">
            <a:avLst>
              <a:gd name="adj1" fmla="val 86667"/>
              <a:gd name="adj2" fmla="val 82012"/>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GIỮ VỮNG ÔN ĐỊNH KINH TẾ VĨ MÔ</a:t>
            </a:r>
            <a:endParaRPr lang="en-US" b="1" dirty="0"/>
          </a:p>
        </p:txBody>
      </p:sp>
      <p:sp>
        <p:nvSpPr>
          <p:cNvPr id="7" name="Oval Callout 6"/>
          <p:cNvSpPr/>
          <p:nvPr/>
        </p:nvSpPr>
        <p:spPr>
          <a:xfrm>
            <a:off x="299545" y="4776953"/>
            <a:ext cx="3783724" cy="1939158"/>
          </a:xfrm>
          <a:prstGeom prst="wedgeEllipseCallout">
            <a:avLst>
              <a:gd name="adj1" fmla="val 86389"/>
              <a:gd name="adj2" fmla="val -84356"/>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CƠ SỞ VẬT CHẤT – KỸ THUẬT MẠNH, CƠ CẤU KINH TẾ HỢP LÝ</a:t>
            </a:r>
            <a:endParaRPr lang="en-US" b="1" dirty="0"/>
          </a:p>
        </p:txBody>
      </p:sp>
      <p:sp>
        <p:nvSpPr>
          <p:cNvPr id="3" name="Right Arrow 2">
            <a:hlinkClick r:id="rId2" action="ppaction://hlinkpres?slideindex=26&amp;slidetitle= 1. Chủ trương phát triển kinh tế, xã hội"/>
          </p:cNvPr>
          <p:cNvSpPr/>
          <p:nvPr/>
        </p:nvSpPr>
        <p:spPr>
          <a:xfrm>
            <a:off x="11351172" y="6321972"/>
            <a:ext cx="599090" cy="5360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786016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ircle(in)">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545" y="365125"/>
            <a:ext cx="11556123" cy="1325563"/>
          </a:xfrm>
        </p:spPr>
        <p:txBody>
          <a:bodyPr>
            <a:noAutofit/>
          </a:bodyPr>
          <a:lstStyle/>
          <a:p>
            <a:r>
              <a:rPr lang="en-US" sz="3200" b="1" dirty="0" err="1" smtClean="0">
                <a:solidFill>
                  <a:srgbClr val="FF0000"/>
                </a:solidFill>
              </a:rPr>
              <a:t>Câu</a:t>
            </a:r>
            <a:r>
              <a:rPr lang="en-US" sz="3200" b="1" dirty="0" smtClean="0">
                <a:solidFill>
                  <a:srgbClr val="FF0000"/>
                </a:solidFill>
              </a:rPr>
              <a:t> 1: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bền</a:t>
            </a:r>
            <a:r>
              <a:rPr lang="en-US" sz="3200" b="1" dirty="0" smtClean="0">
                <a:solidFill>
                  <a:srgbClr val="FF0000"/>
                </a:solidFill>
              </a:rPr>
              <a:t> </a:t>
            </a:r>
            <a:r>
              <a:rPr lang="en-US" sz="3200" b="1" dirty="0" err="1" smtClean="0">
                <a:solidFill>
                  <a:srgbClr val="FF0000"/>
                </a:solidFill>
              </a:rPr>
              <a:t>vững</a:t>
            </a:r>
            <a:r>
              <a:rPr lang="en-US" sz="3200" b="1" dirty="0" smtClean="0">
                <a:solidFill>
                  <a:srgbClr val="FF0000"/>
                </a:solidFill>
              </a:rPr>
              <a:t> </a:t>
            </a:r>
            <a:r>
              <a:rPr lang="en-US" sz="3200" b="1" dirty="0" err="1" smtClean="0">
                <a:solidFill>
                  <a:srgbClr val="FF0000"/>
                </a:solidFill>
              </a:rPr>
              <a:t>là</a:t>
            </a:r>
            <a:r>
              <a:rPr lang="en-US" sz="3200" b="1" dirty="0" smtClean="0">
                <a:solidFill>
                  <a:srgbClr val="FF0000"/>
                </a:solidFill>
              </a:rPr>
              <a:t> </a:t>
            </a:r>
            <a:r>
              <a:rPr lang="en-US" sz="3200" b="1" dirty="0" err="1" smtClean="0">
                <a:solidFill>
                  <a:srgbClr val="FF0000"/>
                </a:solidFill>
              </a:rPr>
              <a:t>quá</a:t>
            </a:r>
            <a:r>
              <a:rPr lang="en-US" sz="3200" b="1" dirty="0" smtClean="0">
                <a:solidFill>
                  <a:srgbClr val="FF0000"/>
                </a:solidFill>
              </a:rPr>
              <a:t> </a:t>
            </a:r>
            <a:r>
              <a:rPr lang="en-US" sz="3200" b="1" dirty="0" err="1" smtClean="0">
                <a:solidFill>
                  <a:srgbClr val="FF0000"/>
                </a:solidFill>
              </a:rPr>
              <a:t>trình</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phát</a:t>
            </a:r>
            <a:r>
              <a:rPr lang="en-US" sz="3200" b="1" dirty="0" smtClean="0">
                <a:solidFill>
                  <a:srgbClr val="FF0000"/>
                </a:solidFill>
              </a:rPr>
              <a:t> </a:t>
            </a:r>
            <a:r>
              <a:rPr lang="en-US" sz="3200" b="1" dirty="0" err="1" smtClean="0">
                <a:solidFill>
                  <a:srgbClr val="FF0000"/>
                </a:solidFill>
              </a:rPr>
              <a:t>triển</a:t>
            </a:r>
            <a:r>
              <a:rPr lang="en-US" sz="3200" b="1" dirty="0" smtClean="0">
                <a:solidFill>
                  <a:srgbClr val="FF0000"/>
                </a:solidFill>
              </a:rPr>
              <a:t> </a:t>
            </a:r>
            <a:r>
              <a:rPr lang="en-US" sz="3200" b="1" dirty="0" err="1" smtClean="0">
                <a:solidFill>
                  <a:srgbClr val="FF0000"/>
                </a:solidFill>
              </a:rPr>
              <a:t>phải</a:t>
            </a:r>
            <a:r>
              <a:rPr lang="en-US" sz="3200" b="1" dirty="0" smtClean="0">
                <a:solidFill>
                  <a:srgbClr val="FF0000"/>
                </a:solidFill>
              </a:rPr>
              <a:t> </a:t>
            </a:r>
            <a:r>
              <a:rPr lang="en-US" sz="3200" b="1" dirty="0" err="1" smtClean="0">
                <a:solidFill>
                  <a:srgbClr val="FF0000"/>
                </a:solidFill>
              </a:rPr>
              <a:t>đảm</a:t>
            </a:r>
            <a:r>
              <a:rPr lang="en-US" sz="3200" b="1" dirty="0" smtClean="0">
                <a:solidFill>
                  <a:srgbClr val="FF0000"/>
                </a:solidFill>
              </a:rPr>
              <a:t> </a:t>
            </a:r>
            <a:r>
              <a:rPr lang="en-US" sz="3200" b="1" dirty="0" err="1" smtClean="0">
                <a:solidFill>
                  <a:srgbClr val="FF0000"/>
                </a:solidFill>
              </a:rPr>
              <a:t>bảo</a:t>
            </a:r>
            <a:r>
              <a:rPr lang="en-US" sz="3200" b="1" dirty="0" smtClean="0">
                <a:solidFill>
                  <a:srgbClr val="FF0000"/>
                </a:solidFill>
              </a:rPr>
              <a:t> </a:t>
            </a:r>
            <a:r>
              <a:rPr lang="en-US" sz="3200" b="1" dirty="0" err="1" smtClean="0">
                <a:solidFill>
                  <a:srgbClr val="FF0000"/>
                </a:solidFill>
              </a:rPr>
              <a:t>hài</a:t>
            </a:r>
            <a:r>
              <a:rPr lang="en-US" sz="3200" b="1" dirty="0" smtClean="0">
                <a:solidFill>
                  <a:srgbClr val="FF0000"/>
                </a:solidFill>
              </a:rPr>
              <a:t> </a:t>
            </a:r>
            <a:r>
              <a:rPr lang="en-US" sz="3200" b="1" dirty="0" err="1" smtClean="0">
                <a:solidFill>
                  <a:srgbClr val="FF0000"/>
                </a:solidFill>
              </a:rPr>
              <a:t>hòa</a:t>
            </a:r>
            <a:r>
              <a:rPr lang="en-US" sz="3200" b="1" dirty="0" smtClean="0">
                <a:solidFill>
                  <a:srgbClr val="FF0000"/>
                </a:solidFill>
              </a:rPr>
              <a:t>, </a:t>
            </a:r>
            <a:r>
              <a:rPr lang="en-US" sz="3200" b="1" dirty="0" err="1" smtClean="0">
                <a:solidFill>
                  <a:srgbClr val="FF0000"/>
                </a:solidFill>
              </a:rPr>
              <a:t>hợp</a:t>
            </a:r>
            <a:r>
              <a:rPr lang="en-US" sz="3200" b="1" dirty="0" smtClean="0">
                <a:solidFill>
                  <a:srgbClr val="FF0000"/>
                </a:solidFill>
              </a:rPr>
              <a:t> </a:t>
            </a:r>
            <a:r>
              <a:rPr lang="en-US" sz="3200" b="1" dirty="0" err="1" smtClean="0">
                <a:solidFill>
                  <a:srgbClr val="FF0000"/>
                </a:solidFill>
              </a:rPr>
              <a:t>lý</a:t>
            </a:r>
            <a:r>
              <a:rPr lang="en-US" sz="3200" b="1" dirty="0" smtClean="0">
                <a:solidFill>
                  <a:srgbClr val="FF0000"/>
                </a:solidFill>
              </a:rPr>
              <a:t>, </a:t>
            </a:r>
            <a:r>
              <a:rPr lang="en-US" sz="3200" b="1" dirty="0" err="1" smtClean="0">
                <a:solidFill>
                  <a:srgbClr val="FF0000"/>
                </a:solidFill>
              </a:rPr>
              <a:t>chặt</a:t>
            </a:r>
            <a:r>
              <a:rPr lang="en-US" sz="3200" b="1" dirty="0" smtClean="0">
                <a:solidFill>
                  <a:srgbClr val="FF0000"/>
                </a:solidFill>
              </a:rPr>
              <a:t> </a:t>
            </a:r>
            <a:r>
              <a:rPr lang="en-US" sz="3200" b="1" dirty="0" err="1" smtClean="0">
                <a:solidFill>
                  <a:srgbClr val="FF0000"/>
                </a:solidFill>
              </a:rPr>
              <a:t>chẽ</a:t>
            </a:r>
            <a:r>
              <a:rPr lang="en-US" sz="3200" b="1" dirty="0" smtClean="0">
                <a:solidFill>
                  <a:srgbClr val="FF0000"/>
                </a:solidFill>
              </a:rPr>
              <a:t> </a:t>
            </a:r>
            <a:r>
              <a:rPr lang="en-US" sz="3200" b="1" dirty="0" err="1" smtClean="0">
                <a:solidFill>
                  <a:srgbClr val="FF0000"/>
                </a:solidFill>
              </a:rPr>
              <a:t>giữa</a:t>
            </a:r>
            <a:r>
              <a:rPr lang="en-US" sz="3200" b="1" dirty="0" smtClean="0">
                <a:solidFill>
                  <a:srgbClr val="FF0000"/>
                </a:solidFill>
              </a:rPr>
              <a:t> </a:t>
            </a:r>
            <a:r>
              <a:rPr lang="en-US" sz="3200" b="1" dirty="0" err="1" smtClean="0">
                <a:solidFill>
                  <a:srgbClr val="FF0000"/>
                </a:solidFill>
              </a:rPr>
              <a:t>ba</a:t>
            </a:r>
            <a:r>
              <a:rPr lang="en-US" sz="3200" b="1" dirty="0" smtClean="0">
                <a:solidFill>
                  <a:srgbClr val="FF0000"/>
                </a:solidFill>
              </a:rPr>
              <a:t> </a:t>
            </a:r>
            <a:r>
              <a:rPr lang="en-US" sz="3200" b="1" dirty="0" err="1" smtClean="0">
                <a:solidFill>
                  <a:srgbClr val="FF0000"/>
                </a:solidFill>
              </a:rPr>
              <a:t>mặt</a:t>
            </a:r>
            <a:r>
              <a:rPr lang="en-US" sz="3200" b="1" dirty="0" smtClean="0">
                <a:solidFill>
                  <a:srgbClr val="FF0000"/>
                </a:solidFill>
              </a:rPr>
              <a:t>: </a:t>
            </a:r>
            <a:endParaRPr lang="en-US" sz="3200" b="1" dirty="0">
              <a:solidFill>
                <a:srgbClr val="FF0000"/>
              </a:solidFill>
            </a:endParaRPr>
          </a:p>
        </p:txBody>
      </p:sp>
      <p:sp>
        <p:nvSpPr>
          <p:cNvPr id="3" name="Content Placeholder 2"/>
          <p:cNvSpPr>
            <a:spLocks noGrp="1"/>
          </p:cNvSpPr>
          <p:nvPr>
            <p:ph idx="1"/>
          </p:nvPr>
        </p:nvSpPr>
        <p:spPr>
          <a:xfrm>
            <a:off x="1311166" y="2948151"/>
            <a:ext cx="7202214" cy="2317533"/>
          </a:xfrm>
        </p:spPr>
        <p:txBody>
          <a:bodyPr/>
          <a:lstStyle/>
          <a:p>
            <a:pPr marL="514350" indent="-514350">
              <a:buAutoNum type="alphaLcPeriod"/>
            </a:pPr>
            <a:r>
              <a:rPr lang="en-US" dirty="0" err="1" smtClean="0"/>
              <a:t>Kinh</a:t>
            </a:r>
            <a:r>
              <a:rPr lang="en-US" dirty="0" smtClean="0"/>
              <a:t> </a:t>
            </a:r>
            <a:r>
              <a:rPr lang="en-US" dirty="0" err="1" smtClean="0"/>
              <a:t>tế</a:t>
            </a:r>
            <a:r>
              <a:rPr lang="en-US" dirty="0" smtClean="0"/>
              <a:t> - </a:t>
            </a:r>
            <a:r>
              <a:rPr lang="en-US" dirty="0" err="1" smtClean="0"/>
              <a:t>Chính</a:t>
            </a:r>
            <a:r>
              <a:rPr lang="en-US" dirty="0" smtClean="0"/>
              <a:t> </a:t>
            </a:r>
            <a:r>
              <a:rPr lang="en-US" dirty="0" err="1" smtClean="0"/>
              <a:t>trị</a:t>
            </a:r>
            <a:r>
              <a:rPr lang="en-US" dirty="0" smtClean="0"/>
              <a:t> - </a:t>
            </a:r>
            <a:r>
              <a:rPr lang="en-US" dirty="0" err="1" smtClean="0"/>
              <a:t>Văn</a:t>
            </a:r>
            <a:r>
              <a:rPr lang="en-US" dirty="0" smtClean="0"/>
              <a:t> </a:t>
            </a:r>
            <a:r>
              <a:rPr lang="en-US" dirty="0" err="1" smtClean="0"/>
              <a:t>hóa</a:t>
            </a:r>
            <a:endParaRPr lang="en-US" dirty="0" smtClean="0"/>
          </a:p>
          <a:p>
            <a:pPr marL="514350" indent="-514350">
              <a:buAutoNum type="alphaLcPeriod"/>
            </a:pPr>
            <a:r>
              <a:rPr lang="en-US" dirty="0" err="1" smtClean="0"/>
              <a:t>Kinh</a:t>
            </a:r>
            <a:r>
              <a:rPr lang="en-US" dirty="0" smtClean="0"/>
              <a:t> </a:t>
            </a:r>
            <a:r>
              <a:rPr lang="en-US" dirty="0" err="1" smtClean="0"/>
              <a:t>tế</a:t>
            </a:r>
            <a:r>
              <a:rPr lang="en-US" dirty="0" smtClean="0"/>
              <a:t> - </a:t>
            </a:r>
            <a:r>
              <a:rPr lang="en-US" dirty="0" err="1" smtClean="0"/>
              <a:t>Xã</a:t>
            </a:r>
            <a:r>
              <a:rPr lang="en-US" dirty="0" smtClean="0"/>
              <a:t> </a:t>
            </a:r>
            <a:r>
              <a:rPr lang="en-US" dirty="0" err="1" smtClean="0"/>
              <a:t>hội</a:t>
            </a:r>
            <a:r>
              <a:rPr lang="en-US" dirty="0" smtClean="0"/>
              <a:t> –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Chính</a:t>
            </a:r>
            <a:r>
              <a:rPr lang="en-US" dirty="0" smtClean="0"/>
              <a:t> </a:t>
            </a:r>
            <a:r>
              <a:rPr lang="en-US" dirty="0" err="1" smtClean="0"/>
              <a:t>trị</a:t>
            </a:r>
            <a:r>
              <a:rPr lang="en-US" dirty="0" smtClean="0"/>
              <a:t> - </a:t>
            </a:r>
            <a:r>
              <a:rPr lang="en-US" dirty="0" err="1" smtClean="0"/>
              <a:t>Văn</a:t>
            </a:r>
            <a:r>
              <a:rPr lang="en-US" dirty="0" smtClean="0"/>
              <a:t> </a:t>
            </a:r>
            <a:r>
              <a:rPr lang="en-US" dirty="0" err="1" smtClean="0"/>
              <a:t>hóa</a:t>
            </a:r>
            <a:r>
              <a:rPr lang="en-US" dirty="0" smtClean="0"/>
              <a:t> –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Chính</a:t>
            </a:r>
            <a:r>
              <a:rPr lang="en-US" dirty="0" smtClean="0"/>
              <a:t> </a:t>
            </a:r>
            <a:r>
              <a:rPr lang="en-US" dirty="0" err="1" smtClean="0"/>
              <a:t>trị</a:t>
            </a:r>
            <a:r>
              <a:rPr lang="en-US" dirty="0" smtClean="0"/>
              <a:t> - </a:t>
            </a:r>
            <a:r>
              <a:rPr lang="en-US" dirty="0" err="1" smtClean="0"/>
              <a:t>Xã</a:t>
            </a:r>
            <a:r>
              <a:rPr lang="en-US" dirty="0" smtClean="0"/>
              <a:t> </a:t>
            </a:r>
            <a:r>
              <a:rPr lang="en-US" dirty="0" err="1" smtClean="0"/>
              <a:t>hội</a:t>
            </a:r>
            <a:r>
              <a:rPr lang="en-US" dirty="0" smtClean="0"/>
              <a:t> – </a:t>
            </a:r>
            <a:r>
              <a:rPr lang="en-US" dirty="0" err="1" smtClean="0"/>
              <a:t>Môi</a:t>
            </a:r>
            <a:r>
              <a:rPr lang="en-US" dirty="0" smtClean="0"/>
              <a:t> </a:t>
            </a:r>
            <a:r>
              <a:rPr lang="en-US" dirty="0" err="1" smtClean="0"/>
              <a:t>trường</a:t>
            </a:r>
            <a:endParaRPr lang="en-US" dirty="0"/>
          </a:p>
        </p:txBody>
      </p:sp>
      <p:sp>
        <p:nvSpPr>
          <p:cNvPr id="4" name="Right Arrow 3"/>
          <p:cNvSpPr/>
          <p:nvPr/>
        </p:nvSpPr>
        <p:spPr>
          <a:xfrm>
            <a:off x="299545" y="3499945"/>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82032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1882"/>
          </a:xfrm>
        </p:spPr>
        <p:txBody>
          <a:bodyPr/>
          <a:lstStyle/>
          <a:p>
            <a:r>
              <a:rPr lang="en-US" b="1" dirty="0" err="1" smtClean="0">
                <a:solidFill>
                  <a:srgbClr val="FF0000"/>
                </a:solidFill>
              </a:rPr>
              <a:t>Câu</a:t>
            </a:r>
            <a:r>
              <a:rPr lang="en-US" b="1" dirty="0" smtClean="0">
                <a:solidFill>
                  <a:srgbClr val="FF0000"/>
                </a:solidFill>
              </a:rPr>
              <a:t> 2: </a:t>
            </a:r>
            <a:r>
              <a:rPr lang="en-US" b="1" dirty="0" err="1" smtClean="0">
                <a:solidFill>
                  <a:srgbClr val="FF0000"/>
                </a:solidFill>
              </a:rPr>
              <a:t>Chọn</a:t>
            </a:r>
            <a:r>
              <a:rPr lang="en-US" b="1" dirty="0" smtClean="0">
                <a:solidFill>
                  <a:srgbClr val="FF0000"/>
                </a:solidFill>
              </a:rPr>
              <a:t> ý </a:t>
            </a:r>
            <a:r>
              <a:rPr lang="en-US" b="1" dirty="0" err="1" smtClean="0">
                <a:solidFill>
                  <a:srgbClr val="FF0000"/>
                </a:solidFill>
              </a:rPr>
              <a:t>đúng</a:t>
            </a:r>
            <a:r>
              <a:rPr lang="en-US" b="1" dirty="0" smtClean="0">
                <a:solidFill>
                  <a:srgbClr val="FF0000"/>
                </a:solidFill>
              </a:rPr>
              <a:t> </a:t>
            </a:r>
            <a:r>
              <a:rPr lang="en-US" b="1" dirty="0" err="1" smtClean="0">
                <a:solidFill>
                  <a:srgbClr val="FF0000"/>
                </a:solidFill>
              </a:rPr>
              <a:t>trong</a:t>
            </a:r>
            <a:r>
              <a:rPr lang="en-US" b="1" dirty="0" smtClean="0">
                <a:solidFill>
                  <a:srgbClr val="FF0000"/>
                </a:solidFill>
              </a:rPr>
              <a:t> </a:t>
            </a:r>
            <a:r>
              <a:rPr lang="en-US" b="1" dirty="0" err="1" smtClean="0">
                <a:solidFill>
                  <a:srgbClr val="FF0000"/>
                </a:solidFill>
              </a:rPr>
              <a:t>các</a:t>
            </a:r>
            <a:r>
              <a:rPr lang="en-US" b="1" dirty="0" smtClean="0">
                <a:solidFill>
                  <a:srgbClr val="FF0000"/>
                </a:solidFill>
              </a:rPr>
              <a:t> ý </a:t>
            </a:r>
            <a:r>
              <a:rPr lang="en-US" b="1" dirty="0" err="1" smtClean="0">
                <a:solidFill>
                  <a:srgbClr val="FF0000"/>
                </a:solidFill>
              </a:rPr>
              <a:t>sau</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a:xfrm>
            <a:off x="838200" y="2314356"/>
            <a:ext cx="10515600" cy="3235106"/>
          </a:xfrm>
        </p:spPr>
        <p:txBody>
          <a:bodyPr/>
          <a:lstStyle/>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trong</a:t>
            </a:r>
            <a:r>
              <a:rPr lang="en-US" dirty="0" smtClean="0"/>
              <a:t> </a:t>
            </a:r>
            <a:r>
              <a:rPr lang="en-US" dirty="0" err="1" smtClean="0"/>
              <a:t>đó</a:t>
            </a:r>
            <a:r>
              <a:rPr lang="en-US" dirty="0" smtClean="0"/>
              <a:t> </a:t>
            </a:r>
            <a:r>
              <a:rPr lang="en-US" dirty="0" err="1" smtClean="0"/>
              <a:t>lấy</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trọng</a:t>
            </a:r>
            <a:r>
              <a:rPr lang="en-US" dirty="0" smtClean="0"/>
              <a:t> </a:t>
            </a:r>
            <a:r>
              <a:rPr lang="en-US" dirty="0" err="1" smtClean="0"/>
              <a:t>tâm</a:t>
            </a:r>
            <a:endParaRPr lang="en-US" dirty="0" smtClean="0"/>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phải</a:t>
            </a:r>
            <a:r>
              <a:rPr lang="en-US" dirty="0"/>
              <a:t> </a:t>
            </a:r>
            <a:r>
              <a:rPr lang="en-US" dirty="0" err="1" smtClean="0"/>
              <a:t>đồng</a:t>
            </a:r>
            <a:r>
              <a:rPr lang="en-US" dirty="0" smtClean="0"/>
              <a:t> </a:t>
            </a:r>
            <a:r>
              <a:rPr lang="en-US" dirty="0" err="1" smtClean="0"/>
              <a:t>bộ</a:t>
            </a:r>
            <a:r>
              <a:rPr lang="en-US" dirty="0"/>
              <a:t> </a:t>
            </a:r>
            <a:r>
              <a:rPr lang="en-US" dirty="0" err="1" smtClean="0"/>
              <a:t>với</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theo</a:t>
            </a:r>
            <a:r>
              <a:rPr lang="en-US" dirty="0" smtClean="0"/>
              <a:t> </a:t>
            </a:r>
            <a:r>
              <a:rPr lang="en-US" dirty="0" err="1" smtClean="0"/>
              <a:t>lộ</a:t>
            </a:r>
            <a:r>
              <a:rPr lang="en-US" dirty="0" smtClean="0"/>
              <a:t> </a:t>
            </a:r>
            <a:r>
              <a:rPr lang="en-US" dirty="0" err="1" smtClean="0"/>
              <a:t>trình</a:t>
            </a:r>
            <a:r>
              <a:rPr lang="en-US" dirty="0" smtClean="0"/>
              <a:t> </a:t>
            </a:r>
            <a:r>
              <a:rPr lang="en-US" dirty="0" err="1" smtClean="0"/>
              <a:t>thích</a:t>
            </a:r>
            <a:r>
              <a:rPr lang="en-US" dirty="0" smtClean="0"/>
              <a:t> </a:t>
            </a:r>
            <a:r>
              <a:rPr lang="en-US" dirty="0" err="1" smtClean="0"/>
              <a:t>hợp</a:t>
            </a:r>
            <a:r>
              <a:rPr lang="en-US" dirty="0" smtClean="0"/>
              <a:t>.</a:t>
            </a:r>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kinh</a:t>
            </a:r>
            <a:r>
              <a:rPr lang="en-US" dirty="0" smtClean="0"/>
              <a:t> </a:t>
            </a:r>
            <a:r>
              <a:rPr lang="en-US" dirty="0" err="1" smtClean="0"/>
              <a:t>tế</a:t>
            </a:r>
            <a:r>
              <a:rPr lang="en-US" dirty="0" smtClean="0"/>
              <a:t> </a:t>
            </a:r>
            <a:r>
              <a:rPr lang="en-US" dirty="0" err="1" smtClean="0"/>
              <a:t>phải</a:t>
            </a:r>
            <a:r>
              <a:rPr lang="en-US" dirty="0" smtClean="0"/>
              <a:t> </a:t>
            </a:r>
            <a:r>
              <a:rPr lang="en-US" dirty="0" err="1" smtClean="0"/>
              <a:t>đồng</a:t>
            </a:r>
            <a:r>
              <a:rPr lang="en-US" dirty="0" smtClean="0"/>
              <a:t> </a:t>
            </a:r>
            <a:r>
              <a:rPr lang="en-US" dirty="0" err="1" smtClean="0"/>
              <a:t>bộ</a:t>
            </a:r>
            <a:r>
              <a:rPr lang="en-US" dirty="0" smtClean="0"/>
              <a:t> </a:t>
            </a:r>
            <a:r>
              <a:rPr lang="en-US" dirty="0" err="1" smtClean="0"/>
              <a:t>với</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chính</a:t>
            </a:r>
            <a:r>
              <a:rPr lang="en-US" dirty="0" smtClean="0"/>
              <a:t> </a:t>
            </a:r>
            <a:r>
              <a:rPr lang="en-US" dirty="0" err="1" smtClean="0"/>
              <a:t>trị</a:t>
            </a:r>
            <a:endParaRPr lang="en-US" dirty="0" smtClean="0"/>
          </a:p>
          <a:p>
            <a:pPr marL="514350" indent="-514350">
              <a:buAutoNum type="alphaLcPeriod"/>
            </a:pPr>
            <a:r>
              <a:rPr lang="en-US" dirty="0" err="1" smtClean="0"/>
              <a:t>Đổi</a:t>
            </a:r>
            <a:r>
              <a:rPr lang="en-US" dirty="0" smtClean="0"/>
              <a:t> </a:t>
            </a:r>
            <a:r>
              <a:rPr lang="en-US" dirty="0" err="1" smtClean="0"/>
              <a:t>mới</a:t>
            </a:r>
            <a:r>
              <a:rPr lang="en-US" dirty="0" smtClean="0"/>
              <a:t> </a:t>
            </a:r>
            <a:r>
              <a:rPr lang="en-US" dirty="0" err="1" smtClean="0"/>
              <a:t>về</a:t>
            </a:r>
            <a:r>
              <a:rPr lang="en-US" dirty="0" smtClean="0"/>
              <a:t> </a:t>
            </a:r>
            <a:r>
              <a:rPr lang="en-US" dirty="0" err="1" smtClean="0"/>
              <a:t>kinh</a:t>
            </a:r>
            <a:r>
              <a:rPr lang="en-US" dirty="0" smtClean="0"/>
              <a:t> </a:t>
            </a:r>
            <a:r>
              <a:rPr lang="en-US" dirty="0" err="1" smtClean="0"/>
              <a:t>tế</a:t>
            </a:r>
            <a:r>
              <a:rPr lang="en-US" dirty="0" smtClean="0"/>
              <a:t> </a:t>
            </a:r>
            <a:r>
              <a:rPr lang="en-US" dirty="0" err="1" smtClean="0"/>
              <a:t>và</a:t>
            </a:r>
            <a:r>
              <a:rPr lang="en-US" dirty="0" smtClean="0"/>
              <a:t> </a:t>
            </a:r>
            <a:r>
              <a:rPr lang="en-US" dirty="0" err="1" smtClean="0"/>
              <a:t>chính</a:t>
            </a:r>
            <a:r>
              <a:rPr lang="en-US" dirty="0" smtClean="0"/>
              <a:t> </a:t>
            </a:r>
            <a:r>
              <a:rPr lang="en-US" dirty="0" err="1" smtClean="0"/>
              <a:t>trị</a:t>
            </a:r>
            <a:r>
              <a:rPr lang="en-US" dirty="0" smtClean="0"/>
              <a:t> </a:t>
            </a:r>
            <a:r>
              <a:rPr lang="en-US" dirty="0" err="1" smtClean="0"/>
              <a:t>nhằm</a:t>
            </a:r>
            <a:r>
              <a:rPr lang="en-US" dirty="0" smtClean="0"/>
              <a:t> </a:t>
            </a:r>
            <a:r>
              <a:rPr lang="en-US" dirty="0" err="1" smtClean="0"/>
              <a:t>mục</a:t>
            </a:r>
            <a:r>
              <a:rPr lang="en-US" dirty="0" smtClean="0"/>
              <a:t> </a:t>
            </a:r>
            <a:r>
              <a:rPr lang="en-US" dirty="0" err="1" smtClean="0"/>
              <a:t>tiêu</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văn</a:t>
            </a:r>
            <a:r>
              <a:rPr lang="en-US" dirty="0" smtClean="0"/>
              <a:t> </a:t>
            </a:r>
            <a:r>
              <a:rPr lang="en-US" dirty="0" err="1" smtClean="0"/>
              <a:t>hóa</a:t>
            </a:r>
            <a:r>
              <a:rPr lang="en-US" dirty="0" smtClean="0"/>
              <a:t>, con </a:t>
            </a:r>
            <a:r>
              <a:rPr lang="en-US" dirty="0" err="1" smtClean="0"/>
              <a:t>người</a:t>
            </a:r>
            <a:r>
              <a:rPr lang="en-US" dirty="0" smtClean="0"/>
              <a:t> ở </a:t>
            </a:r>
            <a:r>
              <a:rPr lang="en-US" dirty="0" err="1" smtClean="0"/>
              <a:t>Việt</a:t>
            </a:r>
            <a:r>
              <a:rPr lang="en-US" dirty="0" smtClean="0"/>
              <a:t> Nam </a:t>
            </a:r>
          </a:p>
          <a:p>
            <a:pPr marL="514350" indent="-514350">
              <a:buAutoNum type="alphaLcPeriod"/>
            </a:pPr>
            <a:endParaRPr lang="en-US" dirty="0" smtClean="0"/>
          </a:p>
          <a:p>
            <a:pPr marL="514350" indent="-514350">
              <a:buAutoNum type="alphaLcPeriod"/>
            </a:pPr>
            <a:endParaRPr lang="en-US" dirty="0"/>
          </a:p>
        </p:txBody>
      </p:sp>
      <p:sp>
        <p:nvSpPr>
          <p:cNvPr id="5" name="Right Arrow 4"/>
          <p:cNvSpPr/>
          <p:nvPr/>
        </p:nvSpPr>
        <p:spPr>
          <a:xfrm>
            <a:off x="299545" y="3310753"/>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689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420" y="443953"/>
            <a:ext cx="11411607" cy="1325563"/>
          </a:xfrm>
        </p:spPr>
        <p:txBody>
          <a:bodyPr>
            <a:normAutofit/>
          </a:bodyPr>
          <a:lstStyle/>
          <a:p>
            <a:r>
              <a:rPr lang="en-US" sz="3600" b="1" dirty="0" err="1" smtClean="0">
                <a:solidFill>
                  <a:srgbClr val="FF0000"/>
                </a:solidFill>
              </a:rPr>
              <a:t>Câu</a:t>
            </a:r>
            <a:r>
              <a:rPr lang="en-US" sz="3600" b="1" dirty="0" smtClean="0">
                <a:solidFill>
                  <a:srgbClr val="FF0000"/>
                </a:solidFill>
              </a:rPr>
              <a:t> 3:  </a:t>
            </a:r>
            <a:r>
              <a:rPr lang="en-US" sz="3600" b="1" dirty="0" err="1" smtClean="0">
                <a:solidFill>
                  <a:srgbClr val="FF0000"/>
                </a:solidFill>
              </a:rPr>
              <a:t>Để</a:t>
            </a:r>
            <a:r>
              <a:rPr lang="en-US" sz="3600" b="1" dirty="0" smtClean="0">
                <a:solidFill>
                  <a:srgbClr val="FF0000"/>
                </a:solidFill>
              </a:rPr>
              <a:t> </a:t>
            </a:r>
            <a:r>
              <a:rPr lang="en-US" sz="3600" b="1" dirty="0" err="1" smtClean="0">
                <a:solidFill>
                  <a:srgbClr val="FF0000"/>
                </a:solidFill>
              </a:rPr>
              <a:t>phát</a:t>
            </a:r>
            <a:r>
              <a:rPr lang="en-US" sz="3600" b="1" dirty="0" smtClean="0">
                <a:solidFill>
                  <a:srgbClr val="FF0000"/>
                </a:solidFill>
              </a:rPr>
              <a:t> </a:t>
            </a:r>
            <a:r>
              <a:rPr lang="en-US" sz="3600" b="1" dirty="0" err="1" smtClean="0">
                <a:solidFill>
                  <a:srgbClr val="FF0000"/>
                </a:solidFill>
              </a:rPr>
              <a:t>huy</a:t>
            </a:r>
            <a:r>
              <a:rPr lang="en-US" sz="3600" b="1" dirty="0" smtClean="0">
                <a:solidFill>
                  <a:srgbClr val="FF0000"/>
                </a:solidFill>
              </a:rPr>
              <a:t> </a:t>
            </a:r>
            <a:r>
              <a:rPr lang="en-US" sz="3600" b="1" dirty="0" err="1" smtClean="0">
                <a:solidFill>
                  <a:srgbClr val="FF0000"/>
                </a:solidFill>
              </a:rPr>
              <a:t>tối</a:t>
            </a:r>
            <a:r>
              <a:rPr lang="en-US" sz="3600" b="1" dirty="0" smtClean="0">
                <a:solidFill>
                  <a:srgbClr val="FF0000"/>
                </a:solidFill>
              </a:rPr>
              <a:t> </a:t>
            </a:r>
            <a:r>
              <a:rPr lang="en-US" sz="3600" b="1" dirty="0" err="1" smtClean="0">
                <a:solidFill>
                  <a:srgbClr val="FF0000"/>
                </a:solidFill>
              </a:rPr>
              <a:t>đa</a:t>
            </a:r>
            <a:r>
              <a:rPr lang="en-US" sz="3600" b="1" dirty="0" smtClean="0">
                <a:solidFill>
                  <a:srgbClr val="FF0000"/>
                </a:solidFill>
              </a:rPr>
              <a:t> </a:t>
            </a:r>
            <a:r>
              <a:rPr lang="en-US" sz="3600" b="1" dirty="0" err="1" smtClean="0">
                <a:solidFill>
                  <a:srgbClr val="FF0000"/>
                </a:solidFill>
              </a:rPr>
              <a:t>nhân</a:t>
            </a:r>
            <a:r>
              <a:rPr lang="en-US" sz="3600" b="1" dirty="0" smtClean="0">
                <a:solidFill>
                  <a:srgbClr val="FF0000"/>
                </a:solidFill>
              </a:rPr>
              <a:t> </a:t>
            </a:r>
            <a:r>
              <a:rPr lang="en-US" sz="3600" b="1" dirty="0" err="1" smtClean="0">
                <a:solidFill>
                  <a:srgbClr val="FF0000"/>
                </a:solidFill>
              </a:rPr>
              <a:t>tố</a:t>
            </a:r>
            <a:r>
              <a:rPr lang="en-US" sz="3600" b="1" dirty="0" smtClean="0">
                <a:solidFill>
                  <a:srgbClr val="FF0000"/>
                </a:solidFill>
              </a:rPr>
              <a:t> con </a:t>
            </a:r>
            <a:r>
              <a:rPr lang="en-US" sz="3600" b="1" dirty="0" err="1" smtClean="0">
                <a:solidFill>
                  <a:srgbClr val="FF0000"/>
                </a:solidFill>
              </a:rPr>
              <a:t>người</a:t>
            </a:r>
            <a:r>
              <a:rPr lang="en-US" sz="3600" b="1" dirty="0" smtClean="0">
                <a:solidFill>
                  <a:srgbClr val="FF0000"/>
                </a:solidFill>
              </a:rPr>
              <a:t>, </a:t>
            </a:r>
            <a:r>
              <a:rPr lang="en-US" sz="3600" b="1" dirty="0" err="1" smtClean="0">
                <a:solidFill>
                  <a:srgbClr val="FF0000"/>
                </a:solidFill>
              </a:rPr>
              <a:t>Đảng</a:t>
            </a:r>
            <a:r>
              <a:rPr lang="en-US" sz="3600" b="1" dirty="0" smtClean="0">
                <a:solidFill>
                  <a:srgbClr val="FF0000"/>
                </a:solidFill>
              </a:rPr>
              <a:t> </a:t>
            </a:r>
            <a:r>
              <a:rPr lang="en-US" sz="3600" b="1" dirty="0" err="1" smtClean="0">
                <a:solidFill>
                  <a:srgbClr val="FF0000"/>
                </a:solidFill>
              </a:rPr>
              <a:t>và</a:t>
            </a:r>
            <a:r>
              <a:rPr lang="en-US" sz="3600" b="1" dirty="0" smtClean="0">
                <a:solidFill>
                  <a:srgbClr val="FF0000"/>
                </a:solidFill>
              </a:rPr>
              <a:t> </a:t>
            </a:r>
            <a:r>
              <a:rPr lang="en-US" sz="3600" b="1" dirty="0" err="1" smtClean="0">
                <a:solidFill>
                  <a:srgbClr val="FF0000"/>
                </a:solidFill>
              </a:rPr>
              <a:t>Nhà</a:t>
            </a:r>
            <a:r>
              <a:rPr lang="en-US" sz="3600" b="1" dirty="0" smtClean="0">
                <a:solidFill>
                  <a:srgbClr val="FF0000"/>
                </a:solidFill>
              </a:rPr>
              <a:t> </a:t>
            </a:r>
            <a:r>
              <a:rPr lang="en-US" sz="3600" b="1" dirty="0" err="1" smtClean="0">
                <a:solidFill>
                  <a:srgbClr val="FF0000"/>
                </a:solidFill>
              </a:rPr>
              <a:t>nước</a:t>
            </a:r>
            <a:r>
              <a:rPr lang="en-US" sz="3600" b="1" dirty="0" smtClean="0">
                <a:solidFill>
                  <a:srgbClr val="FF0000"/>
                </a:solidFill>
              </a:rPr>
              <a:t> ta </a:t>
            </a:r>
            <a:r>
              <a:rPr lang="en-US" sz="3600" b="1" dirty="0" err="1" smtClean="0">
                <a:solidFill>
                  <a:srgbClr val="FF0000"/>
                </a:solidFill>
              </a:rPr>
              <a:t>cần</a:t>
            </a:r>
            <a:r>
              <a:rPr lang="en-US" sz="3600" b="1" dirty="0" smtClean="0">
                <a:solidFill>
                  <a:srgbClr val="FF0000"/>
                </a:solidFill>
              </a:rPr>
              <a:t> </a:t>
            </a:r>
            <a:r>
              <a:rPr lang="en-US" sz="3600" b="1" dirty="0" err="1" smtClean="0">
                <a:solidFill>
                  <a:srgbClr val="FF0000"/>
                </a:solidFill>
              </a:rPr>
              <a:t>làm</a:t>
            </a:r>
            <a:r>
              <a:rPr lang="en-US" sz="3600" b="1" dirty="0" smtClean="0">
                <a:solidFill>
                  <a:srgbClr val="FF0000"/>
                </a:solidFill>
              </a:rPr>
              <a:t> </a:t>
            </a:r>
            <a:r>
              <a:rPr lang="en-US" sz="3600" b="1" dirty="0" err="1" smtClean="0">
                <a:solidFill>
                  <a:srgbClr val="FF0000"/>
                </a:solidFill>
              </a:rPr>
              <a:t>gì</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838200" y="2803087"/>
            <a:ext cx="10515600" cy="2588720"/>
          </a:xfrm>
        </p:spPr>
        <p:txBody>
          <a:bodyPr>
            <a:normAutofit/>
          </a:bodyPr>
          <a:lstStyle/>
          <a:p>
            <a:pPr marL="514350" indent="-514350">
              <a:buAutoNum type="alphaLcPeriod"/>
            </a:pPr>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endParaRPr lang="en-US" dirty="0" smtClean="0"/>
          </a:p>
          <a:p>
            <a:pPr marL="514350" indent="-514350">
              <a:buAutoNum type="alphaLcPeriod"/>
            </a:pPr>
            <a:r>
              <a:rPr lang="en-US" dirty="0" err="1" smtClean="0"/>
              <a:t>Chăm</a:t>
            </a:r>
            <a:r>
              <a:rPr lang="en-US" dirty="0" smtClean="0"/>
              <a:t> lo </a:t>
            </a:r>
            <a:r>
              <a:rPr lang="en-US" dirty="0" err="1" smtClean="0"/>
              <a:t>lợi</a:t>
            </a:r>
            <a:r>
              <a:rPr lang="en-US" dirty="0" smtClean="0"/>
              <a:t> </a:t>
            </a:r>
            <a:r>
              <a:rPr lang="en-US" dirty="0" err="1" smtClean="0"/>
              <a:t>ích</a:t>
            </a:r>
            <a:r>
              <a:rPr lang="en-US" dirty="0" smtClean="0"/>
              <a:t> </a:t>
            </a:r>
            <a:r>
              <a:rPr lang="en-US" dirty="0" err="1" smtClean="0"/>
              <a:t>chính</a:t>
            </a:r>
            <a:r>
              <a:rPr lang="en-US" dirty="0" smtClean="0"/>
              <a:t> </a:t>
            </a:r>
            <a:r>
              <a:rPr lang="en-US" dirty="0" err="1" smtClean="0"/>
              <a:t>đáng</a:t>
            </a:r>
            <a:r>
              <a:rPr lang="en-US" dirty="0" smtClean="0"/>
              <a:t> </a:t>
            </a:r>
            <a:r>
              <a:rPr lang="en-US" dirty="0" err="1" smtClean="0"/>
              <a:t>của</a:t>
            </a:r>
            <a:r>
              <a:rPr lang="en-US" dirty="0" smtClean="0"/>
              <a:t> </a:t>
            </a:r>
            <a:r>
              <a:rPr lang="en-US" dirty="0" err="1" smtClean="0"/>
              <a:t>người</a:t>
            </a:r>
            <a:r>
              <a:rPr lang="en-US" dirty="0" smtClean="0"/>
              <a:t> </a:t>
            </a:r>
            <a:r>
              <a:rPr lang="en-US" dirty="0" err="1" smtClean="0"/>
              <a:t>dân</a:t>
            </a:r>
            <a:endParaRPr lang="en-US" dirty="0" smtClean="0"/>
          </a:p>
          <a:p>
            <a:pPr marL="514350" indent="-514350">
              <a:buAutoNum type="alphaLcPeriod"/>
            </a:pPr>
            <a:r>
              <a:rPr lang="en-US" dirty="0" err="1" smtClean="0"/>
              <a:t>Nâng</a:t>
            </a:r>
            <a:r>
              <a:rPr lang="en-US" dirty="0" smtClean="0"/>
              <a:t> </a:t>
            </a:r>
            <a:r>
              <a:rPr lang="en-US" dirty="0" err="1" smtClean="0"/>
              <a:t>cao</a:t>
            </a:r>
            <a:r>
              <a:rPr lang="en-US" dirty="0" smtClean="0"/>
              <a:t> </a:t>
            </a:r>
            <a:r>
              <a:rPr lang="en-US" dirty="0" err="1" smtClean="0"/>
              <a:t>đời</a:t>
            </a:r>
            <a:r>
              <a:rPr lang="en-US" dirty="0" smtClean="0"/>
              <a:t> </a:t>
            </a:r>
            <a:r>
              <a:rPr lang="en-US" dirty="0" err="1" smtClean="0"/>
              <a:t>sống</a:t>
            </a:r>
            <a:r>
              <a:rPr lang="en-US" dirty="0" smtClean="0"/>
              <a:t> </a:t>
            </a:r>
            <a:r>
              <a:rPr lang="en-US" dirty="0" err="1" smtClean="0"/>
              <a:t>vật</a:t>
            </a:r>
            <a:r>
              <a:rPr lang="en-US" dirty="0" smtClean="0"/>
              <a:t> </a:t>
            </a:r>
            <a:r>
              <a:rPr lang="en-US" dirty="0" err="1" smtClean="0"/>
              <a:t>chất</a:t>
            </a:r>
            <a:r>
              <a:rPr lang="en-US" dirty="0" smtClean="0"/>
              <a:t> </a:t>
            </a:r>
            <a:r>
              <a:rPr lang="en-US" dirty="0" err="1" smtClean="0"/>
              <a:t>và</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của</a:t>
            </a:r>
            <a:r>
              <a:rPr lang="en-US" dirty="0" smtClean="0"/>
              <a:t> </a:t>
            </a:r>
            <a:r>
              <a:rPr lang="en-US" dirty="0" err="1" smtClean="0"/>
              <a:t>mọi</a:t>
            </a:r>
            <a:r>
              <a:rPr lang="en-US" dirty="0" smtClean="0"/>
              <a:t> </a:t>
            </a:r>
            <a:r>
              <a:rPr lang="en-US" dirty="0" err="1" smtClean="0"/>
              <a:t>người</a:t>
            </a:r>
            <a:endParaRPr lang="en-US" dirty="0" smtClean="0"/>
          </a:p>
          <a:p>
            <a:pPr marL="514350" indent="-514350">
              <a:buAutoNum type="alphaLcPeriod"/>
            </a:pPr>
            <a:r>
              <a:rPr lang="en-US" dirty="0" err="1" smtClean="0"/>
              <a:t>Tất</a:t>
            </a:r>
            <a:r>
              <a:rPr lang="en-US" dirty="0" smtClean="0"/>
              <a:t> </a:t>
            </a:r>
            <a:r>
              <a:rPr lang="en-US" dirty="0" err="1" smtClean="0"/>
              <a:t>cả</a:t>
            </a:r>
            <a:r>
              <a:rPr lang="en-US" dirty="0" smtClean="0"/>
              <a:t> </a:t>
            </a:r>
            <a:r>
              <a:rPr lang="en-US" dirty="0" err="1" smtClean="0"/>
              <a:t>đều</a:t>
            </a:r>
            <a:r>
              <a:rPr lang="en-US" dirty="0" smtClean="0"/>
              <a:t> </a:t>
            </a:r>
            <a:r>
              <a:rPr lang="en-US" dirty="0" err="1" smtClean="0"/>
              <a:t>đúng</a:t>
            </a:r>
            <a:endParaRPr lang="en-US" dirty="0"/>
          </a:p>
        </p:txBody>
      </p:sp>
      <p:sp>
        <p:nvSpPr>
          <p:cNvPr id="4" name="Right Arrow 3"/>
          <p:cNvSpPr/>
          <p:nvPr/>
        </p:nvSpPr>
        <p:spPr>
          <a:xfrm>
            <a:off x="204951" y="4414345"/>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2374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876" y="538546"/>
            <a:ext cx="11616558" cy="1325563"/>
          </a:xfrm>
        </p:spPr>
        <p:txBody>
          <a:bodyPr>
            <a:normAutofit/>
          </a:bodyPr>
          <a:lstStyle/>
          <a:p>
            <a:r>
              <a:rPr lang="en-US" sz="3600" b="1" dirty="0" err="1" smtClean="0">
                <a:solidFill>
                  <a:srgbClr val="FF0000"/>
                </a:solidFill>
              </a:rPr>
              <a:t>Câu</a:t>
            </a:r>
            <a:r>
              <a:rPr lang="en-US" sz="3600" b="1" dirty="0" smtClean="0">
                <a:solidFill>
                  <a:srgbClr val="FF0000"/>
                </a:solidFill>
              </a:rPr>
              <a:t> 4: </a:t>
            </a:r>
            <a:r>
              <a:rPr lang="en-US" sz="3600" b="1" dirty="0" err="1" smtClean="0">
                <a:solidFill>
                  <a:srgbClr val="FF0000"/>
                </a:solidFill>
              </a:rPr>
              <a:t>Hiện</a:t>
            </a:r>
            <a:r>
              <a:rPr lang="en-US" sz="3600" b="1" dirty="0" smtClean="0">
                <a:solidFill>
                  <a:srgbClr val="FF0000"/>
                </a:solidFill>
              </a:rPr>
              <a:t> nay, </a:t>
            </a:r>
            <a:r>
              <a:rPr lang="en-US" sz="3600" b="1" dirty="0" err="1" smtClean="0">
                <a:solidFill>
                  <a:srgbClr val="FF0000"/>
                </a:solidFill>
              </a:rPr>
              <a:t>nước</a:t>
            </a:r>
            <a:r>
              <a:rPr lang="en-US" sz="3600" b="1" dirty="0" smtClean="0">
                <a:solidFill>
                  <a:srgbClr val="FF0000"/>
                </a:solidFill>
              </a:rPr>
              <a:t> ta </a:t>
            </a:r>
            <a:r>
              <a:rPr lang="en-US" sz="3600" b="1" dirty="0" err="1" smtClean="0">
                <a:solidFill>
                  <a:srgbClr val="FF0000"/>
                </a:solidFill>
              </a:rPr>
              <a:t>có</a:t>
            </a:r>
            <a:r>
              <a:rPr lang="en-US" sz="3600" b="1" dirty="0" smtClean="0">
                <a:solidFill>
                  <a:srgbClr val="FF0000"/>
                </a:solidFill>
              </a:rPr>
              <a:t> </a:t>
            </a:r>
            <a:r>
              <a:rPr lang="en-US" sz="3600" b="1" dirty="0" err="1" smtClean="0">
                <a:solidFill>
                  <a:srgbClr val="FF0000"/>
                </a:solidFill>
              </a:rPr>
              <a:t>bao</a:t>
            </a:r>
            <a:r>
              <a:rPr lang="en-US" sz="3600" b="1" dirty="0" smtClean="0">
                <a:solidFill>
                  <a:srgbClr val="FF0000"/>
                </a:solidFill>
              </a:rPr>
              <a:t> </a:t>
            </a:r>
            <a:r>
              <a:rPr lang="en-US" sz="3600" b="1" dirty="0" err="1" smtClean="0">
                <a:solidFill>
                  <a:srgbClr val="FF0000"/>
                </a:solidFill>
              </a:rPr>
              <a:t>nhiêu</a:t>
            </a:r>
            <a:r>
              <a:rPr lang="en-US" sz="3600" b="1" dirty="0" smtClean="0">
                <a:solidFill>
                  <a:srgbClr val="FF0000"/>
                </a:solidFill>
              </a:rPr>
              <a:t> </a:t>
            </a:r>
            <a:r>
              <a:rPr lang="en-US" sz="3600" b="1" dirty="0" err="1" smtClean="0">
                <a:solidFill>
                  <a:srgbClr val="FF0000"/>
                </a:solidFill>
              </a:rPr>
              <a:t>thành</a:t>
            </a:r>
            <a:r>
              <a:rPr lang="en-US" sz="3600" b="1" dirty="0" smtClean="0">
                <a:solidFill>
                  <a:srgbClr val="FF0000"/>
                </a:solidFill>
              </a:rPr>
              <a:t> </a:t>
            </a:r>
            <a:r>
              <a:rPr lang="en-US" sz="3600" b="1" dirty="0" err="1" smtClean="0">
                <a:solidFill>
                  <a:srgbClr val="FF0000"/>
                </a:solidFill>
              </a:rPr>
              <a:t>phần</a:t>
            </a:r>
            <a:r>
              <a:rPr lang="en-US" sz="3600" b="1" dirty="0" smtClean="0">
                <a:solidFill>
                  <a:srgbClr val="FF0000"/>
                </a:solidFill>
              </a:rPr>
              <a:t> </a:t>
            </a:r>
            <a:r>
              <a:rPr lang="en-US" sz="3600" b="1" dirty="0" err="1" smtClean="0">
                <a:solidFill>
                  <a:srgbClr val="FF0000"/>
                </a:solidFill>
              </a:rPr>
              <a:t>kinh</a:t>
            </a:r>
            <a:r>
              <a:rPr lang="en-US" sz="3600" b="1" dirty="0" smtClean="0">
                <a:solidFill>
                  <a:srgbClr val="FF0000"/>
                </a:solidFill>
              </a:rPr>
              <a:t> </a:t>
            </a:r>
            <a:r>
              <a:rPr lang="en-US" sz="3600" b="1" dirty="0" err="1" smtClean="0">
                <a:solidFill>
                  <a:srgbClr val="FF0000"/>
                </a:solidFill>
              </a:rPr>
              <a:t>tế</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1878725" y="2585545"/>
            <a:ext cx="1353207" cy="3339170"/>
          </a:xfrm>
        </p:spPr>
        <p:txBody>
          <a:bodyPr/>
          <a:lstStyle/>
          <a:p>
            <a:pPr marL="514350" indent="-514350">
              <a:buAutoNum type="alphaLcPeriod"/>
            </a:pPr>
            <a:r>
              <a:rPr lang="en-US" dirty="0" smtClean="0"/>
              <a:t>3</a:t>
            </a:r>
          </a:p>
          <a:p>
            <a:pPr marL="514350" indent="-514350">
              <a:buAutoNum type="alphaLcPeriod"/>
            </a:pPr>
            <a:r>
              <a:rPr lang="en-US" dirty="0" smtClean="0"/>
              <a:t>4</a:t>
            </a:r>
          </a:p>
          <a:p>
            <a:pPr marL="514350" indent="-514350">
              <a:buAutoNum type="alphaLcPeriod"/>
            </a:pPr>
            <a:r>
              <a:rPr lang="en-US" dirty="0" smtClean="0"/>
              <a:t>5</a:t>
            </a:r>
          </a:p>
          <a:p>
            <a:pPr marL="514350" indent="-514350">
              <a:buAutoNum type="alphaLcPeriod"/>
            </a:pPr>
            <a:r>
              <a:rPr lang="en-US" dirty="0"/>
              <a:t>6</a:t>
            </a:r>
          </a:p>
        </p:txBody>
      </p:sp>
      <p:sp>
        <p:nvSpPr>
          <p:cNvPr id="4" name="Right Arrow 3"/>
          <p:cNvSpPr/>
          <p:nvPr/>
        </p:nvSpPr>
        <p:spPr>
          <a:xfrm>
            <a:off x="677917" y="3153104"/>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7538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06" y="601608"/>
            <a:ext cx="11382704" cy="1325563"/>
          </a:xfrm>
        </p:spPr>
        <p:txBody>
          <a:bodyPr>
            <a:normAutofit/>
          </a:bodyPr>
          <a:lstStyle/>
          <a:p>
            <a:r>
              <a:rPr lang="en-US" sz="3600" b="1" dirty="0" err="1" smtClean="0">
                <a:solidFill>
                  <a:srgbClr val="FF0000"/>
                </a:solidFill>
              </a:rPr>
              <a:t>Câu</a:t>
            </a:r>
            <a:r>
              <a:rPr lang="en-US" sz="3600" b="1" dirty="0" smtClean="0">
                <a:solidFill>
                  <a:srgbClr val="FF0000"/>
                </a:solidFill>
              </a:rPr>
              <a:t> 5: </a:t>
            </a:r>
            <a:r>
              <a:rPr lang="en-US" sz="3600" b="1" dirty="0" err="1" smtClean="0">
                <a:solidFill>
                  <a:srgbClr val="FF0000"/>
                </a:solidFill>
              </a:rPr>
              <a:t>Để</a:t>
            </a:r>
            <a:r>
              <a:rPr lang="en-US" sz="3600" b="1" dirty="0" smtClean="0">
                <a:solidFill>
                  <a:srgbClr val="FF0000"/>
                </a:solidFill>
              </a:rPr>
              <a:t> </a:t>
            </a:r>
            <a:r>
              <a:rPr lang="en-US" sz="3600" b="1" dirty="0" err="1" smtClean="0">
                <a:solidFill>
                  <a:srgbClr val="FF0000"/>
                </a:solidFill>
              </a:rPr>
              <a:t>xây</a:t>
            </a:r>
            <a:r>
              <a:rPr lang="en-US" sz="3600" b="1" dirty="0" smtClean="0">
                <a:solidFill>
                  <a:srgbClr val="FF0000"/>
                </a:solidFill>
              </a:rPr>
              <a:t> </a:t>
            </a:r>
            <a:r>
              <a:rPr lang="en-US" sz="3600" b="1" dirty="0" err="1" smtClean="0">
                <a:solidFill>
                  <a:srgbClr val="FF0000"/>
                </a:solidFill>
              </a:rPr>
              <a:t>dựng</a:t>
            </a:r>
            <a:r>
              <a:rPr lang="en-US" sz="3600" b="1" dirty="0" smtClean="0">
                <a:solidFill>
                  <a:srgbClr val="FF0000"/>
                </a:solidFill>
              </a:rPr>
              <a:t> </a:t>
            </a:r>
            <a:r>
              <a:rPr lang="en-US" sz="3600" b="1" dirty="0" err="1" smtClean="0">
                <a:solidFill>
                  <a:srgbClr val="FF0000"/>
                </a:solidFill>
              </a:rPr>
              <a:t>nền</a:t>
            </a:r>
            <a:r>
              <a:rPr lang="en-US" sz="3600" b="1" dirty="0" smtClean="0">
                <a:solidFill>
                  <a:srgbClr val="FF0000"/>
                </a:solidFill>
              </a:rPr>
              <a:t> </a:t>
            </a:r>
            <a:r>
              <a:rPr lang="en-US" sz="3600" b="1" dirty="0" err="1" smtClean="0">
                <a:solidFill>
                  <a:srgbClr val="FF0000"/>
                </a:solidFill>
              </a:rPr>
              <a:t>kinh</a:t>
            </a:r>
            <a:r>
              <a:rPr lang="en-US" sz="3600" b="1" dirty="0" smtClean="0">
                <a:solidFill>
                  <a:srgbClr val="FF0000"/>
                </a:solidFill>
              </a:rPr>
              <a:t> </a:t>
            </a:r>
            <a:r>
              <a:rPr lang="en-US" sz="3600" b="1" dirty="0" err="1" smtClean="0">
                <a:solidFill>
                  <a:srgbClr val="FF0000"/>
                </a:solidFill>
              </a:rPr>
              <a:t>tế</a:t>
            </a:r>
            <a:r>
              <a:rPr lang="en-US" sz="3600" b="1" dirty="0" smtClean="0">
                <a:solidFill>
                  <a:srgbClr val="FF0000"/>
                </a:solidFill>
              </a:rPr>
              <a:t> </a:t>
            </a:r>
            <a:r>
              <a:rPr lang="en-US" sz="3600" b="1" dirty="0" err="1" smtClean="0">
                <a:solidFill>
                  <a:srgbClr val="FF0000"/>
                </a:solidFill>
              </a:rPr>
              <a:t>độc</a:t>
            </a:r>
            <a:r>
              <a:rPr lang="en-US" sz="3600" b="1" dirty="0" smtClean="0">
                <a:solidFill>
                  <a:srgbClr val="FF0000"/>
                </a:solidFill>
              </a:rPr>
              <a:t> </a:t>
            </a:r>
            <a:r>
              <a:rPr lang="en-US" sz="3600" b="1" dirty="0" err="1" smtClean="0">
                <a:solidFill>
                  <a:srgbClr val="FF0000"/>
                </a:solidFill>
              </a:rPr>
              <a:t>lập</a:t>
            </a:r>
            <a:r>
              <a:rPr lang="en-US" sz="3600" b="1" dirty="0" smtClean="0">
                <a:solidFill>
                  <a:srgbClr val="FF0000"/>
                </a:solidFill>
              </a:rPr>
              <a:t>, </a:t>
            </a:r>
            <a:r>
              <a:rPr lang="en-US" sz="3600" b="1" dirty="0" err="1" smtClean="0">
                <a:solidFill>
                  <a:srgbClr val="FF0000"/>
                </a:solidFill>
              </a:rPr>
              <a:t>tự</a:t>
            </a:r>
            <a:r>
              <a:rPr lang="en-US" sz="3600" b="1" dirty="0" smtClean="0">
                <a:solidFill>
                  <a:srgbClr val="FF0000"/>
                </a:solidFill>
              </a:rPr>
              <a:t> </a:t>
            </a:r>
            <a:r>
              <a:rPr lang="en-US" sz="3600" b="1" dirty="0" err="1" smtClean="0">
                <a:solidFill>
                  <a:srgbClr val="FF0000"/>
                </a:solidFill>
              </a:rPr>
              <a:t>chủ</a:t>
            </a:r>
            <a:r>
              <a:rPr lang="en-US" sz="3600" b="1" dirty="0" smtClean="0">
                <a:solidFill>
                  <a:srgbClr val="FF0000"/>
                </a:solidFill>
              </a:rPr>
              <a:t>, </a:t>
            </a:r>
            <a:r>
              <a:rPr lang="en-US" sz="3600" b="1" dirty="0" err="1" smtClean="0">
                <a:solidFill>
                  <a:srgbClr val="FF0000"/>
                </a:solidFill>
              </a:rPr>
              <a:t>Đảng</a:t>
            </a:r>
            <a:r>
              <a:rPr lang="en-US" sz="3600" b="1" dirty="0" smtClean="0">
                <a:solidFill>
                  <a:srgbClr val="FF0000"/>
                </a:solidFill>
              </a:rPr>
              <a:t> </a:t>
            </a:r>
            <a:r>
              <a:rPr lang="en-US" sz="3600" b="1" dirty="0" err="1" smtClean="0">
                <a:solidFill>
                  <a:srgbClr val="FF0000"/>
                </a:solidFill>
              </a:rPr>
              <a:t>và</a:t>
            </a:r>
            <a:r>
              <a:rPr lang="en-US" sz="3600" b="1" dirty="0" smtClean="0">
                <a:solidFill>
                  <a:srgbClr val="FF0000"/>
                </a:solidFill>
              </a:rPr>
              <a:t> </a:t>
            </a:r>
            <a:r>
              <a:rPr lang="en-US" sz="3600" b="1" dirty="0" err="1" smtClean="0">
                <a:solidFill>
                  <a:srgbClr val="FF0000"/>
                </a:solidFill>
              </a:rPr>
              <a:t>Nhà</a:t>
            </a:r>
            <a:r>
              <a:rPr lang="en-US" sz="3600" b="1" dirty="0" smtClean="0">
                <a:solidFill>
                  <a:srgbClr val="FF0000"/>
                </a:solidFill>
              </a:rPr>
              <a:t> </a:t>
            </a:r>
            <a:r>
              <a:rPr lang="en-US" sz="3600" b="1" dirty="0" err="1" smtClean="0">
                <a:solidFill>
                  <a:srgbClr val="FF0000"/>
                </a:solidFill>
              </a:rPr>
              <a:t>nước</a:t>
            </a:r>
            <a:r>
              <a:rPr lang="en-US" sz="3600" b="1" dirty="0" smtClean="0">
                <a:solidFill>
                  <a:srgbClr val="FF0000"/>
                </a:solidFill>
              </a:rPr>
              <a:t> </a:t>
            </a:r>
            <a:r>
              <a:rPr lang="en-US" sz="3600" b="1" dirty="0" err="1" smtClean="0">
                <a:solidFill>
                  <a:srgbClr val="FF0000"/>
                </a:solidFill>
              </a:rPr>
              <a:t>cần</a:t>
            </a:r>
            <a:r>
              <a:rPr lang="en-US" sz="3600" b="1" dirty="0" smtClean="0">
                <a:solidFill>
                  <a:srgbClr val="FF0000"/>
                </a:solidFill>
              </a:rPr>
              <a:t>:</a:t>
            </a:r>
            <a:endParaRPr lang="en-US" sz="3600" b="1" dirty="0">
              <a:solidFill>
                <a:srgbClr val="FF0000"/>
              </a:solidFill>
            </a:endParaRPr>
          </a:p>
        </p:txBody>
      </p:sp>
      <p:sp>
        <p:nvSpPr>
          <p:cNvPr id="3" name="Content Placeholder 2"/>
          <p:cNvSpPr>
            <a:spLocks noGrp="1"/>
          </p:cNvSpPr>
          <p:nvPr>
            <p:ph idx="1"/>
          </p:nvPr>
        </p:nvSpPr>
        <p:spPr>
          <a:xfrm>
            <a:off x="838200" y="2963918"/>
            <a:ext cx="10515600" cy="2238704"/>
          </a:xfrm>
        </p:spPr>
        <p:txBody>
          <a:bodyPr/>
          <a:lstStyle/>
          <a:p>
            <a:pPr marL="514350" indent="-514350">
              <a:buAutoNum type="alphaLcPeriod"/>
            </a:pPr>
            <a:r>
              <a:rPr lang="en-US" dirty="0" err="1" smtClean="0"/>
              <a:t>Phát</a:t>
            </a:r>
            <a:r>
              <a:rPr lang="en-US" dirty="0" smtClean="0"/>
              <a:t> </a:t>
            </a:r>
            <a:r>
              <a:rPr lang="en-US" dirty="0" err="1" smtClean="0"/>
              <a:t>huy</a:t>
            </a:r>
            <a:r>
              <a:rPr lang="en-US" dirty="0" smtClean="0"/>
              <a:t> </a:t>
            </a:r>
            <a:r>
              <a:rPr lang="en-US" dirty="0" err="1" smtClean="0"/>
              <a:t>nội</a:t>
            </a:r>
            <a:r>
              <a:rPr lang="en-US" dirty="0" smtClean="0"/>
              <a:t> </a:t>
            </a:r>
            <a:r>
              <a:rPr lang="en-US" dirty="0" err="1" smtClean="0"/>
              <a:t>lực</a:t>
            </a:r>
            <a:r>
              <a:rPr lang="en-US" dirty="0" smtClean="0"/>
              <a:t> </a:t>
            </a:r>
            <a:r>
              <a:rPr lang="en-US" dirty="0" err="1" smtClean="0"/>
              <a:t>và</a:t>
            </a:r>
            <a:r>
              <a:rPr lang="en-US" dirty="0" smtClean="0"/>
              <a:t> </a:t>
            </a:r>
            <a:r>
              <a:rPr lang="en-US" dirty="0" err="1" smtClean="0"/>
              <a:t>sức</a:t>
            </a:r>
            <a:r>
              <a:rPr lang="en-US" dirty="0" smtClean="0"/>
              <a:t> </a:t>
            </a:r>
            <a:r>
              <a:rPr lang="en-US" dirty="0" err="1" smtClean="0"/>
              <a:t>mạnh</a:t>
            </a:r>
            <a:r>
              <a:rPr lang="en-US" dirty="0" smtClean="0"/>
              <a:t> </a:t>
            </a:r>
            <a:r>
              <a:rPr lang="en-US" dirty="0" err="1" smtClean="0"/>
              <a:t>của</a:t>
            </a:r>
            <a:r>
              <a:rPr lang="en-US" dirty="0" smtClean="0"/>
              <a:t> </a:t>
            </a:r>
            <a:r>
              <a:rPr lang="en-US" dirty="0" err="1" smtClean="0"/>
              <a:t>dân</a:t>
            </a:r>
            <a:r>
              <a:rPr lang="en-US" dirty="0" smtClean="0"/>
              <a:t> </a:t>
            </a:r>
            <a:r>
              <a:rPr lang="en-US" dirty="0" err="1" smtClean="0"/>
              <a:t>tộc</a:t>
            </a:r>
            <a:endParaRPr lang="en-US" dirty="0" smtClean="0"/>
          </a:p>
          <a:p>
            <a:pPr marL="514350" indent="-514350">
              <a:buAutoNum type="alphaLcPeriod"/>
            </a:pPr>
            <a:r>
              <a:rPr lang="en-US" dirty="0" err="1" smtClean="0"/>
              <a:t>Tăng</a:t>
            </a:r>
            <a:r>
              <a:rPr lang="en-US" dirty="0" smtClean="0"/>
              <a:t> </a:t>
            </a:r>
            <a:r>
              <a:rPr lang="en-US" dirty="0" err="1" smtClean="0"/>
              <a:t>năng</a:t>
            </a:r>
            <a:r>
              <a:rPr lang="en-US" dirty="0" smtClean="0"/>
              <a:t> </a:t>
            </a:r>
            <a:r>
              <a:rPr lang="en-US" dirty="0" err="1" smtClean="0"/>
              <a:t>suất</a:t>
            </a:r>
            <a:r>
              <a:rPr lang="en-US" dirty="0" smtClean="0"/>
              <a:t> </a:t>
            </a:r>
            <a:r>
              <a:rPr lang="en-US" dirty="0" err="1" smtClean="0"/>
              <a:t>lao</a:t>
            </a:r>
            <a:r>
              <a:rPr lang="en-US" dirty="0" smtClean="0"/>
              <a:t> </a:t>
            </a:r>
            <a:r>
              <a:rPr lang="en-US" dirty="0" err="1" smtClean="0"/>
              <a:t>động</a:t>
            </a:r>
            <a:r>
              <a:rPr lang="en-US" dirty="0" smtClean="0"/>
              <a:t> ở </a:t>
            </a:r>
            <a:r>
              <a:rPr lang="en-US" dirty="0" err="1" smtClean="0"/>
              <a:t>một</a:t>
            </a:r>
            <a:r>
              <a:rPr lang="en-US" dirty="0" smtClean="0"/>
              <a:t> </a:t>
            </a:r>
            <a:r>
              <a:rPr lang="en-US" dirty="0" err="1" smtClean="0"/>
              <a:t>số</a:t>
            </a:r>
            <a:r>
              <a:rPr lang="en-US" dirty="0" smtClean="0"/>
              <a:t> </a:t>
            </a:r>
            <a:r>
              <a:rPr lang="en-US" dirty="0" err="1" smtClean="0"/>
              <a:t>ngành</a:t>
            </a:r>
            <a:endParaRPr lang="en-US" dirty="0" smtClean="0"/>
          </a:p>
          <a:p>
            <a:pPr marL="514350" indent="-514350">
              <a:buAutoNum type="alphaLcPeriod"/>
            </a:pPr>
            <a:r>
              <a:rPr lang="en-US" dirty="0" err="1" smtClean="0"/>
              <a:t>Bảo</a:t>
            </a:r>
            <a:r>
              <a:rPr lang="en-US" dirty="0" smtClean="0"/>
              <a:t> </a:t>
            </a:r>
            <a:r>
              <a:rPr lang="en-US" dirty="0" err="1" smtClean="0"/>
              <a:t>vệ</a:t>
            </a:r>
            <a:r>
              <a:rPr lang="en-US" dirty="0" smtClean="0"/>
              <a:t> </a:t>
            </a:r>
            <a:r>
              <a:rPr lang="en-US" dirty="0" err="1" smtClean="0"/>
              <a:t>tài</a:t>
            </a:r>
            <a:r>
              <a:rPr lang="en-US" dirty="0" smtClean="0"/>
              <a:t> </a:t>
            </a:r>
            <a:r>
              <a:rPr lang="en-US" dirty="0" err="1" smtClean="0"/>
              <a:t>nguyên</a:t>
            </a:r>
            <a:r>
              <a:rPr lang="en-US" dirty="0" smtClean="0"/>
              <a:t>, </a:t>
            </a:r>
            <a:r>
              <a:rPr lang="en-US" dirty="0" err="1" smtClean="0"/>
              <a:t>môi</a:t>
            </a:r>
            <a:r>
              <a:rPr lang="en-US" dirty="0" smtClean="0"/>
              <a:t> </a:t>
            </a:r>
            <a:r>
              <a:rPr lang="en-US" dirty="0" err="1" smtClean="0"/>
              <a:t>trường</a:t>
            </a:r>
            <a:endParaRPr lang="en-US" dirty="0" smtClean="0"/>
          </a:p>
          <a:p>
            <a:pPr marL="514350" indent="-514350">
              <a:buAutoNum type="alphaLcPeriod"/>
            </a:pPr>
            <a:r>
              <a:rPr lang="en-US" dirty="0" err="1" smtClean="0"/>
              <a:t>Xây</a:t>
            </a:r>
            <a:r>
              <a:rPr lang="en-US" dirty="0" smtClean="0"/>
              <a:t> </a:t>
            </a:r>
            <a:r>
              <a:rPr lang="en-US" dirty="0" err="1" smtClean="0"/>
              <a:t>dựng</a:t>
            </a:r>
            <a:r>
              <a:rPr lang="en-US" dirty="0" smtClean="0"/>
              <a:t> </a:t>
            </a:r>
            <a:r>
              <a:rPr lang="en-US" dirty="0" err="1" smtClean="0"/>
              <a:t>nền</a:t>
            </a:r>
            <a:r>
              <a:rPr lang="en-US" dirty="0" smtClean="0"/>
              <a:t> </a:t>
            </a:r>
            <a:r>
              <a:rPr lang="en-US" dirty="0" err="1" smtClean="0"/>
              <a:t>văn</a:t>
            </a:r>
            <a:r>
              <a:rPr lang="en-US" dirty="0" smtClean="0"/>
              <a:t> </a:t>
            </a:r>
            <a:r>
              <a:rPr lang="en-US" dirty="0" err="1" smtClean="0"/>
              <a:t>hóa</a:t>
            </a:r>
            <a:r>
              <a:rPr lang="en-US" dirty="0" smtClean="0"/>
              <a:t> </a:t>
            </a:r>
            <a:r>
              <a:rPr lang="en-US" dirty="0" err="1" smtClean="0"/>
              <a:t>phong</a:t>
            </a:r>
            <a:r>
              <a:rPr lang="en-US" dirty="0" smtClean="0"/>
              <a:t> </a:t>
            </a:r>
            <a:r>
              <a:rPr lang="en-US" dirty="0" err="1" smtClean="0"/>
              <a:t>phú</a:t>
            </a:r>
            <a:r>
              <a:rPr lang="en-US" dirty="0" smtClean="0"/>
              <a:t>, </a:t>
            </a:r>
            <a:r>
              <a:rPr lang="en-US" dirty="0" err="1" smtClean="0"/>
              <a:t>đa</a:t>
            </a:r>
            <a:r>
              <a:rPr lang="en-US" dirty="0" smtClean="0"/>
              <a:t> </a:t>
            </a:r>
            <a:r>
              <a:rPr lang="en-US" dirty="0" err="1" smtClean="0"/>
              <a:t>dạng</a:t>
            </a:r>
            <a:endParaRPr lang="en-US" dirty="0"/>
          </a:p>
        </p:txBody>
      </p:sp>
      <p:sp>
        <p:nvSpPr>
          <p:cNvPr id="4" name="Right Arrow 3"/>
          <p:cNvSpPr/>
          <p:nvPr/>
        </p:nvSpPr>
        <p:spPr>
          <a:xfrm>
            <a:off x="332389" y="3090042"/>
            <a:ext cx="1011621" cy="3468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639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564776" y="2135588"/>
            <a:ext cx="10789024" cy="2498402"/>
          </a:xfrm>
          <a:solidFill>
            <a:schemeClr val="bg1"/>
          </a:solidFill>
        </p:spPr>
        <p:txBody>
          <a:bodyPr/>
          <a:lstStyle/>
          <a:p>
            <a:pPr marL="0" indent="0" algn="just">
              <a:buNone/>
            </a:pPr>
            <a:r>
              <a:rPr lang="nl-NL" b="1" i="1" dirty="0">
                <a:solidFill>
                  <a:srgbClr val="0070C0"/>
                </a:solidFill>
              </a:rPr>
              <a:t>b</a:t>
            </a:r>
            <a:r>
              <a:rPr lang="nl-NL" b="1" i="1" dirty="0" smtClean="0">
                <a:solidFill>
                  <a:srgbClr val="0070C0"/>
                </a:solidFill>
              </a:rPr>
              <a:t>. Những định hướng lớn phát triển kinh tế, xã hội</a:t>
            </a:r>
            <a:endParaRPr lang="nl-NL" b="1" i="1" dirty="0">
              <a:solidFill>
                <a:srgbClr val="0070C0"/>
              </a:solidFill>
            </a:endParaRPr>
          </a:p>
          <a:p>
            <a:pPr marL="0" indent="685800">
              <a:buNone/>
            </a:pPr>
            <a:endParaRPr lang="nl-NL" sz="1600" dirty="0" smtClean="0"/>
          </a:p>
          <a:p>
            <a:pPr marL="0" indent="0">
              <a:buNone/>
            </a:pPr>
            <a:r>
              <a:rPr lang="en-US" i="1" dirty="0" smtClean="0"/>
              <a:t>	</a:t>
            </a:r>
            <a:r>
              <a:rPr lang="vi-VN" b="1" i="1" dirty="0" smtClean="0">
                <a:solidFill>
                  <a:srgbClr val="FF0000"/>
                </a:solidFill>
              </a:rPr>
              <a:t>Một </a:t>
            </a:r>
            <a:r>
              <a:rPr lang="vi-VN" b="1" i="1" dirty="0">
                <a:solidFill>
                  <a:srgbClr val="FF0000"/>
                </a:solidFill>
              </a:rPr>
              <a:t>là,</a:t>
            </a:r>
            <a:r>
              <a:rPr lang="vi-VN" b="1" dirty="0">
                <a:solidFill>
                  <a:srgbClr val="FF0000"/>
                </a:solidFill>
              </a:rPr>
              <a:t> </a:t>
            </a:r>
            <a:r>
              <a:rPr lang="vi-VN" dirty="0"/>
              <a:t>phát triển nền kinh tế thị trường định hướng xã hội chủ nghĩa với nhiều hình thức sở hữu, nhiều thành phần kinh tế, nhiều hình thức tổ chức kinh doanh và phân phối. </a:t>
            </a:r>
            <a:endParaRPr lang="en-US" dirty="0"/>
          </a:p>
          <a:p>
            <a:pPr marL="0" indent="0">
              <a:buNone/>
            </a:pPr>
            <a:endParaRPr lang="en-US" dirty="0"/>
          </a:p>
        </p:txBody>
      </p:sp>
      <p:sp>
        <p:nvSpPr>
          <p:cNvPr id="6" name="Title 1"/>
          <p:cNvSpPr>
            <a:spLocks noGrp="1"/>
          </p:cNvSpPr>
          <p:nvPr>
            <p:ph type="title"/>
          </p:nvPr>
        </p:nvSpPr>
        <p:spPr>
          <a:xfrm>
            <a:off x="430307" y="365125"/>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2568321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607" y="365126"/>
            <a:ext cx="10991193" cy="785758"/>
          </a:xfrm>
          <a:solidFill>
            <a:srgbClr val="FF0066"/>
          </a:solidFill>
        </p:spPr>
        <p:txBody>
          <a:bodyPr>
            <a:normAutofit/>
          </a:bodyPr>
          <a:lstStyle/>
          <a:p>
            <a:pPr algn="ctr"/>
            <a:r>
              <a:rPr lang="vi-VN" sz="3600" b="1" dirty="0" smtClean="0">
                <a:solidFill>
                  <a:schemeClr val="bg1"/>
                </a:solidFill>
              </a:rPr>
              <a:t>Nền kinh </a:t>
            </a:r>
            <a:r>
              <a:rPr lang="vi-VN" sz="3600" b="1" dirty="0">
                <a:solidFill>
                  <a:schemeClr val="bg1"/>
                </a:solidFill>
              </a:rPr>
              <a:t>tế thị trường định hướng xã hội chủ nghĩa</a:t>
            </a:r>
            <a:endParaRPr lang="en-US" sz="3600" b="1" dirty="0">
              <a:solidFill>
                <a:schemeClr val="bg1"/>
              </a:solidFill>
            </a:endParaRPr>
          </a:p>
        </p:txBody>
      </p:sp>
      <p:sp>
        <p:nvSpPr>
          <p:cNvPr id="4" name="Rectangle 3"/>
          <p:cNvSpPr/>
          <p:nvPr/>
        </p:nvSpPr>
        <p:spPr>
          <a:xfrm>
            <a:off x="362607" y="2427882"/>
            <a:ext cx="2869324" cy="1387366"/>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hình</a:t>
            </a:r>
            <a:r>
              <a:rPr lang="en-US" sz="2400" b="1" dirty="0" smtClean="0"/>
              <a:t> </a:t>
            </a:r>
            <a:r>
              <a:rPr lang="en-US" sz="2400" b="1" dirty="0" err="1" smtClean="0"/>
              <a:t>thức</a:t>
            </a:r>
            <a:r>
              <a:rPr lang="en-US" sz="2400" b="1" dirty="0" smtClean="0"/>
              <a:t> </a:t>
            </a:r>
            <a:r>
              <a:rPr lang="en-US" sz="2400" b="1" dirty="0" err="1" smtClean="0"/>
              <a:t>sở</a:t>
            </a:r>
            <a:r>
              <a:rPr lang="en-US" sz="2400" b="1" dirty="0" smtClean="0"/>
              <a:t> </a:t>
            </a:r>
            <a:r>
              <a:rPr lang="en-US" sz="2400" b="1" dirty="0" err="1" smtClean="0"/>
              <a:t>hữu</a:t>
            </a:r>
            <a:endParaRPr lang="en-US" sz="2400" b="1" dirty="0"/>
          </a:p>
        </p:txBody>
      </p:sp>
      <p:sp>
        <p:nvSpPr>
          <p:cNvPr id="5" name="Rectangle 4"/>
          <p:cNvSpPr/>
          <p:nvPr/>
        </p:nvSpPr>
        <p:spPr>
          <a:xfrm>
            <a:off x="4423541" y="2427882"/>
            <a:ext cx="2869324" cy="1387366"/>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thành</a:t>
            </a:r>
            <a:r>
              <a:rPr lang="en-US" sz="2400" b="1" dirty="0" smtClean="0"/>
              <a:t> </a:t>
            </a:r>
            <a:r>
              <a:rPr lang="en-US" sz="2400" b="1" dirty="0" err="1" smtClean="0"/>
              <a:t>phần</a:t>
            </a:r>
            <a:r>
              <a:rPr lang="en-US" sz="2400" b="1" dirty="0" smtClean="0"/>
              <a:t> </a:t>
            </a:r>
            <a:r>
              <a:rPr lang="en-US" sz="2400" b="1" dirty="0" err="1" smtClean="0"/>
              <a:t>kinh</a:t>
            </a:r>
            <a:r>
              <a:rPr lang="en-US" sz="2400" b="1" dirty="0" smtClean="0"/>
              <a:t> </a:t>
            </a:r>
            <a:r>
              <a:rPr lang="en-US" sz="2400" b="1" dirty="0" err="1" smtClean="0"/>
              <a:t>tế</a:t>
            </a:r>
            <a:endParaRPr lang="en-US" sz="2400" b="1" dirty="0"/>
          </a:p>
        </p:txBody>
      </p:sp>
      <p:sp>
        <p:nvSpPr>
          <p:cNvPr id="6" name="Rectangle 5"/>
          <p:cNvSpPr/>
          <p:nvPr/>
        </p:nvSpPr>
        <p:spPr>
          <a:xfrm>
            <a:off x="8823434" y="2427882"/>
            <a:ext cx="2869324" cy="1387366"/>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t>Nhiều</a:t>
            </a:r>
            <a:r>
              <a:rPr lang="en-US" sz="2400" b="1" dirty="0" smtClean="0"/>
              <a:t> </a:t>
            </a:r>
            <a:r>
              <a:rPr lang="en-US" sz="2400" b="1" dirty="0" err="1" smtClean="0"/>
              <a:t>hình</a:t>
            </a:r>
            <a:r>
              <a:rPr lang="en-US" sz="2400" b="1" dirty="0" smtClean="0"/>
              <a:t> </a:t>
            </a:r>
            <a:r>
              <a:rPr lang="en-US" sz="2400" b="1" dirty="0" err="1" smtClean="0"/>
              <a:t>thức</a:t>
            </a:r>
            <a:r>
              <a:rPr lang="en-US" sz="2400" b="1" dirty="0" smtClean="0"/>
              <a:t> </a:t>
            </a:r>
            <a:r>
              <a:rPr lang="en-US" sz="2400" b="1" dirty="0" err="1" smtClean="0"/>
              <a:t>tổ</a:t>
            </a:r>
            <a:r>
              <a:rPr lang="en-US" sz="2400" b="1" dirty="0" smtClean="0"/>
              <a:t> </a:t>
            </a:r>
            <a:r>
              <a:rPr lang="en-US" sz="2400" b="1" dirty="0" err="1" smtClean="0"/>
              <a:t>chức</a:t>
            </a:r>
            <a:r>
              <a:rPr lang="en-US" sz="2400" b="1" dirty="0" smtClean="0"/>
              <a:t> </a:t>
            </a:r>
            <a:r>
              <a:rPr lang="en-US" sz="2400" b="1" dirty="0" err="1" smtClean="0"/>
              <a:t>kinh</a:t>
            </a:r>
            <a:r>
              <a:rPr lang="en-US" sz="2400" b="1" dirty="0" smtClean="0"/>
              <a:t> </a:t>
            </a:r>
            <a:r>
              <a:rPr lang="en-US" sz="2400" b="1" dirty="0" err="1" smtClean="0"/>
              <a:t>doanh</a:t>
            </a:r>
            <a:r>
              <a:rPr lang="en-US" sz="2400" b="1" dirty="0" smtClean="0"/>
              <a:t> </a:t>
            </a:r>
            <a:r>
              <a:rPr lang="en-US" sz="2400" b="1" dirty="0" err="1" smtClean="0"/>
              <a:t>và</a:t>
            </a:r>
            <a:r>
              <a:rPr lang="en-US" sz="2400" b="1" dirty="0" smtClean="0"/>
              <a:t> </a:t>
            </a:r>
            <a:r>
              <a:rPr lang="en-US" sz="2400" b="1" dirty="0" err="1" smtClean="0"/>
              <a:t>phân</a:t>
            </a:r>
            <a:r>
              <a:rPr lang="en-US" sz="2400" b="1" dirty="0" smtClean="0"/>
              <a:t> </a:t>
            </a:r>
            <a:r>
              <a:rPr lang="en-US" sz="2400" b="1" dirty="0" err="1" smtClean="0"/>
              <a:t>phối</a:t>
            </a:r>
            <a:endParaRPr lang="en-US" sz="2400" b="1" dirty="0"/>
          </a:p>
        </p:txBody>
      </p:sp>
      <p:cxnSp>
        <p:nvCxnSpPr>
          <p:cNvPr id="8" name="Straight Arrow Connector 7"/>
          <p:cNvCxnSpPr>
            <a:stCxn id="2" idx="2"/>
            <a:endCxn id="4" idx="0"/>
          </p:cNvCxnSpPr>
          <p:nvPr/>
        </p:nvCxnSpPr>
        <p:spPr>
          <a:xfrm flipH="1">
            <a:off x="1797269" y="1150884"/>
            <a:ext cx="4060935" cy="1276998"/>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2" idx="2"/>
            <a:endCxn id="5" idx="0"/>
          </p:cNvCxnSpPr>
          <p:nvPr/>
        </p:nvCxnSpPr>
        <p:spPr>
          <a:xfrm flipH="1">
            <a:off x="5858203" y="1150884"/>
            <a:ext cx="1" cy="1276998"/>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2" idx="2"/>
            <a:endCxn id="6" idx="0"/>
          </p:cNvCxnSpPr>
          <p:nvPr/>
        </p:nvCxnSpPr>
        <p:spPr>
          <a:xfrm>
            <a:off x="5858204" y="1150884"/>
            <a:ext cx="4399892" cy="1276998"/>
          </a:xfrm>
          <a:prstGeom prst="straightConnector1">
            <a:avLst/>
          </a:prstGeom>
          <a:ln w="571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34007" y="4114797"/>
            <a:ext cx="3326524" cy="2569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800" dirty="0" err="1" smtClean="0">
                <a:solidFill>
                  <a:srgbClr val="C00000"/>
                </a:solidFill>
              </a:rPr>
              <a:t>Sở</a:t>
            </a:r>
            <a:r>
              <a:rPr lang="en-US" sz="2800" dirty="0" smtClean="0">
                <a:solidFill>
                  <a:srgbClr val="C00000"/>
                </a:solidFill>
              </a:rPr>
              <a:t> </a:t>
            </a:r>
            <a:r>
              <a:rPr lang="en-US" sz="2800" dirty="0" err="1" smtClean="0">
                <a:solidFill>
                  <a:srgbClr val="C00000"/>
                </a:solidFill>
              </a:rPr>
              <a:t>hữu</a:t>
            </a:r>
            <a:r>
              <a:rPr lang="en-US" sz="2800" dirty="0" smtClean="0">
                <a:solidFill>
                  <a:srgbClr val="C00000"/>
                </a:solidFill>
              </a:rPr>
              <a:t> </a:t>
            </a:r>
            <a:r>
              <a:rPr lang="en-US" sz="2800" dirty="0" err="1" smtClean="0">
                <a:solidFill>
                  <a:srgbClr val="C00000"/>
                </a:solidFill>
              </a:rPr>
              <a:t>tư</a:t>
            </a:r>
            <a:r>
              <a:rPr lang="en-US" sz="2800" dirty="0" smtClean="0">
                <a:solidFill>
                  <a:srgbClr val="C00000"/>
                </a:solidFill>
              </a:rPr>
              <a:t> </a:t>
            </a:r>
            <a:r>
              <a:rPr lang="en-US" sz="2800" dirty="0" err="1" smtClean="0">
                <a:solidFill>
                  <a:srgbClr val="C00000"/>
                </a:solidFill>
              </a:rPr>
              <a:t>nhân</a:t>
            </a:r>
            <a:endParaRPr lang="en-US" sz="2800" dirty="0" smtClean="0">
              <a:solidFill>
                <a:srgbClr val="C00000"/>
              </a:solidFill>
            </a:endParaRPr>
          </a:p>
          <a:p>
            <a:pPr marL="285750" indent="-285750">
              <a:buFontTx/>
              <a:buChar char="-"/>
            </a:pPr>
            <a:r>
              <a:rPr lang="en-US" sz="2800" dirty="0" err="1" smtClean="0">
                <a:solidFill>
                  <a:srgbClr val="C00000"/>
                </a:solidFill>
              </a:rPr>
              <a:t>Sở</a:t>
            </a:r>
            <a:r>
              <a:rPr lang="en-US" sz="2800" dirty="0" smtClean="0">
                <a:solidFill>
                  <a:srgbClr val="C00000"/>
                </a:solidFill>
              </a:rPr>
              <a:t> </a:t>
            </a:r>
            <a:r>
              <a:rPr lang="en-US" sz="2800" dirty="0" err="1" smtClean="0">
                <a:solidFill>
                  <a:srgbClr val="C00000"/>
                </a:solidFill>
              </a:rPr>
              <a:t>hữu</a:t>
            </a:r>
            <a:r>
              <a:rPr lang="en-US" sz="2800" dirty="0" smtClean="0">
                <a:solidFill>
                  <a:srgbClr val="C00000"/>
                </a:solidFill>
              </a:rPr>
              <a:t> </a:t>
            </a:r>
            <a:r>
              <a:rPr lang="en-US" sz="2800" dirty="0" err="1" smtClean="0">
                <a:solidFill>
                  <a:srgbClr val="C00000"/>
                </a:solidFill>
              </a:rPr>
              <a:t>tập</a:t>
            </a:r>
            <a:r>
              <a:rPr lang="en-US" sz="2800" dirty="0" smtClean="0">
                <a:solidFill>
                  <a:srgbClr val="C00000"/>
                </a:solidFill>
              </a:rPr>
              <a:t> </a:t>
            </a:r>
            <a:r>
              <a:rPr lang="en-US" sz="2800" dirty="0" err="1" smtClean="0">
                <a:solidFill>
                  <a:srgbClr val="C00000"/>
                </a:solidFill>
              </a:rPr>
              <a:t>thể</a:t>
            </a:r>
            <a:endParaRPr lang="en-US" sz="2800" dirty="0" smtClean="0">
              <a:solidFill>
                <a:srgbClr val="C00000"/>
              </a:solidFill>
            </a:endParaRPr>
          </a:p>
          <a:p>
            <a:pPr marL="285750" indent="-285750">
              <a:buFontTx/>
              <a:buChar char="-"/>
            </a:pPr>
            <a:r>
              <a:rPr lang="en-US" sz="2800" dirty="0" err="1" smtClean="0">
                <a:solidFill>
                  <a:srgbClr val="C00000"/>
                </a:solidFill>
              </a:rPr>
              <a:t>Sở</a:t>
            </a:r>
            <a:r>
              <a:rPr lang="en-US" sz="2800" dirty="0" smtClean="0">
                <a:solidFill>
                  <a:srgbClr val="C00000"/>
                </a:solidFill>
              </a:rPr>
              <a:t> </a:t>
            </a:r>
            <a:r>
              <a:rPr lang="en-US" sz="2800" dirty="0" err="1" smtClean="0">
                <a:solidFill>
                  <a:srgbClr val="C00000"/>
                </a:solidFill>
              </a:rPr>
              <a:t>hữu</a:t>
            </a:r>
            <a:r>
              <a:rPr lang="en-US" sz="2800" dirty="0" smtClean="0">
                <a:solidFill>
                  <a:srgbClr val="C00000"/>
                </a:solidFill>
              </a:rPr>
              <a:t> </a:t>
            </a:r>
            <a:r>
              <a:rPr lang="en-US" sz="2800" dirty="0" err="1" smtClean="0">
                <a:solidFill>
                  <a:srgbClr val="C00000"/>
                </a:solidFill>
              </a:rPr>
              <a:t>Nhà</a:t>
            </a:r>
            <a:r>
              <a:rPr lang="en-US" sz="2800" dirty="0" smtClean="0">
                <a:solidFill>
                  <a:srgbClr val="C00000"/>
                </a:solidFill>
              </a:rPr>
              <a:t> </a:t>
            </a:r>
            <a:r>
              <a:rPr lang="en-US" sz="2800" dirty="0" err="1" smtClean="0">
                <a:solidFill>
                  <a:srgbClr val="C00000"/>
                </a:solidFill>
              </a:rPr>
              <a:t>nước</a:t>
            </a:r>
            <a:endParaRPr lang="en-US" sz="2800" dirty="0">
              <a:solidFill>
                <a:srgbClr val="C00000"/>
              </a:solidFill>
            </a:endParaRPr>
          </a:p>
        </p:txBody>
      </p:sp>
      <p:sp>
        <p:nvSpPr>
          <p:cNvPr id="13" name="Rectangle 12"/>
          <p:cNvSpPr/>
          <p:nvPr/>
        </p:nvSpPr>
        <p:spPr>
          <a:xfrm>
            <a:off x="4146331" y="4114798"/>
            <a:ext cx="3603734" cy="2569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200" dirty="0" err="1" smtClean="0">
                <a:solidFill>
                  <a:srgbClr val="0070C0"/>
                </a:solidFill>
              </a:rPr>
              <a:t>Kinh</a:t>
            </a:r>
            <a:r>
              <a:rPr lang="en-US" sz="2200" dirty="0" smtClean="0">
                <a:solidFill>
                  <a:srgbClr val="0070C0"/>
                </a:solidFill>
              </a:rPr>
              <a:t> </a:t>
            </a:r>
            <a:r>
              <a:rPr lang="en-US" sz="2200" dirty="0" err="1" smtClean="0">
                <a:solidFill>
                  <a:srgbClr val="0070C0"/>
                </a:solidFill>
              </a:rPr>
              <a:t>tế</a:t>
            </a:r>
            <a:r>
              <a:rPr lang="en-US" sz="2200" dirty="0" smtClean="0">
                <a:solidFill>
                  <a:srgbClr val="0070C0"/>
                </a:solidFill>
              </a:rPr>
              <a:t> </a:t>
            </a:r>
            <a:r>
              <a:rPr lang="en-US" sz="2200" dirty="0" err="1" smtClean="0">
                <a:solidFill>
                  <a:srgbClr val="0070C0"/>
                </a:solidFill>
              </a:rPr>
              <a:t>tư</a:t>
            </a:r>
            <a:r>
              <a:rPr lang="en-US" sz="2200" dirty="0" smtClean="0">
                <a:solidFill>
                  <a:srgbClr val="0070C0"/>
                </a:solidFill>
              </a:rPr>
              <a:t> </a:t>
            </a:r>
            <a:r>
              <a:rPr lang="en-US" sz="2200" dirty="0" err="1" smtClean="0">
                <a:solidFill>
                  <a:srgbClr val="0070C0"/>
                </a:solidFill>
              </a:rPr>
              <a:t>nhân</a:t>
            </a:r>
            <a:endParaRPr lang="en-US" sz="2200" dirty="0" smtClean="0">
              <a:solidFill>
                <a:srgbClr val="0070C0"/>
              </a:solidFill>
            </a:endParaRPr>
          </a:p>
          <a:p>
            <a:pPr marL="285750" indent="-285750">
              <a:buFontTx/>
              <a:buChar char="-"/>
            </a:pPr>
            <a:r>
              <a:rPr lang="en-US" sz="2200" dirty="0" err="1" smtClean="0">
                <a:solidFill>
                  <a:srgbClr val="0070C0"/>
                </a:solidFill>
              </a:rPr>
              <a:t>Kinh</a:t>
            </a:r>
            <a:r>
              <a:rPr lang="en-US" sz="2200" dirty="0" smtClean="0">
                <a:solidFill>
                  <a:srgbClr val="0070C0"/>
                </a:solidFill>
              </a:rPr>
              <a:t> </a:t>
            </a:r>
            <a:r>
              <a:rPr lang="en-US" sz="2200" dirty="0" err="1" smtClean="0">
                <a:solidFill>
                  <a:srgbClr val="0070C0"/>
                </a:solidFill>
              </a:rPr>
              <a:t>tế</a:t>
            </a:r>
            <a:r>
              <a:rPr lang="en-US" sz="2200" dirty="0" smtClean="0">
                <a:solidFill>
                  <a:srgbClr val="0070C0"/>
                </a:solidFill>
              </a:rPr>
              <a:t> </a:t>
            </a:r>
            <a:r>
              <a:rPr lang="en-US" sz="2200" dirty="0" err="1" smtClean="0">
                <a:solidFill>
                  <a:srgbClr val="0070C0"/>
                </a:solidFill>
              </a:rPr>
              <a:t>tập</a:t>
            </a:r>
            <a:r>
              <a:rPr lang="en-US" sz="2200" dirty="0" smtClean="0">
                <a:solidFill>
                  <a:srgbClr val="0070C0"/>
                </a:solidFill>
              </a:rPr>
              <a:t> </a:t>
            </a:r>
            <a:r>
              <a:rPr lang="en-US" sz="2200" dirty="0" err="1" smtClean="0">
                <a:solidFill>
                  <a:srgbClr val="0070C0"/>
                </a:solidFill>
              </a:rPr>
              <a:t>thể</a:t>
            </a:r>
            <a:r>
              <a:rPr lang="en-US" sz="2200" dirty="0" smtClean="0">
                <a:solidFill>
                  <a:srgbClr val="0070C0"/>
                </a:solidFill>
              </a:rPr>
              <a:t> (</a:t>
            </a:r>
            <a:r>
              <a:rPr lang="en-US" sz="2200" dirty="0" err="1" smtClean="0">
                <a:solidFill>
                  <a:srgbClr val="0070C0"/>
                </a:solidFill>
              </a:rPr>
              <a:t>Hợp</a:t>
            </a:r>
            <a:r>
              <a:rPr lang="en-US" sz="2200" dirty="0" smtClean="0">
                <a:solidFill>
                  <a:srgbClr val="0070C0"/>
                </a:solidFill>
              </a:rPr>
              <a:t> </a:t>
            </a:r>
            <a:r>
              <a:rPr lang="en-US" sz="2200" dirty="0" err="1" smtClean="0">
                <a:solidFill>
                  <a:srgbClr val="0070C0"/>
                </a:solidFill>
              </a:rPr>
              <a:t>tác</a:t>
            </a:r>
            <a:r>
              <a:rPr lang="en-US" sz="2200" dirty="0" smtClean="0">
                <a:solidFill>
                  <a:srgbClr val="0070C0"/>
                </a:solidFill>
              </a:rPr>
              <a:t> </a:t>
            </a:r>
            <a:r>
              <a:rPr lang="en-US" sz="2200" dirty="0" err="1" smtClean="0">
                <a:solidFill>
                  <a:srgbClr val="0070C0"/>
                </a:solidFill>
              </a:rPr>
              <a:t>xã</a:t>
            </a:r>
            <a:r>
              <a:rPr lang="en-US" sz="2200" dirty="0" smtClean="0">
                <a:solidFill>
                  <a:srgbClr val="0070C0"/>
                </a:solidFill>
              </a:rPr>
              <a:t>)</a:t>
            </a:r>
          </a:p>
          <a:p>
            <a:pPr marL="285750" indent="-285750">
              <a:buFontTx/>
              <a:buChar char="-"/>
            </a:pPr>
            <a:r>
              <a:rPr lang="en-US" sz="2200" dirty="0" err="1" smtClean="0">
                <a:solidFill>
                  <a:srgbClr val="0070C0"/>
                </a:solidFill>
              </a:rPr>
              <a:t>Kinh</a:t>
            </a:r>
            <a:r>
              <a:rPr lang="en-US" sz="2200" dirty="0" smtClean="0">
                <a:solidFill>
                  <a:srgbClr val="0070C0"/>
                </a:solidFill>
              </a:rPr>
              <a:t> </a:t>
            </a:r>
            <a:r>
              <a:rPr lang="en-US" sz="2200" dirty="0" err="1" smtClean="0">
                <a:solidFill>
                  <a:srgbClr val="0070C0"/>
                </a:solidFill>
              </a:rPr>
              <a:t>tế</a:t>
            </a:r>
            <a:r>
              <a:rPr lang="en-US" sz="2200" dirty="0" smtClean="0">
                <a:solidFill>
                  <a:srgbClr val="0070C0"/>
                </a:solidFill>
              </a:rPr>
              <a:t> </a:t>
            </a:r>
            <a:r>
              <a:rPr lang="en-US" sz="2200" dirty="0" err="1" smtClean="0">
                <a:solidFill>
                  <a:srgbClr val="0070C0"/>
                </a:solidFill>
              </a:rPr>
              <a:t>Nhà</a:t>
            </a:r>
            <a:r>
              <a:rPr lang="en-US" sz="2200" dirty="0" smtClean="0">
                <a:solidFill>
                  <a:srgbClr val="0070C0"/>
                </a:solidFill>
              </a:rPr>
              <a:t> </a:t>
            </a:r>
            <a:r>
              <a:rPr lang="en-US" sz="2200" dirty="0" err="1" smtClean="0">
                <a:solidFill>
                  <a:srgbClr val="0070C0"/>
                </a:solidFill>
              </a:rPr>
              <a:t>nước</a:t>
            </a:r>
            <a:endParaRPr lang="en-US" sz="2200" dirty="0" smtClean="0">
              <a:solidFill>
                <a:srgbClr val="0070C0"/>
              </a:solidFill>
            </a:endParaRPr>
          </a:p>
          <a:p>
            <a:pPr marL="285750" indent="-285750">
              <a:buFontTx/>
              <a:buChar char="-"/>
            </a:pPr>
            <a:r>
              <a:rPr lang="en-US" sz="2200" dirty="0" err="1" smtClean="0">
                <a:solidFill>
                  <a:srgbClr val="0070C0"/>
                </a:solidFill>
              </a:rPr>
              <a:t>Kinh</a:t>
            </a:r>
            <a:r>
              <a:rPr lang="en-US" sz="2200" dirty="0" smtClean="0">
                <a:solidFill>
                  <a:srgbClr val="0070C0"/>
                </a:solidFill>
              </a:rPr>
              <a:t> </a:t>
            </a:r>
            <a:r>
              <a:rPr lang="en-US" sz="2200" dirty="0" err="1" smtClean="0">
                <a:solidFill>
                  <a:srgbClr val="0070C0"/>
                </a:solidFill>
              </a:rPr>
              <a:t>tế</a:t>
            </a:r>
            <a:r>
              <a:rPr lang="en-US" sz="2200" dirty="0" smtClean="0">
                <a:solidFill>
                  <a:srgbClr val="0070C0"/>
                </a:solidFill>
              </a:rPr>
              <a:t> </a:t>
            </a:r>
            <a:r>
              <a:rPr lang="en-US" sz="2200" dirty="0" err="1" smtClean="0">
                <a:solidFill>
                  <a:srgbClr val="0070C0"/>
                </a:solidFill>
              </a:rPr>
              <a:t>có</a:t>
            </a:r>
            <a:r>
              <a:rPr lang="en-US" sz="2200" dirty="0" smtClean="0">
                <a:solidFill>
                  <a:srgbClr val="0070C0"/>
                </a:solidFill>
              </a:rPr>
              <a:t> </a:t>
            </a:r>
            <a:r>
              <a:rPr lang="en-US" sz="2200" dirty="0" err="1" smtClean="0">
                <a:solidFill>
                  <a:srgbClr val="0070C0"/>
                </a:solidFill>
              </a:rPr>
              <a:t>vốn</a:t>
            </a:r>
            <a:r>
              <a:rPr lang="en-US" sz="2200" dirty="0" smtClean="0">
                <a:solidFill>
                  <a:srgbClr val="0070C0"/>
                </a:solidFill>
              </a:rPr>
              <a:t> </a:t>
            </a:r>
            <a:r>
              <a:rPr lang="en-US" sz="2200" dirty="0" err="1" smtClean="0">
                <a:solidFill>
                  <a:srgbClr val="0070C0"/>
                </a:solidFill>
              </a:rPr>
              <a:t>đầu</a:t>
            </a:r>
            <a:r>
              <a:rPr lang="en-US" sz="2200" dirty="0" smtClean="0">
                <a:solidFill>
                  <a:srgbClr val="0070C0"/>
                </a:solidFill>
              </a:rPr>
              <a:t> </a:t>
            </a:r>
            <a:r>
              <a:rPr lang="en-US" sz="2200" dirty="0" err="1" smtClean="0">
                <a:solidFill>
                  <a:srgbClr val="0070C0"/>
                </a:solidFill>
              </a:rPr>
              <a:t>tư</a:t>
            </a:r>
            <a:r>
              <a:rPr lang="en-US" sz="2200" dirty="0" smtClean="0">
                <a:solidFill>
                  <a:srgbClr val="0070C0"/>
                </a:solidFill>
              </a:rPr>
              <a:t> </a:t>
            </a:r>
            <a:r>
              <a:rPr lang="en-US" sz="2200" dirty="0" err="1" smtClean="0">
                <a:solidFill>
                  <a:srgbClr val="0070C0"/>
                </a:solidFill>
              </a:rPr>
              <a:t>nước</a:t>
            </a:r>
            <a:r>
              <a:rPr lang="en-US" sz="2200" dirty="0" smtClean="0">
                <a:solidFill>
                  <a:srgbClr val="0070C0"/>
                </a:solidFill>
              </a:rPr>
              <a:t> </a:t>
            </a:r>
            <a:r>
              <a:rPr lang="en-US" sz="2200" dirty="0" err="1" smtClean="0">
                <a:solidFill>
                  <a:srgbClr val="0070C0"/>
                </a:solidFill>
              </a:rPr>
              <a:t>ngoài</a:t>
            </a:r>
            <a:endParaRPr lang="en-US" sz="2200" dirty="0">
              <a:solidFill>
                <a:srgbClr val="0070C0"/>
              </a:solidFill>
            </a:endParaRPr>
          </a:p>
        </p:txBody>
      </p:sp>
      <p:sp>
        <p:nvSpPr>
          <p:cNvPr id="14" name="Rectangle 13"/>
          <p:cNvSpPr/>
          <p:nvPr/>
        </p:nvSpPr>
        <p:spPr>
          <a:xfrm>
            <a:off x="8655269" y="4114799"/>
            <a:ext cx="3494689" cy="25697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200" dirty="0" err="1" smtClean="0">
                <a:solidFill>
                  <a:srgbClr val="7030A0"/>
                </a:solidFill>
              </a:rPr>
              <a:t>Kinh</a:t>
            </a:r>
            <a:r>
              <a:rPr lang="en-US" sz="2200" dirty="0" smtClean="0">
                <a:solidFill>
                  <a:srgbClr val="7030A0"/>
                </a:solidFill>
              </a:rPr>
              <a:t> </a:t>
            </a:r>
            <a:r>
              <a:rPr lang="en-US" sz="2200" dirty="0" err="1" smtClean="0">
                <a:solidFill>
                  <a:srgbClr val="7030A0"/>
                </a:solidFill>
              </a:rPr>
              <a:t>tế</a:t>
            </a:r>
            <a:r>
              <a:rPr lang="en-US" sz="2200" dirty="0" smtClean="0">
                <a:solidFill>
                  <a:srgbClr val="7030A0"/>
                </a:solidFill>
              </a:rPr>
              <a:t> </a:t>
            </a:r>
            <a:r>
              <a:rPr lang="en-US" sz="2200" dirty="0" err="1" smtClean="0">
                <a:solidFill>
                  <a:srgbClr val="7030A0"/>
                </a:solidFill>
              </a:rPr>
              <a:t>hộ</a:t>
            </a:r>
            <a:r>
              <a:rPr lang="en-US" sz="2200" dirty="0" smtClean="0">
                <a:solidFill>
                  <a:srgbClr val="7030A0"/>
                </a:solidFill>
              </a:rPr>
              <a:t> </a:t>
            </a:r>
            <a:r>
              <a:rPr lang="en-US" sz="2200" dirty="0" err="1" smtClean="0">
                <a:solidFill>
                  <a:srgbClr val="7030A0"/>
                </a:solidFill>
              </a:rPr>
              <a:t>gia</a:t>
            </a:r>
            <a:r>
              <a:rPr lang="en-US" sz="2200" dirty="0" smtClean="0">
                <a:solidFill>
                  <a:srgbClr val="7030A0"/>
                </a:solidFill>
              </a:rPr>
              <a:t> </a:t>
            </a:r>
            <a:r>
              <a:rPr lang="en-US" sz="2200" dirty="0" err="1" smtClean="0">
                <a:solidFill>
                  <a:srgbClr val="7030A0"/>
                </a:solidFill>
              </a:rPr>
              <a:t>đình</a:t>
            </a:r>
            <a:endParaRPr lang="en-US" sz="2200" dirty="0" smtClean="0">
              <a:solidFill>
                <a:srgbClr val="7030A0"/>
              </a:solidFill>
            </a:endParaRPr>
          </a:p>
          <a:p>
            <a:pPr marL="285750" indent="-285750">
              <a:buFontTx/>
              <a:buChar char="-"/>
            </a:pPr>
            <a:r>
              <a:rPr lang="en-US" sz="2200" dirty="0" err="1" smtClean="0">
                <a:solidFill>
                  <a:srgbClr val="7030A0"/>
                </a:solidFill>
              </a:rPr>
              <a:t>Làng</a:t>
            </a:r>
            <a:r>
              <a:rPr lang="en-US" sz="2200" dirty="0" smtClean="0">
                <a:solidFill>
                  <a:srgbClr val="7030A0"/>
                </a:solidFill>
              </a:rPr>
              <a:t> </a:t>
            </a:r>
            <a:r>
              <a:rPr lang="en-US" sz="2200" dirty="0" err="1" smtClean="0">
                <a:solidFill>
                  <a:srgbClr val="7030A0"/>
                </a:solidFill>
              </a:rPr>
              <a:t>nghề</a:t>
            </a:r>
            <a:r>
              <a:rPr lang="en-US" sz="2200" dirty="0" smtClean="0">
                <a:solidFill>
                  <a:srgbClr val="7030A0"/>
                </a:solidFill>
              </a:rPr>
              <a:t> </a:t>
            </a:r>
            <a:r>
              <a:rPr lang="en-US" sz="2200" dirty="0" err="1" smtClean="0">
                <a:solidFill>
                  <a:srgbClr val="7030A0"/>
                </a:solidFill>
              </a:rPr>
              <a:t>truyền</a:t>
            </a:r>
            <a:r>
              <a:rPr lang="en-US" sz="2200" dirty="0" smtClean="0">
                <a:solidFill>
                  <a:srgbClr val="7030A0"/>
                </a:solidFill>
              </a:rPr>
              <a:t> </a:t>
            </a:r>
            <a:r>
              <a:rPr lang="en-US" sz="2200" dirty="0" err="1" smtClean="0">
                <a:solidFill>
                  <a:srgbClr val="7030A0"/>
                </a:solidFill>
              </a:rPr>
              <a:t>thống</a:t>
            </a:r>
            <a:endParaRPr lang="en-US" sz="2200" dirty="0" smtClean="0">
              <a:solidFill>
                <a:srgbClr val="7030A0"/>
              </a:solidFill>
            </a:endParaRPr>
          </a:p>
          <a:p>
            <a:pPr marL="285750" indent="-285750">
              <a:buFontTx/>
              <a:buChar char="-"/>
            </a:pPr>
            <a:r>
              <a:rPr lang="en-US" sz="2200" dirty="0" err="1" smtClean="0">
                <a:solidFill>
                  <a:srgbClr val="7030A0"/>
                </a:solidFill>
              </a:rPr>
              <a:t>Phân</a:t>
            </a:r>
            <a:r>
              <a:rPr lang="en-US" sz="2200" dirty="0" smtClean="0">
                <a:solidFill>
                  <a:srgbClr val="7030A0"/>
                </a:solidFill>
              </a:rPr>
              <a:t> </a:t>
            </a:r>
            <a:r>
              <a:rPr lang="en-US" sz="2200" dirty="0" err="1" smtClean="0">
                <a:solidFill>
                  <a:srgbClr val="7030A0"/>
                </a:solidFill>
              </a:rPr>
              <a:t>phối</a:t>
            </a:r>
            <a:r>
              <a:rPr lang="en-US" sz="2200" dirty="0" smtClean="0">
                <a:solidFill>
                  <a:srgbClr val="7030A0"/>
                </a:solidFill>
              </a:rPr>
              <a:t> </a:t>
            </a:r>
            <a:r>
              <a:rPr lang="en-US" sz="2200" dirty="0" err="1" smtClean="0">
                <a:solidFill>
                  <a:srgbClr val="7030A0"/>
                </a:solidFill>
              </a:rPr>
              <a:t>theo</a:t>
            </a:r>
            <a:r>
              <a:rPr lang="en-US" sz="2200" dirty="0" smtClean="0">
                <a:solidFill>
                  <a:srgbClr val="7030A0"/>
                </a:solidFill>
              </a:rPr>
              <a:t> </a:t>
            </a:r>
            <a:r>
              <a:rPr lang="en-US" sz="2200" dirty="0" err="1" smtClean="0">
                <a:solidFill>
                  <a:srgbClr val="7030A0"/>
                </a:solidFill>
              </a:rPr>
              <a:t>lao</a:t>
            </a:r>
            <a:r>
              <a:rPr lang="en-US" sz="2200" dirty="0" smtClean="0">
                <a:solidFill>
                  <a:srgbClr val="7030A0"/>
                </a:solidFill>
              </a:rPr>
              <a:t> </a:t>
            </a:r>
            <a:r>
              <a:rPr lang="en-US" sz="2200" dirty="0" err="1" smtClean="0">
                <a:solidFill>
                  <a:srgbClr val="7030A0"/>
                </a:solidFill>
              </a:rPr>
              <a:t>động</a:t>
            </a:r>
            <a:endParaRPr lang="en-US" sz="2200" dirty="0" smtClean="0">
              <a:solidFill>
                <a:srgbClr val="7030A0"/>
              </a:solidFill>
            </a:endParaRPr>
          </a:p>
          <a:p>
            <a:pPr marL="285750" indent="-285750">
              <a:buFontTx/>
              <a:buChar char="-"/>
            </a:pPr>
            <a:r>
              <a:rPr lang="en-US" sz="2200" dirty="0" err="1" smtClean="0">
                <a:solidFill>
                  <a:srgbClr val="7030A0"/>
                </a:solidFill>
              </a:rPr>
              <a:t>Phân</a:t>
            </a:r>
            <a:r>
              <a:rPr lang="en-US" sz="2200" dirty="0" smtClean="0">
                <a:solidFill>
                  <a:srgbClr val="7030A0"/>
                </a:solidFill>
              </a:rPr>
              <a:t> </a:t>
            </a:r>
            <a:r>
              <a:rPr lang="en-US" sz="2200" dirty="0" err="1" smtClean="0">
                <a:solidFill>
                  <a:srgbClr val="7030A0"/>
                </a:solidFill>
              </a:rPr>
              <a:t>phối</a:t>
            </a:r>
            <a:r>
              <a:rPr lang="en-US" sz="2200" dirty="0" smtClean="0">
                <a:solidFill>
                  <a:srgbClr val="7030A0"/>
                </a:solidFill>
              </a:rPr>
              <a:t> </a:t>
            </a:r>
            <a:r>
              <a:rPr lang="en-US" sz="2200" dirty="0" err="1" smtClean="0">
                <a:solidFill>
                  <a:srgbClr val="7030A0"/>
                </a:solidFill>
              </a:rPr>
              <a:t>theo</a:t>
            </a:r>
            <a:r>
              <a:rPr lang="en-US" sz="2200" dirty="0" smtClean="0">
                <a:solidFill>
                  <a:srgbClr val="7030A0"/>
                </a:solidFill>
              </a:rPr>
              <a:t> </a:t>
            </a:r>
            <a:r>
              <a:rPr lang="en-US" sz="2200" dirty="0" err="1" smtClean="0">
                <a:solidFill>
                  <a:srgbClr val="7030A0"/>
                </a:solidFill>
              </a:rPr>
              <a:t>quỹ</a:t>
            </a:r>
            <a:r>
              <a:rPr lang="en-US" sz="2200" dirty="0" smtClean="0">
                <a:solidFill>
                  <a:srgbClr val="7030A0"/>
                </a:solidFill>
              </a:rPr>
              <a:t> </a:t>
            </a:r>
            <a:r>
              <a:rPr lang="en-US" sz="2200" dirty="0" err="1" smtClean="0">
                <a:solidFill>
                  <a:srgbClr val="7030A0"/>
                </a:solidFill>
              </a:rPr>
              <a:t>phúc</a:t>
            </a:r>
            <a:r>
              <a:rPr lang="en-US" sz="2200" dirty="0" smtClean="0">
                <a:solidFill>
                  <a:srgbClr val="7030A0"/>
                </a:solidFill>
              </a:rPr>
              <a:t> </a:t>
            </a:r>
            <a:r>
              <a:rPr lang="en-US" sz="2200" dirty="0" err="1" smtClean="0">
                <a:solidFill>
                  <a:srgbClr val="7030A0"/>
                </a:solidFill>
              </a:rPr>
              <a:t>lợi</a:t>
            </a:r>
            <a:r>
              <a:rPr lang="en-US" sz="2200" dirty="0" smtClean="0">
                <a:solidFill>
                  <a:srgbClr val="7030A0"/>
                </a:solidFill>
              </a:rPr>
              <a:t> XH</a:t>
            </a:r>
            <a:endParaRPr lang="en-US" sz="2200" dirty="0">
              <a:solidFill>
                <a:srgbClr val="7030A0"/>
              </a:solidFill>
            </a:endParaRPr>
          </a:p>
        </p:txBody>
      </p:sp>
    </p:spTree>
    <p:extLst>
      <p:ext uri="{BB962C8B-B14F-4D97-AF65-F5344CB8AC3E}">
        <p14:creationId xmlns:p14="http://schemas.microsoft.com/office/powerpoint/2010/main" val="466178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5" name="Rectangle 4"/>
          <p:cNvSpPr/>
          <p:nvPr/>
        </p:nvSpPr>
        <p:spPr>
          <a:xfrm>
            <a:off x="479664" y="1935427"/>
            <a:ext cx="8817863" cy="584775"/>
          </a:xfrm>
          <a:prstGeom prst="rect">
            <a:avLst/>
          </a:prstGeom>
        </p:spPr>
        <p:txBody>
          <a:bodyPr wrap="none">
            <a:spAutoFit/>
          </a:bodyPr>
          <a:lstStyle/>
          <a:p>
            <a:pPr algn="just"/>
            <a:r>
              <a:rPr lang="nl-NL" sz="3200" b="1" i="1" dirty="0">
                <a:solidFill>
                  <a:srgbClr val="0070C0"/>
                </a:solidFill>
              </a:rPr>
              <a:t>b. Những định hướng lớn phát triển kinh tế, xã hội</a:t>
            </a:r>
          </a:p>
        </p:txBody>
      </p:sp>
      <p:sp>
        <p:nvSpPr>
          <p:cNvPr id="7" name="Rectangle 6"/>
          <p:cNvSpPr/>
          <p:nvPr/>
        </p:nvSpPr>
        <p:spPr>
          <a:xfrm>
            <a:off x="1126211" y="3051600"/>
            <a:ext cx="10125558" cy="2246769"/>
          </a:xfrm>
          <a:prstGeom prst="rect">
            <a:avLst/>
          </a:prstGeom>
        </p:spPr>
        <p:txBody>
          <a:bodyPr wrap="square">
            <a:spAutoFit/>
          </a:bodyPr>
          <a:lstStyle/>
          <a:p>
            <a:pPr indent="457200" algn="just" fontAlgn="base">
              <a:spcAft>
                <a:spcPts val="0"/>
              </a:spcAft>
            </a:pPr>
            <a:r>
              <a:rPr lang="vi-VN" sz="2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là,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kinh tế là nhiệm vụ trung tâm; thực hiện công nghiệp hoá, hiện đại hoá </a:t>
            </a:r>
            <a:r>
              <a:rPr lang="vi-VN" sz="28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đất nước gắn</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với phát triển </a:t>
            </a:r>
            <a:r>
              <a:rPr lang="en-US"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KT </a:t>
            </a:r>
            <a:r>
              <a:rPr lang="vi-VN"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tri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thức và bảo vệ tài nguyên, môi trường; xây dựng cơ cấu kinh tế hợp lý, hiện đại, có hiệu quả và bền vững, gắn kết chặt chẽ công nghiệp, nông nghiệp, dịch vụ.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itle 1"/>
          <p:cNvSpPr>
            <a:spLocks noGrp="1"/>
          </p:cNvSpPr>
          <p:nvPr>
            <p:ph type="title"/>
          </p:nvPr>
        </p:nvSpPr>
        <p:spPr>
          <a:xfrm>
            <a:off x="430307" y="365125"/>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64292498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381463" y="86613"/>
            <a:ext cx="6667500" cy="4391025"/>
          </a:xfrm>
          <a:prstGeom prst="rect">
            <a:avLst/>
          </a:prstGeom>
        </p:spPr>
      </p:pic>
      <p:pic>
        <p:nvPicPr>
          <p:cNvPr id="3" name="Picture 2"/>
          <p:cNvPicPr>
            <a:picLocks noChangeAspect="1"/>
          </p:cNvPicPr>
          <p:nvPr/>
        </p:nvPicPr>
        <p:blipFill>
          <a:blip r:embed="rId4"/>
          <a:stretch>
            <a:fillRect/>
          </a:stretch>
        </p:blipFill>
        <p:spPr>
          <a:xfrm>
            <a:off x="278969" y="86613"/>
            <a:ext cx="4876800" cy="4004939"/>
          </a:xfrm>
          <a:prstGeom prst="rect">
            <a:avLst/>
          </a:prstGeom>
        </p:spPr>
      </p:pic>
      <p:sp>
        <p:nvSpPr>
          <p:cNvPr id="5" name="Cloud 4"/>
          <p:cNvSpPr/>
          <p:nvPr/>
        </p:nvSpPr>
        <p:spPr>
          <a:xfrm>
            <a:off x="619931" y="4508634"/>
            <a:ext cx="6493790" cy="1985156"/>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smtClean="0"/>
              <a:t>Phát</a:t>
            </a:r>
            <a:r>
              <a:rPr lang="en-US" sz="2800" dirty="0" smtClean="0"/>
              <a:t> </a:t>
            </a:r>
            <a:r>
              <a:rPr lang="en-US" sz="2800" dirty="0" err="1" smtClean="0"/>
              <a:t>triển</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nặng</a:t>
            </a:r>
            <a:r>
              <a:rPr lang="en-US" sz="2800" dirty="0" smtClean="0"/>
              <a:t>, </a:t>
            </a:r>
            <a:r>
              <a:rPr lang="en-US" sz="2800" dirty="0" err="1" smtClean="0"/>
              <a:t>công</a:t>
            </a:r>
            <a:r>
              <a:rPr lang="en-US" sz="2800" dirty="0" smtClean="0"/>
              <a:t> </a:t>
            </a:r>
            <a:r>
              <a:rPr lang="en-US" sz="2800" dirty="0" err="1" smtClean="0"/>
              <a:t>nghiệp</a:t>
            </a:r>
            <a:r>
              <a:rPr lang="en-US" sz="2800" dirty="0" smtClean="0"/>
              <a:t> </a:t>
            </a:r>
            <a:r>
              <a:rPr lang="en-US" sz="2800" dirty="0" err="1" smtClean="0"/>
              <a:t>chế</a:t>
            </a:r>
            <a:r>
              <a:rPr lang="en-US" sz="2800" dirty="0" smtClean="0"/>
              <a:t> </a:t>
            </a:r>
            <a:r>
              <a:rPr lang="en-US" sz="2800" dirty="0" err="1" smtClean="0"/>
              <a:t>tạo</a:t>
            </a:r>
            <a:endParaRPr lang="en-US" sz="2800" dirty="0"/>
          </a:p>
        </p:txBody>
      </p:sp>
    </p:spTree>
    <p:extLst>
      <p:ext uri="{BB962C8B-B14F-4D97-AF65-F5344CB8AC3E}">
        <p14:creationId xmlns:p14="http://schemas.microsoft.com/office/powerpoint/2010/main" val="124932447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402414" y="257820"/>
            <a:ext cx="5524500" cy="3676650"/>
          </a:xfrm>
          <a:prstGeom prst="rect">
            <a:avLst/>
          </a:prstGeom>
        </p:spPr>
      </p:pic>
      <p:pic>
        <p:nvPicPr>
          <p:cNvPr id="6" name="Picture 5"/>
          <p:cNvPicPr>
            <a:picLocks noChangeAspect="1"/>
          </p:cNvPicPr>
          <p:nvPr/>
        </p:nvPicPr>
        <p:blipFill>
          <a:blip r:embed="rId3"/>
          <a:stretch>
            <a:fillRect/>
          </a:stretch>
        </p:blipFill>
        <p:spPr>
          <a:xfrm>
            <a:off x="0" y="0"/>
            <a:ext cx="6030455" cy="4804475"/>
          </a:xfrm>
          <a:prstGeom prst="rect">
            <a:avLst/>
          </a:prstGeom>
        </p:spPr>
      </p:pic>
      <p:sp>
        <p:nvSpPr>
          <p:cNvPr id="7" name="Cloud 6"/>
          <p:cNvSpPr/>
          <p:nvPr/>
        </p:nvSpPr>
        <p:spPr>
          <a:xfrm rot="20392137">
            <a:off x="4060556" y="4293030"/>
            <a:ext cx="7020733" cy="1844299"/>
          </a:xfrm>
          <a:prstGeom prst="cloud">
            <a:avLst/>
          </a:prstGeom>
          <a:solidFill>
            <a:srgbClr val="FD218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dirty="0" err="1" smtClean="0"/>
              <a:t>Phát</a:t>
            </a:r>
            <a:r>
              <a:rPr lang="en-US" sz="2200" dirty="0" smtClean="0"/>
              <a:t> </a:t>
            </a:r>
            <a:r>
              <a:rPr lang="en-US" sz="2200" dirty="0" err="1" smtClean="0"/>
              <a:t>triển</a:t>
            </a:r>
            <a:r>
              <a:rPr lang="en-US" sz="2200" dirty="0" smtClean="0"/>
              <a:t> </a:t>
            </a:r>
            <a:r>
              <a:rPr lang="en-US" sz="2200" dirty="0" err="1" smtClean="0"/>
              <a:t>hài</a:t>
            </a:r>
            <a:r>
              <a:rPr lang="en-US" sz="2200" dirty="0" smtClean="0"/>
              <a:t> </a:t>
            </a:r>
            <a:r>
              <a:rPr lang="en-US" sz="2200" dirty="0" err="1" smtClean="0"/>
              <a:t>hòa</a:t>
            </a:r>
            <a:r>
              <a:rPr lang="en-US" sz="2200" dirty="0" smtClean="0"/>
              <a:t> </a:t>
            </a:r>
            <a:r>
              <a:rPr lang="en-US" sz="2200" dirty="0" err="1" smtClean="0"/>
              <a:t>giữa</a:t>
            </a:r>
            <a:r>
              <a:rPr lang="en-US" sz="2200" dirty="0" smtClean="0"/>
              <a:t> </a:t>
            </a:r>
            <a:r>
              <a:rPr lang="en-US" sz="2200" dirty="0" err="1" smtClean="0"/>
              <a:t>các</a:t>
            </a:r>
            <a:r>
              <a:rPr lang="en-US" sz="2200" dirty="0" smtClean="0"/>
              <a:t> </a:t>
            </a:r>
            <a:r>
              <a:rPr lang="en-US" sz="2200" dirty="0" err="1" smtClean="0"/>
              <a:t>vùng</a:t>
            </a:r>
            <a:r>
              <a:rPr lang="en-US" sz="2200" dirty="0" smtClean="0"/>
              <a:t>, </a:t>
            </a:r>
            <a:r>
              <a:rPr lang="en-US" sz="2200" dirty="0" err="1" smtClean="0"/>
              <a:t>miền</a:t>
            </a:r>
            <a:r>
              <a:rPr lang="en-US" sz="2200" dirty="0" smtClean="0"/>
              <a:t>.</a:t>
            </a:r>
          </a:p>
          <a:p>
            <a:pPr algn="ctr"/>
            <a:r>
              <a:rPr lang="en-US" sz="2200" dirty="0" err="1" smtClean="0"/>
              <a:t>Thúc</a:t>
            </a:r>
            <a:r>
              <a:rPr lang="en-US" sz="2200" dirty="0" smtClean="0"/>
              <a:t> </a:t>
            </a:r>
            <a:r>
              <a:rPr lang="en-US" sz="2200" dirty="0" err="1" smtClean="0"/>
              <a:t>đẩy</a:t>
            </a:r>
            <a:r>
              <a:rPr lang="en-US" sz="2200" dirty="0" smtClean="0"/>
              <a:t> </a:t>
            </a:r>
            <a:r>
              <a:rPr lang="en-US" sz="2200" dirty="0" err="1" smtClean="0"/>
              <a:t>phát</a:t>
            </a:r>
            <a:r>
              <a:rPr lang="en-US" sz="2200" dirty="0" smtClean="0"/>
              <a:t> </a:t>
            </a:r>
            <a:r>
              <a:rPr lang="en-US" sz="2200" dirty="0" err="1" smtClean="0"/>
              <a:t>triển</a:t>
            </a:r>
            <a:r>
              <a:rPr lang="en-US" sz="2200" dirty="0" smtClean="0"/>
              <a:t> </a:t>
            </a:r>
            <a:r>
              <a:rPr lang="en-US" sz="2200" dirty="0" err="1" smtClean="0"/>
              <a:t>nhanh</a:t>
            </a:r>
            <a:r>
              <a:rPr lang="en-US" sz="2200" dirty="0" smtClean="0"/>
              <a:t>, </a:t>
            </a:r>
            <a:r>
              <a:rPr lang="en-US" sz="2200" dirty="0" err="1" smtClean="0"/>
              <a:t>bền</a:t>
            </a:r>
            <a:r>
              <a:rPr lang="en-US" sz="2200" dirty="0" smtClean="0"/>
              <a:t> </a:t>
            </a:r>
            <a:r>
              <a:rPr lang="en-US" sz="2200" dirty="0" err="1" smtClean="0"/>
              <a:t>vững</a:t>
            </a:r>
            <a:endParaRPr lang="en-US" sz="2200" dirty="0"/>
          </a:p>
        </p:txBody>
      </p:sp>
      <p:sp>
        <p:nvSpPr>
          <p:cNvPr id="8" name="Rectangle 7"/>
          <p:cNvSpPr/>
          <p:nvPr/>
        </p:nvSpPr>
        <p:spPr>
          <a:xfrm>
            <a:off x="7299702" y="6211669"/>
            <a:ext cx="4892298" cy="646331"/>
          </a:xfrm>
          <a:prstGeom prst="rect">
            <a:avLst/>
          </a:prstGeom>
        </p:spPr>
        <p:txBody>
          <a:bodyPr wrap="square">
            <a:spAutoFit/>
          </a:bodyPr>
          <a:lstStyle/>
          <a:p>
            <a:r>
              <a:rPr lang="en-US" i="1" dirty="0"/>
              <a:t>https://ione.net/xap-xe-nhung-ma-re-lua-chon-cua-sinh-vien-ngheo-thue-tro-3793763.html</a:t>
            </a:r>
          </a:p>
        </p:txBody>
      </p:sp>
    </p:spTree>
    <p:extLst>
      <p:ext uri="{BB962C8B-B14F-4D97-AF65-F5344CB8AC3E}">
        <p14:creationId xmlns:p14="http://schemas.microsoft.com/office/powerpoint/2010/main" val="3873116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9" name="Rectangle 8"/>
          <p:cNvSpPr/>
          <p:nvPr/>
        </p:nvSpPr>
        <p:spPr>
          <a:xfrm>
            <a:off x="242807" y="206901"/>
            <a:ext cx="6096000" cy="3046988"/>
          </a:xfrm>
          <a:prstGeom prst="rect">
            <a:avLst/>
          </a:prstGeom>
          <a:solidFill>
            <a:schemeClr val="bg1"/>
          </a:solidFill>
          <a:ln w="57150">
            <a:solidFill>
              <a:srgbClr val="0000FF"/>
            </a:solidFill>
          </a:ln>
        </p:spPr>
        <p:txBody>
          <a:bodyPr>
            <a:spAutoFit/>
          </a:bodyPr>
          <a:lstStyle/>
          <a:p>
            <a:pPr indent="457200" algn="just">
              <a:spcAft>
                <a:spcPts val="0"/>
              </a:spcAft>
            </a:pPr>
            <a:r>
              <a:rPr lang="vi-VN" sz="32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vi-VN" sz="32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chính sách xã hội đúng đắn, công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bằng</a:t>
            </a:r>
            <a:r>
              <a:rPr lang="en-US"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Bảo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đảm công bằng, bình đẳng về quyền lợi và nghĩa vụ công </a:t>
            </a:r>
            <a:r>
              <a:rPr lang="vi-VN" sz="32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dân, </a:t>
            </a:r>
            <a:r>
              <a:rPr lang="vi-VN"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thực hiện tiến bộ và công bằng xã hội ngay trong từng bước và từng chính sách</a:t>
            </a:r>
            <a:r>
              <a:rPr lang="en-US"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Picture 11"/>
          <p:cNvPicPr>
            <a:picLocks noChangeAspect="1"/>
          </p:cNvPicPr>
          <p:nvPr/>
        </p:nvPicPr>
        <p:blipFill>
          <a:blip r:embed="rId4"/>
          <a:stretch>
            <a:fillRect/>
          </a:stretch>
        </p:blipFill>
        <p:spPr>
          <a:xfrm>
            <a:off x="6338807" y="3253889"/>
            <a:ext cx="5538060" cy="3604111"/>
          </a:xfrm>
          <a:prstGeom prst="rect">
            <a:avLst/>
          </a:prstGeom>
        </p:spPr>
      </p:pic>
    </p:spTree>
    <p:extLst>
      <p:ext uri="{BB962C8B-B14F-4D97-AF65-F5344CB8AC3E}">
        <p14:creationId xmlns:p14="http://schemas.microsoft.com/office/powerpoint/2010/main" val="4013662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30307" y="179149"/>
            <a:ext cx="11470340" cy="697193"/>
          </a:xfrm>
          <a:solidFill>
            <a:srgbClr val="FF0000"/>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 Chủ trương phát triển kinh tế, xã hội</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Right Triangle 2"/>
          <p:cNvSpPr/>
          <p:nvPr/>
        </p:nvSpPr>
        <p:spPr>
          <a:xfrm>
            <a:off x="0" y="0"/>
            <a:ext cx="6400800" cy="6858000"/>
          </a:xfrm>
          <a:prstGeom prst="rtTriangl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2"/>
          <a:stretch>
            <a:fillRect/>
          </a:stretch>
        </p:blipFill>
        <p:spPr>
          <a:xfrm>
            <a:off x="6477000" y="3190875"/>
            <a:ext cx="5715000" cy="3667125"/>
          </a:xfrm>
          <a:prstGeom prst="rect">
            <a:avLst/>
          </a:prstGeom>
        </p:spPr>
      </p:pic>
      <p:sp>
        <p:nvSpPr>
          <p:cNvPr id="2" name="Rectangle 1"/>
          <p:cNvSpPr/>
          <p:nvPr/>
        </p:nvSpPr>
        <p:spPr>
          <a:xfrm>
            <a:off x="5584422" y="1632745"/>
            <a:ext cx="6096000" cy="2677656"/>
          </a:xfrm>
          <a:prstGeom prst="rect">
            <a:avLst/>
          </a:prstGeom>
          <a:solidFill>
            <a:schemeClr val="bg1"/>
          </a:solidFill>
        </p:spPr>
        <p:txBody>
          <a:bodyPr>
            <a:spAutoFit/>
          </a:bodyPr>
          <a:lstStyle/>
          <a:p>
            <a:pPr indent="457200" algn="just">
              <a:spcAft>
                <a:spcPts val="0"/>
              </a:spcAft>
            </a:pPr>
            <a:r>
              <a:rPr lang="vi-VN" sz="2800" b="1" i="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 </a:t>
            </a:r>
            <a:r>
              <a:rPr lang="vi-VN"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tạo môi trường và điều kiện để mọi người lao động có việc làm và thu nhập tốt hơn. Có chính sách tiền lương và chế độ đãi ngộ tạo động lực để phát triển; điều tiết hợp lý thu nhập trong xã hội. </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rot="2519297">
            <a:off x="-772654" y="3154194"/>
            <a:ext cx="9902784" cy="523220"/>
          </a:xfrm>
          <a:prstGeom prst="rect">
            <a:avLst/>
          </a:prstGeom>
          <a:solidFill>
            <a:srgbClr val="FFFF00"/>
          </a:solidFill>
        </p:spPr>
        <p:txBody>
          <a:bodyPr wrap="square">
            <a:spAutoFit/>
          </a:bodyPr>
          <a:lstStyle/>
          <a:p>
            <a:pPr algn="ctr"/>
            <a:r>
              <a:rPr lang="nl-NL" sz="2800" b="1" i="1" dirty="0">
                <a:solidFill>
                  <a:srgbClr val="0000FF"/>
                </a:solidFill>
              </a:rPr>
              <a:t>b. Những định hướng lớn phát triển kinh tế, xã hội</a:t>
            </a:r>
          </a:p>
        </p:txBody>
      </p:sp>
    </p:spTree>
    <p:extLst>
      <p:ext uri="{BB962C8B-B14F-4D97-AF65-F5344CB8AC3E}">
        <p14:creationId xmlns:p14="http://schemas.microsoft.com/office/powerpoint/2010/main" val="2737898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504445" y="485935"/>
            <a:ext cx="5439582" cy="6069847"/>
          </a:xfrm>
          <a:prstGeom prst="rect">
            <a:avLst/>
          </a:prstGeom>
        </p:spPr>
      </p:pic>
      <p:pic>
        <p:nvPicPr>
          <p:cNvPr id="5" name="Picture 4"/>
          <p:cNvPicPr>
            <a:picLocks noChangeAspect="1"/>
          </p:cNvPicPr>
          <p:nvPr/>
        </p:nvPicPr>
        <p:blipFill>
          <a:blip r:embed="rId3"/>
          <a:stretch>
            <a:fillRect/>
          </a:stretch>
        </p:blipFill>
        <p:spPr>
          <a:xfrm>
            <a:off x="413610" y="713164"/>
            <a:ext cx="5801209" cy="5362172"/>
          </a:xfrm>
          <a:prstGeom prst="rect">
            <a:avLst/>
          </a:prstGeom>
        </p:spPr>
      </p:pic>
    </p:spTree>
    <p:extLst>
      <p:ext uri="{BB962C8B-B14F-4D97-AF65-F5344CB8AC3E}">
        <p14:creationId xmlns:p14="http://schemas.microsoft.com/office/powerpoint/2010/main" val="180396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0"/>
            <a:ext cx="12192000" cy="6858000"/>
          </a:xfrm>
          <a:prstGeom prst="rect">
            <a:avLst/>
          </a:prstGeom>
        </p:spPr>
      </p:pic>
      <p:sp>
        <p:nvSpPr>
          <p:cNvPr id="3" name="Content Placeholder 2"/>
          <p:cNvSpPr>
            <a:spLocks noGrp="1"/>
          </p:cNvSpPr>
          <p:nvPr>
            <p:ph idx="1"/>
          </p:nvPr>
        </p:nvSpPr>
        <p:spPr>
          <a:xfrm>
            <a:off x="125278" y="1268371"/>
            <a:ext cx="10515600" cy="560429"/>
          </a:xfrm>
        </p:spPr>
        <p:txBody>
          <a:bodyPr>
            <a:noAutofit/>
          </a:bodyPr>
          <a:lstStyle/>
          <a:p>
            <a:pPr marL="0" indent="0" algn="just">
              <a:buNone/>
            </a:pPr>
            <a:r>
              <a:rPr lang="en-US" sz="3200" b="1" i="1" dirty="0" smtClean="0">
                <a:solidFill>
                  <a:srgbClr val="FF0000"/>
                </a:solidFill>
              </a:rPr>
              <a:t>a. </a:t>
            </a:r>
            <a:r>
              <a:rPr lang="en-US" sz="3200" b="1" i="1" dirty="0" err="1" smtClean="0">
                <a:solidFill>
                  <a:srgbClr val="FF0000"/>
                </a:solidFill>
              </a:rPr>
              <a:t>Quan</a:t>
            </a:r>
            <a:r>
              <a:rPr lang="en-US" sz="3200" b="1" i="1" dirty="0" smtClean="0">
                <a:solidFill>
                  <a:srgbClr val="FF0000"/>
                </a:solidFill>
              </a:rPr>
              <a:t> </a:t>
            </a:r>
            <a:r>
              <a:rPr lang="en-US" sz="3200" b="1" i="1" dirty="0" err="1" smtClean="0">
                <a:solidFill>
                  <a:srgbClr val="FF0000"/>
                </a:solidFill>
              </a:rPr>
              <a:t>điểm</a:t>
            </a:r>
            <a:r>
              <a:rPr lang="en-US" sz="3200" b="1" i="1" dirty="0" smtClean="0">
                <a:solidFill>
                  <a:srgbClr val="FF0000"/>
                </a:solidFill>
              </a:rPr>
              <a:t> </a:t>
            </a:r>
            <a:r>
              <a:rPr lang="en-US" sz="3200" b="1" i="1" dirty="0" err="1" smtClean="0">
                <a:solidFill>
                  <a:srgbClr val="FF0000"/>
                </a:solidFill>
              </a:rPr>
              <a:t>phát</a:t>
            </a:r>
            <a:r>
              <a:rPr lang="en-US" sz="3200" b="1" i="1" dirty="0" smtClean="0">
                <a:solidFill>
                  <a:srgbClr val="FF0000"/>
                </a:solidFill>
              </a:rPr>
              <a:t> </a:t>
            </a:r>
            <a:r>
              <a:rPr lang="en-US" sz="3200" b="1" i="1" dirty="0" err="1" smtClean="0">
                <a:solidFill>
                  <a:srgbClr val="FF0000"/>
                </a:solidFill>
              </a:rPr>
              <a:t>triển</a:t>
            </a:r>
            <a:r>
              <a:rPr lang="en-US" sz="3200" b="1" i="1" dirty="0" smtClean="0">
                <a:solidFill>
                  <a:srgbClr val="FF0000"/>
                </a:solidFill>
              </a:rPr>
              <a:t> </a:t>
            </a:r>
            <a:r>
              <a:rPr lang="en-US" sz="3200" b="1" i="1" dirty="0" err="1" smtClean="0">
                <a:solidFill>
                  <a:srgbClr val="FF0000"/>
                </a:solidFill>
              </a:rPr>
              <a:t>văn</a:t>
            </a:r>
            <a:r>
              <a:rPr lang="en-US" sz="3200" b="1" i="1" dirty="0" smtClean="0">
                <a:solidFill>
                  <a:srgbClr val="FF0000"/>
                </a:solidFill>
              </a:rPr>
              <a:t> </a:t>
            </a:r>
            <a:r>
              <a:rPr lang="en-US" sz="3200" b="1" i="1" dirty="0" err="1" smtClean="0">
                <a:solidFill>
                  <a:srgbClr val="FF0000"/>
                </a:solidFill>
              </a:rPr>
              <a:t>hóa</a:t>
            </a:r>
            <a:r>
              <a:rPr lang="en-US" sz="3200" b="1" i="1" dirty="0" smtClean="0">
                <a:solidFill>
                  <a:srgbClr val="FF0000"/>
                </a:solidFill>
              </a:rPr>
              <a:t>, con </a:t>
            </a:r>
            <a:r>
              <a:rPr lang="en-US" sz="3200" b="1" i="1" dirty="0" err="1" smtClean="0">
                <a:solidFill>
                  <a:srgbClr val="FF0000"/>
                </a:solidFill>
              </a:rPr>
              <a:t>người</a:t>
            </a:r>
            <a:endParaRPr lang="en-US" sz="3200" dirty="0">
              <a:solidFill>
                <a:srgbClr val="FF0000"/>
              </a:solidFill>
            </a:endParaRPr>
          </a:p>
          <a:p>
            <a:pPr marL="0" indent="0" algn="just">
              <a:buNone/>
            </a:pPr>
            <a:endParaRPr lang="nl-NL" sz="2000" dirty="0"/>
          </a:p>
          <a:p>
            <a:pPr marL="0" indent="0" algn="just">
              <a:buNone/>
            </a:pPr>
            <a:r>
              <a:rPr lang="nl-NL" sz="3200" dirty="0" smtClean="0"/>
              <a:t>	</a:t>
            </a:r>
            <a:endParaRPr lang="en-US" sz="3200" dirty="0"/>
          </a:p>
        </p:txBody>
      </p:sp>
      <p:sp>
        <p:nvSpPr>
          <p:cNvPr id="4" name="Title 1"/>
          <p:cNvSpPr>
            <a:spLocks noGrp="1"/>
          </p:cNvSpPr>
          <p:nvPr>
            <p:ph type="title"/>
          </p:nvPr>
        </p:nvSpPr>
        <p:spPr>
          <a:xfrm>
            <a:off x="430307" y="194647"/>
            <a:ext cx="11470340" cy="697193"/>
          </a:xfrm>
          <a:solidFill>
            <a:srgbClr val="0000FF"/>
          </a:solidFill>
        </p:spPr>
        <p:txBody>
          <a:bodyPr>
            <a:normAutofit fontScale="90000"/>
          </a:bodyPr>
          <a:lstStyle/>
          <a:p>
            <a:pPr algn="ctr"/>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 Chủ trương phát triển văn hóa, con người</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5" name="Rectangle 4"/>
          <p:cNvSpPr/>
          <p:nvPr/>
        </p:nvSpPr>
        <p:spPr>
          <a:xfrm>
            <a:off x="5804647" y="2393679"/>
            <a:ext cx="6096000" cy="2554545"/>
          </a:xfrm>
          <a:prstGeom prst="rect">
            <a:avLst/>
          </a:prstGeom>
          <a:solidFill>
            <a:schemeClr val="bg1"/>
          </a:solidFill>
        </p:spPr>
        <p:txBody>
          <a:bodyPr>
            <a:spAutoFit/>
          </a:bodyPr>
          <a:lstStyle/>
          <a:p>
            <a:pPr indent="457200" algn="just" fontAlgn="base">
              <a:spcAft>
                <a:spcPts val="0"/>
              </a:spcAft>
            </a:pPr>
            <a:r>
              <a:rPr lang="nl-NL" sz="32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Một là,</a:t>
            </a:r>
            <a:r>
              <a:rPr lang="nl-NL" sz="32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32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 hóa là nền tảng tinh thần của xã hội, là mục tiêu, động lực phát triển bền vững đất nước. Văn hóa phải được đặt ngang hàng với kinh tế, chính trị, xã hội.</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1" y="2120656"/>
            <a:ext cx="5656881" cy="4737344"/>
          </a:xfrm>
          <a:prstGeom prst="rect">
            <a:avLst/>
          </a:prstGeom>
        </p:spPr>
      </p:pic>
    </p:spTree>
    <p:extLst>
      <p:ext uri="{BB962C8B-B14F-4D97-AF65-F5344CB8AC3E}">
        <p14:creationId xmlns:p14="http://schemas.microsoft.com/office/powerpoint/2010/main" val="3274113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000"/>
            <a:lum/>
          </a:blip>
          <a:srcRect/>
          <a:stretch>
            <a:fillRect/>
          </a:stretch>
        </a:blipFill>
        <a:effectLst/>
      </p:bgPr>
    </p:bg>
    <p:spTree>
      <p:nvGrpSpPr>
        <p:cNvPr id="1" name="Shape 128"/>
        <p:cNvGrpSpPr/>
        <p:nvPr/>
      </p:nvGrpSpPr>
      <p:grpSpPr>
        <a:xfrm>
          <a:off x="0" y="0"/>
          <a:ext cx="0" cy="0"/>
          <a:chOff x="0" y="0"/>
          <a:chExt cx="0" cy="0"/>
        </a:xfrm>
      </p:grpSpPr>
      <p:pic>
        <p:nvPicPr>
          <p:cNvPr id="5" name="Picture 4"/>
          <p:cNvPicPr>
            <a:picLocks noChangeAspect="1"/>
          </p:cNvPicPr>
          <p:nvPr/>
        </p:nvPicPr>
        <p:blipFill>
          <a:blip r:embed="rId4"/>
          <a:stretch>
            <a:fillRect/>
          </a:stretch>
        </p:blipFill>
        <p:spPr>
          <a:xfrm>
            <a:off x="4367047" y="0"/>
            <a:ext cx="5108027" cy="3474654"/>
          </a:xfrm>
          <a:prstGeom prst="rect">
            <a:avLst/>
          </a:prstGeom>
          <a:ln>
            <a:noFill/>
          </a:ln>
        </p:spPr>
      </p:pic>
      <p:pic>
        <p:nvPicPr>
          <p:cNvPr id="6" name="Picture 5"/>
          <p:cNvPicPr>
            <a:picLocks noChangeAspect="1"/>
          </p:cNvPicPr>
          <p:nvPr/>
        </p:nvPicPr>
        <p:blipFill>
          <a:blip r:embed="rId5"/>
          <a:stretch>
            <a:fillRect/>
          </a:stretch>
        </p:blipFill>
        <p:spPr>
          <a:xfrm>
            <a:off x="-646385" y="157655"/>
            <a:ext cx="3436881" cy="2387490"/>
          </a:xfrm>
          <a:prstGeom prst="rect">
            <a:avLst/>
          </a:prstGeom>
        </p:spPr>
      </p:pic>
      <p:pic>
        <p:nvPicPr>
          <p:cNvPr id="7" name="Picture 6"/>
          <p:cNvPicPr>
            <a:picLocks noChangeAspect="1"/>
          </p:cNvPicPr>
          <p:nvPr/>
        </p:nvPicPr>
        <p:blipFill>
          <a:blip r:embed="rId6"/>
          <a:stretch>
            <a:fillRect/>
          </a:stretch>
        </p:blipFill>
        <p:spPr>
          <a:xfrm rot="19941511">
            <a:off x="69558" y="3733875"/>
            <a:ext cx="3865836" cy="2811846"/>
          </a:xfrm>
          <a:prstGeom prst="rect">
            <a:avLst/>
          </a:prstGeom>
        </p:spPr>
      </p:pic>
      <p:pic>
        <p:nvPicPr>
          <p:cNvPr id="8" name="Picture 7"/>
          <p:cNvPicPr>
            <a:picLocks noChangeAspect="1"/>
          </p:cNvPicPr>
          <p:nvPr/>
        </p:nvPicPr>
        <p:blipFill>
          <a:blip r:embed="rId7"/>
          <a:stretch>
            <a:fillRect/>
          </a:stretch>
        </p:blipFill>
        <p:spPr>
          <a:xfrm rot="20599864">
            <a:off x="8574641" y="3989453"/>
            <a:ext cx="3337363" cy="2441192"/>
          </a:xfrm>
          <a:prstGeom prst="rect">
            <a:avLst/>
          </a:prstGeom>
        </p:spPr>
      </p:pic>
      <p:pic>
        <p:nvPicPr>
          <p:cNvPr id="9" name="Picture 8"/>
          <p:cNvPicPr>
            <a:picLocks noChangeAspect="1"/>
          </p:cNvPicPr>
          <p:nvPr/>
        </p:nvPicPr>
        <p:blipFill>
          <a:blip r:embed="rId8"/>
          <a:stretch>
            <a:fillRect/>
          </a:stretch>
        </p:blipFill>
        <p:spPr>
          <a:xfrm>
            <a:off x="10137228" y="346841"/>
            <a:ext cx="2858814" cy="2336908"/>
          </a:xfrm>
          <a:prstGeom prst="rect">
            <a:avLst/>
          </a:prstGeom>
        </p:spPr>
      </p:pic>
    </p:spTree>
    <p:extLst>
      <p:ext uri="{BB962C8B-B14F-4D97-AF65-F5344CB8AC3E}">
        <p14:creationId xmlns:p14="http://schemas.microsoft.com/office/powerpoint/2010/main" val="19292592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pic>
        <p:nvPicPr>
          <p:cNvPr id="739" name="Google Shape;739;p25"/>
          <p:cNvPicPr preferRelativeResize="0"/>
          <p:nvPr/>
        </p:nvPicPr>
        <p:blipFill rotWithShape="1">
          <a:blip r:embed="rId3">
            <a:alphaModFix/>
          </a:blip>
          <a:srcRect l="17993" r="17993"/>
          <a:stretch/>
        </p:blipFill>
        <p:spPr>
          <a:xfrm>
            <a:off x="2999134" y="-2"/>
            <a:ext cx="6194668" cy="6449935"/>
          </a:xfrm>
          <a:prstGeom prst="rect">
            <a:avLst/>
          </a:prstGeom>
          <a:noFill/>
          <a:ln>
            <a:noFill/>
          </a:ln>
        </p:spPr>
      </p:pic>
      <p:sp>
        <p:nvSpPr>
          <p:cNvPr id="740" name="Google Shape;740;p25"/>
          <p:cNvSpPr txBox="1">
            <a:spLocks noGrp="1"/>
          </p:cNvSpPr>
          <p:nvPr>
            <p:ph type="subTitle" idx="1"/>
          </p:nvPr>
        </p:nvSpPr>
        <p:spPr>
          <a:xfrm>
            <a:off x="-32633" y="4857115"/>
            <a:ext cx="2999134" cy="763200"/>
          </a:xfrm>
          <a:prstGeom prst="rect">
            <a:avLst/>
          </a:prstGeom>
        </p:spPr>
        <p:txBody>
          <a:bodyPr spcFirstLastPara="1" wrap="square" lIns="121900" tIns="121900" rIns="121900" bIns="121900" anchor="t" anchorCtr="0">
            <a:noAutofit/>
          </a:bodyPr>
          <a:lstStyle/>
          <a:p>
            <a:pPr marL="0" indent="0" algn="ctr"/>
            <a:r>
              <a:rPr lang="es" b="1" dirty="0" smtClean="0"/>
              <a:t>Điều chỉnh hành vi của con người, mối quan hệ giữa con người với con người sẽ tổ đẹp hơn</a:t>
            </a:r>
            <a:endParaRPr b="1" dirty="0"/>
          </a:p>
        </p:txBody>
      </p:sp>
      <p:sp>
        <p:nvSpPr>
          <p:cNvPr id="741" name="Google Shape;741;p25"/>
          <p:cNvSpPr txBox="1">
            <a:spLocks noGrp="1"/>
          </p:cNvSpPr>
          <p:nvPr>
            <p:ph type="subTitle" idx="2"/>
          </p:nvPr>
        </p:nvSpPr>
        <p:spPr>
          <a:xfrm>
            <a:off x="-65266" y="2268747"/>
            <a:ext cx="3064400" cy="763200"/>
          </a:xfrm>
          <a:prstGeom prst="rect">
            <a:avLst/>
          </a:prstGeom>
        </p:spPr>
        <p:txBody>
          <a:bodyPr spcFirstLastPara="1" wrap="square" lIns="121900" tIns="121900" rIns="121900" bIns="121900" anchor="t" anchorCtr="0">
            <a:noAutofit/>
          </a:bodyPr>
          <a:lstStyle/>
          <a:p>
            <a:pPr marL="0" indent="0" algn="ctr"/>
            <a:r>
              <a:rPr lang="es" b="1" dirty="0" smtClean="0"/>
              <a:t>Giúp con người giải tỏa những căng thẳng, mệt mỏi trong cuộc sống</a:t>
            </a:r>
            <a:endParaRPr b="1" dirty="0"/>
          </a:p>
        </p:txBody>
      </p:sp>
      <p:sp>
        <p:nvSpPr>
          <p:cNvPr id="743" name="Google Shape;743;p25"/>
          <p:cNvSpPr txBox="1">
            <a:spLocks noGrp="1"/>
          </p:cNvSpPr>
          <p:nvPr>
            <p:ph type="subTitle" idx="4"/>
          </p:nvPr>
        </p:nvSpPr>
        <p:spPr>
          <a:xfrm>
            <a:off x="9193802" y="2201642"/>
            <a:ext cx="2875790" cy="763200"/>
          </a:xfrm>
          <a:prstGeom prst="rect">
            <a:avLst/>
          </a:prstGeom>
        </p:spPr>
        <p:txBody>
          <a:bodyPr spcFirstLastPara="1" wrap="square" lIns="121900" tIns="121900" rIns="121900" bIns="121900" anchor="t" anchorCtr="0">
            <a:noAutofit/>
          </a:bodyPr>
          <a:lstStyle/>
          <a:p>
            <a:pPr marL="0" indent="0" algn="ctr"/>
            <a:r>
              <a:rPr lang="es" b="1" dirty="0" smtClean="0"/>
              <a:t>Nhờ có văn hóa, con người sẽ sống tích cực hơn, lạc quan hơn</a:t>
            </a:r>
            <a:endParaRPr b="1" dirty="0"/>
          </a:p>
        </p:txBody>
      </p:sp>
      <p:sp>
        <p:nvSpPr>
          <p:cNvPr id="744" name="Google Shape;744;p25"/>
          <p:cNvSpPr txBox="1">
            <a:spLocks noGrp="1"/>
          </p:cNvSpPr>
          <p:nvPr>
            <p:ph type="ctrTitle"/>
          </p:nvPr>
        </p:nvSpPr>
        <p:spPr>
          <a:xfrm>
            <a:off x="2092868" y="138334"/>
            <a:ext cx="8007200" cy="1014400"/>
          </a:xfrm>
          <a:prstGeom prst="rect">
            <a:avLst/>
          </a:prstGeom>
        </p:spPr>
        <p:txBody>
          <a:bodyPr spcFirstLastPara="1" wrap="square" lIns="121900" tIns="121900" rIns="121900" bIns="121900" anchor="t" anchorCtr="0">
            <a:noAutofit/>
          </a:bodyPr>
          <a:lstStyle/>
          <a:p>
            <a:r>
              <a:rPr lang="es" dirty="0" smtClean="0">
                <a:solidFill>
                  <a:srgbClr val="FF0000"/>
                </a:solidFill>
              </a:rPr>
              <a:t>Văn hóa có vai trò gì?</a:t>
            </a:r>
            <a:endParaRPr dirty="0">
              <a:solidFill>
                <a:srgbClr val="FF0000"/>
              </a:solidFill>
            </a:endParaRPr>
          </a:p>
        </p:txBody>
      </p:sp>
      <p:sp>
        <p:nvSpPr>
          <p:cNvPr id="745" name="Google Shape;745;p25"/>
          <p:cNvSpPr txBox="1">
            <a:spLocks noGrp="1"/>
          </p:cNvSpPr>
          <p:nvPr>
            <p:ph type="subTitle" idx="5"/>
          </p:nvPr>
        </p:nvSpPr>
        <p:spPr>
          <a:xfrm>
            <a:off x="1160168" y="3489016"/>
            <a:ext cx="3064400" cy="763200"/>
          </a:xfrm>
          <a:prstGeom prst="rect">
            <a:avLst/>
          </a:prstGeom>
        </p:spPr>
        <p:txBody>
          <a:bodyPr spcFirstLastPara="1" wrap="square" lIns="121900" tIns="121900" rIns="121900" bIns="121900" anchor="b" anchorCtr="0">
            <a:noAutofit/>
          </a:bodyPr>
          <a:lstStyle/>
          <a:p>
            <a:pPr marL="0" indent="0"/>
            <a:r>
              <a:rPr lang="es"/>
              <a:t>VENUS</a:t>
            </a:r>
            <a:endParaRPr/>
          </a:p>
        </p:txBody>
      </p:sp>
      <p:sp>
        <p:nvSpPr>
          <p:cNvPr id="746" name="Google Shape;746;p25"/>
          <p:cNvSpPr txBox="1">
            <a:spLocks noGrp="1"/>
          </p:cNvSpPr>
          <p:nvPr>
            <p:ph type="subTitle" idx="6"/>
          </p:nvPr>
        </p:nvSpPr>
        <p:spPr>
          <a:xfrm>
            <a:off x="1160168" y="1739317"/>
            <a:ext cx="3064400" cy="763200"/>
          </a:xfrm>
          <a:prstGeom prst="rect">
            <a:avLst/>
          </a:prstGeom>
        </p:spPr>
        <p:txBody>
          <a:bodyPr spcFirstLastPara="1" wrap="square" lIns="121900" tIns="121900" rIns="121900" bIns="121900" anchor="b" anchorCtr="0">
            <a:noAutofit/>
          </a:bodyPr>
          <a:lstStyle/>
          <a:p>
            <a:pPr marL="0" indent="0"/>
            <a:r>
              <a:rPr lang="es"/>
              <a:t>MARS</a:t>
            </a:r>
            <a:endParaRPr/>
          </a:p>
        </p:txBody>
      </p:sp>
      <p:sp>
        <p:nvSpPr>
          <p:cNvPr id="747" name="Google Shape;747;p25"/>
          <p:cNvSpPr txBox="1">
            <a:spLocks noGrp="1"/>
          </p:cNvSpPr>
          <p:nvPr>
            <p:ph type="subTitle" idx="7"/>
          </p:nvPr>
        </p:nvSpPr>
        <p:spPr>
          <a:xfrm>
            <a:off x="9099497" y="4766304"/>
            <a:ext cx="3064400" cy="763200"/>
          </a:xfrm>
          <a:prstGeom prst="rect">
            <a:avLst/>
          </a:prstGeom>
        </p:spPr>
        <p:txBody>
          <a:bodyPr spcFirstLastPara="1" wrap="square" lIns="121900" tIns="121900" rIns="121900" bIns="121900" anchor="b" anchorCtr="0">
            <a:noAutofit/>
          </a:bodyPr>
          <a:lstStyle/>
          <a:p>
            <a:pPr marL="0" indent="0" algn="ctr"/>
            <a:r>
              <a:rPr lang="es" sz="1600" dirty="0" smtClean="0"/>
              <a:t>Tác động đến quá trình phát triển Kinh tế của 1 quốc gia</a:t>
            </a:r>
            <a:endParaRPr sz="1600" dirty="0"/>
          </a:p>
        </p:txBody>
      </p:sp>
      <p:pic>
        <p:nvPicPr>
          <p:cNvPr id="2" name="Picture 1"/>
          <p:cNvPicPr>
            <a:picLocks noChangeAspect="1"/>
          </p:cNvPicPr>
          <p:nvPr/>
        </p:nvPicPr>
        <p:blipFill>
          <a:blip r:embed="rId4"/>
          <a:stretch>
            <a:fillRect/>
          </a:stretch>
        </p:blipFill>
        <p:spPr>
          <a:xfrm>
            <a:off x="2999134" y="1161245"/>
            <a:ext cx="6194668" cy="5696755"/>
          </a:xfrm>
          <a:prstGeom prst="rect">
            <a:avLst/>
          </a:prstGeom>
        </p:spPr>
      </p:pic>
    </p:spTree>
    <p:extLst>
      <p:ext uri="{BB962C8B-B14F-4D97-AF65-F5344CB8AC3E}">
        <p14:creationId xmlns:p14="http://schemas.microsoft.com/office/powerpoint/2010/main" val="28393603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8306" y="297155"/>
            <a:ext cx="11411918" cy="1384995"/>
          </a:xfrm>
          <a:prstGeom prst="rect">
            <a:avLst/>
          </a:prstGeom>
          <a:solidFill>
            <a:schemeClr val="bg1"/>
          </a:solidFill>
          <a:ln w="57150">
            <a:solidFill>
              <a:srgbClr val="0000FF"/>
            </a:solidFill>
            <a:prstDash val="sysDash"/>
          </a:ln>
        </p:spPr>
        <p:txBody>
          <a:bodyPr wrap="square">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Hai là,</a:t>
            </a:r>
            <a:r>
              <a:rPr lang="nl-NL" sz="28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nền văn hóa Việt Nam tiên </a:t>
            </a:r>
            <a:r>
              <a:rPr lang="nl-NL" sz="28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tiến</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đậm đà bản sắc dân tộc, thống nhất trong đa dạng của cộng đồng các dân tộc Việt Nam, với các đặc trưng dân tộc, nhân văn, dân chủ và khoa học.</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Picture 9"/>
          <p:cNvPicPr>
            <a:picLocks noChangeAspect="1"/>
          </p:cNvPicPr>
          <p:nvPr/>
        </p:nvPicPr>
        <p:blipFill>
          <a:blip r:embed="rId2"/>
          <a:stretch>
            <a:fillRect/>
          </a:stretch>
        </p:blipFill>
        <p:spPr>
          <a:xfrm>
            <a:off x="-1" y="2016418"/>
            <a:ext cx="5951349" cy="4841582"/>
          </a:xfrm>
          <a:prstGeom prst="rect">
            <a:avLst/>
          </a:prstGeom>
        </p:spPr>
      </p:pic>
      <p:pic>
        <p:nvPicPr>
          <p:cNvPr id="11" name="Picture 10"/>
          <p:cNvPicPr>
            <a:picLocks noChangeAspect="1"/>
          </p:cNvPicPr>
          <p:nvPr/>
        </p:nvPicPr>
        <p:blipFill>
          <a:blip r:embed="rId3"/>
          <a:stretch>
            <a:fillRect/>
          </a:stretch>
        </p:blipFill>
        <p:spPr>
          <a:xfrm>
            <a:off x="6137329" y="1822150"/>
            <a:ext cx="5933186" cy="4895850"/>
          </a:xfrm>
          <a:prstGeom prst="rect">
            <a:avLst/>
          </a:prstGeom>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arn(inVertical)">
                                      <p:cBhvr>
                                        <p:cTn id="14" dur="500"/>
                                        <p:tgtEl>
                                          <p:spTgt spid="10"/>
                                        </p:tgtEl>
                                      </p:cBhvr>
                                    </p:animEffect>
                                  </p:childTnLst>
                                </p:cTn>
                              </p:par>
                              <p:par>
                                <p:cTn id="15" presetID="16" presetClass="entr" presetSubtype="21"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20298" y="277402"/>
            <a:ext cx="6096000" cy="3108543"/>
          </a:xfrm>
          <a:prstGeom prst="rect">
            <a:avLst/>
          </a:prstGeom>
          <a:solidFill>
            <a:schemeClr val="bg1"/>
          </a:solidFill>
          <a:ln w="76200">
            <a:solidFill>
              <a:srgbClr val="FD2185"/>
            </a:solidFill>
          </a:ln>
        </p:spPr>
        <p:txBody>
          <a:bodyPr>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Ba là,</a:t>
            </a:r>
            <a:r>
              <a:rPr lang="nl-NL" sz="2800" b="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nl-NL" sz="2800" b="1" u="sng"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Phát triển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văn hóa vì sự hoàn thiện nhân cách con người và xây dựng con người để phát triển văn hóa. </a:t>
            </a:r>
            <a:endPar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fontAlgn="base">
              <a:spcAft>
                <a:spcPts val="0"/>
              </a:spcAft>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dựng văn hóa, trọng tâm là chăm lo xây dựng con người có nhân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cách</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tốt đẹp</a:t>
            </a:r>
            <a:endParaRPr lang="en-US"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6555783" y="1968285"/>
            <a:ext cx="5485202" cy="4740188"/>
          </a:xfrm>
          <a:prstGeom prst="rect">
            <a:avLst/>
          </a:prstGeom>
        </p:spPr>
      </p:pic>
      <p:sp>
        <p:nvSpPr>
          <p:cNvPr id="8" name="Content Placeholder 2"/>
          <p:cNvSpPr>
            <a:spLocks noGrp="1"/>
          </p:cNvSpPr>
          <p:nvPr>
            <p:ph idx="1"/>
          </p:nvPr>
        </p:nvSpPr>
        <p:spPr>
          <a:xfrm rot="19159492">
            <a:off x="1541470" y="3125237"/>
            <a:ext cx="9451779" cy="560429"/>
          </a:xfrm>
          <a:solidFill>
            <a:srgbClr val="FFFF00"/>
          </a:solidFill>
          <a:ln w="57150">
            <a:solidFill>
              <a:srgbClr val="0000FF"/>
            </a:solidFill>
          </a:ln>
        </p:spPr>
        <p:txBody>
          <a:bodyPr>
            <a:noAutofit/>
          </a:bodyPr>
          <a:lstStyle/>
          <a:p>
            <a:pPr marL="0" indent="0" algn="ctr">
              <a:buNone/>
            </a:pPr>
            <a:r>
              <a:rPr lang="en-US" sz="3200" b="1" i="1" dirty="0" smtClean="0">
                <a:solidFill>
                  <a:srgbClr val="FF0000"/>
                </a:solidFill>
              </a:rPr>
              <a:t>a. </a:t>
            </a:r>
            <a:r>
              <a:rPr lang="en-US" sz="3200" b="1" i="1" dirty="0" err="1" smtClean="0">
                <a:solidFill>
                  <a:srgbClr val="FF0000"/>
                </a:solidFill>
              </a:rPr>
              <a:t>Quan</a:t>
            </a:r>
            <a:r>
              <a:rPr lang="en-US" sz="3200" b="1" i="1" dirty="0" smtClean="0">
                <a:solidFill>
                  <a:srgbClr val="FF0000"/>
                </a:solidFill>
              </a:rPr>
              <a:t> </a:t>
            </a:r>
            <a:r>
              <a:rPr lang="en-US" sz="3200" b="1" i="1" dirty="0" err="1" smtClean="0">
                <a:solidFill>
                  <a:srgbClr val="FF0000"/>
                </a:solidFill>
              </a:rPr>
              <a:t>điểm</a:t>
            </a:r>
            <a:r>
              <a:rPr lang="en-US" sz="3200" b="1" i="1" dirty="0" smtClean="0">
                <a:solidFill>
                  <a:srgbClr val="FF0000"/>
                </a:solidFill>
              </a:rPr>
              <a:t> </a:t>
            </a:r>
            <a:r>
              <a:rPr lang="en-US" sz="3200" b="1" i="1" dirty="0" err="1" smtClean="0">
                <a:solidFill>
                  <a:srgbClr val="FF0000"/>
                </a:solidFill>
              </a:rPr>
              <a:t>phát</a:t>
            </a:r>
            <a:r>
              <a:rPr lang="en-US" sz="3200" b="1" i="1" dirty="0" smtClean="0">
                <a:solidFill>
                  <a:srgbClr val="FF0000"/>
                </a:solidFill>
              </a:rPr>
              <a:t> </a:t>
            </a:r>
            <a:r>
              <a:rPr lang="en-US" sz="3200" b="1" i="1" dirty="0" err="1" smtClean="0">
                <a:solidFill>
                  <a:srgbClr val="FF0000"/>
                </a:solidFill>
              </a:rPr>
              <a:t>triển</a:t>
            </a:r>
            <a:r>
              <a:rPr lang="en-US" sz="3200" b="1" i="1" dirty="0" smtClean="0">
                <a:solidFill>
                  <a:srgbClr val="FF0000"/>
                </a:solidFill>
              </a:rPr>
              <a:t> </a:t>
            </a:r>
            <a:r>
              <a:rPr lang="en-US" sz="3200" b="1" i="1" dirty="0" err="1" smtClean="0">
                <a:solidFill>
                  <a:srgbClr val="FF0000"/>
                </a:solidFill>
              </a:rPr>
              <a:t>văn</a:t>
            </a:r>
            <a:r>
              <a:rPr lang="en-US" sz="3200" b="1" i="1" dirty="0" smtClean="0">
                <a:solidFill>
                  <a:srgbClr val="FF0000"/>
                </a:solidFill>
              </a:rPr>
              <a:t> </a:t>
            </a:r>
            <a:r>
              <a:rPr lang="en-US" sz="3200" b="1" i="1" dirty="0" err="1" smtClean="0">
                <a:solidFill>
                  <a:srgbClr val="FF0000"/>
                </a:solidFill>
              </a:rPr>
              <a:t>hóa</a:t>
            </a:r>
            <a:r>
              <a:rPr lang="en-US" sz="3200" b="1" i="1" dirty="0" smtClean="0">
                <a:solidFill>
                  <a:srgbClr val="FF0000"/>
                </a:solidFill>
              </a:rPr>
              <a:t>, con </a:t>
            </a:r>
            <a:r>
              <a:rPr lang="en-US" sz="3200" b="1" i="1" dirty="0" err="1" smtClean="0">
                <a:solidFill>
                  <a:srgbClr val="FF0000"/>
                </a:solidFill>
              </a:rPr>
              <a:t>người</a:t>
            </a:r>
            <a:endParaRPr lang="en-US" sz="3200" dirty="0">
              <a:solidFill>
                <a:srgbClr val="FF0000"/>
              </a:solidFill>
            </a:endParaRPr>
          </a:p>
          <a:p>
            <a:pPr marL="0" indent="0" algn="ctr">
              <a:buNone/>
            </a:pPr>
            <a:endParaRPr lang="nl-NL" sz="2000" dirty="0"/>
          </a:p>
          <a:p>
            <a:pPr marL="0" indent="0" algn="ctr">
              <a:buNone/>
            </a:pPr>
            <a:r>
              <a:rPr lang="nl-NL" sz="3200" dirty="0" smtClean="0"/>
              <a:t>	</a:t>
            </a:r>
            <a:endParaRPr lang="en-US" sz="3200" dirty="0"/>
          </a:p>
        </p:txBody>
      </p:sp>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trips(down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dissolv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80812" y="112742"/>
            <a:ext cx="11845873" cy="6585419"/>
          </a:xfrm>
          <a:prstGeom prst="rect">
            <a:avLst/>
          </a:prstGeom>
          <a:noFill/>
          <a:ln w="57150">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382286" y="315390"/>
            <a:ext cx="6390469" cy="1815882"/>
          </a:xfrm>
          <a:prstGeom prst="rect">
            <a:avLst/>
          </a:prstGeom>
          <a:solidFill>
            <a:schemeClr val="bg1"/>
          </a:solidFill>
          <a:ln w="57150">
            <a:solidFill>
              <a:srgbClr val="0000FF"/>
            </a:solidFill>
          </a:ln>
        </p:spPr>
        <p:txBody>
          <a:bodyPr wrap="square">
            <a:spAutoFit/>
          </a:bodyPr>
          <a:lstStyle/>
          <a:p>
            <a:pPr indent="457200" algn="just" fontAlgn="base">
              <a:spcAft>
                <a:spcPts val="0"/>
              </a:spcAft>
            </a:pPr>
            <a:r>
              <a:rPr lang="nl-NL" sz="2800" b="1" i="1" u="sng"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Bốn là</a:t>
            </a:r>
            <a:r>
              <a:rPr lang="nl-NL" sz="2800" i="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dựng </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đồng bộ môi trường văn hóa, trong đó chú trọng vai trò của gia đình, cộng đồng. Phát triển hài hòa giữa kinh tế và văn </a:t>
            </a: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hóa</a:t>
            </a:r>
            <a:r>
              <a:rPr lang="nl-NL" sz="28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endPar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6772755" y="4307380"/>
            <a:ext cx="4468059" cy="2850165"/>
          </a:xfrm>
          <a:prstGeom prst="rect">
            <a:avLst/>
          </a:prstGeom>
        </p:spPr>
      </p:pic>
      <p:pic>
        <p:nvPicPr>
          <p:cNvPr id="4" name="Picture 3"/>
          <p:cNvPicPr>
            <a:picLocks noChangeAspect="1"/>
          </p:cNvPicPr>
          <p:nvPr/>
        </p:nvPicPr>
        <p:blipFill>
          <a:blip r:embed="rId3"/>
          <a:stretch>
            <a:fillRect/>
          </a:stretch>
        </p:blipFill>
        <p:spPr>
          <a:xfrm>
            <a:off x="-152603" y="3904333"/>
            <a:ext cx="4493172" cy="2996476"/>
          </a:xfrm>
          <a:prstGeom prst="rect">
            <a:avLst/>
          </a:prstGeom>
        </p:spPr>
      </p:pic>
      <p:cxnSp>
        <p:nvCxnSpPr>
          <p:cNvPr id="6" name="Straight Arrow Connector 5"/>
          <p:cNvCxnSpPr>
            <a:stCxn id="8" idx="2"/>
            <a:endCxn id="4" idx="0"/>
          </p:cNvCxnSpPr>
          <p:nvPr/>
        </p:nvCxnSpPr>
        <p:spPr>
          <a:xfrm flipH="1">
            <a:off x="2093983" y="2131272"/>
            <a:ext cx="1483538" cy="1773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8" idx="2"/>
          </p:cNvCxnSpPr>
          <p:nvPr/>
        </p:nvCxnSpPr>
        <p:spPr>
          <a:xfrm>
            <a:off x="3577521" y="2131272"/>
            <a:ext cx="3195234" cy="21761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8" idx="2"/>
          </p:cNvCxnSpPr>
          <p:nvPr/>
        </p:nvCxnSpPr>
        <p:spPr>
          <a:xfrm flipV="1">
            <a:off x="3577521" y="1627546"/>
            <a:ext cx="4697871" cy="5037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1996238" y="2929462"/>
            <a:ext cx="1308538" cy="39914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Gia</a:t>
            </a:r>
            <a:r>
              <a:rPr lang="en-US" dirty="0" smtClean="0"/>
              <a:t> </a:t>
            </a:r>
            <a:r>
              <a:rPr lang="en-US" dirty="0" err="1" smtClean="0"/>
              <a:t>đình</a:t>
            </a:r>
            <a:endParaRPr lang="en-US" dirty="0"/>
          </a:p>
        </p:txBody>
      </p:sp>
      <p:sp>
        <p:nvSpPr>
          <p:cNvPr id="17" name="Rectangle 16"/>
          <p:cNvSpPr/>
          <p:nvPr/>
        </p:nvSpPr>
        <p:spPr>
          <a:xfrm>
            <a:off x="5123778" y="3505184"/>
            <a:ext cx="1308538" cy="39914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Trường</a:t>
            </a:r>
            <a:r>
              <a:rPr lang="en-US" dirty="0" smtClean="0"/>
              <a:t> </a:t>
            </a:r>
            <a:r>
              <a:rPr lang="en-US" dirty="0" err="1" smtClean="0"/>
              <a:t>học</a:t>
            </a:r>
            <a:endParaRPr lang="en-US" dirty="0"/>
          </a:p>
        </p:txBody>
      </p:sp>
      <p:pic>
        <p:nvPicPr>
          <p:cNvPr id="19" name="Picture 18"/>
          <p:cNvPicPr>
            <a:picLocks noChangeAspect="1"/>
          </p:cNvPicPr>
          <p:nvPr/>
        </p:nvPicPr>
        <p:blipFill>
          <a:blip r:embed="rId4"/>
          <a:stretch>
            <a:fillRect/>
          </a:stretch>
        </p:blipFill>
        <p:spPr>
          <a:xfrm>
            <a:off x="8397348" y="85452"/>
            <a:ext cx="4762500" cy="3171825"/>
          </a:xfrm>
          <a:prstGeom prst="rect">
            <a:avLst/>
          </a:prstGeom>
        </p:spPr>
      </p:pic>
      <p:sp>
        <p:nvSpPr>
          <p:cNvPr id="18" name="Rectangle 17"/>
          <p:cNvSpPr/>
          <p:nvPr/>
        </p:nvSpPr>
        <p:spPr>
          <a:xfrm>
            <a:off x="7460980" y="1034053"/>
            <a:ext cx="1308538" cy="399149"/>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Xã</a:t>
            </a:r>
            <a:r>
              <a:rPr lang="en-US" dirty="0" smtClean="0"/>
              <a:t> </a:t>
            </a:r>
            <a:r>
              <a:rPr lang="en-US" dirty="0" err="1" smtClean="0"/>
              <a:t>hội</a:t>
            </a:r>
            <a:endParaRPr lang="en-US" dirty="0"/>
          </a:p>
        </p:txBody>
      </p:sp>
    </p:spTree>
    <p:extLst>
      <p:ext uri="{BB962C8B-B14F-4D97-AF65-F5344CB8AC3E}">
        <p14:creationId xmlns:p14="http://schemas.microsoft.com/office/powerpoint/2010/main" val="11615467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par>
                                <p:cTn id="14" presetID="16" presetClass="entr" presetSubtype="2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inVertical)">
                                      <p:cBhvr>
                                        <p:cTn id="16" dur="500"/>
                                        <p:tgtEl>
                                          <p:spTgt spid="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par>
                                <p:cTn id="28" presetID="16" presetClass="entr" presetSubtype="21"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barn(inVertical)">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barn(inVertical)">
                                      <p:cBhvr>
                                        <p:cTn id="35" dur="500"/>
                                        <p:tgtEl>
                                          <p:spTgt spid="15"/>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barn(inVertical)">
                                      <p:cBhvr>
                                        <p:cTn id="38" dur="500"/>
                                        <p:tgtEl>
                                          <p:spTgt spid="18"/>
                                        </p:tgtEl>
                                      </p:cBhvr>
                                    </p:animEffect>
                                  </p:childTnLst>
                                </p:cTn>
                              </p:par>
                              <p:par>
                                <p:cTn id="39" presetID="16" presetClass="entr" presetSubtype="21"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barn(inVertical)">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17" grpId="0" animBg="1"/>
      <p:bldP spid="1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80812" y="112742"/>
            <a:ext cx="11845873" cy="6585419"/>
          </a:xfrm>
          <a:prstGeom prst="rect">
            <a:avLst/>
          </a:prstGeom>
          <a:noFill/>
          <a:ln w="57150">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874579" y="5176131"/>
            <a:ext cx="6096000" cy="1569660"/>
          </a:xfrm>
          <a:prstGeom prst="rect">
            <a:avLst/>
          </a:prstGeom>
          <a:solidFill>
            <a:schemeClr val="bg1"/>
          </a:solidFill>
          <a:ln w="57150">
            <a:solidFill>
              <a:srgbClr val="0000FF"/>
            </a:solidFill>
          </a:ln>
        </p:spPr>
        <p:txBody>
          <a:bodyPr>
            <a:spAutoFit/>
          </a:bodyPr>
          <a:lstStyle/>
          <a:p>
            <a:pPr indent="457200" algn="just">
              <a:spcAft>
                <a:spcPts val="0"/>
              </a:spcAft>
            </a:pPr>
            <a:r>
              <a:rPr lang="nl-NL" sz="2400" b="1" i="1" u="sng" spc="-20"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Năm là</a:t>
            </a:r>
            <a:r>
              <a:rPr lang="nl-NL" sz="2400" b="1" i="1"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a:t>
            </a:r>
            <a:r>
              <a:rPr lang="nl-NL" sz="2400" b="1"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400" spc="-2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xây dựng và phát triển văn hóa là sự nghiệp của toàn dân do Đảng lãnh đạo, Nhà nước quản lý, nhân dân là chủ thể sáng tạo, đội ngũ trí thức giữ vai trò quan trọng.</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92391" y="2497375"/>
            <a:ext cx="3224540" cy="2535865"/>
          </a:xfrm>
          <a:prstGeom prst="rect">
            <a:avLst/>
          </a:prstGeom>
        </p:spPr>
      </p:pic>
      <p:pic>
        <p:nvPicPr>
          <p:cNvPr id="4" name="Picture 3"/>
          <p:cNvPicPr>
            <a:picLocks noChangeAspect="1"/>
          </p:cNvPicPr>
          <p:nvPr/>
        </p:nvPicPr>
        <p:blipFill>
          <a:blip r:embed="rId3"/>
          <a:stretch>
            <a:fillRect/>
          </a:stretch>
        </p:blipFill>
        <p:spPr>
          <a:xfrm>
            <a:off x="3862553" y="-138800"/>
            <a:ext cx="3594537" cy="2645278"/>
          </a:xfrm>
          <a:prstGeom prst="rect">
            <a:avLst/>
          </a:prstGeom>
        </p:spPr>
      </p:pic>
      <p:pic>
        <p:nvPicPr>
          <p:cNvPr id="5" name="Picture 4"/>
          <p:cNvPicPr>
            <a:picLocks noChangeAspect="1"/>
          </p:cNvPicPr>
          <p:nvPr/>
        </p:nvPicPr>
        <p:blipFill>
          <a:blip r:embed="rId4"/>
          <a:stretch>
            <a:fillRect/>
          </a:stretch>
        </p:blipFill>
        <p:spPr>
          <a:xfrm>
            <a:off x="5332642" y="2758020"/>
            <a:ext cx="3454784" cy="2275220"/>
          </a:xfrm>
          <a:prstGeom prst="rect">
            <a:avLst/>
          </a:prstGeom>
        </p:spPr>
      </p:pic>
      <p:pic>
        <p:nvPicPr>
          <p:cNvPr id="6" name="Picture 5"/>
          <p:cNvPicPr>
            <a:picLocks noChangeAspect="1"/>
          </p:cNvPicPr>
          <p:nvPr/>
        </p:nvPicPr>
        <p:blipFill>
          <a:blip r:embed="rId5"/>
          <a:stretch>
            <a:fillRect/>
          </a:stretch>
        </p:blipFill>
        <p:spPr>
          <a:xfrm>
            <a:off x="8443502" y="65113"/>
            <a:ext cx="4807057" cy="3056460"/>
          </a:xfrm>
          <a:prstGeom prst="rect">
            <a:avLst/>
          </a:prstGeom>
        </p:spPr>
      </p:pic>
      <p:sp>
        <p:nvSpPr>
          <p:cNvPr id="7" name="Right Arrow 6">
            <a:hlinkClick r:id="rId6" action="ppaction://hlinkpres?slideindex=51&amp;slidetitle=PowerPoint Presentation"/>
          </p:cNvPr>
          <p:cNvSpPr/>
          <p:nvPr/>
        </p:nvSpPr>
        <p:spPr>
          <a:xfrm>
            <a:off x="11430000" y="6180083"/>
            <a:ext cx="596685" cy="6779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357903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par>
                                <p:cTn id="18" presetID="14"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randombar(horizontal)">
                                      <p:cBhvr>
                                        <p:cTn id="20" dur="500"/>
                                        <p:tgtEl>
                                          <p:spTgt spid="5"/>
                                        </p:tgtEl>
                                      </p:cBhvr>
                                    </p:animEffect>
                                  </p:childTnLst>
                                </p:cTn>
                              </p:par>
                              <p:par>
                                <p:cTn id="21" presetID="14"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randombar(horizontal)">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1</a:t>
            </a:r>
            <a:endParaRPr lang="en-US" sz="5400" b="1" dirty="0">
              <a:solidFill>
                <a:srgbClr val="FF0000"/>
              </a:solidFill>
            </a:endParaRPr>
          </a:p>
        </p:txBody>
      </p:sp>
      <p:sp>
        <p:nvSpPr>
          <p:cNvPr id="3" name="Content Placeholder 2"/>
          <p:cNvSpPr>
            <a:spLocks noGrp="1"/>
          </p:cNvSpPr>
          <p:nvPr>
            <p:ph idx="1"/>
          </p:nvPr>
        </p:nvSpPr>
        <p:spPr>
          <a:xfrm>
            <a:off x="588935" y="1825625"/>
            <a:ext cx="11360257" cy="4351338"/>
          </a:xfrm>
        </p:spPr>
        <p:txBody>
          <a:bodyPr/>
          <a:lstStyle/>
          <a:p>
            <a:pPr marL="0" indent="0" algn="just">
              <a:buNone/>
            </a:pPr>
            <a:r>
              <a:rPr lang="vi-VN" dirty="0">
                <a:solidFill>
                  <a:srgbClr val="FF0000"/>
                </a:solidFill>
              </a:rPr>
              <a:t>Trong nền kinh tế thị trường định hướng </a:t>
            </a:r>
            <a:r>
              <a:rPr lang="en-US" dirty="0" smtClean="0">
                <a:solidFill>
                  <a:srgbClr val="FF0000"/>
                </a:solidFill>
              </a:rPr>
              <a:t>XHCN </a:t>
            </a:r>
            <a:r>
              <a:rPr lang="vi-VN" dirty="0" smtClean="0">
                <a:solidFill>
                  <a:srgbClr val="FF0000"/>
                </a:solidFill>
              </a:rPr>
              <a:t>ở </a:t>
            </a:r>
            <a:r>
              <a:rPr lang="vi-VN" dirty="0">
                <a:solidFill>
                  <a:srgbClr val="FF0000"/>
                </a:solidFill>
              </a:rPr>
              <a:t>Việt Nam hiện nay, các thành phần kinh tế hoạt động theo ……. , đều là bộ phận hợp thành quan trọng của nền kinh tế, bình đẳng trước pháp luật, cùng phát triển lâu dài, hợp tác và cạnh tranh lành mạnh</a:t>
            </a:r>
            <a:r>
              <a:rPr lang="vi-VN" dirty="0" smtClean="0">
                <a:solidFill>
                  <a:srgbClr val="FF0000"/>
                </a:solidFill>
              </a:rPr>
              <a:t>.</a:t>
            </a:r>
            <a:endParaRPr lang="en-US" dirty="0" smtClean="0">
              <a:solidFill>
                <a:srgbClr val="FF0000"/>
              </a:solidFill>
            </a:endParaRPr>
          </a:p>
          <a:p>
            <a:pPr marL="914400" indent="0">
              <a:buNone/>
            </a:pPr>
            <a:r>
              <a:rPr lang="vi-VN" dirty="0"/>
              <a:t/>
            </a:r>
            <a:br>
              <a:rPr lang="vi-VN" dirty="0"/>
            </a:br>
            <a:r>
              <a:rPr lang="vi-VN" dirty="0"/>
              <a:t>a. hiến pháp</a:t>
            </a:r>
            <a:br>
              <a:rPr lang="vi-VN" dirty="0"/>
            </a:br>
            <a:r>
              <a:rPr lang="vi-VN" dirty="0"/>
              <a:t>b. pháp luật</a:t>
            </a:r>
            <a:br>
              <a:rPr lang="vi-VN" dirty="0"/>
            </a:br>
            <a:r>
              <a:rPr lang="vi-VN" dirty="0"/>
              <a:t>c. hiến pháp và pháp luật</a:t>
            </a:r>
            <a:br>
              <a:rPr lang="vi-VN" dirty="0"/>
            </a:br>
            <a:r>
              <a:rPr lang="vi-VN" dirty="0"/>
              <a:t>d. quy định </a:t>
            </a:r>
            <a:endParaRPr lang="en-US" dirty="0"/>
          </a:p>
        </p:txBody>
      </p:sp>
      <p:sp>
        <p:nvSpPr>
          <p:cNvPr id="4" name="Right Arrow 3"/>
          <p:cNvSpPr/>
          <p:nvPr/>
        </p:nvSpPr>
        <p:spPr>
          <a:xfrm>
            <a:off x="759417"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209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6461" y="1825625"/>
            <a:ext cx="11577233" cy="4351338"/>
          </a:xfrm>
        </p:spPr>
        <p:txBody>
          <a:bodyPr/>
          <a:lstStyle/>
          <a:p>
            <a:pPr marL="0" indent="0" algn="just">
              <a:buNone/>
            </a:pPr>
            <a:r>
              <a:rPr lang="en-US" dirty="0" smtClean="0"/>
              <a:t>	</a:t>
            </a:r>
            <a:r>
              <a:rPr lang="vi-VN" b="1" dirty="0" smtClean="0">
                <a:solidFill>
                  <a:srgbClr val="FF0000"/>
                </a:solidFill>
              </a:rPr>
              <a:t>Nền </a:t>
            </a:r>
            <a:r>
              <a:rPr lang="vi-VN" b="1" dirty="0">
                <a:solidFill>
                  <a:srgbClr val="FF0000"/>
                </a:solidFill>
              </a:rPr>
              <a:t>kinh tế thị trường định hướng </a:t>
            </a:r>
            <a:r>
              <a:rPr lang="en-US" b="1" dirty="0" smtClean="0">
                <a:solidFill>
                  <a:srgbClr val="FF0000"/>
                </a:solidFill>
              </a:rPr>
              <a:t>XHCN </a:t>
            </a:r>
            <a:r>
              <a:rPr lang="vi-VN" b="1" dirty="0" smtClean="0">
                <a:solidFill>
                  <a:srgbClr val="FF0000"/>
                </a:solidFill>
              </a:rPr>
              <a:t>Việt </a:t>
            </a:r>
            <a:r>
              <a:rPr lang="vi-VN" b="1" dirty="0">
                <a:solidFill>
                  <a:srgbClr val="FF0000"/>
                </a:solidFill>
              </a:rPr>
              <a:t>Nam là nền kinh tế vận hành đầy đủ, đồng bộ theo các ... của kinh tế thị trường, đồng thời bảo đảm định hướng </a:t>
            </a:r>
            <a:r>
              <a:rPr lang="en-US" b="1" dirty="0" smtClean="0">
                <a:solidFill>
                  <a:srgbClr val="FF0000"/>
                </a:solidFill>
              </a:rPr>
              <a:t>XHCN </a:t>
            </a:r>
            <a:r>
              <a:rPr lang="vi-VN" b="1" dirty="0" smtClean="0">
                <a:solidFill>
                  <a:srgbClr val="FF0000"/>
                </a:solidFill>
              </a:rPr>
              <a:t>phù </a:t>
            </a:r>
            <a:r>
              <a:rPr lang="vi-VN" b="1" dirty="0">
                <a:solidFill>
                  <a:srgbClr val="FF0000"/>
                </a:solidFill>
              </a:rPr>
              <a:t>hợp với từng giai đoạn phát triển của đất nước. Chọn cụm từ đúng điền vào chỗ </a:t>
            </a:r>
            <a:r>
              <a:rPr lang="vi-VN" b="1" dirty="0" smtClean="0">
                <a:solidFill>
                  <a:srgbClr val="FF0000"/>
                </a:solidFill>
              </a:rPr>
              <a:t>trống</a:t>
            </a:r>
            <a:endParaRPr lang="en-US" b="1" dirty="0" smtClean="0">
              <a:solidFill>
                <a:srgbClr val="FF0000"/>
              </a:solidFill>
            </a:endParaRPr>
          </a:p>
          <a:p>
            <a:pPr marL="1084263" indent="0">
              <a:buNone/>
            </a:pPr>
            <a:r>
              <a:rPr lang="vi-VN" dirty="0"/>
              <a:t/>
            </a:r>
            <a:br>
              <a:rPr lang="vi-VN" dirty="0"/>
            </a:br>
            <a:r>
              <a:rPr lang="vi-VN" dirty="0"/>
              <a:t>a. Định hướng</a:t>
            </a:r>
            <a:br>
              <a:rPr lang="vi-VN" dirty="0"/>
            </a:br>
            <a:r>
              <a:rPr lang="vi-VN" dirty="0"/>
              <a:t>b. Cơ chế</a:t>
            </a:r>
            <a:br>
              <a:rPr lang="vi-VN" dirty="0"/>
            </a:br>
            <a:r>
              <a:rPr lang="vi-VN" dirty="0"/>
              <a:t>c. Quy luật</a:t>
            </a:r>
            <a:br>
              <a:rPr lang="vi-VN" dirty="0"/>
            </a:br>
            <a:r>
              <a:rPr lang="vi-VN" dirty="0"/>
              <a:t>d. Xu hướng </a:t>
            </a: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2</a:t>
            </a:r>
            <a:endParaRPr lang="en-US" sz="5400" b="1" dirty="0">
              <a:solidFill>
                <a:srgbClr val="FF0000"/>
              </a:solidFill>
            </a:endParaRPr>
          </a:p>
        </p:txBody>
      </p:sp>
      <p:sp>
        <p:nvSpPr>
          <p:cNvPr id="5" name="Right Arrow 4"/>
          <p:cNvSpPr/>
          <p:nvPr/>
        </p:nvSpPr>
        <p:spPr>
          <a:xfrm>
            <a:off x="759417" y="4571998"/>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531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5" y="1825625"/>
            <a:ext cx="11406752" cy="4351338"/>
          </a:xfrm>
        </p:spPr>
        <p:txBody>
          <a:bodyPr/>
          <a:lstStyle/>
          <a:p>
            <a:pPr marL="0" indent="0" algn="just">
              <a:buNone/>
            </a:pPr>
            <a:r>
              <a:rPr lang="vi-VN" b="1" dirty="0">
                <a:solidFill>
                  <a:srgbClr val="FF0000"/>
                </a:solidFill>
              </a:rPr>
              <a:t>Điền cụm từ  vào chỗ trống cho đúng với giải pháp của Đảng ta về thực hiện chính sách xã hội : Khuyến khích mọi người ….. theo luật pháp</a:t>
            </a:r>
            <a:r>
              <a:rPr lang="vi-VN" b="1" i="1" dirty="0">
                <a:solidFill>
                  <a:srgbClr val="FF0000"/>
                </a:solidFill>
              </a:rPr>
              <a:t>, </a:t>
            </a:r>
            <a:r>
              <a:rPr lang="vi-VN" b="1" dirty="0">
                <a:solidFill>
                  <a:srgbClr val="FF0000"/>
                </a:solidFill>
              </a:rPr>
              <a:t>thực hiện có hiệu qủa các chính sách xoá đói giảm nghèo</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Làm giàu</a:t>
            </a:r>
            <a:br>
              <a:rPr lang="vi-VN" dirty="0"/>
            </a:br>
            <a:r>
              <a:rPr lang="vi-VN" dirty="0"/>
              <a:t>b. Sống</a:t>
            </a:r>
            <a:br>
              <a:rPr lang="vi-VN" dirty="0"/>
            </a:br>
            <a:r>
              <a:rPr lang="vi-VN" dirty="0"/>
              <a:t>c. Tuân theo</a:t>
            </a:r>
            <a:br>
              <a:rPr lang="vi-VN" dirty="0"/>
            </a:br>
            <a:r>
              <a:rPr lang="vi-VN" dirty="0"/>
              <a:t>d. Tuân thủ.</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3</a:t>
            </a:r>
            <a:endParaRPr lang="en-US" sz="5400" b="1" dirty="0">
              <a:solidFill>
                <a:srgbClr val="FF0000"/>
              </a:solidFill>
            </a:endParaRPr>
          </a:p>
        </p:txBody>
      </p:sp>
      <p:sp>
        <p:nvSpPr>
          <p:cNvPr id="5" name="Right Arrow 4"/>
          <p:cNvSpPr/>
          <p:nvPr/>
        </p:nvSpPr>
        <p:spPr>
          <a:xfrm>
            <a:off x="759417" y="3874577"/>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74352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953" y="1825625"/>
            <a:ext cx="11158779" cy="4351338"/>
          </a:xfrm>
        </p:spPr>
        <p:txBody>
          <a:bodyPr>
            <a:normAutofit/>
          </a:bodyPr>
          <a:lstStyle/>
          <a:p>
            <a:pPr marL="0" indent="0">
              <a:buNone/>
            </a:pPr>
            <a:r>
              <a:rPr lang="vi-VN" b="1" dirty="0">
                <a:solidFill>
                  <a:srgbClr val="FF0000"/>
                </a:solidFill>
              </a:rPr>
              <a:t>Nhiệm vụ quan trọng có ý nghĩa quyết định đối với sự phát triển văn hóa, con người toàn diện và bền vững là</a:t>
            </a:r>
            <a:r>
              <a:rPr lang="vi-VN" b="1" dirty="0" smtClean="0">
                <a:solidFill>
                  <a:srgbClr val="FF0000"/>
                </a:solidFill>
              </a:rPr>
              <a:t>:</a:t>
            </a:r>
            <a:endParaRPr lang="en-US" b="1" dirty="0" smtClean="0">
              <a:solidFill>
                <a:srgbClr val="FF0000"/>
              </a:solidFill>
            </a:endParaRPr>
          </a:p>
          <a:p>
            <a:pPr marL="573088" indent="0">
              <a:buNone/>
            </a:pPr>
            <a:r>
              <a:rPr lang="vi-VN" dirty="0"/>
              <a:t/>
            </a:r>
            <a:br>
              <a:rPr lang="vi-VN" dirty="0"/>
            </a:br>
            <a:r>
              <a:rPr lang="vi-VN" dirty="0"/>
              <a:t>a) Đẩy mạnh sự nghiệp công nghiệp hóa, hiện đại hóa.</a:t>
            </a:r>
            <a:br>
              <a:rPr lang="vi-VN" dirty="0"/>
            </a:br>
            <a:r>
              <a:rPr lang="vi-VN" dirty="0"/>
              <a:t>b) Xây dựng con người Việt Nam – chủ thể của nền văn hóa</a:t>
            </a:r>
            <a:br>
              <a:rPr lang="vi-VN" dirty="0"/>
            </a:br>
            <a:r>
              <a:rPr lang="vi-VN" dirty="0"/>
              <a:t>c) Bảo vệ môi trường.</a:t>
            </a:r>
            <a:br>
              <a:rPr lang="vi-VN" dirty="0"/>
            </a:br>
            <a:r>
              <a:rPr lang="vi-VN" dirty="0"/>
              <a:t>d) Giữ gìn bản sắc văn hóa dân tộc.</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4</a:t>
            </a:r>
            <a:endParaRPr lang="en-US" sz="5400" b="1" dirty="0">
              <a:solidFill>
                <a:srgbClr val="FF0000"/>
              </a:solidFill>
            </a:endParaRPr>
          </a:p>
        </p:txBody>
      </p:sp>
      <p:sp>
        <p:nvSpPr>
          <p:cNvPr id="5" name="Right Arrow 4"/>
          <p:cNvSpPr/>
          <p:nvPr/>
        </p:nvSpPr>
        <p:spPr>
          <a:xfrm>
            <a:off x="402956" y="3425124"/>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66582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8233" y="1810126"/>
            <a:ext cx="11203983" cy="4351338"/>
          </a:xfrm>
        </p:spPr>
        <p:txBody>
          <a:bodyPr>
            <a:normAutofit lnSpcReduction="10000"/>
          </a:bodyPr>
          <a:lstStyle/>
          <a:p>
            <a:pPr marL="0" indent="0">
              <a:buNone/>
            </a:pPr>
            <a:r>
              <a:rPr lang="vi-VN" b="1" dirty="0">
                <a:solidFill>
                  <a:srgbClr val="FF0000"/>
                </a:solidFill>
              </a:rPr>
              <a:t>Trong xây dựng và thực hiện các chính sách phát triển kinh tế - xã hội, Đảng và Nhà nước ta cần phải quan tâm đến thành phần nào</a:t>
            </a:r>
            <a:r>
              <a:rPr lang="vi-VN" b="1" dirty="0" smtClean="0">
                <a:solidFill>
                  <a:srgbClr val="FF0000"/>
                </a:solidFill>
              </a:rPr>
              <a:t>?</a:t>
            </a:r>
            <a:endParaRPr lang="en-US" b="1" dirty="0" smtClean="0">
              <a:solidFill>
                <a:srgbClr val="FF0000"/>
              </a:solidFill>
            </a:endParaRPr>
          </a:p>
          <a:p>
            <a:pPr marL="976313" indent="0">
              <a:buNone/>
            </a:pPr>
            <a:r>
              <a:rPr lang="vi-VN" dirty="0"/>
              <a:t/>
            </a:r>
            <a:br>
              <a:rPr lang="vi-VN" dirty="0"/>
            </a:br>
            <a:r>
              <a:rPr lang="vi-VN" dirty="0"/>
              <a:t>a. Đồng bào các dân tộc thiểu số ở vùng cao</a:t>
            </a:r>
            <a:br>
              <a:rPr lang="vi-VN" dirty="0"/>
            </a:br>
            <a:r>
              <a:rPr lang="vi-VN" dirty="0"/>
              <a:t>b. Tầng lớp nhân dân lao động</a:t>
            </a:r>
            <a:br>
              <a:rPr lang="vi-VN" dirty="0"/>
            </a:br>
            <a:r>
              <a:rPr lang="vi-VN" dirty="0"/>
              <a:t>c. Thanh thiếu niên</a:t>
            </a:r>
            <a:br>
              <a:rPr lang="vi-VN" dirty="0"/>
            </a:br>
            <a:r>
              <a:rPr lang="vi-VN" dirty="0"/>
              <a:t>d. Giai cấp công nhân</a:t>
            </a:r>
            <a:br>
              <a:rPr lang="vi-VN" dirty="0"/>
            </a:br>
            <a:r>
              <a:rPr lang="vi-VN" dirty="0"/>
              <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5</a:t>
            </a:r>
            <a:endParaRPr lang="en-US" sz="5400" b="1" dirty="0">
              <a:solidFill>
                <a:srgbClr val="FF0000"/>
              </a:solidFill>
            </a:endParaRPr>
          </a:p>
        </p:txBody>
      </p:sp>
      <p:sp>
        <p:nvSpPr>
          <p:cNvPr id="5" name="Right Arrow 4"/>
          <p:cNvSpPr/>
          <p:nvPr/>
        </p:nvSpPr>
        <p:spPr>
          <a:xfrm>
            <a:off x="759417" y="3285640"/>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7722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vi-VN" b="1" dirty="0">
                <a:solidFill>
                  <a:srgbClr val="FF0000"/>
                </a:solidFill>
              </a:rPr>
              <a:t>Đâu là mô hình phát triển kinh tế Việt Nam hiện nay</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Gắn kết hài hòa tăng trưởng kinh tế với phát triển văn hóa</a:t>
            </a:r>
            <a:br>
              <a:rPr lang="vi-VN" dirty="0"/>
            </a:br>
            <a:r>
              <a:rPr lang="vi-VN" dirty="0"/>
              <a:t>b. Thực hiện tiến bộ, công bằng xã hội, nâng cao đời sống nhân dân</a:t>
            </a:r>
            <a:br>
              <a:rPr lang="vi-VN" dirty="0"/>
            </a:br>
            <a:r>
              <a:rPr lang="vi-VN" dirty="0"/>
              <a:t>c. Nâng cao đời sống vật chất và tinh thần cho nhân dân</a:t>
            </a:r>
            <a:br>
              <a:rPr lang="vi-VN" dirty="0"/>
            </a:br>
            <a:r>
              <a:rPr lang="vi-VN" dirty="0"/>
              <a:t>d. Tất cả các đáp án của câu này đều đúng</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6</a:t>
            </a:r>
            <a:endParaRPr lang="en-US" sz="5400" b="1" dirty="0">
              <a:solidFill>
                <a:srgbClr val="FF0000"/>
              </a:solidFill>
            </a:endParaRPr>
          </a:p>
        </p:txBody>
      </p:sp>
      <p:sp>
        <p:nvSpPr>
          <p:cNvPr id="5" name="Right Arrow 4"/>
          <p:cNvSpPr/>
          <p:nvPr/>
        </p:nvSpPr>
        <p:spPr>
          <a:xfrm>
            <a:off x="759417"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7149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4" y="1825625"/>
            <a:ext cx="11251770" cy="4351338"/>
          </a:xfrm>
        </p:spPr>
        <p:txBody>
          <a:bodyPr>
            <a:normAutofit lnSpcReduction="10000"/>
          </a:bodyPr>
          <a:lstStyle/>
          <a:p>
            <a:pPr marL="0" indent="0" algn="just">
              <a:buNone/>
            </a:pPr>
            <a:r>
              <a:rPr lang="vi-VN" b="1" dirty="0">
                <a:solidFill>
                  <a:srgbClr val="FF0000"/>
                </a:solidFill>
              </a:rPr>
              <a:t>Theo quan điểm của Đảng về phát triển văn hóa và con người Việt Nam: Con người giữ vai trò như thế nào trong sự nghiệp xây dựng và bảo vệ Tổ quốc</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Con người là trung tâm của chiến lược</a:t>
            </a:r>
            <a:br>
              <a:rPr lang="vi-VN" dirty="0"/>
            </a:br>
            <a:r>
              <a:rPr lang="vi-VN" dirty="0"/>
              <a:t>b. Con người là chủ thể của lịch sử</a:t>
            </a:r>
            <a:br>
              <a:rPr lang="vi-VN" dirty="0"/>
            </a:br>
            <a:r>
              <a:rPr lang="vi-VN" dirty="0"/>
              <a:t>c. Con người là động lực mạnh mẽ phát huy mọi năng lực sáng tạo của nhân dân</a:t>
            </a:r>
            <a:br>
              <a:rPr lang="vi-VN" dirty="0"/>
            </a:br>
            <a:r>
              <a:rPr lang="vi-VN" dirty="0"/>
              <a:t>d. Con người giữ vai trò quan trọng</a:t>
            </a:r>
            <a:br>
              <a:rPr lang="vi-VN" dirty="0"/>
            </a:br>
            <a:r>
              <a:rPr lang="vi-VN" dirty="0"/>
              <a:t/>
            </a:r>
            <a:br>
              <a:rPr lang="vi-VN" dirty="0"/>
            </a:br>
            <a:r>
              <a:rPr lang="vi-VN" dirty="0"/>
              <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7</a:t>
            </a:r>
            <a:endParaRPr lang="en-US" sz="5400" b="1" dirty="0">
              <a:solidFill>
                <a:srgbClr val="FF0000"/>
              </a:solidFill>
            </a:endParaRPr>
          </a:p>
        </p:txBody>
      </p:sp>
      <p:sp>
        <p:nvSpPr>
          <p:cNvPr id="5" name="Right Arrow 4"/>
          <p:cNvSpPr/>
          <p:nvPr/>
        </p:nvSpPr>
        <p:spPr>
          <a:xfrm>
            <a:off x="495946" y="3936569"/>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432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949" y="1825625"/>
            <a:ext cx="11313763" cy="4351338"/>
          </a:xfrm>
        </p:spPr>
        <p:txBody>
          <a:bodyPr/>
          <a:lstStyle/>
          <a:p>
            <a:pPr marL="0" indent="0" algn="just">
              <a:buNone/>
            </a:pPr>
            <a:r>
              <a:rPr lang="vi-VN" b="1" dirty="0">
                <a:solidFill>
                  <a:srgbClr val="FF0000"/>
                </a:solidFill>
              </a:rPr>
              <a:t>Theo quan điểm, chủ trương của Đảng trong xây dựng con người Việt Nam, trọng tâm là</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Bồi dưỡng tinh thần yêu nước, lòng tự hào dân tộc </a:t>
            </a:r>
            <a:br>
              <a:rPr lang="vi-VN" dirty="0"/>
            </a:br>
            <a:r>
              <a:rPr lang="vi-VN" dirty="0"/>
              <a:t>b. Giáo dục đạo đức, lối sống và nhân cách</a:t>
            </a:r>
            <a:br>
              <a:rPr lang="vi-VN" dirty="0"/>
            </a:br>
            <a:r>
              <a:rPr lang="vi-VN" dirty="0"/>
              <a:t>c. Xây dựng thế giới quan khoa học, hướng tới chân thiện mỹ</a:t>
            </a:r>
            <a:br>
              <a:rPr lang="vi-VN" dirty="0"/>
            </a:br>
            <a:r>
              <a:rPr lang="vi-VN" dirty="0"/>
              <a:t>d. Tất cả các đáp án của câu này đều đúng</a:t>
            </a:r>
            <a:br>
              <a:rPr lang="vi-VN" dirty="0"/>
            </a:b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8</a:t>
            </a:r>
            <a:endParaRPr lang="en-US" sz="5400" b="1" dirty="0">
              <a:solidFill>
                <a:srgbClr val="FF0000"/>
              </a:solidFill>
            </a:endParaRPr>
          </a:p>
        </p:txBody>
      </p:sp>
      <p:sp>
        <p:nvSpPr>
          <p:cNvPr id="5" name="Right Arrow 4"/>
          <p:cNvSpPr/>
          <p:nvPr/>
        </p:nvSpPr>
        <p:spPr>
          <a:xfrm>
            <a:off x="464949" y="4200041"/>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6967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956" y="1825625"/>
            <a:ext cx="11484244" cy="4351338"/>
          </a:xfrm>
        </p:spPr>
        <p:txBody>
          <a:bodyPr/>
          <a:lstStyle/>
          <a:p>
            <a:pPr marL="0" indent="0">
              <a:buNone/>
            </a:pPr>
            <a:r>
              <a:rPr lang="vi-VN" b="1" dirty="0">
                <a:solidFill>
                  <a:srgbClr val="FF0000"/>
                </a:solidFill>
              </a:rPr>
              <a:t>Môi trường quan trọng, trực tiếp giáo dục nếp sống và hình thành nhân cách con người Việt Nam là</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Nhà trường</a:t>
            </a:r>
            <a:br>
              <a:rPr lang="vi-VN" dirty="0"/>
            </a:br>
            <a:r>
              <a:rPr lang="vi-VN" dirty="0"/>
              <a:t>b. Xã hội</a:t>
            </a:r>
            <a:br>
              <a:rPr lang="vi-VN" dirty="0"/>
            </a:br>
            <a:r>
              <a:rPr lang="vi-VN" dirty="0"/>
              <a:t>c. Gia đình</a:t>
            </a:r>
            <a:br>
              <a:rPr lang="vi-VN" dirty="0"/>
            </a:br>
            <a:r>
              <a:rPr lang="vi-VN" dirty="0"/>
              <a:t>d. Tất cả các đáp án của câu này đều đúng </a:t>
            </a:r>
            <a:endParaRPr lang="en-US"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9</a:t>
            </a:r>
            <a:endParaRPr lang="en-US" sz="5400" b="1" dirty="0">
              <a:solidFill>
                <a:srgbClr val="FF0000"/>
              </a:solidFill>
            </a:endParaRPr>
          </a:p>
        </p:txBody>
      </p:sp>
      <p:sp>
        <p:nvSpPr>
          <p:cNvPr id="5" name="Right Arrow 4"/>
          <p:cNvSpPr/>
          <p:nvPr/>
        </p:nvSpPr>
        <p:spPr>
          <a:xfrm>
            <a:off x="557939" y="3843580"/>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3631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59" y="1825625"/>
            <a:ext cx="11530738" cy="4351338"/>
          </a:xfrm>
        </p:spPr>
        <p:txBody>
          <a:bodyPr/>
          <a:lstStyle/>
          <a:p>
            <a:pPr marL="0" indent="0">
              <a:buNone/>
            </a:pPr>
            <a:r>
              <a:rPr lang="vi-VN" b="1" dirty="0">
                <a:solidFill>
                  <a:srgbClr val="FF0000"/>
                </a:solidFill>
              </a:rPr>
              <a:t>Trong xây dựng và phát triển con người Việt Nam, trọng tâm là</a:t>
            </a:r>
            <a:r>
              <a:rPr lang="vi-VN" b="1" dirty="0" smtClean="0">
                <a:solidFill>
                  <a:srgbClr val="FF0000"/>
                </a:solidFill>
              </a:rPr>
              <a:t>:</a:t>
            </a:r>
            <a:endParaRPr lang="en-US" b="1" dirty="0" smtClean="0">
              <a:solidFill>
                <a:srgbClr val="FF0000"/>
              </a:solidFill>
            </a:endParaRPr>
          </a:p>
          <a:p>
            <a:pPr marL="573088" indent="0">
              <a:buNone/>
            </a:pPr>
            <a:r>
              <a:rPr lang="vi-VN" dirty="0"/>
              <a:t/>
            </a:r>
            <a:br>
              <a:rPr lang="vi-VN" dirty="0"/>
            </a:br>
            <a:r>
              <a:rPr lang="vi-VN" sz="2400" dirty="0"/>
              <a:t>a. Giáo dục nghệ thuật, nâng cao năng lực cảm thụ thẩm mỹ </a:t>
            </a:r>
            <a:br>
              <a:rPr lang="vi-VN" sz="2400" dirty="0"/>
            </a:br>
            <a:r>
              <a:rPr lang="vi-VN" sz="2400" dirty="0"/>
              <a:t>b. Nâng cao thể lực, tầm vóc con người Việt Nam</a:t>
            </a:r>
            <a:br>
              <a:rPr lang="vi-VN" sz="2400" dirty="0"/>
            </a:br>
            <a:r>
              <a:rPr lang="vi-VN" sz="2400" dirty="0"/>
              <a:t>c. Nâng cao trí lực, bồi dưỡng tri thức cho con người Việt Nam đáp ứng yêu cầu của nền kinh tế thị trường định hướng XHCN và hội nhập quốc tế</a:t>
            </a:r>
            <a:br>
              <a:rPr lang="vi-VN" sz="2400" dirty="0"/>
            </a:br>
            <a:r>
              <a:rPr lang="vi-VN" sz="2400" dirty="0"/>
              <a:t>d. Bồi dưỡng tinh thần yêu nước, lòng tự hào dân tộc, đạo đức, lối sống và nhân cách </a:t>
            </a:r>
            <a:endParaRPr lang="en-US" sz="2400" dirty="0"/>
          </a:p>
        </p:txBody>
      </p:sp>
      <p:sp>
        <p:nvSpPr>
          <p:cNvPr id="4" name="Title 1"/>
          <p:cNvSpPr>
            <a:spLocks noGrp="1"/>
          </p:cNvSpPr>
          <p:nvPr>
            <p:ph type="title"/>
          </p:nvPr>
        </p:nvSpPr>
        <p:spPr>
          <a:xfrm>
            <a:off x="4650783" y="287634"/>
            <a:ext cx="2726410" cy="1060719"/>
          </a:xfrm>
        </p:spPr>
        <p:txBody>
          <a:bodyPr>
            <a:noAutofit/>
          </a:bodyPr>
          <a:lstStyle/>
          <a:p>
            <a:pPr algn="ctr"/>
            <a:r>
              <a:rPr lang="en-US" sz="5400" b="1" dirty="0" err="1" smtClean="0">
                <a:solidFill>
                  <a:srgbClr val="FF0000"/>
                </a:solidFill>
              </a:rPr>
              <a:t>Câu</a:t>
            </a:r>
            <a:r>
              <a:rPr lang="en-US" sz="5400" b="1" dirty="0" smtClean="0">
                <a:solidFill>
                  <a:srgbClr val="FF0000"/>
                </a:solidFill>
              </a:rPr>
              <a:t> 10</a:t>
            </a:r>
            <a:endParaRPr lang="en-US" sz="5400" b="1" dirty="0">
              <a:solidFill>
                <a:srgbClr val="FF0000"/>
              </a:solidFill>
            </a:endParaRPr>
          </a:p>
        </p:txBody>
      </p:sp>
      <p:sp>
        <p:nvSpPr>
          <p:cNvPr id="5" name="Right Arrow 4"/>
          <p:cNvSpPr/>
          <p:nvPr/>
        </p:nvSpPr>
        <p:spPr>
          <a:xfrm>
            <a:off x="340963" y="4076055"/>
            <a:ext cx="573437" cy="588936"/>
          </a:xfrm>
          <a:prstGeom prst="rightArrow">
            <a:avLst/>
          </a:prstGeom>
          <a:solidFill>
            <a:srgbClr val="FF0000"/>
          </a:solidFill>
          <a:ln>
            <a:solidFill>
              <a:srgbClr val="FD21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048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6" name="Rectangle 5"/>
          <p:cNvSpPr/>
          <p:nvPr/>
        </p:nvSpPr>
        <p:spPr>
          <a:xfrm>
            <a:off x="418453" y="788846"/>
            <a:ext cx="11220773" cy="4524315"/>
          </a:xfrm>
          <a:prstGeom prst="rect">
            <a:avLst/>
          </a:prstGeom>
          <a:solidFill>
            <a:schemeClr val="bg1"/>
          </a:solidFill>
        </p:spPr>
        <p:txBody>
          <a:bodyPr wrap="square">
            <a:spAutoFit/>
          </a:bodyPr>
          <a:lstStyle/>
          <a:p>
            <a:pPr indent="457200">
              <a:spcAft>
                <a:spcPts val="0"/>
              </a:spcAft>
            </a:pPr>
            <a:endPar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spcAft>
                <a:spcPts val="0"/>
              </a:spcAft>
            </a:pPr>
            <a:r>
              <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II. </a:t>
            </a:r>
            <a:r>
              <a:rPr lang="nl-NL" sz="32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GIẢI PHÁP PHÁT TRIỂN KINH TẾ, XÃ HỘI, VĂN HÓA, CON NGƯỜI Ở VIỆT NAM HIỆN </a:t>
            </a:r>
            <a:r>
              <a:rPr lang="nl-NL" sz="3200" b="1" dirty="0" smtClean="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NAY</a:t>
            </a:r>
          </a:p>
          <a:p>
            <a:pPr indent="457200" algn="just">
              <a:spcAft>
                <a:spcPts val="0"/>
              </a:spcAft>
            </a:pP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indent="457200" algn="ctr">
              <a:spcAft>
                <a:spcPts val="0"/>
              </a:spcAft>
            </a:pPr>
            <a:r>
              <a:rPr lang="nl-NL" sz="32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1</a:t>
            </a:r>
            <a:r>
              <a:rPr lang="nl-NL" sz="3200" b="1"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Nội dung phát triển kinh tế, xã </a:t>
            </a:r>
            <a:r>
              <a:rPr lang="nl-NL" sz="3200" b="1"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hội</a:t>
            </a:r>
          </a:p>
          <a:p>
            <a:pPr indent="457200" algn="just">
              <a:spcAft>
                <a:spcPts val="0"/>
              </a:spcAft>
            </a:pP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514350" indent="-514350" algn="just">
              <a:spcAft>
                <a:spcPts val="0"/>
              </a:spcAft>
              <a:buAutoNum type="alphaLcParenR"/>
            </a:pPr>
            <a:r>
              <a:rPr lang="nl-NL" sz="3200" b="1" i="1" dirty="0" smtClean="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Đổi </a:t>
            </a:r>
            <a:r>
              <a:rPr lang="nl-NL" sz="3200" b="1" i="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mới mô hình tăng trưởng, cơ cấu lại nền kinh tế, đẩy mạnh công nghiệp hóa, hiện đại hóa đất </a:t>
            </a:r>
            <a:r>
              <a:rPr lang="nl-NL" sz="3200" b="1" i="1" dirty="0" smtClean="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nước</a:t>
            </a:r>
          </a:p>
          <a:p>
            <a:pPr marL="514350" indent="-514350" algn="just">
              <a:spcAft>
                <a:spcPts val="0"/>
              </a:spcAft>
              <a:buAutoNum type="alphaLcParenR"/>
            </a:pPr>
            <a:endParaRPr lang="en-US" sz="32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871"/>
            <a:ext cx="12192000" cy="6860871"/>
          </a:xfrm>
          <a:prstGeom prst="rect">
            <a:avLst/>
          </a:prstGeom>
        </p:spPr>
      </p:pic>
      <p:sp>
        <p:nvSpPr>
          <p:cNvPr id="4" name="Rectangle 3"/>
          <p:cNvSpPr/>
          <p:nvPr/>
        </p:nvSpPr>
        <p:spPr>
          <a:xfrm>
            <a:off x="501112" y="2053640"/>
            <a:ext cx="11189776" cy="3108543"/>
          </a:xfrm>
          <a:prstGeom prst="rect">
            <a:avLst/>
          </a:prstGeom>
          <a:solidFill>
            <a:srgbClr val="FFFFCC"/>
          </a:solidFill>
        </p:spPr>
        <p:txBody>
          <a:bodyPr wrap="square">
            <a:spAutoFit/>
          </a:bodyPr>
          <a:lstStyle/>
          <a:p>
            <a:pPr marL="285750" indent="-285750" algn="just">
              <a:spcAft>
                <a:spcPts val="0"/>
              </a:spcAft>
              <a:buFontTx/>
              <a:buChar char="-"/>
            </a:pPr>
            <a:r>
              <a:rPr lang="nl-NL" sz="2800" b="1" dirty="0">
                <a:solidFill>
                  <a:srgbClr val="0000FF"/>
                </a:solidFill>
              </a:rPr>
              <a:t>Định hướng đổi mới mô hình tăng trưởng, cơ cấu lại nền kinh tế</a:t>
            </a:r>
          </a:p>
          <a:p>
            <a:pPr marL="285750" indent="-285750" algn="just">
              <a:spcAft>
                <a:spcPts val="0"/>
              </a:spcAft>
              <a:buFontTx/>
              <a:buChar char="-"/>
            </a:pPr>
            <a:endParaRPr lang="en-US" sz="2800" dirty="0">
              <a:solidFill>
                <a:schemeClr val="bg1"/>
              </a:solidFill>
            </a:endParaRPr>
          </a:p>
          <a:p>
            <a:pPr indent="457200" algn="just">
              <a:spcAft>
                <a:spcPts val="0"/>
              </a:spcAft>
            </a:pPr>
            <a:r>
              <a:rPr lang="nl-NL" sz="2800" dirty="0"/>
              <a:t>Mô hình tăng trưởng kinh tế kết hợp có hiệu quả phát triển chiều rộng với chiều sâu, chú trọng phát triển chiều sâu; </a:t>
            </a:r>
          </a:p>
          <a:p>
            <a:pPr indent="457200" algn="just">
              <a:spcAft>
                <a:spcPts val="0"/>
              </a:spcAft>
            </a:pPr>
            <a:r>
              <a:rPr lang="nl-NL" sz="2800" dirty="0"/>
              <a:t>Kết hợp giữa tăng trưởng kinh tế và phát triển văn hóa, thực hiện tiến bộ và công bằng xã hội, bảo vệ môi trường, </a:t>
            </a:r>
          </a:p>
          <a:p>
            <a:pPr indent="457200" algn="just">
              <a:spcAft>
                <a:spcPts val="0"/>
              </a:spcAft>
            </a:pPr>
            <a:r>
              <a:rPr lang="nl-NL" sz="2800" dirty="0"/>
              <a:t>Nâng cao đời sống vật chất và tinh thần của nhân dân.</a:t>
            </a:r>
            <a:endParaRPr lang="en-US" sz="2800" dirty="0"/>
          </a:p>
        </p:txBody>
      </p:sp>
      <p:sp>
        <p:nvSpPr>
          <p:cNvPr id="5" name="Rectangle 4"/>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spTree>
    <p:extLst>
      <p:ext uri="{BB962C8B-B14F-4D97-AF65-F5344CB8AC3E}">
        <p14:creationId xmlns:p14="http://schemas.microsoft.com/office/powerpoint/2010/main" val="107140166"/>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0"/>
                                        <p:tgtEl>
                                          <p:spTgt spid="4">
                                            <p:bg/>
                                          </p:spTgt>
                                        </p:tgtEl>
                                      </p:cBhvr>
                                    </p:animEffect>
                                    <p:anim calcmode="lin" valueType="num">
                                      <p:cBhvr>
                                        <p:cTn id="8" dur="1000" fill="hold"/>
                                        <p:tgtEl>
                                          <p:spTgt spid="4">
                                            <p:bg/>
                                          </p:spTgt>
                                        </p:tgtEl>
                                        <p:attrNameLst>
                                          <p:attrName>ppt_x</p:attrName>
                                        </p:attrNameLst>
                                      </p:cBhvr>
                                      <p:tavLst>
                                        <p:tav tm="0">
                                          <p:val>
                                            <p:strVal val="#ppt_x"/>
                                          </p:val>
                                        </p:tav>
                                        <p:tav tm="100000">
                                          <p:val>
                                            <p:strVal val="#ppt_x"/>
                                          </p:val>
                                        </p:tav>
                                      </p:tavLst>
                                    </p:anim>
                                    <p:anim calcmode="lin" valueType="num">
                                      <p:cBhvr>
                                        <p:cTn id="9" dur="1000" fill="hold"/>
                                        <p:tgtEl>
                                          <p:spTgt spid="4">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46868" y="3386495"/>
            <a:ext cx="11189776" cy="2246769"/>
          </a:xfrm>
          <a:prstGeom prst="rect">
            <a:avLst/>
          </a:prstGeom>
        </p:spPr>
        <p:txBody>
          <a:bodyPr wrap="square">
            <a:spAutoFit/>
          </a:bodyPr>
          <a:lstStyle/>
          <a:p>
            <a:pPr marL="457200" indent="-457200" algn="just">
              <a:spcAft>
                <a:spcPts val="0"/>
              </a:spcAft>
              <a:buFont typeface="Arial" panose="020B0604020202020204" pitchFamily="34" charset="0"/>
              <a:buChar char="•"/>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Đẩy mạnh nghiên cứu, ứng dụng tiến bộ KHCN và đổi mới sáng tạo để nâng cao năng suất LĐ</a:t>
            </a:r>
          </a:p>
          <a:p>
            <a:pPr marL="457200" indent="-457200" algn="just">
              <a:spcAft>
                <a:spcPts val="0"/>
              </a:spcAft>
              <a:buFontTx/>
              <a:buChar char="-"/>
            </a:pPr>
            <a:endParaRPr lang="en-US" sz="2800" dirty="0" smtClean="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a:spcAft>
                <a:spcPts val="0"/>
              </a:spcAft>
              <a:buFont typeface="Arial" panose="020B0604020202020204" pitchFamily="34" charset="0"/>
              <a:buChar char="•"/>
            </a:pPr>
            <a:r>
              <a:rPr lang="nl-NL"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Tiếp tục đẩy mạnh thực hiện cơ cấu lại đồng bộ, tổng thể nền KT và các ngành, các lĩnh vực, tập trung vào các lĩnh vực quan trọng</a:t>
            </a:r>
            <a:r>
              <a:rPr lang="vi-VN" sz="28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endParaRPr lang="en-US" sz="2800" dirty="0" smtClean="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p:cNvSpPr/>
          <p:nvPr/>
        </p:nvSpPr>
        <p:spPr>
          <a:xfrm>
            <a:off x="911817" y="1983401"/>
            <a:ext cx="10259878" cy="523220"/>
          </a:xfrm>
          <a:prstGeom prst="rect">
            <a:avLst/>
          </a:prstGeom>
        </p:spPr>
        <p:txBody>
          <a:bodyPr wrap="square">
            <a:spAutoFit/>
          </a:bodyPr>
          <a:lstStyle/>
          <a:p>
            <a:pPr marL="285750" indent="-285750" algn="just">
              <a:spcAft>
                <a:spcPts val="0"/>
              </a:spcAft>
              <a:buFontTx/>
              <a:buChar char="-"/>
            </a:pPr>
            <a:r>
              <a:rPr lang="nl-NL" sz="2800" b="1" i="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Định hướng đổi mới mô hình tăng trưởng, cơ cấu lại nền kinh tế</a:t>
            </a:r>
          </a:p>
        </p:txBody>
      </p:sp>
      <p:sp>
        <p:nvSpPr>
          <p:cNvPr id="5" name="Rectangle 4"/>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spTree>
    <p:extLst>
      <p:ext uri="{BB962C8B-B14F-4D97-AF65-F5344CB8AC3E}">
        <p14:creationId xmlns:p14="http://schemas.microsoft.com/office/powerpoint/2010/main" val="138229139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58305" y="228170"/>
            <a:ext cx="11566902" cy="1077218"/>
          </a:xfrm>
          <a:prstGeom prst="rect">
            <a:avLst/>
          </a:prstGeom>
          <a:solidFill>
            <a:srgbClr val="FF0000"/>
          </a:solidFill>
        </p:spPr>
        <p:txBody>
          <a:bodyPr wrap="square">
            <a:spAutoFit/>
          </a:bodyPr>
          <a:lstStyle/>
          <a:p>
            <a:pPr indent="457200" algn="just"/>
            <a:r>
              <a:rPr lang="nl-NL" sz="3200" dirty="0">
                <a:solidFill>
                  <a:schemeClr val="bg1"/>
                </a:solidFill>
              </a:rPr>
              <a:t>a. Đổi mới mô hình tăng trưởng kinh tế, cơ cấu lại nền KT, đẩy mạnh CNH, Hiện đại hóa đất nước</a:t>
            </a:r>
            <a:endParaRPr lang="en-US" sz="3200" dirty="0">
              <a:solidFill>
                <a:schemeClr val="bg1"/>
              </a:solidFill>
            </a:endParaRPr>
          </a:p>
        </p:txBody>
      </p:sp>
      <p:pic>
        <p:nvPicPr>
          <p:cNvPr id="2" name="Picture 1"/>
          <p:cNvPicPr>
            <a:picLocks noChangeAspect="1"/>
          </p:cNvPicPr>
          <p:nvPr/>
        </p:nvPicPr>
        <p:blipFill>
          <a:blip r:embed="rId2"/>
          <a:stretch>
            <a:fillRect/>
          </a:stretch>
        </p:blipFill>
        <p:spPr>
          <a:xfrm>
            <a:off x="3091589" y="1484286"/>
            <a:ext cx="8953500" cy="5067300"/>
          </a:xfrm>
          <a:prstGeom prst="rect">
            <a:avLst/>
          </a:prstGeom>
        </p:spPr>
      </p:pic>
      <p:sp>
        <p:nvSpPr>
          <p:cNvPr id="6" name="Rectangle 5"/>
          <p:cNvSpPr/>
          <p:nvPr/>
        </p:nvSpPr>
        <p:spPr>
          <a:xfrm>
            <a:off x="258305" y="3001507"/>
            <a:ext cx="5088610" cy="1815882"/>
          </a:xfrm>
          <a:prstGeom prst="rect">
            <a:avLst/>
          </a:prstGeom>
          <a:solidFill>
            <a:srgbClr val="FFFF00"/>
          </a:solidFill>
        </p:spPr>
        <p:txBody>
          <a:bodyPr wrap="square">
            <a:spAutoFit/>
          </a:bodyPr>
          <a:lstStyle/>
          <a:p>
            <a:pPr indent="457200" algn="just">
              <a:spcAft>
                <a:spcPts val="0"/>
              </a:spcAft>
            </a:pPr>
            <a:r>
              <a:rPr lang="nl-NL" sz="2800" dirty="0"/>
              <a:t>- Đẩy mạnh công nghiệp hóa, hiện đại hóa, phấn đấu sớm đưa nước ta cơ bản trở thành nước công nghiệp theo hướng hiện đại </a:t>
            </a:r>
            <a:endParaRPr lang="en-US" sz="2800" dirty="0"/>
          </a:p>
        </p:txBody>
      </p:sp>
    </p:spTree>
    <p:extLst>
      <p:ext uri="{BB962C8B-B14F-4D97-AF65-F5344CB8AC3E}">
        <p14:creationId xmlns:p14="http://schemas.microsoft.com/office/powerpoint/2010/main" val="207550727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326" y="194639"/>
            <a:ext cx="11659853" cy="1092387"/>
          </a:xfrm>
        </p:spPr>
        <p:txBody>
          <a:bodyPr/>
          <a:lstStyle/>
          <a:p>
            <a:pPr marL="0" indent="60325">
              <a:buNone/>
            </a:pPr>
            <a:r>
              <a:rPr lang="nl-NL" i="1" dirty="0">
                <a:solidFill>
                  <a:srgbClr val="FF0000"/>
                </a:solidFill>
              </a:rPr>
              <a:t>- Đẩy mạnh </a:t>
            </a:r>
            <a:r>
              <a:rPr lang="nl-NL" i="1" dirty="0" smtClean="0">
                <a:solidFill>
                  <a:srgbClr val="FF0000"/>
                </a:solidFill>
              </a:rPr>
              <a:t>CNH, </a:t>
            </a:r>
            <a:r>
              <a:rPr lang="nl-NL" i="1" dirty="0">
                <a:solidFill>
                  <a:srgbClr val="FF0000"/>
                </a:solidFill>
              </a:rPr>
              <a:t>hiện đại hóa, phấn đấu sớm đưa nước ta cơ bản trở thành nước </a:t>
            </a:r>
            <a:r>
              <a:rPr lang="nl-NL" i="1" dirty="0" smtClean="0">
                <a:solidFill>
                  <a:srgbClr val="FF0000"/>
                </a:solidFill>
              </a:rPr>
              <a:t>CN theo </a:t>
            </a:r>
            <a:r>
              <a:rPr lang="nl-NL" i="1" dirty="0">
                <a:solidFill>
                  <a:srgbClr val="FF0000"/>
                </a:solidFill>
              </a:rPr>
              <a:t>hướng hiện đại </a:t>
            </a:r>
            <a:endParaRPr lang="nl-NL" dirty="0" smtClean="0">
              <a:solidFill>
                <a:srgbClr val="FF0000"/>
              </a:solidFill>
            </a:endParaRPr>
          </a:p>
        </p:txBody>
      </p:sp>
      <p:graphicFrame>
        <p:nvGraphicFramePr>
          <p:cNvPr id="5" name="Diagram 4"/>
          <p:cNvGraphicFramePr/>
          <p:nvPr>
            <p:extLst>
              <p:ext uri="{D42A27DB-BD31-4B8C-83A1-F6EECF244321}">
                <p14:modId xmlns:p14="http://schemas.microsoft.com/office/powerpoint/2010/main" val="3968858841"/>
              </p:ext>
            </p:extLst>
          </p:nvPr>
        </p:nvGraphicFramePr>
        <p:xfrm>
          <a:off x="413327" y="1287026"/>
          <a:ext cx="11479304" cy="55939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20820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graphicEl>
                                              <a:dgm id="{F48E3EBC-F89D-44B0-B183-809687F09BCA}"/>
                                            </p:graphicEl>
                                          </p:spTgt>
                                        </p:tgtEl>
                                        <p:attrNameLst>
                                          <p:attrName>style.visibility</p:attrName>
                                        </p:attrNameLst>
                                      </p:cBhvr>
                                      <p:to>
                                        <p:strVal val="visible"/>
                                      </p:to>
                                    </p:set>
                                    <p:anim calcmode="lin" valueType="num">
                                      <p:cBhvr additive="base">
                                        <p:cTn id="7" dur="500" fill="hold"/>
                                        <p:tgtEl>
                                          <p:spTgt spid="5">
                                            <p:graphicEl>
                                              <a:dgm id="{F48E3EBC-F89D-44B0-B183-809687F09BC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graphicEl>
                                              <a:dgm id="{F48E3EBC-F89D-44B0-B183-809687F09BCA}"/>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graphicEl>
                                              <a:dgm id="{EEBF3BE0-B408-49BE-9A94-6E8D5FF71F75}"/>
                                            </p:graphicEl>
                                          </p:spTgt>
                                        </p:tgtEl>
                                        <p:attrNameLst>
                                          <p:attrName>style.visibility</p:attrName>
                                        </p:attrNameLst>
                                      </p:cBhvr>
                                      <p:to>
                                        <p:strVal val="visible"/>
                                      </p:to>
                                    </p:set>
                                    <p:anim calcmode="lin" valueType="num">
                                      <p:cBhvr additive="base">
                                        <p:cTn id="13" dur="500" fill="hold"/>
                                        <p:tgtEl>
                                          <p:spTgt spid="5">
                                            <p:graphicEl>
                                              <a:dgm id="{EEBF3BE0-B408-49BE-9A94-6E8D5FF71F75}"/>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graphicEl>
                                              <a:dgm id="{EEBF3BE0-B408-49BE-9A94-6E8D5FF71F75}"/>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graphicEl>
                                              <a:dgm id="{C03965B1-8863-45CC-833E-0006A0ACA6C6}"/>
                                            </p:graphicEl>
                                          </p:spTgt>
                                        </p:tgtEl>
                                        <p:attrNameLst>
                                          <p:attrName>style.visibility</p:attrName>
                                        </p:attrNameLst>
                                      </p:cBhvr>
                                      <p:to>
                                        <p:strVal val="visible"/>
                                      </p:to>
                                    </p:set>
                                    <p:anim calcmode="lin" valueType="num">
                                      <p:cBhvr additive="base">
                                        <p:cTn id="19" dur="500" fill="hold"/>
                                        <p:tgtEl>
                                          <p:spTgt spid="5">
                                            <p:graphicEl>
                                              <a:dgm id="{C03965B1-8863-45CC-833E-0006A0ACA6C6}"/>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graphicEl>
                                              <a:dgm id="{C03965B1-8863-45CC-833E-0006A0ACA6C6}"/>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graphicEl>
                                              <a:dgm id="{05FD87D3-E016-4F26-ADDB-B639FD6515E1}"/>
                                            </p:graphicEl>
                                          </p:spTgt>
                                        </p:tgtEl>
                                        <p:attrNameLst>
                                          <p:attrName>style.visibility</p:attrName>
                                        </p:attrNameLst>
                                      </p:cBhvr>
                                      <p:to>
                                        <p:strVal val="visible"/>
                                      </p:to>
                                    </p:set>
                                    <p:anim calcmode="lin" valueType="num">
                                      <p:cBhvr additive="base">
                                        <p:cTn id="25" dur="500" fill="hold"/>
                                        <p:tgtEl>
                                          <p:spTgt spid="5">
                                            <p:graphicEl>
                                              <a:dgm id="{05FD87D3-E016-4F26-ADDB-B639FD6515E1}"/>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graphicEl>
                                              <a:dgm id="{05FD87D3-E016-4F26-ADDB-B639FD6515E1}"/>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graphicEl>
                                              <a:dgm id="{FCCAAE00-E880-4DE8-AEDA-04CA15299D0A}"/>
                                            </p:graphicEl>
                                          </p:spTgt>
                                        </p:tgtEl>
                                        <p:attrNameLst>
                                          <p:attrName>style.visibility</p:attrName>
                                        </p:attrNameLst>
                                      </p:cBhvr>
                                      <p:to>
                                        <p:strVal val="visible"/>
                                      </p:to>
                                    </p:set>
                                    <p:anim calcmode="lin" valueType="num">
                                      <p:cBhvr additive="base">
                                        <p:cTn id="31" dur="500" fill="hold"/>
                                        <p:tgtEl>
                                          <p:spTgt spid="5">
                                            <p:graphicEl>
                                              <a:dgm id="{FCCAAE00-E880-4DE8-AEDA-04CA15299D0A}"/>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graphicEl>
                                              <a:dgm id="{FCCAAE00-E880-4DE8-AEDA-04CA15299D0A}"/>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graphicEl>
                                              <a:dgm id="{95880B68-F3C6-46CC-89D2-7E53F5E00AF0}"/>
                                            </p:graphicEl>
                                          </p:spTgt>
                                        </p:tgtEl>
                                        <p:attrNameLst>
                                          <p:attrName>style.visibility</p:attrName>
                                        </p:attrNameLst>
                                      </p:cBhvr>
                                      <p:to>
                                        <p:strVal val="visible"/>
                                      </p:to>
                                    </p:set>
                                    <p:anim calcmode="lin" valueType="num">
                                      <p:cBhvr additive="base">
                                        <p:cTn id="37" dur="500" fill="hold"/>
                                        <p:tgtEl>
                                          <p:spTgt spid="5">
                                            <p:graphicEl>
                                              <a:dgm id="{95880B68-F3C6-46CC-89D2-7E53F5E00AF0}"/>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graphicEl>
                                              <a:dgm id="{95880B68-F3C6-46CC-89D2-7E53F5E00AF0}"/>
                                            </p:graphic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graphicEl>
                                              <a:dgm id="{66944944-E554-4E23-A9B6-DDBB26CD5E63}"/>
                                            </p:graphicEl>
                                          </p:spTgt>
                                        </p:tgtEl>
                                        <p:attrNameLst>
                                          <p:attrName>style.visibility</p:attrName>
                                        </p:attrNameLst>
                                      </p:cBhvr>
                                      <p:to>
                                        <p:strVal val="visible"/>
                                      </p:to>
                                    </p:set>
                                    <p:anim calcmode="lin" valueType="num">
                                      <p:cBhvr additive="base">
                                        <p:cTn id="43" dur="500" fill="hold"/>
                                        <p:tgtEl>
                                          <p:spTgt spid="5">
                                            <p:graphicEl>
                                              <a:dgm id="{66944944-E554-4E23-A9B6-DDBB26CD5E63}"/>
                                            </p:graphic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graphicEl>
                                              <a:dgm id="{66944944-E554-4E23-A9B6-DDBB26CD5E63}"/>
                                            </p:graphic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graphicEl>
                                              <a:dgm id="{25EF7EBB-B223-41CF-BEDD-2B58433CFCBD}"/>
                                            </p:graphicEl>
                                          </p:spTgt>
                                        </p:tgtEl>
                                        <p:attrNameLst>
                                          <p:attrName>style.visibility</p:attrName>
                                        </p:attrNameLst>
                                      </p:cBhvr>
                                      <p:to>
                                        <p:strVal val="visible"/>
                                      </p:to>
                                    </p:set>
                                    <p:anim calcmode="lin" valueType="num">
                                      <p:cBhvr additive="base">
                                        <p:cTn id="49" dur="500" fill="hold"/>
                                        <p:tgtEl>
                                          <p:spTgt spid="5">
                                            <p:graphicEl>
                                              <a:dgm id="{25EF7EBB-B223-41CF-BEDD-2B58433CFCBD}"/>
                                            </p:graphic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graphicEl>
                                              <a:dgm id="{25EF7EBB-B223-41CF-BEDD-2B58433CFCBD}"/>
                                            </p:graphic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graphicEl>
                                              <a:dgm id="{AE4DD156-5974-4534-A82F-2FD40D3CB2F4}"/>
                                            </p:graphicEl>
                                          </p:spTgt>
                                        </p:tgtEl>
                                        <p:attrNameLst>
                                          <p:attrName>style.visibility</p:attrName>
                                        </p:attrNameLst>
                                      </p:cBhvr>
                                      <p:to>
                                        <p:strVal val="visible"/>
                                      </p:to>
                                    </p:set>
                                    <p:anim calcmode="lin" valueType="num">
                                      <p:cBhvr additive="base">
                                        <p:cTn id="55" dur="500" fill="hold"/>
                                        <p:tgtEl>
                                          <p:spTgt spid="5">
                                            <p:graphicEl>
                                              <a:dgm id="{AE4DD156-5974-4534-A82F-2FD40D3CB2F4}"/>
                                            </p:graphic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graphicEl>
                                              <a:dgm id="{AE4DD156-5974-4534-A82F-2FD40D3CB2F4}"/>
                                            </p:graphic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
                                            <p:graphicEl>
                                              <a:dgm id="{1060D1E9-988C-4A62-93A7-D90DBA2FAED7}"/>
                                            </p:graphicEl>
                                          </p:spTgt>
                                        </p:tgtEl>
                                        <p:attrNameLst>
                                          <p:attrName>style.visibility</p:attrName>
                                        </p:attrNameLst>
                                      </p:cBhvr>
                                      <p:to>
                                        <p:strVal val="visible"/>
                                      </p:to>
                                    </p:set>
                                    <p:anim calcmode="lin" valueType="num">
                                      <p:cBhvr additive="base">
                                        <p:cTn id="61" dur="500" fill="hold"/>
                                        <p:tgtEl>
                                          <p:spTgt spid="5">
                                            <p:graphicEl>
                                              <a:dgm id="{1060D1E9-988C-4A62-93A7-D90DBA2FAED7}"/>
                                            </p:graphicEl>
                                          </p:spTgt>
                                        </p:tgtEl>
                                        <p:attrNameLst>
                                          <p:attrName>ppt_x</p:attrName>
                                        </p:attrNameLst>
                                      </p:cBhvr>
                                      <p:tavLst>
                                        <p:tav tm="0">
                                          <p:val>
                                            <p:strVal val="#ppt_x"/>
                                          </p:val>
                                        </p:tav>
                                        <p:tav tm="100000">
                                          <p:val>
                                            <p:strVal val="#ppt_x"/>
                                          </p:val>
                                        </p:tav>
                                      </p:tavLst>
                                    </p:anim>
                                    <p:anim calcmode="lin" valueType="num">
                                      <p:cBhvr additive="base">
                                        <p:cTn id="62" dur="500" fill="hold"/>
                                        <p:tgtEl>
                                          <p:spTgt spid="5">
                                            <p:graphicEl>
                                              <a:dgm id="{1060D1E9-988C-4A62-93A7-D90DBA2FAED7}"/>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
                                            <p:graphicEl>
                                              <a:dgm id="{5893263F-2C92-4D29-9A0B-1F53A4CE814C}"/>
                                            </p:graphicEl>
                                          </p:spTgt>
                                        </p:tgtEl>
                                        <p:attrNameLst>
                                          <p:attrName>style.visibility</p:attrName>
                                        </p:attrNameLst>
                                      </p:cBhvr>
                                      <p:to>
                                        <p:strVal val="visible"/>
                                      </p:to>
                                    </p:set>
                                    <p:anim calcmode="lin" valueType="num">
                                      <p:cBhvr additive="base">
                                        <p:cTn id="67" dur="500" fill="hold"/>
                                        <p:tgtEl>
                                          <p:spTgt spid="5">
                                            <p:graphicEl>
                                              <a:dgm id="{5893263F-2C92-4D29-9A0B-1F53A4CE814C}"/>
                                            </p:graphicEl>
                                          </p:spTgt>
                                        </p:tgtEl>
                                        <p:attrNameLst>
                                          <p:attrName>ppt_x</p:attrName>
                                        </p:attrNameLst>
                                      </p:cBhvr>
                                      <p:tavLst>
                                        <p:tav tm="0">
                                          <p:val>
                                            <p:strVal val="#ppt_x"/>
                                          </p:val>
                                        </p:tav>
                                        <p:tav tm="100000">
                                          <p:val>
                                            <p:strVal val="#ppt_x"/>
                                          </p:val>
                                        </p:tav>
                                      </p:tavLst>
                                    </p:anim>
                                    <p:anim calcmode="lin" valueType="num">
                                      <p:cBhvr additive="base">
                                        <p:cTn id="68" dur="500" fill="hold"/>
                                        <p:tgtEl>
                                          <p:spTgt spid="5">
                                            <p:graphicEl>
                                              <a:dgm id="{5893263F-2C92-4D29-9A0B-1F53A4CE814C}"/>
                                            </p:graphic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5">
                                            <p:graphicEl>
                                              <a:dgm id="{F9AC5AB7-6DCE-4A1C-8FDC-62E9EB425BD1}"/>
                                            </p:graphicEl>
                                          </p:spTgt>
                                        </p:tgtEl>
                                        <p:attrNameLst>
                                          <p:attrName>style.visibility</p:attrName>
                                        </p:attrNameLst>
                                      </p:cBhvr>
                                      <p:to>
                                        <p:strVal val="visible"/>
                                      </p:to>
                                    </p:set>
                                    <p:anim calcmode="lin" valueType="num">
                                      <p:cBhvr additive="base">
                                        <p:cTn id="73" dur="500" fill="hold"/>
                                        <p:tgtEl>
                                          <p:spTgt spid="5">
                                            <p:graphicEl>
                                              <a:dgm id="{F9AC5AB7-6DCE-4A1C-8FDC-62E9EB425BD1}"/>
                                            </p:graphicEl>
                                          </p:spTgt>
                                        </p:tgtEl>
                                        <p:attrNameLst>
                                          <p:attrName>ppt_x</p:attrName>
                                        </p:attrNameLst>
                                      </p:cBhvr>
                                      <p:tavLst>
                                        <p:tav tm="0">
                                          <p:val>
                                            <p:strVal val="#ppt_x"/>
                                          </p:val>
                                        </p:tav>
                                        <p:tav tm="100000">
                                          <p:val>
                                            <p:strVal val="#ppt_x"/>
                                          </p:val>
                                        </p:tav>
                                      </p:tavLst>
                                    </p:anim>
                                    <p:anim calcmode="lin" valueType="num">
                                      <p:cBhvr additive="base">
                                        <p:cTn id="74" dur="500" fill="hold"/>
                                        <p:tgtEl>
                                          <p:spTgt spid="5">
                                            <p:graphicEl>
                                              <a:dgm id="{F9AC5AB7-6DCE-4A1C-8FDC-62E9EB425BD1}"/>
                                            </p:graphic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5">
                                            <p:graphicEl>
                                              <a:dgm id="{CAC39637-9C77-4181-8CA6-75F33B953A25}"/>
                                            </p:graphicEl>
                                          </p:spTgt>
                                        </p:tgtEl>
                                        <p:attrNameLst>
                                          <p:attrName>style.visibility</p:attrName>
                                        </p:attrNameLst>
                                      </p:cBhvr>
                                      <p:to>
                                        <p:strVal val="visible"/>
                                      </p:to>
                                    </p:set>
                                    <p:anim calcmode="lin" valueType="num">
                                      <p:cBhvr additive="base">
                                        <p:cTn id="79" dur="500" fill="hold"/>
                                        <p:tgtEl>
                                          <p:spTgt spid="5">
                                            <p:graphicEl>
                                              <a:dgm id="{CAC39637-9C77-4181-8CA6-75F33B953A25}"/>
                                            </p:graphicEl>
                                          </p:spTgt>
                                        </p:tgtEl>
                                        <p:attrNameLst>
                                          <p:attrName>ppt_x</p:attrName>
                                        </p:attrNameLst>
                                      </p:cBhvr>
                                      <p:tavLst>
                                        <p:tav tm="0">
                                          <p:val>
                                            <p:strVal val="#ppt_x"/>
                                          </p:val>
                                        </p:tav>
                                        <p:tav tm="100000">
                                          <p:val>
                                            <p:strVal val="#ppt_x"/>
                                          </p:val>
                                        </p:tav>
                                      </p:tavLst>
                                    </p:anim>
                                    <p:anim calcmode="lin" valueType="num">
                                      <p:cBhvr additive="base">
                                        <p:cTn id="80" dur="500" fill="hold"/>
                                        <p:tgtEl>
                                          <p:spTgt spid="5">
                                            <p:graphicEl>
                                              <a:dgm id="{CAC39637-9C77-4181-8CA6-75F33B953A25}"/>
                                            </p:graphic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5">
                                            <p:graphicEl>
                                              <a:dgm id="{1AAC9603-7D62-4263-BA7C-1745B5A07EDA}"/>
                                            </p:graphicEl>
                                          </p:spTgt>
                                        </p:tgtEl>
                                        <p:attrNameLst>
                                          <p:attrName>style.visibility</p:attrName>
                                        </p:attrNameLst>
                                      </p:cBhvr>
                                      <p:to>
                                        <p:strVal val="visible"/>
                                      </p:to>
                                    </p:set>
                                    <p:anim calcmode="lin" valueType="num">
                                      <p:cBhvr additive="base">
                                        <p:cTn id="85" dur="500" fill="hold"/>
                                        <p:tgtEl>
                                          <p:spTgt spid="5">
                                            <p:graphicEl>
                                              <a:dgm id="{1AAC9603-7D62-4263-BA7C-1745B5A07EDA}"/>
                                            </p:graphicEl>
                                          </p:spTgt>
                                        </p:tgtEl>
                                        <p:attrNameLst>
                                          <p:attrName>ppt_x</p:attrName>
                                        </p:attrNameLst>
                                      </p:cBhvr>
                                      <p:tavLst>
                                        <p:tav tm="0">
                                          <p:val>
                                            <p:strVal val="#ppt_x"/>
                                          </p:val>
                                        </p:tav>
                                        <p:tav tm="100000">
                                          <p:val>
                                            <p:strVal val="#ppt_x"/>
                                          </p:val>
                                        </p:tav>
                                      </p:tavLst>
                                    </p:anim>
                                    <p:anim calcmode="lin" valueType="num">
                                      <p:cBhvr additive="base">
                                        <p:cTn id="86" dur="500" fill="hold"/>
                                        <p:tgtEl>
                                          <p:spTgt spid="5">
                                            <p:graphicEl>
                                              <a:dgm id="{1AAC9603-7D62-4263-BA7C-1745B5A07EDA}"/>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044338" y="4060555"/>
            <a:ext cx="6147661" cy="2781945"/>
          </a:xfrm>
          <a:prstGeom prst="rect">
            <a:avLst/>
          </a:prstGeom>
        </p:spPr>
      </p:pic>
      <p:sp>
        <p:nvSpPr>
          <p:cNvPr id="2" name="Title 1"/>
          <p:cNvSpPr>
            <a:spLocks noGrp="1"/>
          </p:cNvSpPr>
          <p:nvPr>
            <p:ph type="title"/>
          </p:nvPr>
        </p:nvSpPr>
        <p:spPr>
          <a:xfrm>
            <a:off x="170481" y="365127"/>
            <a:ext cx="11747716" cy="657762"/>
          </a:xfrm>
          <a:solidFill>
            <a:srgbClr val="0000FF"/>
          </a:solidFill>
        </p:spPr>
        <p:txBody>
          <a:bodyPr>
            <a:normAutofit fontScale="90000"/>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NN </a:t>
            </a:r>
            <a:r>
              <a:rPr lang="en-US" sz="3600" b="1" dirty="0" err="1" smtClean="0">
                <a:solidFill>
                  <a:schemeClr val="bg1"/>
                </a:solidFill>
              </a:rPr>
              <a:t>và</a:t>
            </a:r>
            <a:r>
              <a:rPr lang="en-US" sz="3600" b="1" dirty="0" smtClean="0">
                <a:solidFill>
                  <a:schemeClr val="bg1"/>
                </a:solidFill>
              </a:rPr>
              <a:t> KT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gắn</a:t>
            </a:r>
            <a:r>
              <a:rPr lang="en-US" sz="3600" b="1" dirty="0" smtClean="0">
                <a:solidFill>
                  <a:schemeClr val="bg1"/>
                </a:solidFill>
              </a:rPr>
              <a:t> </a:t>
            </a:r>
            <a:r>
              <a:rPr lang="en-US" sz="3600" b="1" dirty="0" err="1" smtClean="0">
                <a:solidFill>
                  <a:schemeClr val="bg1"/>
                </a:solidFill>
              </a:rPr>
              <a:t>liền</a:t>
            </a:r>
            <a:r>
              <a:rPr lang="en-US" sz="3600" b="1" dirty="0" smtClean="0">
                <a:solidFill>
                  <a:schemeClr val="bg1"/>
                </a:solidFill>
              </a:rPr>
              <a:t> </a:t>
            </a:r>
            <a:r>
              <a:rPr lang="en-US" sz="3600" b="1" dirty="0" err="1" smtClean="0">
                <a:solidFill>
                  <a:schemeClr val="bg1"/>
                </a:solidFill>
              </a:rPr>
              <a:t>với</a:t>
            </a:r>
            <a:r>
              <a:rPr lang="en-US" sz="3600" b="1" dirty="0" smtClean="0">
                <a:solidFill>
                  <a:schemeClr val="bg1"/>
                </a:solidFill>
              </a:rPr>
              <a:t> </a:t>
            </a:r>
            <a:r>
              <a:rPr lang="en-US" sz="3600" b="1" dirty="0" err="1" smtClean="0">
                <a:solidFill>
                  <a:schemeClr val="bg1"/>
                </a:solidFill>
              </a:rPr>
              <a:t>xây</a:t>
            </a:r>
            <a:r>
              <a:rPr lang="en-US" sz="3600" b="1" dirty="0" smtClean="0">
                <a:solidFill>
                  <a:schemeClr val="bg1"/>
                </a:solidFill>
              </a:rPr>
              <a:t> </a:t>
            </a:r>
            <a:r>
              <a:rPr lang="en-US" sz="3600" b="1" dirty="0" err="1" smtClean="0">
                <a:solidFill>
                  <a:schemeClr val="bg1"/>
                </a:solidFill>
              </a:rPr>
              <a:t>dựng</a:t>
            </a:r>
            <a:r>
              <a:rPr lang="en-US" sz="3600" b="1" dirty="0" smtClean="0">
                <a:solidFill>
                  <a:schemeClr val="bg1"/>
                </a:solidFill>
              </a:rPr>
              <a: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mới</a:t>
            </a:r>
            <a:r>
              <a:rPr lang="en-US" sz="3600" b="1" dirty="0" smtClean="0">
                <a:solidFill>
                  <a:schemeClr val="bg1"/>
                </a:solidFill>
              </a:rPr>
              <a:t>.</a:t>
            </a:r>
            <a:endParaRPr lang="en-US" sz="3600" b="1" dirty="0">
              <a:solidFill>
                <a:schemeClr val="bg1"/>
              </a:solidFill>
            </a:endParaRPr>
          </a:p>
        </p:txBody>
      </p:sp>
      <p:sp>
        <p:nvSpPr>
          <p:cNvPr id="3" name="Content Placeholder 2"/>
          <p:cNvSpPr>
            <a:spLocks noGrp="1"/>
          </p:cNvSpPr>
          <p:nvPr>
            <p:ph idx="1"/>
          </p:nvPr>
        </p:nvSpPr>
        <p:spPr>
          <a:xfrm>
            <a:off x="6540283" y="1825625"/>
            <a:ext cx="5439905" cy="2017955"/>
          </a:xfrm>
          <a:ln w="57150">
            <a:solidFill>
              <a:srgbClr val="FF0000"/>
            </a:solidFill>
          </a:ln>
        </p:spPr>
        <p:txBody>
          <a:bodyPr>
            <a:normAutofit/>
          </a:bodyPr>
          <a:lstStyle/>
          <a:p>
            <a:pPr algn="just"/>
            <a:r>
              <a:rPr lang="nl-NL" dirty="0"/>
              <a:t>Xây dựng nền </a:t>
            </a:r>
            <a:r>
              <a:rPr lang="nl-NL" dirty="0" smtClean="0"/>
              <a:t>NN theo </a:t>
            </a:r>
            <a:r>
              <a:rPr lang="nl-NL" dirty="0"/>
              <a:t>hướng sản xuất hàng hóa lớn, ứng dụng </a:t>
            </a:r>
            <a:r>
              <a:rPr lang="nl-NL" dirty="0" smtClean="0"/>
              <a:t>CN </a:t>
            </a:r>
            <a:r>
              <a:rPr lang="nl-NL" dirty="0"/>
              <a:t>cao, nâng cao chất lượng sản phẩm, đảm bảo an toàn vệ sinh thực </a:t>
            </a:r>
            <a:r>
              <a:rPr lang="nl-NL" dirty="0" smtClean="0"/>
              <a:t>phẩm</a:t>
            </a:r>
            <a:r>
              <a:rPr lang="nl-NL" dirty="0"/>
              <a:t>.</a:t>
            </a:r>
            <a:endParaRPr lang="en-US" dirty="0"/>
          </a:p>
        </p:txBody>
      </p:sp>
      <p:pic>
        <p:nvPicPr>
          <p:cNvPr id="4" name="Picture 3"/>
          <p:cNvPicPr>
            <a:picLocks noChangeAspect="1"/>
          </p:cNvPicPr>
          <p:nvPr/>
        </p:nvPicPr>
        <p:blipFill>
          <a:blip r:embed="rId4"/>
          <a:stretch>
            <a:fillRect/>
          </a:stretch>
        </p:blipFill>
        <p:spPr>
          <a:xfrm>
            <a:off x="15498" y="1456840"/>
            <a:ext cx="6478291" cy="5385661"/>
          </a:xfrm>
          <a:prstGeom prst="rect">
            <a:avLst/>
          </a:prstGeom>
        </p:spPr>
      </p:pic>
    </p:spTree>
    <p:extLst>
      <p:ext uri="{BB962C8B-B14F-4D97-AF65-F5344CB8AC3E}">
        <p14:creationId xmlns:p14="http://schemas.microsoft.com/office/powerpoint/2010/main" val="34167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481" y="365127"/>
            <a:ext cx="11747716" cy="657762"/>
          </a:xfrm>
          <a:solidFill>
            <a:srgbClr val="0000FF"/>
          </a:solidFill>
        </p:spPr>
        <p:txBody>
          <a:bodyPr>
            <a:normAutofit fontScale="90000"/>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NN </a:t>
            </a:r>
            <a:r>
              <a:rPr lang="en-US" sz="3600" b="1" dirty="0" err="1" smtClean="0">
                <a:solidFill>
                  <a:schemeClr val="bg1"/>
                </a:solidFill>
              </a:rPr>
              <a:t>và</a:t>
            </a:r>
            <a:r>
              <a:rPr lang="en-US" sz="3600" b="1" dirty="0" smtClean="0">
                <a:solidFill>
                  <a:schemeClr val="bg1"/>
                </a:solidFill>
              </a:rPr>
              <a:t> KT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gắn</a:t>
            </a:r>
            <a:r>
              <a:rPr lang="en-US" sz="3600" b="1" dirty="0" smtClean="0">
                <a:solidFill>
                  <a:schemeClr val="bg1"/>
                </a:solidFill>
              </a:rPr>
              <a:t> </a:t>
            </a:r>
            <a:r>
              <a:rPr lang="en-US" sz="3600" b="1" dirty="0" err="1" smtClean="0">
                <a:solidFill>
                  <a:schemeClr val="bg1"/>
                </a:solidFill>
              </a:rPr>
              <a:t>liền</a:t>
            </a:r>
            <a:r>
              <a:rPr lang="en-US" sz="3600" b="1" dirty="0" smtClean="0">
                <a:solidFill>
                  <a:schemeClr val="bg1"/>
                </a:solidFill>
              </a:rPr>
              <a:t> </a:t>
            </a:r>
            <a:r>
              <a:rPr lang="en-US" sz="3600" b="1" dirty="0" err="1" smtClean="0">
                <a:solidFill>
                  <a:schemeClr val="bg1"/>
                </a:solidFill>
              </a:rPr>
              <a:t>với</a:t>
            </a:r>
            <a:r>
              <a:rPr lang="en-US" sz="3600" b="1" dirty="0" smtClean="0">
                <a:solidFill>
                  <a:schemeClr val="bg1"/>
                </a:solidFill>
              </a:rPr>
              <a:t> </a:t>
            </a:r>
            <a:r>
              <a:rPr lang="en-US" sz="3600" b="1" dirty="0" err="1" smtClean="0">
                <a:solidFill>
                  <a:schemeClr val="bg1"/>
                </a:solidFill>
              </a:rPr>
              <a:t>xây</a:t>
            </a:r>
            <a:r>
              <a:rPr lang="en-US" sz="3600" b="1" dirty="0" smtClean="0">
                <a:solidFill>
                  <a:schemeClr val="bg1"/>
                </a:solidFill>
              </a:rPr>
              <a:t> </a:t>
            </a:r>
            <a:r>
              <a:rPr lang="en-US" sz="3600" b="1" dirty="0" err="1" smtClean="0">
                <a:solidFill>
                  <a:schemeClr val="bg1"/>
                </a:solidFill>
              </a:rPr>
              <a:t>dựng</a:t>
            </a:r>
            <a:r>
              <a:rPr lang="en-US" sz="3600" b="1" dirty="0" smtClean="0">
                <a:solidFill>
                  <a:schemeClr val="bg1"/>
                </a:solidFill>
              </a:rPr>
              <a:t> </a:t>
            </a:r>
            <a:r>
              <a:rPr lang="en-US" sz="3600" b="1" dirty="0" err="1" smtClean="0">
                <a:solidFill>
                  <a:schemeClr val="bg1"/>
                </a:solidFill>
              </a:rPr>
              <a:t>nông</a:t>
            </a:r>
            <a:r>
              <a:rPr lang="en-US" sz="3600" b="1" dirty="0" smtClean="0">
                <a:solidFill>
                  <a:schemeClr val="bg1"/>
                </a:solidFill>
              </a:rPr>
              <a:t> </a:t>
            </a:r>
            <a:r>
              <a:rPr lang="en-US" sz="3600" b="1" dirty="0" err="1" smtClean="0">
                <a:solidFill>
                  <a:schemeClr val="bg1"/>
                </a:solidFill>
              </a:rPr>
              <a:t>thôn</a:t>
            </a:r>
            <a:r>
              <a:rPr lang="en-US" sz="3600" b="1" dirty="0" smtClean="0">
                <a:solidFill>
                  <a:schemeClr val="bg1"/>
                </a:solidFill>
              </a:rPr>
              <a:t> </a:t>
            </a:r>
            <a:r>
              <a:rPr lang="en-US" sz="3600" b="1" dirty="0" err="1" smtClean="0">
                <a:solidFill>
                  <a:schemeClr val="bg1"/>
                </a:solidFill>
              </a:rPr>
              <a:t>mới</a:t>
            </a:r>
            <a:r>
              <a:rPr lang="en-US" sz="3600" b="1" dirty="0" smtClean="0">
                <a:solidFill>
                  <a:schemeClr val="bg1"/>
                </a:solidFill>
              </a:rPr>
              <a:t>.</a:t>
            </a:r>
            <a:endParaRPr lang="en-US" sz="3600" b="1" dirty="0">
              <a:solidFill>
                <a:schemeClr val="bg1"/>
              </a:solidFill>
            </a:endParaRPr>
          </a:p>
        </p:txBody>
      </p:sp>
      <p:sp>
        <p:nvSpPr>
          <p:cNvPr id="3" name="Content Placeholder 2"/>
          <p:cNvSpPr>
            <a:spLocks noGrp="1"/>
          </p:cNvSpPr>
          <p:nvPr>
            <p:ph idx="1"/>
          </p:nvPr>
        </p:nvSpPr>
        <p:spPr>
          <a:xfrm>
            <a:off x="387459" y="1686143"/>
            <a:ext cx="11530738" cy="1336029"/>
          </a:xfrm>
          <a:ln w="57150">
            <a:solidFill>
              <a:srgbClr val="FF0000"/>
            </a:solidFill>
          </a:ln>
        </p:spPr>
        <p:txBody>
          <a:bodyPr>
            <a:normAutofit/>
          </a:bodyPr>
          <a:lstStyle/>
          <a:p>
            <a:r>
              <a:rPr lang="nl-NL" dirty="0" smtClean="0"/>
              <a:t>Chuyển </a:t>
            </a:r>
            <a:r>
              <a:rPr lang="nl-NL" dirty="0"/>
              <a:t>đổi cơ cấu kinh tế nông thôn gắn với xây dựng nông thôn mới và quá trình đô thị hóa một cách hợp lý, nâng cao chất lượng dịch vụ và kết cấu hạ tầng kinh tế-xã hội.</a:t>
            </a:r>
            <a:endParaRPr lang="en-US" dirty="0"/>
          </a:p>
          <a:p>
            <a:pPr marL="0" indent="0">
              <a:buNone/>
            </a:pPr>
            <a:endParaRPr lang="en-US" dirty="0"/>
          </a:p>
        </p:txBody>
      </p:sp>
      <p:pic>
        <p:nvPicPr>
          <p:cNvPr id="4" name="Picture 3"/>
          <p:cNvPicPr>
            <a:picLocks noChangeAspect="1"/>
          </p:cNvPicPr>
          <p:nvPr/>
        </p:nvPicPr>
        <p:blipFill>
          <a:blip r:embed="rId3"/>
          <a:stretch>
            <a:fillRect/>
          </a:stretch>
        </p:blipFill>
        <p:spPr>
          <a:xfrm>
            <a:off x="387458" y="3323255"/>
            <a:ext cx="5021449" cy="3418507"/>
          </a:xfrm>
          <a:prstGeom prst="rect">
            <a:avLst/>
          </a:prstGeom>
        </p:spPr>
      </p:pic>
      <p:pic>
        <p:nvPicPr>
          <p:cNvPr id="5" name="Picture 4"/>
          <p:cNvPicPr>
            <a:picLocks noChangeAspect="1"/>
          </p:cNvPicPr>
          <p:nvPr/>
        </p:nvPicPr>
        <p:blipFill>
          <a:blip r:embed="rId4"/>
          <a:stretch>
            <a:fillRect/>
          </a:stretch>
        </p:blipFill>
        <p:spPr>
          <a:xfrm>
            <a:off x="6044339" y="2747962"/>
            <a:ext cx="5873858" cy="4110038"/>
          </a:xfrm>
          <a:prstGeom prst="rect">
            <a:avLst/>
          </a:prstGeom>
        </p:spPr>
      </p:pic>
    </p:spTree>
    <p:extLst>
      <p:ext uri="{BB962C8B-B14F-4D97-AF65-F5344CB8AC3E}">
        <p14:creationId xmlns:p14="http://schemas.microsoft.com/office/powerpoint/2010/main" val="113979223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par>
                                <p:cTn id="20" presetID="6"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3918" y="365127"/>
            <a:ext cx="4246536" cy="657762"/>
          </a:xfrm>
          <a:solidFill>
            <a:srgbClr val="0000FF"/>
          </a:solidFill>
        </p:spPr>
        <p:txBody>
          <a:bodyPr>
            <a:normAutofit/>
          </a:bodyPr>
          <a:lstStyle/>
          <a:p>
            <a:r>
              <a:rPr lang="en-US" sz="3600" b="1" dirty="0" smtClean="0">
                <a:solidFill>
                  <a:schemeClr val="bg1"/>
                </a:solidFill>
              </a:rPr>
              <a:t>+ </a:t>
            </a:r>
            <a:r>
              <a:rPr lang="en-US" sz="3600" b="1" dirty="0" err="1" smtClean="0">
                <a:solidFill>
                  <a:schemeClr val="bg1"/>
                </a:solidFill>
              </a:rPr>
              <a:t>Phát</a:t>
            </a:r>
            <a:r>
              <a:rPr lang="en-US" sz="3600" b="1" dirty="0" smtClean="0">
                <a:solidFill>
                  <a:schemeClr val="bg1"/>
                </a:solidFill>
              </a:rPr>
              <a:t> </a:t>
            </a:r>
            <a:r>
              <a:rPr lang="en-US" sz="3600" b="1" dirty="0" err="1" smtClean="0">
                <a:solidFill>
                  <a:schemeClr val="bg1"/>
                </a:solidFill>
              </a:rPr>
              <a:t>triển</a:t>
            </a:r>
            <a:r>
              <a:rPr lang="en-US" sz="3600" b="1" dirty="0" smtClean="0">
                <a:solidFill>
                  <a:schemeClr val="bg1"/>
                </a:solidFill>
              </a:rPr>
              <a:t> KT </a:t>
            </a:r>
            <a:r>
              <a:rPr lang="en-US" sz="3600" b="1" dirty="0" err="1" smtClean="0">
                <a:solidFill>
                  <a:schemeClr val="bg1"/>
                </a:solidFill>
              </a:rPr>
              <a:t>biển</a:t>
            </a:r>
            <a:endParaRPr lang="en-US" sz="3600" b="1" dirty="0">
              <a:solidFill>
                <a:schemeClr val="bg1"/>
              </a:solidFill>
            </a:endParaRPr>
          </a:p>
        </p:txBody>
      </p:sp>
      <p:pic>
        <p:nvPicPr>
          <p:cNvPr id="6" name="Picture 5"/>
          <p:cNvPicPr>
            <a:picLocks noChangeAspect="1"/>
          </p:cNvPicPr>
          <p:nvPr/>
        </p:nvPicPr>
        <p:blipFill>
          <a:blip r:embed="rId2"/>
          <a:stretch>
            <a:fillRect/>
          </a:stretch>
        </p:blipFill>
        <p:spPr>
          <a:xfrm>
            <a:off x="2944678" y="2868104"/>
            <a:ext cx="5160936" cy="3989896"/>
          </a:xfrm>
          <a:prstGeom prst="rect">
            <a:avLst/>
          </a:prstGeom>
        </p:spPr>
      </p:pic>
      <p:pic>
        <p:nvPicPr>
          <p:cNvPr id="7" name="Picture 6"/>
          <p:cNvPicPr>
            <a:picLocks noChangeAspect="1"/>
          </p:cNvPicPr>
          <p:nvPr/>
        </p:nvPicPr>
        <p:blipFill>
          <a:blip r:embed="rId3"/>
          <a:stretch>
            <a:fillRect/>
          </a:stretch>
        </p:blipFill>
        <p:spPr>
          <a:xfrm>
            <a:off x="6633274" y="138596"/>
            <a:ext cx="5558725" cy="4820862"/>
          </a:xfrm>
          <a:prstGeom prst="rect">
            <a:avLst/>
          </a:prstGeom>
        </p:spPr>
      </p:pic>
      <p:sp>
        <p:nvSpPr>
          <p:cNvPr id="5" name="Rectangle 4"/>
          <p:cNvSpPr/>
          <p:nvPr/>
        </p:nvSpPr>
        <p:spPr>
          <a:xfrm>
            <a:off x="366793" y="1597495"/>
            <a:ext cx="6096000" cy="3046988"/>
          </a:xfrm>
          <a:prstGeom prst="rect">
            <a:avLst/>
          </a:prstGeom>
          <a:solidFill>
            <a:schemeClr val="bg1"/>
          </a:solidFill>
          <a:ln w="57150">
            <a:solidFill>
              <a:srgbClr val="C00000"/>
            </a:solidFill>
          </a:ln>
        </p:spPr>
        <p:txBody>
          <a:bodyPr>
            <a:spAutoFit/>
          </a:bodyPr>
          <a:lstStyle/>
          <a:p>
            <a:pPr indent="457200" algn="just">
              <a:spcAft>
                <a:spcPts val="0"/>
              </a:spcAft>
            </a:pP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Chú trọng phát triển các ngành công nghiệp dầu khí, đánh bắt xa bờ và hậu cần nghề cá, kinh tế hàng </a:t>
            </a:r>
            <a:r>
              <a:rPr lang="nl-NL" sz="24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rPr>
              <a:t>hải, du </a:t>
            </a: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lịch biển, đảo. </a:t>
            </a:r>
            <a:endParaRPr lang="nl-NL" sz="2400" dirty="0" smtClean="0">
              <a:highlight>
                <a:srgbClr val="FFFFFF"/>
              </a:highlight>
              <a:latin typeface="Times New Roman" panose="02020603050405020304" pitchFamily="18" charset="0"/>
              <a:ea typeface="Calibri" panose="020F0502020204030204" pitchFamily="34" charset="0"/>
              <a:cs typeface="Times New Roman" panose="02020603050405020304" pitchFamily="18" charset="0"/>
            </a:endParaRPr>
          </a:p>
          <a:p>
            <a:pPr indent="457200" algn="just">
              <a:spcAft>
                <a:spcPts val="0"/>
              </a:spcAf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indent="457200" algn="just">
              <a:spcAft>
                <a:spcPts val="0"/>
              </a:spcAft>
            </a:pP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Thu hút </a:t>
            </a:r>
            <a:r>
              <a:rPr lang="nl-NL" sz="24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mạnh mọi</a:t>
            </a:r>
            <a:r>
              <a:rPr lang="nl-NL" sz="2400" dirty="0">
                <a:highlight>
                  <a:srgbClr val="FFFFFF"/>
                </a:highlight>
                <a:latin typeface="Times New Roman" panose="02020603050405020304" pitchFamily="18" charset="0"/>
                <a:ea typeface="Calibri" panose="020F0502020204030204" pitchFamily="34" charset="0"/>
                <a:cs typeface="Times New Roman" panose="02020603050405020304" pitchFamily="18" charset="0"/>
              </a:rPr>
              <a:t> nguồn lực đầu tư để phát triển kinh tế biển và bảo vệ môi trường, ứng phó với biến đổi khí hậu, khai thác tài nguyên biển, đảo một cách bền vững.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360836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bg/>
                                          </p:spTgt>
                                        </p:tgtEl>
                                        <p:attrNameLst>
                                          <p:attrName>style.visibility</p:attrName>
                                        </p:attrNameLst>
                                      </p:cBhvr>
                                      <p:to>
                                        <p:strVal val="visible"/>
                                      </p:to>
                                    </p:set>
                                    <p:animEffect transition="in" filter="barn(inVertical)">
                                      <p:cBhvr>
                                        <p:cTn id="7" dur="500"/>
                                        <p:tgtEl>
                                          <p:spTgt spid="5">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arn(inVertic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arn(inVertic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0642" y="1376859"/>
            <a:ext cx="10515600" cy="581399"/>
          </a:xfrm>
        </p:spPr>
        <p:txBody>
          <a:bodyPr>
            <a:noAutofit/>
          </a:bodyPr>
          <a:lstStyle/>
          <a:p>
            <a:pPr marL="0" indent="0" algn="just">
              <a:buNone/>
            </a:pPr>
            <a:r>
              <a:rPr lang="nl-NL" b="1" i="1" dirty="0" smtClean="0">
                <a:solidFill>
                  <a:srgbClr val="0000FF"/>
                </a:solidFill>
              </a:rPr>
              <a:t>- Tiếp tục thống nhất nhận thức về nền KTTT định </a:t>
            </a:r>
            <a:r>
              <a:rPr lang="nl-NL" b="1" i="1" dirty="0">
                <a:solidFill>
                  <a:srgbClr val="0000FF"/>
                </a:solidFill>
              </a:rPr>
              <a:t>hướng </a:t>
            </a:r>
            <a:r>
              <a:rPr lang="en-US" b="1" i="1" dirty="0" smtClean="0">
                <a:solidFill>
                  <a:srgbClr val="0000FF"/>
                </a:solidFill>
              </a:rPr>
              <a:t>XHCN</a:t>
            </a:r>
            <a:endParaRPr lang="en-US" dirty="0">
              <a:solidFill>
                <a:srgbClr val="0000FF"/>
              </a:solidFill>
            </a:endParaRPr>
          </a:p>
          <a:p>
            <a:pPr marL="0" indent="0" algn="just">
              <a:buNone/>
            </a:pPr>
            <a:endParaRPr lang="nl-NL" dirty="0" smtClean="0">
              <a:solidFill>
                <a:srgbClr val="0000FF"/>
              </a:solidFill>
            </a:endParaRPr>
          </a:p>
          <a:p>
            <a:pPr marL="0" indent="0" algn="just">
              <a:buNone/>
            </a:pPr>
            <a:r>
              <a:rPr lang="nl-NL" dirty="0">
                <a:solidFill>
                  <a:srgbClr val="0000FF"/>
                </a:solidFill>
              </a:rPr>
              <a:t>	</a:t>
            </a:r>
            <a:endParaRPr lang="en-US" dirty="0">
              <a:solidFill>
                <a:srgbClr val="0000FF"/>
              </a:solidFill>
            </a:endParaRPr>
          </a:p>
        </p:txBody>
      </p:sp>
      <p:sp>
        <p:nvSpPr>
          <p:cNvPr id="4" name="Title 1"/>
          <p:cNvSpPr>
            <a:spLocks noGrp="1"/>
          </p:cNvSpPr>
          <p:nvPr>
            <p:ph type="title"/>
          </p:nvPr>
        </p:nvSpPr>
        <p:spPr>
          <a:xfrm>
            <a:off x="0" y="1"/>
            <a:ext cx="12191999" cy="774914"/>
          </a:xfrm>
          <a:solidFill>
            <a:srgbClr val="FF0066"/>
          </a:solidFill>
        </p:spPr>
        <p:txBody>
          <a:bodyPr>
            <a:noAutofit/>
          </a:bodyPr>
          <a:lstStyle/>
          <a:p>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b. Hoàn thiện thể chế về sở hữu, phát triển KT thị trường định hướng XHCN</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pic>
        <p:nvPicPr>
          <p:cNvPr id="2" name="Picture 1"/>
          <p:cNvPicPr>
            <a:picLocks noChangeAspect="1"/>
          </p:cNvPicPr>
          <p:nvPr/>
        </p:nvPicPr>
        <p:blipFill>
          <a:blip r:embed="rId2"/>
          <a:stretch>
            <a:fillRect/>
          </a:stretch>
        </p:blipFill>
        <p:spPr>
          <a:xfrm>
            <a:off x="5377912" y="2196633"/>
            <a:ext cx="6522735" cy="4562475"/>
          </a:xfrm>
          <a:prstGeom prst="rect">
            <a:avLst/>
          </a:prstGeom>
        </p:spPr>
      </p:pic>
      <p:sp>
        <p:nvSpPr>
          <p:cNvPr id="5" name="Rectangle 4"/>
          <p:cNvSpPr/>
          <p:nvPr/>
        </p:nvSpPr>
        <p:spPr>
          <a:xfrm>
            <a:off x="216976" y="2560202"/>
            <a:ext cx="4912507" cy="3108543"/>
          </a:xfrm>
          <a:prstGeom prst="rect">
            <a:avLst/>
          </a:prstGeom>
          <a:ln w="57150">
            <a:solidFill>
              <a:schemeClr val="accent4">
                <a:lumMod val="60000"/>
                <a:lumOff val="40000"/>
              </a:schemeClr>
            </a:solidFill>
          </a:ln>
        </p:spPr>
        <p:txBody>
          <a:bodyPr wrap="square">
            <a:spAutoFit/>
          </a:bodyPr>
          <a:lstStyle/>
          <a:p>
            <a:pPr algn="just"/>
            <a:r>
              <a:rPr lang="nl-NL" sz="2800" dirty="0"/>
              <a:t>- </a:t>
            </a:r>
            <a:r>
              <a:rPr lang="nl-NL" sz="2800" b="1" i="1" dirty="0">
                <a:solidFill>
                  <a:srgbClr val="00B050"/>
                </a:solidFill>
              </a:rPr>
              <a:t>Nền </a:t>
            </a:r>
            <a:r>
              <a:rPr lang="nl-NL" sz="2800" b="1" i="1" dirty="0" smtClean="0">
                <a:solidFill>
                  <a:srgbClr val="00B050"/>
                </a:solidFill>
              </a:rPr>
              <a:t>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nền </a:t>
            </a:r>
            <a:r>
              <a:rPr lang="nl-NL" sz="2800" dirty="0" smtClean="0"/>
              <a:t>KT vận </a:t>
            </a:r>
            <a:r>
              <a:rPr lang="nl-NL" sz="2800" dirty="0"/>
              <a:t>hành đầy đủ, đồng bộ theo các quy luật của </a:t>
            </a:r>
            <a:r>
              <a:rPr lang="nl-NL" sz="2800" dirty="0" smtClean="0"/>
              <a:t>KTTT, </a:t>
            </a:r>
            <a:r>
              <a:rPr lang="nl-NL" sz="2800" dirty="0"/>
              <a:t>đồng thời bảo đảm định hướng </a:t>
            </a:r>
            <a:r>
              <a:rPr lang="nl-NL" sz="2800" dirty="0" smtClean="0"/>
              <a:t>XHCN </a:t>
            </a:r>
            <a:r>
              <a:rPr lang="nl-NL" sz="2800" dirty="0"/>
              <a:t>phù hợp với từng giai đoạn phát triển của đất nước. </a:t>
            </a:r>
            <a:endParaRPr lang="en-US" sz="2800" dirty="0"/>
          </a:p>
        </p:txBody>
      </p:sp>
    </p:spTree>
    <p:extLst>
      <p:ext uri="{BB962C8B-B14F-4D97-AF65-F5344CB8AC3E}">
        <p14:creationId xmlns:p14="http://schemas.microsoft.com/office/powerpoint/2010/main" val="394330119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41" y="365125"/>
            <a:ext cx="11389659" cy="1325563"/>
          </a:xfrm>
        </p:spPr>
        <p:txBody>
          <a:bodyPr>
            <a:noAutofit/>
          </a:bodyPr>
          <a:lstStyle/>
          <a:p>
            <a:r>
              <a:rPr lang="nl-NL" sz="3600" b="1" dirty="0">
                <a:solidFill>
                  <a:srgbClr val="00B050"/>
                </a:solidFill>
              </a:rPr>
              <a:t>- Nền kinh tế thị trường định hướng </a:t>
            </a:r>
            <a:r>
              <a:rPr lang="nl-NL" sz="3600" b="1" dirty="0" smtClean="0">
                <a:solidFill>
                  <a:srgbClr val="00B050"/>
                </a:solidFill>
              </a:rPr>
              <a:t>XHCN Việt </a:t>
            </a:r>
            <a:r>
              <a:rPr lang="nl-NL" sz="3600" b="1" dirty="0">
                <a:solidFill>
                  <a:srgbClr val="00B050"/>
                </a:solidFill>
              </a:rPr>
              <a:t>Nam có đặc điểm sau:</a:t>
            </a:r>
            <a:r>
              <a:rPr lang="en-US" sz="3600" b="1" dirty="0">
                <a:solidFill>
                  <a:srgbClr val="00B050"/>
                </a:solidFill>
              </a:rPr>
              <a:t/>
            </a:r>
            <a:br>
              <a:rPr lang="en-US" sz="3600" b="1" dirty="0">
                <a:solidFill>
                  <a:srgbClr val="00B050"/>
                </a:solidFill>
              </a:rPr>
            </a:br>
            <a:endParaRPr lang="en-US" sz="3600" b="1" dirty="0">
              <a:solidFill>
                <a:srgbClr val="00B050"/>
              </a:solidFill>
            </a:endParaRPr>
          </a:p>
        </p:txBody>
      </p:sp>
      <p:sp>
        <p:nvSpPr>
          <p:cNvPr id="3" name="Content Placeholder 2"/>
          <p:cNvSpPr>
            <a:spLocks noGrp="1"/>
          </p:cNvSpPr>
          <p:nvPr>
            <p:ph idx="1"/>
          </p:nvPr>
        </p:nvSpPr>
        <p:spPr>
          <a:xfrm>
            <a:off x="309966" y="1903115"/>
            <a:ext cx="11043834" cy="3645277"/>
          </a:xfrm>
          <a:solidFill>
            <a:srgbClr val="FFFFCC"/>
          </a:solidFill>
        </p:spPr>
        <p:txBody>
          <a:bodyPr>
            <a:normAutofit/>
          </a:bodyPr>
          <a:lstStyle/>
          <a:p>
            <a:pPr marL="0" indent="914400" algn="just">
              <a:buNone/>
            </a:pPr>
            <a:r>
              <a:rPr lang="nl-NL" dirty="0"/>
              <a:t>+ Quan hệ sản xuất tiến bộ phù hợp với trình độ phát triển của lực lượng sản xuất; </a:t>
            </a:r>
            <a:endParaRPr lang="en-US" dirty="0"/>
          </a:p>
          <a:p>
            <a:pPr marL="0" indent="914400" algn="just">
              <a:buNone/>
            </a:pPr>
            <a:r>
              <a:rPr lang="nl-NL" dirty="0"/>
              <a:t>+ Có nhiều hình thức sở hữu, nhiều thành phần kinh tế, trong đó kinh tế nhà nước giữ vai trò chủ đạo, kinh tế tư nhân là một động lực quan trọng của nền kinh tế</a:t>
            </a:r>
          </a:p>
          <a:p>
            <a:pPr marL="0" indent="914400" algn="just">
              <a:buNone/>
            </a:pPr>
            <a:r>
              <a:rPr lang="nl-NL" dirty="0"/>
              <a:t>+ Thị trường đóng vai trò chủ yếu trong huy động và phân bổ có hiệu quả các nguồn lực phát triển, là động lực chủ yếu để giải phóng sức sản xuất. </a:t>
            </a:r>
            <a:endParaRPr lang="en-US" dirty="0"/>
          </a:p>
          <a:p>
            <a:pPr marL="0" indent="0">
              <a:buNone/>
            </a:pPr>
            <a:endParaRPr lang="en-US" dirty="0"/>
          </a:p>
        </p:txBody>
      </p:sp>
    </p:spTree>
    <p:extLst>
      <p:ext uri="{BB962C8B-B14F-4D97-AF65-F5344CB8AC3E}">
        <p14:creationId xmlns:p14="http://schemas.microsoft.com/office/powerpoint/2010/main" val="200183110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635" y="1345178"/>
            <a:ext cx="10515600" cy="769657"/>
          </a:xfrm>
        </p:spPr>
        <p:txBody>
          <a:bodyPr>
            <a:normAutofit/>
          </a:bodyPr>
          <a:lstStyle/>
          <a:p>
            <a:pPr marL="0" indent="0">
              <a:buNone/>
            </a:pPr>
            <a:r>
              <a:rPr lang="nl-NL" b="1" i="1" dirty="0" smtClean="0">
                <a:solidFill>
                  <a:srgbClr val="0000FF"/>
                </a:solidFill>
              </a:rPr>
              <a:t>- </a:t>
            </a:r>
            <a:r>
              <a:rPr lang="nl-NL" b="1" i="1" dirty="0">
                <a:solidFill>
                  <a:srgbClr val="0000FF"/>
                </a:solidFill>
              </a:rPr>
              <a:t>Đẩy mạnh, nâng cao hiệu quả hội nhập kinh tế quốc tế</a:t>
            </a:r>
            <a:endParaRPr lang="en-US" dirty="0">
              <a:solidFill>
                <a:srgbClr val="0000FF"/>
              </a:solidFill>
            </a:endParaRPr>
          </a:p>
          <a:p>
            <a:pPr marL="0" indent="0">
              <a:buNone/>
            </a:pPr>
            <a:endParaRPr lang="en-US" dirty="0">
              <a:solidFill>
                <a:srgbClr val="0000FF"/>
              </a:solidFill>
            </a:endParaRPr>
          </a:p>
        </p:txBody>
      </p:sp>
      <p:sp>
        <p:nvSpPr>
          <p:cNvPr id="7" name="Title 1"/>
          <p:cNvSpPr>
            <a:spLocks noGrp="1"/>
          </p:cNvSpPr>
          <p:nvPr>
            <p:ph type="title"/>
          </p:nvPr>
        </p:nvSpPr>
        <p:spPr>
          <a:xfrm>
            <a:off x="0" y="1"/>
            <a:ext cx="12191999" cy="774914"/>
          </a:xfrm>
          <a:solidFill>
            <a:srgbClr val="FF0066"/>
          </a:solidFill>
        </p:spPr>
        <p:txBody>
          <a:bodyPr>
            <a:noAutofit/>
          </a:bodyPr>
          <a:lstStyle/>
          <a:p>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b. Hoàn thiện thể chế về sở hữu, phát triển KT thị trường định hướng XHCN</a:t>
            </a:r>
            <a:r>
              <a:rPr lang="en-US" sz="3600" dirty="0" smtClean="0">
                <a:solidFill>
                  <a:schemeClr val="bg1"/>
                </a:solidFill>
              </a:rPr>
              <a:t/>
            </a:r>
            <a:br>
              <a:rPr lang="en-US" sz="3600" dirty="0" smtClean="0">
                <a:solidFill>
                  <a:schemeClr val="bg1"/>
                </a:solidFill>
              </a:rPr>
            </a:br>
            <a:endParaRPr lang="en-US" sz="3600" dirty="0">
              <a:solidFill>
                <a:schemeClr val="bg1"/>
              </a:solidFill>
            </a:endParaRPr>
          </a:p>
        </p:txBody>
      </p:sp>
      <p:sp>
        <p:nvSpPr>
          <p:cNvPr id="8" name="Rectangle 7"/>
          <p:cNvSpPr/>
          <p:nvPr/>
        </p:nvSpPr>
        <p:spPr>
          <a:xfrm>
            <a:off x="430307" y="2800965"/>
            <a:ext cx="3928333" cy="3970318"/>
          </a:xfrm>
          <a:prstGeom prst="rect">
            <a:avLst/>
          </a:prstGeom>
        </p:spPr>
        <p:txBody>
          <a:bodyPr wrap="square">
            <a:spAutoFit/>
          </a:bodyPr>
          <a:lstStyle/>
          <a:p>
            <a:pPr indent="806450"/>
            <a:r>
              <a:rPr lang="nl-NL" sz="2800" dirty="0"/>
              <a:t>- Chủ động, tích cực hội nhập kinh tế quốc tế, đa dạng hóa, đa phương hóa quan hệ kinh tế quốc tế, kết hợp hiệu quả ngoại lực và nội lực, gắn hội nhập kinh tế quốc tế với xây dựng nền kinh tế độc lập, tự chủ. </a:t>
            </a:r>
            <a:endParaRPr lang="en-US" sz="2800" dirty="0"/>
          </a:p>
        </p:txBody>
      </p:sp>
      <p:pic>
        <p:nvPicPr>
          <p:cNvPr id="9" name="Picture 8"/>
          <p:cNvPicPr>
            <a:picLocks noChangeAspect="1"/>
          </p:cNvPicPr>
          <p:nvPr/>
        </p:nvPicPr>
        <p:blipFill>
          <a:blip r:embed="rId2"/>
          <a:stretch>
            <a:fillRect/>
          </a:stretch>
        </p:blipFill>
        <p:spPr>
          <a:xfrm>
            <a:off x="4511040" y="2316480"/>
            <a:ext cx="7389607" cy="4454803"/>
          </a:xfrm>
          <a:prstGeom prst="rect">
            <a:avLst/>
          </a:prstGeom>
        </p:spPr>
      </p:pic>
    </p:spTree>
    <p:extLst>
      <p:ext uri="{BB962C8B-B14F-4D97-AF65-F5344CB8AC3E}">
        <p14:creationId xmlns:p14="http://schemas.microsoft.com/office/powerpoint/2010/main" val="795028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264" y="1267685"/>
            <a:ext cx="10515600" cy="1506511"/>
          </a:xfrm>
          <a:solidFill>
            <a:schemeClr val="bg1"/>
          </a:solidFill>
        </p:spPr>
        <p:txBody>
          <a:bodyPr>
            <a:normAutofit/>
          </a:bodyPr>
          <a:lstStyle/>
          <a:p>
            <a:pPr marL="0" indent="0">
              <a:buNone/>
            </a:pPr>
            <a:r>
              <a:rPr lang="nl-NL" b="1" i="1" dirty="0">
                <a:solidFill>
                  <a:srgbClr val="FF0000"/>
                </a:solidFill>
              </a:rPr>
              <a:t>	</a:t>
            </a:r>
            <a:r>
              <a:rPr lang="nl-NL" dirty="0" smtClean="0"/>
              <a:t>- </a:t>
            </a:r>
            <a:r>
              <a:rPr lang="nl-NL" dirty="0"/>
              <a:t>Xây dựng, thực hiện các chính sách phù hợp với các giai tầng xã hội, giải quyết có hiệu quả những vấn đề xã hội bức xúc, những mâu thuẫn có thể dẫn đến xung đột xã hội. </a:t>
            </a:r>
            <a:endParaRPr lang="nl-NL" dirty="0" smtClean="0"/>
          </a:p>
          <a:p>
            <a:pPr marL="0" indent="739775" algn="just">
              <a:buNone/>
            </a:pPr>
            <a:endParaRPr lang="en-US" dirty="0"/>
          </a:p>
        </p:txBody>
      </p:sp>
      <p:sp>
        <p:nvSpPr>
          <p:cNvPr id="5" name="Title 1"/>
          <p:cNvSpPr>
            <a:spLocks noGrp="1"/>
          </p:cNvSpPr>
          <p:nvPr>
            <p:ph type="title"/>
          </p:nvPr>
        </p:nvSpPr>
        <p:spPr>
          <a:xfrm>
            <a:off x="0" y="1"/>
            <a:ext cx="12191999" cy="774914"/>
          </a:xfrm>
          <a:solidFill>
            <a:srgbClr val="FF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c. </a:t>
            </a:r>
            <a:r>
              <a:rPr lang="nl-NL" sz="3200" b="1" i="1" dirty="0">
                <a:solidFill>
                  <a:schemeClr val="bg1"/>
                </a:solidFill>
              </a:rPr>
              <a:t>Quản </a:t>
            </a:r>
            <a:r>
              <a:rPr lang="nl-NL" sz="3200" b="1" i="1" dirty="0" smtClean="0">
                <a:solidFill>
                  <a:schemeClr val="bg1"/>
                </a:solidFill>
              </a:rPr>
              <a:t>lý, phát </a:t>
            </a:r>
            <a:r>
              <a:rPr lang="nl-NL" sz="3200" b="1" i="1" dirty="0">
                <a:solidFill>
                  <a:schemeClr val="bg1"/>
                </a:solidFill>
              </a:rPr>
              <a:t>triển xã </a:t>
            </a:r>
            <a:r>
              <a:rPr lang="nl-NL" sz="3200" b="1" i="1" dirty="0" smtClean="0">
                <a:solidFill>
                  <a:schemeClr val="bg1"/>
                </a:solidFill>
              </a:rPr>
              <a:t>hội, thực hiện công bằng xã hội</a:t>
            </a:r>
            <a:r>
              <a:rPr lang="en-US" sz="3200" dirty="0">
                <a:solidFill>
                  <a:srgbClr val="FF0000"/>
                </a:solidFill>
              </a:rPr>
              <a:t/>
            </a:r>
            <a:br>
              <a:rPr lang="en-US" sz="3200" dirty="0">
                <a:solidFill>
                  <a:srgbClr val="FF0000"/>
                </a:solidFill>
              </a:rPr>
            </a:br>
            <a:endParaRPr lang="en-US" sz="3600" dirty="0">
              <a:solidFill>
                <a:schemeClr val="bg1"/>
              </a:solidFill>
            </a:endParaRPr>
          </a:p>
        </p:txBody>
      </p:sp>
      <p:pic>
        <p:nvPicPr>
          <p:cNvPr id="6" name="Picture 5"/>
          <p:cNvPicPr>
            <a:picLocks noChangeAspect="1"/>
          </p:cNvPicPr>
          <p:nvPr/>
        </p:nvPicPr>
        <p:blipFill>
          <a:blip r:embed="rId2"/>
          <a:stretch>
            <a:fillRect/>
          </a:stretch>
        </p:blipFill>
        <p:spPr>
          <a:xfrm>
            <a:off x="249263" y="2774196"/>
            <a:ext cx="5376621" cy="4083804"/>
          </a:xfrm>
          <a:prstGeom prst="rect">
            <a:avLst/>
          </a:prstGeom>
        </p:spPr>
      </p:pic>
      <p:pic>
        <p:nvPicPr>
          <p:cNvPr id="7" name="Picture 6"/>
          <p:cNvPicPr>
            <a:picLocks noChangeAspect="1"/>
          </p:cNvPicPr>
          <p:nvPr/>
        </p:nvPicPr>
        <p:blipFill>
          <a:blip r:embed="rId3"/>
          <a:stretch>
            <a:fillRect/>
          </a:stretch>
        </p:blipFill>
        <p:spPr>
          <a:xfrm>
            <a:off x="5796366" y="2154264"/>
            <a:ext cx="6378198" cy="4703736"/>
          </a:xfrm>
          <a:prstGeom prst="rect">
            <a:avLst/>
          </a:prstGeom>
        </p:spPr>
      </p:pic>
    </p:spTree>
    <p:extLst>
      <p:ext uri="{BB962C8B-B14F-4D97-AF65-F5344CB8AC3E}">
        <p14:creationId xmlns:p14="http://schemas.microsoft.com/office/powerpoint/2010/main" val="93326157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155355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3" name="Content Placeholder 2"/>
          <p:cNvSpPr>
            <a:spLocks noGrp="1"/>
          </p:cNvSpPr>
          <p:nvPr>
            <p:ph idx="1"/>
          </p:nvPr>
        </p:nvSpPr>
        <p:spPr>
          <a:xfrm>
            <a:off x="838200" y="1825625"/>
            <a:ext cx="10515600" cy="3939744"/>
          </a:xfrm>
          <a:solidFill>
            <a:schemeClr val="bg1"/>
          </a:solidFill>
        </p:spPr>
        <p:txBody>
          <a:bodyPr>
            <a:normAutofit/>
          </a:bodyPr>
          <a:lstStyle/>
          <a:p>
            <a:pPr marL="0" indent="0">
              <a:buNone/>
            </a:pPr>
            <a:r>
              <a:rPr lang="nl-NL" dirty="0" smtClean="0"/>
              <a:t>	</a:t>
            </a:r>
          </a:p>
          <a:p>
            <a:pPr marL="0" indent="0">
              <a:buNone/>
            </a:pPr>
            <a:r>
              <a:rPr lang="nl-NL" dirty="0"/>
              <a:t>	</a:t>
            </a:r>
            <a:r>
              <a:rPr lang="nl-NL" dirty="0" smtClean="0"/>
              <a:t>- Đẩy </a:t>
            </a:r>
            <a:r>
              <a:rPr lang="nl-NL" dirty="0"/>
              <a:t>mạnh các giải pháp đấu tranh phòng, chống tội phạm và tệ nạn xã hội; giảm thiểu tai nạn giao thông; bảo đảm an toàn xã hội, an ninh con người. </a:t>
            </a:r>
            <a:endParaRPr lang="nl-NL" dirty="0" smtClean="0"/>
          </a:p>
          <a:p>
            <a:pPr marL="0" indent="0" algn="just">
              <a:buFontTx/>
              <a:buChar char="-"/>
            </a:pPr>
            <a:endParaRPr lang="en-US" dirty="0"/>
          </a:p>
          <a:p>
            <a:pPr marL="0" indent="806450" algn="just">
              <a:buNone/>
            </a:pPr>
            <a:r>
              <a:rPr lang="nl-NL" dirty="0"/>
              <a:t> - Gắn kết chặt chẽ chính sách kinh tế với chính sách xã hội, phát triển kinh tế với nâng cao chất lượng cuộc sống của nhân dân, bảo đảm để nhân dân được hưởng thụ ngày một tốt hơn thành quả của công cuộc đổi mới. </a:t>
            </a:r>
            <a:endParaRPr lang="en-US" dirty="0"/>
          </a:p>
          <a:p>
            <a:pPr marL="0" indent="0">
              <a:buNone/>
            </a:pPr>
            <a:endParaRPr lang="en-US" dirty="0"/>
          </a:p>
        </p:txBody>
      </p:sp>
      <p:sp>
        <p:nvSpPr>
          <p:cNvPr id="6" name="Isosceles Triangle 5">
            <a:hlinkClick r:id="rId3" action="ppaction://hlinkpres?slideindex=2&amp;slidetitle=Nội dung"/>
          </p:cNvPr>
          <p:cNvSpPr/>
          <p:nvPr/>
        </p:nvSpPr>
        <p:spPr>
          <a:xfrm>
            <a:off x="10631837" y="6090834"/>
            <a:ext cx="721963" cy="573437"/>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title"/>
          </p:nvPr>
        </p:nvSpPr>
        <p:spPr>
          <a:xfrm>
            <a:off x="0" y="1"/>
            <a:ext cx="12191999" cy="774914"/>
          </a:xfrm>
          <a:solidFill>
            <a:srgbClr val="FF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c. </a:t>
            </a:r>
            <a:r>
              <a:rPr lang="nl-NL" sz="3200" b="1" i="1" dirty="0">
                <a:solidFill>
                  <a:schemeClr val="bg1"/>
                </a:solidFill>
              </a:rPr>
              <a:t>Quản </a:t>
            </a:r>
            <a:r>
              <a:rPr lang="nl-NL" sz="3200" b="1" i="1" dirty="0" smtClean="0">
                <a:solidFill>
                  <a:schemeClr val="bg1"/>
                </a:solidFill>
              </a:rPr>
              <a:t>lý, phát </a:t>
            </a:r>
            <a:r>
              <a:rPr lang="nl-NL" sz="3200" b="1" i="1" dirty="0">
                <a:solidFill>
                  <a:schemeClr val="bg1"/>
                </a:solidFill>
              </a:rPr>
              <a:t>triển xã </a:t>
            </a:r>
            <a:r>
              <a:rPr lang="nl-NL" sz="3200" b="1" i="1" dirty="0" smtClean="0">
                <a:solidFill>
                  <a:schemeClr val="bg1"/>
                </a:solidFill>
              </a:rPr>
              <a:t>hội, thực hiện công bằng xã hội</a:t>
            </a:r>
            <a:r>
              <a:rPr lang="en-US" sz="3200" dirty="0">
                <a:solidFill>
                  <a:srgbClr val="FF0000"/>
                </a:solidFill>
              </a:rPr>
              <a:t/>
            </a:r>
            <a:br>
              <a:rPr lang="en-US" sz="3200" dirty="0">
                <a:solidFill>
                  <a:srgbClr val="FF0000"/>
                </a:solidFill>
              </a:rPr>
            </a:br>
            <a:endParaRPr lang="en-US" sz="3600" dirty="0">
              <a:solidFill>
                <a:schemeClr val="bg1"/>
              </a:solidFill>
            </a:endParaRPr>
          </a:p>
        </p:txBody>
      </p:sp>
    </p:spTree>
    <p:extLst>
      <p:ext uri="{BB962C8B-B14F-4D97-AF65-F5344CB8AC3E}">
        <p14:creationId xmlns:p14="http://schemas.microsoft.com/office/powerpoint/2010/main" val="112738068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1925" y="2413000"/>
            <a:ext cx="11189777" cy="3108543"/>
          </a:xfrm>
          <a:prstGeom prst="rect">
            <a:avLst/>
          </a:prstGeom>
        </p:spPr>
        <p:txBody>
          <a:bodyPr wrap="square">
            <a:spAutoFit/>
          </a:bodyPr>
          <a:lstStyle/>
          <a:p>
            <a:r>
              <a:rPr lang="vi-VN" sz="2800" dirty="0">
                <a:solidFill>
                  <a:srgbClr val="FF0000"/>
                </a:solidFill>
                <a:latin typeface="Times New Roman" panose="02020603050405020304" pitchFamily="18" charset="0"/>
              </a:rPr>
              <a:t>Trong quan điểm, chủ trương phát triển kinh tế xã hội của Đảng: Đẩy mạnh công nghiệp hóa, hiện đại hóa, phấn đấu sớm đưa nước ta cơ bản trở thành</a:t>
            </a:r>
            <a:r>
              <a:rPr lang="vi-VN" sz="2800" dirty="0" smtClean="0">
                <a:solidFill>
                  <a:srgbClr val="FF0000"/>
                </a:solidFill>
                <a:latin typeface="Times New Roman" panose="02020603050405020304" pitchFamily="18" charset="0"/>
              </a:rPr>
              <a:t>:</a:t>
            </a:r>
            <a:endParaRPr lang="en-US" sz="2800" dirty="0" smtClean="0">
              <a:solidFill>
                <a:srgbClr val="FF0000"/>
              </a:solidFill>
              <a:latin typeface="Times New Roman" panose="02020603050405020304" pitchFamily="18" charset="0"/>
            </a:endParaRPr>
          </a:p>
          <a:p>
            <a:pPr marL="806450"/>
            <a:r>
              <a:rPr lang="vi-VN" sz="2800" dirty="0" smtClean="0">
                <a:solidFill>
                  <a:srgbClr val="000000"/>
                </a:solidFill>
                <a:latin typeface="Times New Roman" panose="02020603050405020304" pitchFamily="18" charset="0"/>
              </a:rPr>
              <a:t> </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a. Quốc gia phát triển hiện đại</a:t>
            </a:r>
            <a:br>
              <a:rPr lang="vi-VN" sz="2800" dirty="0">
                <a:solidFill>
                  <a:srgbClr val="000000"/>
                </a:solidFill>
                <a:latin typeface="Times New Roman" panose="02020603050405020304" pitchFamily="18" charset="0"/>
              </a:rPr>
            </a:br>
            <a:r>
              <a:rPr lang="vi-VN" sz="2800" dirty="0">
                <a:latin typeface="Times New Roman" panose="02020603050405020304" pitchFamily="18" charset="0"/>
              </a:rPr>
              <a:t>b. Nước công nghiệp theo hướng hiện đại</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c. Đất nước phát triển lâu dài</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d. Nước công nghiệp phát triển</a:t>
            </a:r>
            <a:r>
              <a:rPr lang="vi-VN" sz="2800" dirty="0"/>
              <a:t> </a:t>
            </a:r>
            <a:endParaRPr lang="en-US" sz="2800"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 </a:t>
            </a:r>
            <a:endParaRPr lang="en-US" b="1" dirty="0">
              <a:solidFill>
                <a:srgbClr val="FF0000"/>
              </a:solidFill>
            </a:endParaRPr>
          </a:p>
        </p:txBody>
      </p:sp>
      <p:sp>
        <p:nvSpPr>
          <p:cNvPr id="6" name="Right Arrow 5"/>
          <p:cNvSpPr/>
          <p:nvPr/>
        </p:nvSpPr>
        <p:spPr>
          <a:xfrm>
            <a:off x="418454" y="4045058"/>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088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6942" y="2227022"/>
            <a:ext cx="11391255" cy="3539430"/>
          </a:xfrm>
          <a:prstGeom prst="rect">
            <a:avLst/>
          </a:prstGeom>
        </p:spPr>
        <p:txBody>
          <a:bodyPr wrap="square">
            <a:spAutoFit/>
          </a:bodyPr>
          <a:lstStyle/>
          <a:p>
            <a:r>
              <a:rPr lang="vi-VN" sz="2800" dirty="0">
                <a:solidFill>
                  <a:srgbClr val="000000"/>
                </a:solidFill>
                <a:latin typeface="Times New Roman" panose="02020603050405020304" pitchFamily="18" charset="0"/>
              </a:rPr>
              <a:t> </a:t>
            </a:r>
            <a:r>
              <a:rPr lang="vi-VN" sz="2800" b="1" dirty="0">
                <a:solidFill>
                  <a:srgbClr val="FF0000"/>
                </a:solidFill>
                <a:latin typeface="Times New Roman" panose="02020603050405020304" pitchFamily="18" charset="0"/>
              </a:rPr>
              <a:t>Chọn cụm từ điền vào chỗ trống cho đúng với quan điểm, chủ trương phát triển kinh tế xã hội của Đảng: Quản lý phát triển xã hội phải ..........chính sách kinh tế với chính sách xã hội </a:t>
            </a:r>
            <a:endParaRPr lang="en-US" sz="2800" b="1" dirty="0" smtClean="0">
              <a:solidFill>
                <a:srgbClr val="FF0000"/>
              </a:solidFill>
              <a:latin typeface="Times New Roman" panose="02020603050405020304" pitchFamily="18" charset="0"/>
            </a:endParaRPr>
          </a:p>
          <a:p>
            <a:pPr marL="573088"/>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b="1" dirty="0">
                <a:solidFill>
                  <a:srgbClr val="FF0000"/>
                </a:solidFill>
                <a:latin typeface="Times New Roman" panose="02020603050405020304" pitchFamily="18" charset="0"/>
              </a:rPr>
              <a:t> a. Gắn kết chặt chẽ </a:t>
            </a:r>
            <a:r>
              <a:rPr lang="vi-VN" sz="2800" dirty="0">
                <a:solidFill>
                  <a:srgbClr val="000000"/>
                </a:solidFill>
                <a:latin typeface="Times New Roman" panose="02020603050405020304" pitchFamily="18" charset="0"/>
              </a:rPr>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 b. Phù hợp giữa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 c. Đồng bộ giữa </a:t>
            </a:r>
            <a:br>
              <a:rPr lang="vi-VN" sz="2800" dirty="0">
                <a:solidFill>
                  <a:srgbClr val="000000"/>
                </a:solidFill>
                <a:latin typeface="Times New Roman" panose="02020603050405020304" pitchFamily="18" charset="0"/>
              </a:rPr>
            </a:br>
            <a:r>
              <a:rPr lang="vi-VN" sz="2800" dirty="0">
                <a:solidFill>
                  <a:srgbClr val="000000"/>
                </a:solidFill>
                <a:latin typeface="Times New Roman" panose="02020603050405020304" pitchFamily="18" charset="0"/>
              </a:rPr>
              <a:t>d. Tất cả các đáp án của câu này đều  sai</a:t>
            </a:r>
            <a:r>
              <a:rPr lang="vi-VN" sz="2800" dirty="0"/>
              <a:t> </a:t>
            </a:r>
            <a:endParaRPr lang="en-US" sz="2800"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2 </a:t>
            </a:r>
            <a:endParaRPr lang="en-US" b="1" dirty="0">
              <a:solidFill>
                <a:srgbClr val="FF0000"/>
              </a:solidFill>
            </a:endParaRPr>
          </a:p>
        </p:txBody>
      </p:sp>
    </p:spTree>
    <p:extLst>
      <p:ext uri="{BB962C8B-B14F-4D97-AF65-F5344CB8AC3E}">
        <p14:creationId xmlns:p14="http://schemas.microsoft.com/office/powerpoint/2010/main" val="321731428"/>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3 </a:t>
            </a:r>
            <a:endParaRPr lang="en-US" b="1" dirty="0">
              <a:solidFill>
                <a:srgbClr val="FF0000"/>
              </a:solidFill>
            </a:endParaRPr>
          </a:p>
        </p:txBody>
      </p:sp>
      <p:sp>
        <p:nvSpPr>
          <p:cNvPr id="3" name="Content Placeholder 2"/>
          <p:cNvSpPr>
            <a:spLocks noGrp="1"/>
          </p:cNvSpPr>
          <p:nvPr>
            <p:ph idx="1"/>
          </p:nvPr>
        </p:nvSpPr>
        <p:spPr>
          <a:xfrm>
            <a:off x="418454" y="1825625"/>
            <a:ext cx="11561736" cy="4351338"/>
          </a:xfrm>
        </p:spPr>
        <p:txBody>
          <a:bodyPr/>
          <a:lstStyle/>
          <a:p>
            <a:pPr marL="0" indent="0">
              <a:buNone/>
            </a:pPr>
            <a:r>
              <a:rPr lang="vi-VN" b="1" dirty="0">
                <a:solidFill>
                  <a:srgbClr val="FF0000"/>
                </a:solidFill>
              </a:rPr>
              <a:t>Trong nội dung về định hướng đổi mới mô hình tăng trưởng, cơ cấu lại nền kinh tế, Đảng ta xác định mô hình tăng trưởng của nước ta trong thời gian tới là</a:t>
            </a:r>
            <a:r>
              <a:rPr lang="vi-VN" b="1" dirty="0" smtClean="0">
                <a:solidFill>
                  <a:srgbClr val="FF0000"/>
                </a:solidFill>
              </a:rPr>
              <a:t>?</a:t>
            </a:r>
            <a:endParaRPr lang="en-US" b="1" dirty="0" smtClean="0">
              <a:solidFill>
                <a:srgbClr val="FF0000"/>
              </a:solidFill>
            </a:endParaRPr>
          </a:p>
          <a:p>
            <a:pPr marL="806450" indent="0">
              <a:buNone/>
            </a:pPr>
            <a:r>
              <a:rPr lang="vi-VN" dirty="0"/>
              <a:t/>
            </a:r>
            <a:br>
              <a:rPr lang="vi-VN" dirty="0"/>
            </a:br>
            <a:r>
              <a:rPr lang="vi-VN" dirty="0"/>
              <a:t>a. kết hợp có hiệu quả trong phát triển các thành phần kinh tế</a:t>
            </a:r>
            <a:br>
              <a:rPr lang="vi-VN" dirty="0"/>
            </a:br>
            <a:r>
              <a:rPr lang="vi-VN" dirty="0"/>
              <a:t>b. phát triển kinh tế theo chiều rộng</a:t>
            </a:r>
            <a:br>
              <a:rPr lang="vi-VN" dirty="0"/>
            </a:br>
            <a:r>
              <a:rPr lang="vi-VN" dirty="0"/>
              <a:t>c. phát triển kinh tế theo chiều sâu</a:t>
            </a:r>
            <a:br>
              <a:rPr lang="vi-VN" dirty="0"/>
            </a:br>
            <a:r>
              <a:rPr lang="vi-VN" dirty="0"/>
              <a:t>d. kết hợp có hiệu quả phát triển chiều rộng với chiều sâu </a:t>
            </a:r>
            <a:endParaRPr lang="en-US" dirty="0"/>
          </a:p>
        </p:txBody>
      </p:sp>
      <p:sp>
        <p:nvSpPr>
          <p:cNvPr id="4" name="Right Arrow 3"/>
          <p:cNvSpPr/>
          <p:nvPr/>
        </p:nvSpPr>
        <p:spPr>
          <a:xfrm>
            <a:off x="418454" y="449450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57672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445" y="1825625"/>
            <a:ext cx="11127782" cy="4351338"/>
          </a:xfrm>
        </p:spPr>
        <p:txBody>
          <a:bodyPr>
            <a:normAutofit fontScale="92500" lnSpcReduction="20000"/>
          </a:bodyPr>
          <a:lstStyle/>
          <a:p>
            <a:pPr marL="0" indent="0">
              <a:buNone/>
            </a:pPr>
            <a:r>
              <a:rPr lang="vi-VN" b="1" dirty="0">
                <a:solidFill>
                  <a:srgbClr val="FF0000"/>
                </a:solidFill>
              </a:rPr>
              <a:t>Nền kinh tế thị trường định hướng xã hội chủ nghĩa Việt Nam có các đặc điểm sau</a:t>
            </a:r>
            <a:r>
              <a:rPr lang="vi-VN" b="1" dirty="0" smtClean="0">
                <a:solidFill>
                  <a:srgbClr val="FF0000"/>
                </a:solidFill>
              </a:rPr>
              <a:t>:</a:t>
            </a:r>
            <a:endParaRPr lang="en-US" b="1" dirty="0" smtClean="0">
              <a:solidFill>
                <a:srgbClr val="FF0000"/>
              </a:solidFill>
            </a:endParaRPr>
          </a:p>
          <a:p>
            <a:pPr marL="465138" indent="-465138">
              <a:buNone/>
            </a:pPr>
            <a:r>
              <a:rPr lang="vi-VN" dirty="0"/>
              <a:t/>
            </a:r>
            <a:br>
              <a:rPr lang="vi-VN" dirty="0"/>
            </a:br>
            <a:r>
              <a:rPr lang="vi-VN" dirty="0"/>
              <a:t>a. Quan hệ sản xuất tiến bộ phù hợp với trình độ phát triển của lực lượng sản xuất</a:t>
            </a:r>
            <a:br>
              <a:rPr lang="vi-VN" dirty="0"/>
            </a:br>
            <a:r>
              <a:rPr lang="vi-VN" dirty="0"/>
              <a:t>b. Có nhiều hình thức sở hữu, nhiều thành phần kinh tế, trong đó kinh tế nhà nước giữ vai trò chủ đạo, kinh tế tư nhân là một động lực quan trọng của nền kinh tế, các chủ thể thuộc các thành phần kinh tế bình đẳng, hợp tác và cạnh tranh theo pháp luật</a:t>
            </a:r>
            <a:br>
              <a:rPr lang="vi-VN" dirty="0"/>
            </a:br>
            <a:r>
              <a:rPr lang="vi-VN" dirty="0"/>
              <a:t>c. Thị trường đóng vai trò chủ yếu trong huy động và phân bố hiệu quả các nguồn lực phát triển, là động lực chủ yếu để giải phóng sức sản xuất</a:t>
            </a:r>
            <a:br>
              <a:rPr lang="vi-VN" dirty="0"/>
            </a:br>
            <a:r>
              <a:rPr lang="vi-VN" dirty="0"/>
              <a:t>d. Tất cả các đáp án của câu này đều đúng</a:t>
            </a:r>
            <a:br>
              <a:rPr lang="vi-VN" dirty="0"/>
            </a:br>
            <a:endParaRPr lang="en-US"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4 </a:t>
            </a:r>
            <a:endParaRPr lang="en-US" b="1" dirty="0">
              <a:solidFill>
                <a:srgbClr val="FF0000"/>
              </a:solidFill>
            </a:endParaRPr>
          </a:p>
        </p:txBody>
      </p:sp>
      <p:sp>
        <p:nvSpPr>
          <p:cNvPr id="6" name="Right Arrow 5"/>
          <p:cNvSpPr/>
          <p:nvPr/>
        </p:nvSpPr>
        <p:spPr>
          <a:xfrm>
            <a:off x="1" y="5098943"/>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758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0447" y="1825625"/>
            <a:ext cx="11530739" cy="4351338"/>
          </a:xfrm>
        </p:spPr>
        <p:txBody>
          <a:bodyPr/>
          <a:lstStyle/>
          <a:p>
            <a:pPr marL="0" indent="0">
              <a:buNone/>
            </a:pPr>
            <a:r>
              <a:rPr lang="vi-VN" b="1" dirty="0" smtClean="0">
                <a:solidFill>
                  <a:srgbClr val="FF0000"/>
                </a:solidFill>
              </a:rPr>
              <a:t>Trong  </a:t>
            </a:r>
            <a:r>
              <a:rPr lang="vi-VN" b="1" dirty="0">
                <a:solidFill>
                  <a:srgbClr val="FF0000"/>
                </a:solidFill>
              </a:rPr>
              <a:t>kinh tế thị trường định hướng xã hội chủ nghĩa Việt Nam, công nghiệp hóa, hiện đại hóa là sự nghiệp của</a:t>
            </a:r>
            <a:r>
              <a:rPr lang="vi-VN" b="1" dirty="0" smtClean="0">
                <a:solidFill>
                  <a:srgbClr val="FF0000"/>
                </a:solidFill>
              </a:rPr>
              <a:t>:</a:t>
            </a:r>
            <a:endParaRPr lang="en-US" b="1" dirty="0" smtClean="0">
              <a:solidFill>
                <a:srgbClr val="FF0000"/>
              </a:solidFill>
            </a:endParaRPr>
          </a:p>
          <a:p>
            <a:pPr marL="852488" indent="0">
              <a:buNone/>
            </a:pPr>
            <a:r>
              <a:rPr lang="vi-VN" dirty="0"/>
              <a:t/>
            </a:r>
            <a:br>
              <a:rPr lang="vi-VN" dirty="0"/>
            </a:br>
            <a:r>
              <a:rPr lang="vi-VN" dirty="0"/>
              <a:t>a. Sự nghiệp của nhà nước và các doanh nghiệp nhà nước</a:t>
            </a:r>
            <a:br>
              <a:rPr lang="vi-VN" dirty="0"/>
            </a:br>
            <a:r>
              <a:rPr lang="vi-VN" dirty="0"/>
              <a:t>b. Sự nghiệp của nhà nước và các doanh nghiệp tư nhân  </a:t>
            </a:r>
            <a:br>
              <a:rPr lang="vi-VN" dirty="0"/>
            </a:br>
            <a:r>
              <a:rPr lang="vi-VN" dirty="0"/>
              <a:t>c.</a:t>
            </a:r>
            <a:r>
              <a:rPr lang="vi-VN" b="1" dirty="0"/>
              <a:t> </a:t>
            </a:r>
            <a:r>
              <a:rPr lang="vi-VN" dirty="0"/>
              <a:t>Sự nghiệp của toàn dân, của mọi thành phần kinh tế, trong đó kinh tế nhà nước giữ vai trò chủ đạo</a:t>
            </a:r>
            <a:br>
              <a:rPr lang="vi-VN" dirty="0"/>
            </a:br>
            <a:r>
              <a:rPr lang="vi-VN" dirty="0"/>
              <a:t>d. Sự nghiệp của nhà nước và doanh nghiệp liên doanh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5 </a:t>
            </a:r>
            <a:endParaRPr lang="en-US" b="1" dirty="0">
              <a:solidFill>
                <a:srgbClr val="FF0000"/>
              </a:solidFill>
            </a:endParaRPr>
          </a:p>
        </p:txBody>
      </p:sp>
      <p:sp>
        <p:nvSpPr>
          <p:cNvPr id="5" name="Right Arrow 4"/>
          <p:cNvSpPr/>
          <p:nvPr/>
        </p:nvSpPr>
        <p:spPr>
          <a:xfrm>
            <a:off x="232475" y="378158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2639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8420" y="1825625"/>
            <a:ext cx="11143282" cy="4351338"/>
          </a:xfrm>
        </p:spPr>
        <p:txBody>
          <a:bodyPr/>
          <a:lstStyle/>
          <a:p>
            <a:pPr marL="0" indent="0">
              <a:buNone/>
            </a:pPr>
            <a:r>
              <a:rPr lang="vi-VN" b="1" dirty="0">
                <a:solidFill>
                  <a:srgbClr val="FF0000"/>
                </a:solidFill>
              </a:rPr>
              <a:t>Tiến hành công nghiệp hóa, hiện đại hóa đất nước phải đảm bảo</a:t>
            </a:r>
            <a:r>
              <a:rPr lang="vi-VN" b="1" dirty="0" smtClean="0">
                <a:solidFill>
                  <a:srgbClr val="FF0000"/>
                </a:solidFill>
              </a:rPr>
              <a:t>:</a:t>
            </a:r>
            <a:endParaRPr lang="en-US" b="1" dirty="0" smtClean="0">
              <a:solidFill>
                <a:srgbClr val="FF0000"/>
              </a:solidFill>
            </a:endParaRPr>
          </a:p>
          <a:p>
            <a:pPr marL="635000" indent="0">
              <a:buNone/>
            </a:pPr>
            <a:r>
              <a:rPr lang="vi-VN" dirty="0"/>
              <a:t/>
            </a:r>
            <a:br>
              <a:rPr lang="vi-VN" dirty="0"/>
            </a:br>
            <a:r>
              <a:rPr lang="vi-VN" dirty="0"/>
              <a:t>a. Tăng cường vị thế kinh tế, chính trị nước ta</a:t>
            </a:r>
            <a:br>
              <a:rPr lang="vi-VN" dirty="0"/>
            </a:br>
            <a:r>
              <a:rPr lang="vi-VN" dirty="0"/>
              <a:t>b. Tăng trưởng kinh tế kéo theo công bằng xã hội</a:t>
            </a:r>
            <a:br>
              <a:rPr lang="vi-VN" dirty="0"/>
            </a:br>
            <a:r>
              <a:rPr lang="vi-VN" dirty="0"/>
              <a:t>c. Tăng trưởng kinh tế đi đôi với thực hiện tiến bộ và công bằng xã hội</a:t>
            </a:r>
            <a:br>
              <a:rPr lang="vi-VN" dirty="0"/>
            </a:br>
            <a:r>
              <a:rPr lang="vi-VN" dirty="0"/>
              <a:t>d. Phát triển kinh tế đi đôi với thúc đẩy công bằng xã hội </a:t>
            </a:r>
            <a:endParaRPr lang="en-US" dirty="0"/>
          </a:p>
        </p:txBody>
      </p:sp>
      <p:sp>
        <p:nvSpPr>
          <p:cNvPr id="5"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6 </a:t>
            </a:r>
            <a:endParaRPr lang="en-US" b="1" dirty="0">
              <a:solidFill>
                <a:srgbClr val="FF0000"/>
              </a:solidFill>
            </a:endParaRPr>
          </a:p>
        </p:txBody>
      </p:sp>
      <p:sp>
        <p:nvSpPr>
          <p:cNvPr id="6" name="Right Arrow 5"/>
          <p:cNvSpPr/>
          <p:nvPr/>
        </p:nvSpPr>
        <p:spPr>
          <a:xfrm>
            <a:off x="418454" y="3874580"/>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8260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894017" cy="4351338"/>
          </a:xfrm>
        </p:spPr>
        <p:txBody>
          <a:bodyPr/>
          <a:lstStyle/>
          <a:p>
            <a:pPr marL="0" indent="0">
              <a:buNone/>
            </a:pPr>
            <a:r>
              <a:rPr lang="vi-VN" b="1" dirty="0">
                <a:solidFill>
                  <a:srgbClr val="FF0000"/>
                </a:solidFill>
              </a:rPr>
              <a:t>Trong quá trình thực hiện công nghiệp hóa, hiện đại hóa , cần phải chú trọng vào nội dung nào</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Phát triển nông nghiệp</a:t>
            </a:r>
            <a:br>
              <a:rPr lang="vi-VN" dirty="0"/>
            </a:br>
            <a:r>
              <a:rPr lang="vi-VN" dirty="0"/>
              <a:t>b. Phát triển công nghiệp</a:t>
            </a:r>
            <a:br>
              <a:rPr lang="vi-VN" dirty="0"/>
            </a:br>
            <a:r>
              <a:rPr lang="vi-VN" dirty="0"/>
              <a:t>c. Thực hiện chuyển dịch cơ cấu lao động</a:t>
            </a:r>
            <a:br>
              <a:rPr lang="vi-VN" dirty="0"/>
            </a:br>
            <a:r>
              <a:rPr lang="vi-VN" dirty="0"/>
              <a:t>d. Công nghiệp hóa, hiện đại hóa nông nghiệp, nông thôn.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7 </a:t>
            </a:r>
            <a:endParaRPr lang="en-US" b="1" dirty="0">
              <a:solidFill>
                <a:srgbClr val="FF0000"/>
              </a:solidFill>
            </a:endParaRPr>
          </a:p>
        </p:txBody>
      </p:sp>
      <p:sp>
        <p:nvSpPr>
          <p:cNvPr id="5" name="Right Arrow 4"/>
          <p:cNvSpPr/>
          <p:nvPr/>
        </p:nvSpPr>
        <p:spPr>
          <a:xfrm>
            <a:off x="418454" y="4169042"/>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661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2956" y="1825625"/>
            <a:ext cx="11406752" cy="4351338"/>
          </a:xfrm>
        </p:spPr>
        <p:txBody>
          <a:bodyPr/>
          <a:lstStyle/>
          <a:p>
            <a:pPr marL="0" indent="0">
              <a:buNone/>
            </a:pPr>
            <a:r>
              <a:rPr lang="vi-VN" b="1" dirty="0">
                <a:solidFill>
                  <a:srgbClr val="FF0000"/>
                </a:solidFill>
              </a:rPr>
              <a:t>Mục tiêu nền kinh tế thị trường định hướng XHCN ở Việt Nam phấn đấu hướng tới là gì</a:t>
            </a:r>
            <a:r>
              <a:rPr lang="vi-VN" b="1" dirty="0" smtClean="0">
                <a:solidFill>
                  <a:srgbClr val="FF0000"/>
                </a:solidFill>
              </a:rPr>
              <a:t>?</a:t>
            </a:r>
            <a:endParaRPr lang="en-US" b="1" dirty="0" smtClean="0">
              <a:solidFill>
                <a:srgbClr val="FF0000"/>
              </a:solidFill>
            </a:endParaRPr>
          </a:p>
          <a:p>
            <a:pPr marL="744538" indent="0">
              <a:buNone/>
            </a:pPr>
            <a:r>
              <a:rPr lang="vi-VN" dirty="0"/>
              <a:t/>
            </a:r>
            <a:br>
              <a:rPr lang="vi-VN" dirty="0"/>
            </a:br>
            <a:r>
              <a:rPr lang="vi-VN" dirty="0"/>
              <a:t>a. Dân giàu, nước mạnh, dân chủ, công bằng, văn minh</a:t>
            </a:r>
            <a:br>
              <a:rPr lang="vi-VN" dirty="0"/>
            </a:br>
            <a:r>
              <a:rPr lang="vi-VN" dirty="0"/>
              <a:t>b. Dân giàu, nước mạnh nhưng chấp nhận phân hóa giàu nghèo</a:t>
            </a:r>
            <a:br>
              <a:rPr lang="vi-VN" dirty="0"/>
            </a:br>
            <a:r>
              <a:rPr lang="vi-VN" dirty="0"/>
              <a:t>c. Chỉ tập trung phát triển kinh tế </a:t>
            </a:r>
            <a:br>
              <a:rPr lang="vi-VN" dirty="0"/>
            </a:br>
            <a:r>
              <a:rPr lang="vi-VN" dirty="0"/>
              <a:t>d. Phát triển kinh tế nhưng không quan tâm bảo vệ môi trường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8 </a:t>
            </a:r>
            <a:endParaRPr lang="en-US" b="1" dirty="0">
              <a:solidFill>
                <a:srgbClr val="FF0000"/>
              </a:solidFill>
            </a:endParaRPr>
          </a:p>
        </p:txBody>
      </p:sp>
      <p:sp>
        <p:nvSpPr>
          <p:cNvPr id="5" name="Right Arrow 4"/>
          <p:cNvSpPr/>
          <p:nvPr/>
        </p:nvSpPr>
        <p:spPr>
          <a:xfrm>
            <a:off x="418454" y="2991171"/>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3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455" y="1825625"/>
            <a:ext cx="11499742" cy="4351338"/>
          </a:xfrm>
        </p:spPr>
        <p:txBody>
          <a:bodyPr/>
          <a:lstStyle/>
          <a:p>
            <a:pPr marL="0" indent="0">
              <a:buNone/>
            </a:pPr>
            <a:r>
              <a:rPr lang="vi-VN" dirty="0">
                <a:solidFill>
                  <a:srgbClr val="FF0000"/>
                </a:solidFill>
              </a:rPr>
              <a:t>Điền vào chỗ trống để hoàn thiện nhận định sau:  “Phát triển kinh tế là nhiệm vụ trung tâm; thực hiện công nghiệp hoá, hiện đại hoá đất nước gắn với phát triển ...... và bảo vệ tài nguyên, môi trường</a:t>
            </a:r>
            <a:r>
              <a:rPr lang="vi-VN" dirty="0" smtClean="0">
                <a:solidFill>
                  <a:srgbClr val="FF0000"/>
                </a:solidFill>
              </a:rPr>
              <a:t>.”</a:t>
            </a:r>
            <a:endParaRPr lang="en-US" dirty="0" smtClean="0">
              <a:solidFill>
                <a:srgbClr val="FF0000"/>
              </a:solidFill>
            </a:endParaRPr>
          </a:p>
          <a:p>
            <a:pPr marL="1720850" indent="0">
              <a:buNone/>
            </a:pPr>
            <a:r>
              <a:rPr lang="vi-VN" dirty="0"/>
              <a:t/>
            </a:r>
            <a:br>
              <a:rPr lang="vi-VN" dirty="0"/>
            </a:br>
            <a:r>
              <a:rPr lang="vi-VN" dirty="0"/>
              <a:t>a.  Kinh tế kế hoạch hóa tập trung</a:t>
            </a:r>
            <a:br>
              <a:rPr lang="vi-VN" dirty="0"/>
            </a:br>
            <a:r>
              <a:rPr lang="vi-VN" dirty="0"/>
              <a:t>b. Kinh tế tri thức</a:t>
            </a:r>
            <a:br>
              <a:rPr lang="vi-VN" dirty="0"/>
            </a:br>
            <a:r>
              <a:rPr lang="vi-VN" dirty="0"/>
              <a:t>c. Kinh tế tự nhiên, tự cấp tự túc</a:t>
            </a:r>
            <a:br>
              <a:rPr lang="vi-VN" dirty="0"/>
            </a:br>
            <a:r>
              <a:rPr lang="vi-VN" dirty="0"/>
              <a:t>d. Kinh tế công nghiệp</a:t>
            </a:r>
            <a:br>
              <a:rPr lang="vi-VN" dirty="0"/>
            </a:b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9 </a:t>
            </a:r>
            <a:endParaRPr lang="en-US" b="1" dirty="0">
              <a:solidFill>
                <a:srgbClr val="FF0000"/>
              </a:solidFill>
            </a:endParaRPr>
          </a:p>
        </p:txBody>
      </p:sp>
      <p:sp>
        <p:nvSpPr>
          <p:cNvPr id="5" name="Right Arrow 4"/>
          <p:cNvSpPr/>
          <p:nvPr/>
        </p:nvSpPr>
        <p:spPr>
          <a:xfrm>
            <a:off x="650929" y="3797085"/>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403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9932" y="1825625"/>
            <a:ext cx="11282766" cy="4351338"/>
          </a:xfrm>
        </p:spPr>
        <p:txBody>
          <a:bodyPr/>
          <a:lstStyle/>
          <a:p>
            <a:pPr marL="0" indent="0">
              <a:buNone/>
            </a:pPr>
            <a:r>
              <a:rPr lang="vi-VN" b="1" dirty="0">
                <a:solidFill>
                  <a:srgbClr val="FF0000"/>
                </a:solidFill>
              </a:rPr>
              <a:t>Trong quá trình thực hiện sự nghiệp công nghiệp hóa, hiện đại hóa  đất nước, phát triển  mặt nào được xem là nhiệm vụ trung tâm</a:t>
            </a:r>
            <a:r>
              <a:rPr lang="vi-VN" b="1" dirty="0" smtClean="0">
                <a:solidFill>
                  <a:srgbClr val="FF0000"/>
                </a:solidFill>
              </a:rPr>
              <a:t>?</a:t>
            </a:r>
            <a:endParaRPr lang="en-US" b="1" dirty="0" smtClean="0">
              <a:solidFill>
                <a:srgbClr val="FF0000"/>
              </a:solidFill>
            </a:endParaRPr>
          </a:p>
          <a:p>
            <a:pPr marL="682625" indent="0">
              <a:buNone/>
            </a:pPr>
            <a:r>
              <a:rPr lang="vi-VN" dirty="0"/>
              <a:t/>
            </a:r>
            <a:br>
              <a:rPr lang="vi-VN" dirty="0"/>
            </a:br>
            <a:r>
              <a:rPr lang="vi-VN" dirty="0"/>
              <a:t>a. Phát triển kinh tế</a:t>
            </a:r>
            <a:br>
              <a:rPr lang="vi-VN" dirty="0"/>
            </a:br>
            <a:r>
              <a:rPr lang="vi-VN" dirty="0"/>
              <a:t>b. Phát triển văn hóa</a:t>
            </a:r>
            <a:br>
              <a:rPr lang="vi-VN" dirty="0"/>
            </a:br>
            <a:r>
              <a:rPr lang="vi-VN" dirty="0"/>
              <a:t>c. Phát triển tư tưởng</a:t>
            </a:r>
            <a:br>
              <a:rPr lang="vi-VN" dirty="0"/>
            </a:br>
            <a:r>
              <a:rPr lang="vi-VN" dirty="0"/>
              <a:t>d. Phát triển chính trị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10 </a:t>
            </a:r>
            <a:endParaRPr lang="en-US" b="1" dirty="0">
              <a:solidFill>
                <a:srgbClr val="FF0000"/>
              </a:solidFill>
            </a:endParaRPr>
          </a:p>
        </p:txBody>
      </p:sp>
      <p:sp>
        <p:nvSpPr>
          <p:cNvPr id="5" name="Right Arrow 4"/>
          <p:cNvSpPr/>
          <p:nvPr/>
        </p:nvSpPr>
        <p:spPr>
          <a:xfrm>
            <a:off x="263471" y="3334867"/>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8981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971508" cy="4351338"/>
          </a:xfrm>
        </p:spPr>
        <p:txBody>
          <a:bodyPr/>
          <a:lstStyle/>
          <a:p>
            <a:pPr marL="0" indent="0">
              <a:buNone/>
            </a:pPr>
            <a:r>
              <a:rPr lang="vi-VN" b="1" dirty="0">
                <a:solidFill>
                  <a:srgbClr val="FF0000"/>
                </a:solidFill>
              </a:rPr>
              <a:t>Những giải pháp cơ bản của Đảng ta thực hiện trong công tác quản lý phát triển xã hội là gì? </a:t>
            </a:r>
            <a:endParaRPr lang="en-US" b="1" dirty="0" smtClean="0">
              <a:solidFill>
                <a:srgbClr val="FF0000"/>
              </a:solidFill>
            </a:endParaRPr>
          </a:p>
          <a:p>
            <a:pPr marL="511175" indent="0">
              <a:buNone/>
            </a:pPr>
            <a:r>
              <a:rPr lang="vi-VN" b="1" dirty="0">
                <a:solidFill>
                  <a:srgbClr val="FF0000"/>
                </a:solidFill>
              </a:rPr>
              <a:t/>
            </a:r>
            <a:br>
              <a:rPr lang="vi-VN" b="1" dirty="0">
                <a:solidFill>
                  <a:srgbClr val="FF0000"/>
                </a:solidFill>
              </a:rPr>
            </a:br>
            <a:r>
              <a:rPr lang="vi-VN" dirty="0"/>
              <a:t>a. Đấu tranh phòng, chống tội phạm và tệ nạn xã hội </a:t>
            </a:r>
            <a:br>
              <a:rPr lang="vi-VN" dirty="0"/>
            </a:br>
            <a:r>
              <a:rPr lang="vi-VN" dirty="0"/>
              <a:t>b. Bảo đảm an toàn xã hội, an ninh con người</a:t>
            </a:r>
            <a:br>
              <a:rPr lang="vi-VN" dirty="0"/>
            </a:br>
            <a:r>
              <a:rPr lang="vi-VN" dirty="0"/>
              <a:t>c. Giảm thiểu tai nạn giao thông</a:t>
            </a:r>
            <a:br>
              <a:rPr lang="vi-VN" dirty="0"/>
            </a:br>
            <a:r>
              <a:rPr lang="vi-VN" dirty="0"/>
              <a:t>d. Tất cả các đáp án của câu này đều đúng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11 </a:t>
            </a:r>
            <a:endParaRPr lang="en-US" b="1" dirty="0">
              <a:solidFill>
                <a:srgbClr val="FF0000"/>
              </a:solidFill>
            </a:endParaRPr>
          </a:p>
        </p:txBody>
      </p:sp>
      <p:sp>
        <p:nvSpPr>
          <p:cNvPr id="5" name="Right Arrow 4"/>
          <p:cNvSpPr/>
          <p:nvPr/>
        </p:nvSpPr>
        <p:spPr>
          <a:xfrm>
            <a:off x="326756" y="4169044"/>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2015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7459" y="1825625"/>
            <a:ext cx="11561734" cy="4351338"/>
          </a:xfrm>
        </p:spPr>
        <p:txBody>
          <a:bodyPr/>
          <a:lstStyle/>
          <a:p>
            <a:pPr marL="0" indent="0">
              <a:buNone/>
            </a:pPr>
            <a:r>
              <a:rPr lang="vi-VN" dirty="0">
                <a:solidFill>
                  <a:srgbClr val="FF0000"/>
                </a:solidFill>
              </a:rPr>
              <a:t>Chọn cụm từ điền vào chỗ trống cho đúng với đặc điểm của nền kinh tế thị trường định hướng xã hội chủ nghĩa Việt Nam: Quan hệ sản xuất ........ phù hợp với trình độ phát triển của lực lượng sản </a:t>
            </a:r>
            <a:r>
              <a:rPr lang="vi-VN" dirty="0" smtClean="0">
                <a:solidFill>
                  <a:srgbClr val="FF0000"/>
                </a:solidFill>
              </a:rPr>
              <a:t>xuất</a:t>
            </a:r>
            <a:endParaRPr lang="en-US" dirty="0" smtClean="0">
              <a:solidFill>
                <a:srgbClr val="FF0000"/>
              </a:solidFill>
            </a:endParaRPr>
          </a:p>
          <a:p>
            <a:pPr marL="465138" indent="0">
              <a:buNone/>
            </a:pPr>
            <a:r>
              <a:rPr lang="vi-VN" dirty="0"/>
              <a:t/>
            </a:r>
            <a:br>
              <a:rPr lang="vi-VN" dirty="0"/>
            </a:br>
            <a:r>
              <a:rPr lang="vi-VN" b="1" dirty="0"/>
              <a:t>a.  </a:t>
            </a:r>
            <a:r>
              <a:rPr lang="vi-VN" dirty="0"/>
              <a:t>Tiến bộ</a:t>
            </a:r>
            <a:br>
              <a:rPr lang="vi-VN" dirty="0"/>
            </a:br>
            <a:r>
              <a:rPr lang="vi-VN" dirty="0"/>
              <a:t>b. Tiên tiến</a:t>
            </a:r>
            <a:br>
              <a:rPr lang="vi-VN" dirty="0"/>
            </a:br>
            <a:r>
              <a:rPr lang="vi-VN" dirty="0"/>
              <a:t>c. Hiện đại</a:t>
            </a:r>
            <a:br>
              <a:rPr lang="vi-VN" dirty="0"/>
            </a:br>
            <a:r>
              <a:rPr lang="vi-VN" dirty="0"/>
              <a:t>d. Toàn diện </a:t>
            </a:r>
            <a:endParaRPr lang="en-US" dirty="0"/>
          </a:p>
        </p:txBody>
      </p:sp>
      <p:sp>
        <p:nvSpPr>
          <p:cNvPr id="4" name="Title 1"/>
          <p:cNvSpPr>
            <a:spLocks noGrp="1"/>
          </p:cNvSpPr>
          <p:nvPr>
            <p:ph type="title"/>
          </p:nvPr>
        </p:nvSpPr>
        <p:spPr>
          <a:xfrm>
            <a:off x="4433807" y="272135"/>
            <a:ext cx="2726410" cy="1325563"/>
          </a:xfrm>
        </p:spPr>
        <p:txBody>
          <a:bodyPr/>
          <a:lstStyle/>
          <a:p>
            <a:pPr algn="ctr"/>
            <a:r>
              <a:rPr lang="en-US" b="1" dirty="0" err="1" smtClean="0">
                <a:solidFill>
                  <a:srgbClr val="FF0000"/>
                </a:solidFill>
              </a:rPr>
              <a:t>Câu</a:t>
            </a:r>
            <a:r>
              <a:rPr lang="en-US" b="1" dirty="0" smtClean="0">
                <a:solidFill>
                  <a:srgbClr val="FF0000"/>
                </a:solidFill>
              </a:rPr>
              <a:t> 12 </a:t>
            </a:r>
            <a:endParaRPr lang="en-US" b="1" dirty="0">
              <a:solidFill>
                <a:srgbClr val="FF0000"/>
              </a:solidFill>
            </a:endParaRPr>
          </a:p>
        </p:txBody>
      </p:sp>
      <p:sp>
        <p:nvSpPr>
          <p:cNvPr id="5" name="Right Arrow 4"/>
          <p:cNvSpPr/>
          <p:nvPr/>
        </p:nvSpPr>
        <p:spPr>
          <a:xfrm>
            <a:off x="216976" y="3456122"/>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54230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7939" y="1825625"/>
            <a:ext cx="10795861" cy="4351338"/>
          </a:xfrm>
        </p:spPr>
        <p:txBody>
          <a:bodyPr/>
          <a:lstStyle/>
          <a:p>
            <a:pPr marL="0" indent="0">
              <a:buNone/>
            </a:pPr>
            <a:r>
              <a:rPr lang="vi-VN" dirty="0"/>
              <a:t> </a:t>
            </a:r>
            <a:r>
              <a:rPr lang="en-US" dirty="0" smtClean="0"/>
              <a:t>	</a:t>
            </a:r>
            <a:r>
              <a:rPr lang="vi-VN" b="1" dirty="0" smtClean="0">
                <a:solidFill>
                  <a:srgbClr val="FF0000"/>
                </a:solidFill>
              </a:rPr>
              <a:t>Sự </a:t>
            </a:r>
            <a:r>
              <a:rPr lang="vi-VN" b="1" dirty="0">
                <a:solidFill>
                  <a:srgbClr val="FF0000"/>
                </a:solidFill>
              </a:rPr>
              <a:t>khác biệt cơ bản của kinh tế thị trường định hướng xã hội chủ nghĩa với kinh tế thị trường tư bản chủ nghĩa là</a:t>
            </a:r>
            <a:r>
              <a:rPr lang="vi-VN" b="1" dirty="0" smtClean="0">
                <a:solidFill>
                  <a:srgbClr val="FF0000"/>
                </a:solidFill>
              </a:rPr>
              <a:t>?</a:t>
            </a:r>
            <a:endParaRPr lang="en-US" b="1" dirty="0" smtClean="0">
              <a:solidFill>
                <a:srgbClr val="FF0000"/>
              </a:solidFill>
            </a:endParaRPr>
          </a:p>
          <a:p>
            <a:pPr marL="806450" indent="0">
              <a:buNone/>
            </a:pPr>
            <a:r>
              <a:rPr lang="vi-VN" dirty="0"/>
              <a:t/>
            </a:r>
            <a:br>
              <a:rPr lang="vi-VN" dirty="0"/>
            </a:br>
            <a:r>
              <a:rPr lang="vi-VN" dirty="0"/>
              <a:t>a. Có sự điều tiết của nhà nước</a:t>
            </a:r>
            <a:r>
              <a:rPr lang="vi-VN" b="1" dirty="0"/>
              <a:t> </a:t>
            </a:r>
            <a:r>
              <a:rPr lang="vi-VN" dirty="0"/>
              <a:t/>
            </a:r>
            <a:br>
              <a:rPr lang="vi-VN" dirty="0"/>
            </a:br>
            <a:r>
              <a:rPr lang="vi-VN" dirty="0"/>
              <a:t>b. Nền kinh tế nhiều thành phần</a:t>
            </a:r>
            <a:br>
              <a:rPr lang="vi-VN" dirty="0"/>
            </a:br>
            <a:r>
              <a:rPr lang="vi-VN" dirty="0"/>
              <a:t>c. Vai trò chủ đạo của kinh tế nhà nước</a:t>
            </a:r>
            <a:br>
              <a:rPr lang="vi-VN" dirty="0"/>
            </a:br>
            <a:r>
              <a:rPr lang="vi-VN" dirty="0"/>
              <a:t>d. Có nhiều hình thức sở hữu tư liệu sản xuất </a:t>
            </a:r>
            <a:endParaRPr lang="en-US" dirty="0"/>
          </a:p>
        </p:txBody>
      </p:sp>
      <p:sp>
        <p:nvSpPr>
          <p:cNvPr id="6" name="Title 1"/>
          <p:cNvSpPr txBox="1">
            <a:spLocks/>
          </p:cNvSpPr>
          <p:nvPr/>
        </p:nvSpPr>
        <p:spPr>
          <a:xfrm>
            <a:off x="4433807" y="272135"/>
            <a:ext cx="272641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err="1" smtClean="0">
                <a:solidFill>
                  <a:srgbClr val="FF0000"/>
                </a:solidFill>
              </a:rPr>
              <a:t>Câu</a:t>
            </a:r>
            <a:r>
              <a:rPr lang="en-US" b="1" dirty="0" smtClean="0">
                <a:solidFill>
                  <a:srgbClr val="FF0000"/>
                </a:solidFill>
              </a:rPr>
              <a:t> 13 </a:t>
            </a:r>
            <a:endParaRPr lang="en-US" b="1" dirty="0">
              <a:solidFill>
                <a:srgbClr val="FF0000"/>
              </a:solidFill>
            </a:endParaRPr>
          </a:p>
        </p:txBody>
      </p:sp>
      <p:sp>
        <p:nvSpPr>
          <p:cNvPr id="7" name="Right Arrow 6"/>
          <p:cNvSpPr/>
          <p:nvPr/>
        </p:nvSpPr>
        <p:spPr>
          <a:xfrm>
            <a:off x="294467" y="3828081"/>
            <a:ext cx="1022888" cy="66642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570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5238750" y="0"/>
            <a:ext cx="6953250" cy="6858000"/>
          </a:xfrm>
          <a:prstGeom prst="rect">
            <a:avLst/>
          </a:prstGeom>
        </p:spPr>
      </p:pic>
      <p:pic>
        <p:nvPicPr>
          <p:cNvPr id="5" name="Picture 4"/>
          <p:cNvPicPr>
            <a:picLocks noChangeAspect="1"/>
          </p:cNvPicPr>
          <p:nvPr/>
        </p:nvPicPr>
        <p:blipFill>
          <a:blip r:embed="rId3"/>
          <a:stretch>
            <a:fillRect/>
          </a:stretch>
        </p:blipFill>
        <p:spPr>
          <a:xfrm>
            <a:off x="0" y="0"/>
            <a:ext cx="6191250" cy="6858000"/>
          </a:xfrm>
          <a:prstGeom prst="rect">
            <a:avLst/>
          </a:prstGeom>
        </p:spPr>
      </p:pic>
      <p:sp>
        <p:nvSpPr>
          <p:cNvPr id="2"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825625"/>
            <a:ext cx="10515600" cy="3629778"/>
          </a:xfrm>
          <a:solidFill>
            <a:srgbClr val="FFFF00"/>
          </a:solidFill>
        </p:spPr>
        <p:txBody>
          <a:bodyPr>
            <a:normAutofit/>
          </a:bodyPr>
          <a:lstStyle/>
          <a:p>
            <a:pPr marL="0" indent="0">
              <a:buNone/>
            </a:pPr>
            <a:r>
              <a:rPr lang="nl-NL" b="1" i="1" dirty="0" smtClean="0">
                <a:solidFill>
                  <a:srgbClr val="FF0000"/>
                </a:solidFill>
              </a:rPr>
              <a:t>a. </a:t>
            </a:r>
            <a:r>
              <a:rPr lang="nl-NL" b="1" i="1" dirty="0">
                <a:solidFill>
                  <a:srgbClr val="FF0000"/>
                </a:solidFill>
              </a:rPr>
              <a:t>Xây dựng con người Việt Nam phát triển toàn diện </a:t>
            </a:r>
            <a:endParaRPr lang="en-US" b="1" dirty="0">
              <a:solidFill>
                <a:srgbClr val="FF0000"/>
              </a:solidFill>
            </a:endParaRPr>
          </a:p>
          <a:p>
            <a:pPr marL="0" indent="1089025" algn="just">
              <a:buNone/>
            </a:pPr>
            <a:r>
              <a:rPr lang="nl-NL" dirty="0" smtClean="0"/>
              <a:t>+ Bồi dưỡng tinh thần yêu nước, lòng tự hào dân tộc, đạo đức, lối sống và nhân cách</a:t>
            </a:r>
          </a:p>
          <a:p>
            <a:pPr marL="0" indent="1089025" algn="just">
              <a:buNone/>
            </a:pPr>
            <a:r>
              <a:rPr lang="nl-NL" dirty="0" smtClean="0"/>
              <a:t>+ Nâng cao trí lực, bồi dưỡng tri thức</a:t>
            </a:r>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1342"/>
            <a:ext cx="10515600" cy="4735621"/>
          </a:xfrm>
        </p:spPr>
        <p:txBody>
          <a:bodyPr>
            <a:normAutofit/>
          </a:bodyPr>
          <a:lstStyle/>
          <a:p>
            <a:pPr marL="0" indent="0">
              <a:buNone/>
            </a:pPr>
            <a:r>
              <a:rPr lang="nl-NL" b="1" i="1" dirty="0" smtClean="0">
                <a:solidFill>
                  <a:srgbClr val="FF0000"/>
                </a:solidFill>
              </a:rPr>
              <a:t>b. Xây </a:t>
            </a:r>
            <a:r>
              <a:rPr lang="nl-NL" b="1" i="1" dirty="0">
                <a:solidFill>
                  <a:srgbClr val="FF0000"/>
                </a:solidFill>
              </a:rPr>
              <a:t>dựng môi trường văn hóa lành </a:t>
            </a:r>
            <a:r>
              <a:rPr lang="nl-NL" b="1" i="1" dirty="0" smtClean="0">
                <a:solidFill>
                  <a:srgbClr val="FF0000"/>
                </a:solidFill>
              </a:rPr>
              <a:t>mạnh</a:t>
            </a:r>
          </a:p>
          <a:p>
            <a:pPr>
              <a:buFontTx/>
              <a:buChar char="-"/>
            </a:pPr>
            <a:endParaRPr lang="en-US" b="1" dirty="0">
              <a:solidFill>
                <a:srgbClr val="FF0000"/>
              </a:solidFill>
            </a:endParaRPr>
          </a:p>
          <a:p>
            <a:pPr marL="0" indent="739775">
              <a:buNone/>
            </a:pPr>
            <a:r>
              <a:rPr lang="nl-NL" dirty="0"/>
              <a:t> + </a:t>
            </a:r>
            <a:r>
              <a:rPr lang="en-US" dirty="0" err="1" smtClean="0"/>
              <a:t>Gắn</a:t>
            </a:r>
            <a:r>
              <a:rPr lang="en-US" dirty="0" smtClean="0"/>
              <a:t> </a:t>
            </a:r>
            <a:r>
              <a:rPr lang="en-US" dirty="0" err="1" smtClean="0"/>
              <a:t>kết</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môi</a:t>
            </a:r>
            <a:r>
              <a:rPr lang="en-US" dirty="0" smtClean="0"/>
              <a:t> </a:t>
            </a:r>
            <a:r>
              <a:rPr lang="en-US" dirty="0" err="1" smtClean="0"/>
              <a:t>trường</a:t>
            </a:r>
            <a:r>
              <a:rPr lang="en-US" dirty="0" smtClean="0"/>
              <a:t> </a:t>
            </a:r>
            <a:r>
              <a:rPr lang="en-US" dirty="0" err="1" smtClean="0"/>
              <a:t>văn</a:t>
            </a:r>
            <a:r>
              <a:rPr lang="en-US" dirty="0" smtClean="0"/>
              <a:t> </a:t>
            </a:r>
            <a:r>
              <a:rPr lang="en-US" dirty="0" err="1" smtClean="0"/>
              <a:t>hóa</a:t>
            </a:r>
            <a:r>
              <a:rPr lang="en-US" dirty="0" smtClean="0"/>
              <a:t> </a:t>
            </a:r>
            <a:r>
              <a:rPr lang="en-US" dirty="0" err="1" smtClean="0"/>
              <a:t>với</a:t>
            </a:r>
            <a:r>
              <a:rPr lang="en-US" dirty="0" smtClean="0"/>
              <a:t> </a:t>
            </a:r>
            <a:r>
              <a:rPr lang="en-US" dirty="0" err="1" smtClean="0"/>
              <a:t>bảo</a:t>
            </a:r>
            <a:r>
              <a:rPr lang="en-US" dirty="0" smtClean="0"/>
              <a:t> </a:t>
            </a:r>
            <a:r>
              <a:rPr lang="en-US" dirty="0" err="1" smtClean="0"/>
              <a:t>vệ</a:t>
            </a:r>
            <a:r>
              <a:rPr lang="en-US" dirty="0" smtClean="0"/>
              <a:t> </a:t>
            </a:r>
            <a:r>
              <a:rPr lang="en-US" dirty="0" err="1" smtClean="0"/>
              <a:t>môi</a:t>
            </a:r>
            <a:r>
              <a:rPr lang="en-US" dirty="0" smtClean="0"/>
              <a:t> </a:t>
            </a:r>
            <a:r>
              <a:rPr lang="en-US" dirty="0" err="1" smtClean="0"/>
              <a:t>trường</a:t>
            </a: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 Xây dựng mỗi trường học thật sự là một trung tâm văn hóa giáo dục, rèn luyện con người. </a:t>
            </a:r>
            <a:endParaRPr lang="en-US" dirty="0"/>
          </a:p>
        </p:txBody>
      </p:sp>
      <p:sp>
        <p:nvSpPr>
          <p:cNvPr id="7"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 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3815900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65368" y="1596325"/>
            <a:ext cx="6426631" cy="5261675"/>
          </a:xfrm>
          <a:prstGeom prst="rect">
            <a:avLst/>
          </a:prstGeom>
        </p:spPr>
      </p:pic>
      <p:pic>
        <p:nvPicPr>
          <p:cNvPr id="1026" name="Picture 2" descr="15 quà tặng sinh nhật ý nghĩa cho ông bà (năm 20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161"/>
            <a:ext cx="6286500" cy="5140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28514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6276" y="1903116"/>
            <a:ext cx="5810572" cy="4351338"/>
          </a:xfrm>
        </p:spPr>
        <p:txBody>
          <a:bodyPr>
            <a:normAutofit lnSpcReduction="10000"/>
          </a:bodyPr>
          <a:lstStyle/>
          <a:p>
            <a:pPr marL="0" indent="0">
              <a:buNone/>
            </a:pPr>
            <a:r>
              <a:rPr lang="nl-NL" b="1" i="1" dirty="0" smtClean="0">
                <a:solidFill>
                  <a:srgbClr val="FF0000"/>
                </a:solidFill>
              </a:rPr>
              <a:t>c. 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pic>
        <p:nvPicPr>
          <p:cNvPr id="2" name="Picture 1"/>
          <p:cNvPicPr>
            <a:picLocks noChangeAspect="1"/>
          </p:cNvPicPr>
          <p:nvPr/>
        </p:nvPicPr>
        <p:blipFill>
          <a:blip r:embed="rId2"/>
          <a:stretch>
            <a:fillRect/>
          </a:stretch>
        </p:blipFill>
        <p:spPr>
          <a:xfrm>
            <a:off x="6096000" y="1572418"/>
            <a:ext cx="5915186" cy="5012733"/>
          </a:xfrm>
          <a:prstGeom prst="rect">
            <a:avLst/>
          </a:prstGeom>
        </p:spPr>
      </p:pic>
      <p:sp>
        <p:nvSpPr>
          <p:cNvPr id="6"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472"/>
            <a:ext cx="10515600" cy="4351338"/>
          </a:xfrm>
        </p:spPr>
        <p:txBody>
          <a:bodyPr/>
          <a:lstStyle/>
          <a:p>
            <a:pPr marL="0" indent="0">
              <a:buNone/>
            </a:pPr>
            <a:r>
              <a:rPr lang="nl-NL" b="1" i="1" dirty="0" smtClean="0">
                <a:solidFill>
                  <a:srgbClr val="FF0000"/>
                </a:solidFill>
              </a:rPr>
              <a:t>d. Nâng </a:t>
            </a:r>
            <a:r>
              <a:rPr lang="nl-NL" b="1" i="1" dirty="0">
                <a:solidFill>
                  <a:srgbClr val="FF0000"/>
                </a:solidFill>
              </a:rPr>
              <a:t>cao chất lượng, hiệu quả hoạt động văn hóa </a:t>
            </a:r>
            <a:endParaRPr lang="nl-NL" b="1" i="1" dirty="0" smtClean="0">
              <a:solidFill>
                <a:srgbClr val="FF0000"/>
              </a:solidFill>
            </a:endParaRPr>
          </a:p>
          <a:p>
            <a:pPr>
              <a:buFontTx/>
              <a:buChar char="-"/>
            </a:pPr>
            <a:endParaRPr lang="en-US" sz="1200" dirty="0"/>
          </a:p>
          <a:p>
            <a:pPr marL="0" indent="806450">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a:p>
            <a:pPr marL="0" indent="806450">
              <a:buNone/>
            </a:pPr>
            <a:r>
              <a:rPr lang="nl-NL" dirty="0"/>
              <a:t> + Phát triển sự nghiệp văn học, nghệ thuật, chăm lo bồi dưỡng và tạo mọi điều kiện cho sự tìm tòi, sáng tạo của đội ngũ văn nghệ </a:t>
            </a:r>
            <a:r>
              <a:rPr lang="nl-NL" dirty="0" smtClean="0"/>
              <a:t>sĩ</a:t>
            </a:r>
            <a:endParaRPr lang="en-US" dirty="0"/>
          </a:p>
        </p:txBody>
      </p:sp>
      <p:sp>
        <p:nvSpPr>
          <p:cNvPr id="6"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2386"/>
            <a:ext cx="8244840" cy="6385955"/>
          </a:xfrm>
          <a:prstGeom prst="rect">
            <a:avLst/>
          </a:prstGeom>
        </p:spPr>
      </p:pic>
      <p:pic>
        <p:nvPicPr>
          <p:cNvPr id="6" name="Picture 5"/>
          <p:cNvPicPr>
            <a:picLocks noChangeAspect="1"/>
          </p:cNvPicPr>
          <p:nvPr/>
        </p:nvPicPr>
        <p:blipFill>
          <a:blip r:embed="rId4"/>
          <a:stretch>
            <a:fillRect/>
          </a:stretch>
        </p:blipFill>
        <p:spPr>
          <a:xfrm>
            <a:off x="5286375" y="147919"/>
            <a:ext cx="6858000" cy="6194891"/>
          </a:xfrm>
          <a:prstGeom prst="rect">
            <a:avLst/>
          </a:prstGeom>
        </p:spPr>
      </p:pic>
      <p:pic>
        <p:nvPicPr>
          <p:cNvPr id="4" name="Picture 3"/>
          <p:cNvPicPr>
            <a:picLocks noChangeAspect="1"/>
          </p:cNvPicPr>
          <p:nvPr/>
        </p:nvPicPr>
        <p:blipFill>
          <a:blip r:embed="rId5"/>
          <a:stretch>
            <a:fillRect/>
          </a:stretch>
        </p:blipFill>
        <p:spPr>
          <a:xfrm>
            <a:off x="289560" y="52387"/>
            <a:ext cx="11628120" cy="6753225"/>
          </a:xfrm>
          <a:prstGeom prst="rect">
            <a:avLst/>
          </a:prstGeom>
        </p:spPr>
      </p:pic>
    </p:spTree>
    <p:extLst>
      <p:ext uri="{BB962C8B-B14F-4D97-AF65-F5344CB8AC3E}">
        <p14:creationId xmlns:p14="http://schemas.microsoft.com/office/powerpoint/2010/main" val="423645869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lvl="0" indent="0">
              <a:buNone/>
            </a:pPr>
            <a:r>
              <a:rPr lang="nl-NL" b="1" i="1" dirty="0" smtClean="0">
                <a:solidFill>
                  <a:srgbClr val="FF0000"/>
                </a:solidFill>
              </a:rPr>
              <a:t>e. 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i="1" dirty="0" smtClean="0"/>
              <a:t>+ </a:t>
            </a:r>
            <a:r>
              <a:rPr lang="nl-NL" dirty="0"/>
              <a:t>Có cơ chế khuyến khích đầu tư cơ sở vật chất, trang thiết bị kỹ thuật và công nghệ tiên </a:t>
            </a:r>
            <a:r>
              <a:rPr lang="nl-NL" dirty="0" smtClean="0"/>
              <a:t>tiến.</a:t>
            </a:r>
          </a:p>
          <a:p>
            <a:pPr marL="0" indent="0">
              <a:buNone/>
            </a:pPr>
            <a:endParaRPr lang="nl-NL" dirty="0" smtClean="0"/>
          </a:p>
          <a:p>
            <a:pPr marL="0" indent="0">
              <a:buNone/>
            </a:pPr>
            <a:r>
              <a:rPr lang="nl-NL" dirty="0"/>
              <a:t>	</a:t>
            </a:r>
            <a:r>
              <a:rPr lang="nl-NL" dirty="0" smtClean="0"/>
              <a:t>+ </a:t>
            </a:r>
            <a:r>
              <a:rPr lang="nl-NL" dirty="0"/>
              <a:t>Đổi mới, hoàn thiện thể chế, tạo môi trường pháp lý thuận lợi </a:t>
            </a:r>
            <a:r>
              <a:rPr lang="nl-NL" dirty="0" smtClean="0"/>
              <a:t>, đẩy </a:t>
            </a:r>
            <a:r>
              <a:rPr lang="nl-NL" dirty="0"/>
              <a:t>mạnh phát triển công nghiệp văn hóa; tăng cường quảng bá văn hóa Việt </a:t>
            </a:r>
            <a:r>
              <a:rPr lang="nl-NL" dirty="0" smtClean="0"/>
              <a:t>Nam. </a:t>
            </a:r>
            <a:endParaRPr lang="en-US" dirty="0"/>
          </a:p>
          <a:p>
            <a:pPr marL="0" indent="0">
              <a:buNone/>
            </a:pPr>
            <a:endParaRPr lang="en-US" dirty="0"/>
          </a:p>
        </p:txBody>
      </p:sp>
      <p:sp>
        <p:nvSpPr>
          <p:cNvPr id="5"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 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nl-NL" b="1" i="1" dirty="0" smtClean="0">
                <a:solidFill>
                  <a:srgbClr val="FF0000"/>
                </a:solidFill>
              </a:rPr>
              <a:t>g. Chủ </a:t>
            </a:r>
            <a:r>
              <a:rPr lang="nl-NL" b="1" i="1" dirty="0">
                <a:solidFill>
                  <a:srgbClr val="FF0000"/>
                </a:solidFill>
              </a:rPr>
              <a:t>động hội nhập quốc tế về văn hóa, tiếp thu tinh hoa văn hóa nhân </a:t>
            </a:r>
            <a:r>
              <a:rPr lang="nl-NL" b="1" i="1" dirty="0" smtClean="0">
                <a:solidFill>
                  <a:srgbClr val="FF0000"/>
                </a:solidFill>
              </a:rPr>
              <a:t>loại</a:t>
            </a:r>
          </a:p>
          <a:p>
            <a:pPr>
              <a:buFontTx/>
              <a:buChar char="-"/>
            </a:pPr>
            <a:endParaRPr lang="en-US" sz="600" b="1" dirty="0">
              <a:solidFill>
                <a:srgbClr val="FF0000"/>
              </a:solidFill>
            </a:endParaRPr>
          </a:p>
          <a:p>
            <a:pPr marL="0" indent="0">
              <a:buNone/>
            </a:pPr>
            <a:r>
              <a:rPr lang="nl-NL" i="1" dirty="0" smtClean="0"/>
              <a:t>	 </a:t>
            </a:r>
            <a:r>
              <a:rPr lang="nl-NL" i="1" dirty="0"/>
              <a:t>+ </a:t>
            </a:r>
            <a:r>
              <a:rPr lang="nl-NL" dirty="0"/>
              <a:t>Chủ động mở rộng hợp tác văn hóa với các nước, thực hiện đa dạng các hình thức văn </a:t>
            </a:r>
            <a:r>
              <a:rPr lang="nl-NL" dirty="0" smtClean="0"/>
              <a:t>hóa. </a:t>
            </a:r>
          </a:p>
          <a:p>
            <a:pPr marL="0" indent="0">
              <a:buNone/>
            </a:pPr>
            <a:endParaRPr lang="en-US" sz="1100" dirty="0"/>
          </a:p>
          <a:p>
            <a:pPr marL="0" indent="0">
              <a:buNone/>
            </a:pPr>
            <a:r>
              <a:rPr lang="nl-NL" dirty="0" smtClean="0"/>
              <a:t>	 </a:t>
            </a:r>
            <a:r>
              <a:rPr lang="nl-NL" dirty="0"/>
              <a:t>+ Tiếp thu có chọn lọc tinh hoa văn hóa thế giới, làm phong phú thêm văn hóa dân tộc, hạn chế, khắc phục những ảnh hưởng tiêu cực, mặt trái của toàn cầu hóa về văn hóa. </a:t>
            </a:r>
            <a:endParaRPr lang="en-US" dirty="0"/>
          </a:p>
          <a:p>
            <a:pPr marL="0" indent="0">
              <a:buNone/>
            </a:pPr>
            <a:endParaRPr lang="en-US" dirty="0"/>
          </a:p>
        </p:txBody>
      </p:sp>
      <p:sp>
        <p:nvSpPr>
          <p:cNvPr id="5" name="Title 1"/>
          <p:cNvSpPr>
            <a:spLocks noGrp="1"/>
          </p:cNvSpPr>
          <p:nvPr>
            <p:ph type="title"/>
          </p:nvPr>
        </p:nvSpPr>
        <p:spPr>
          <a:xfrm>
            <a:off x="838200" y="365125"/>
            <a:ext cx="10515600" cy="603063"/>
          </a:xfrm>
          <a:solidFill>
            <a:srgbClr val="FD2185"/>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2</a:t>
            </a:r>
            <a:r>
              <a:rPr lang="nl-NL" sz="4000" b="1" i="1" dirty="0">
                <a:solidFill>
                  <a:schemeClr val="bg1"/>
                </a:solidFill>
              </a:rPr>
              <a:t>. </a:t>
            </a:r>
            <a:r>
              <a:rPr lang="nl-NL" sz="4000" b="1" i="1" dirty="0" smtClean="0">
                <a:solidFill>
                  <a:schemeClr val="bg1"/>
                </a:solidFill>
              </a:rPr>
              <a:t>Nội dung phát </a:t>
            </a:r>
            <a:r>
              <a:rPr lang="nl-NL" sz="4000" b="1" i="1" dirty="0">
                <a:solidFill>
                  <a:schemeClr val="bg1"/>
                </a:solidFill>
              </a:rPr>
              <a:t>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Tree>
    <p:extLst>
      <p:ext uri="{BB962C8B-B14F-4D97-AF65-F5344CB8AC3E}">
        <p14:creationId xmlns:p14="http://schemas.microsoft.com/office/powerpoint/2010/main" val="2388256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barn(inVertical)">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ễ hội pháo hoa quốc tế Đà Nẵng diễn ra trong 2 tháng | Tin tức mới nhất  24h - Đọc Báo Lao Động online - Laodong.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76" y="232017"/>
            <a:ext cx="11824615" cy="6625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78345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33399" y="143995"/>
            <a:ext cx="12533498" cy="6619875"/>
          </a:xfrm>
          <a:prstGeom prst="rect">
            <a:avLst/>
          </a:prstGeom>
        </p:spPr>
      </p:pic>
    </p:spTree>
    <p:extLst>
      <p:ext uri="{BB962C8B-B14F-4D97-AF65-F5344CB8AC3E}">
        <p14:creationId xmlns:p14="http://schemas.microsoft.com/office/powerpoint/2010/main" val="12583453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ath Lesson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urfing Workshop by Slidesgo">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3598</TotalTime>
  <Words>3485</Words>
  <Application>Microsoft Office PowerPoint</Application>
  <PresentationFormat>Widescreen</PresentationFormat>
  <Paragraphs>350</Paragraphs>
  <Slides>89</Slides>
  <Notes>15</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89</vt:i4>
      </vt:variant>
    </vt:vector>
  </HeadingPairs>
  <TitlesOfParts>
    <vt:vector size="102" baseType="lpstr">
      <vt:lpstr>Abel</vt:lpstr>
      <vt:lpstr>Arial</vt:lpstr>
      <vt:lpstr>Calibri</vt:lpstr>
      <vt:lpstr>Calibri Light</vt:lpstr>
      <vt:lpstr>Covered By Your Grace</vt:lpstr>
      <vt:lpstr>Cutive Mono</vt:lpstr>
      <vt:lpstr>Fira Sans Extra Condensed Medium</vt:lpstr>
      <vt:lpstr>Oswald Regular</vt:lpstr>
      <vt:lpstr>Passion One</vt:lpstr>
      <vt:lpstr>Times New Roman</vt:lpstr>
      <vt:lpstr>Office Theme</vt:lpstr>
      <vt:lpstr>Math Lesson by Slidesgo</vt:lpstr>
      <vt:lpstr>Surfing Workshop by Slidesgo</vt:lpstr>
      <vt:lpstr>  PHÁT TRIỂN KINH TẾ, XÃ HỘI, VĂN HÓA,  CON NGƯỜI Ở VIỆT NAM </vt:lpstr>
      <vt:lpstr>Nội dung</vt:lpstr>
      <vt:lpstr>1. Chủ trương phát triển kinh tế, xã hội </vt:lpstr>
      <vt:lpstr>1. </vt:lpstr>
      <vt:lpstr>Phát triển nhanh</vt:lpstr>
      <vt:lpstr>Phát triển bền vững</vt:lpstr>
      <vt:lpstr>PowerPoint Presentation</vt:lpstr>
      <vt:lpstr>PowerPoint Presentation</vt:lpstr>
      <vt:lpstr>Vì vậy:</vt:lpstr>
      <vt:lpstr>1. </vt:lpstr>
      <vt:lpstr>Đổi mới kinh tế</vt:lpstr>
      <vt:lpstr>Hoàn thiện thể chế kinh tế thị trường </vt:lpstr>
      <vt:lpstr>Đổi mới về chính trị</vt:lpstr>
      <vt:lpstr>1. </vt:lpstr>
      <vt:lpstr>Mở rộng dân chủ</vt:lpstr>
      <vt:lpstr>Phát huy tối đa nhân tố con người</vt:lpstr>
      <vt:lpstr>1. </vt:lpstr>
      <vt:lpstr>1. </vt:lpstr>
      <vt:lpstr>1. </vt:lpstr>
      <vt:lpstr>Xây dựng nền kinh tế  độc lập, tự chủ</vt:lpstr>
      <vt:lpstr>Câu 1: Phát triển bền vững là quá trình phát triển phát triển phải đảm bảo hài hòa, hợp lý, chặt chẽ giữa ba mặt: </vt:lpstr>
      <vt:lpstr>Câu 2: Chọn ý đúng trong các ý sau: </vt:lpstr>
      <vt:lpstr>Câu 3:  Để phát huy tối đa nhân tố con người, Đảng và Nhà nước ta cần làm gì?</vt:lpstr>
      <vt:lpstr>Câu 4: Hiện nay, nước ta có bao nhiêu thành phần kinh tế?</vt:lpstr>
      <vt:lpstr>Câu 5: Để xây dựng nền kinh tế độc lập, tự chủ, Đảng và Nhà nước cần:</vt:lpstr>
      <vt:lpstr> 1. Chủ trương phát triển kinh tế, xã hội </vt:lpstr>
      <vt:lpstr>Nền kinh tế thị trường định hướng xã hội chủ nghĩa</vt:lpstr>
      <vt:lpstr> 1. Chủ trương phát triển kinh tế, xã hội </vt:lpstr>
      <vt:lpstr>PowerPoint Presentation</vt:lpstr>
      <vt:lpstr>PowerPoint Presentation</vt:lpstr>
      <vt:lpstr>PowerPoint Presentation</vt:lpstr>
      <vt:lpstr> 1. Chủ trương phát triển kinh tế, xã hội </vt:lpstr>
      <vt:lpstr>PowerPoint Presentation</vt:lpstr>
      <vt:lpstr> 2. Chủ trương phát triển văn hóa, con người </vt:lpstr>
      <vt:lpstr>PowerPoint Presentation</vt:lpstr>
      <vt:lpstr>Văn hóa có vai trò gì?</vt:lpstr>
      <vt:lpstr>PowerPoint Presentation</vt:lpstr>
      <vt:lpstr>PowerPoint Presentation</vt:lpstr>
      <vt:lpstr>PowerPoint Presentation</vt:lpstr>
      <vt:lpstr>PowerPoint Presentation</vt:lpstr>
      <vt:lpstr>Câu 1</vt:lpstr>
      <vt:lpstr>Câu 2</vt:lpstr>
      <vt:lpstr>Câu 3</vt:lpstr>
      <vt:lpstr>Câu 4</vt:lpstr>
      <vt:lpstr>Câu 5</vt:lpstr>
      <vt:lpstr>Câu 6</vt:lpstr>
      <vt:lpstr>Câu 7</vt:lpstr>
      <vt:lpstr>Câu 8</vt:lpstr>
      <vt:lpstr>Câu 9</vt:lpstr>
      <vt:lpstr>Câu 10</vt:lpstr>
      <vt:lpstr>PowerPoint Presentation</vt:lpstr>
      <vt:lpstr>PowerPoint Presentation</vt:lpstr>
      <vt:lpstr>PowerPoint Presentation</vt:lpstr>
      <vt:lpstr>PowerPoint Presentation</vt:lpstr>
      <vt:lpstr>PowerPoint Presentation</vt:lpstr>
      <vt:lpstr>+ Phát triển NN và KT nông thôn, gắn liền với xây dựng nông thôn mới.</vt:lpstr>
      <vt:lpstr>+ Phát triển NN và KT nông thôn, gắn liền với xây dựng nông thôn mới.</vt:lpstr>
      <vt:lpstr>+ Phát triển KT biển</vt:lpstr>
      <vt:lpstr> b. Hoàn thiện thể chế về sở hữu, phát triển KT thị trường định hướng XHCN </vt:lpstr>
      <vt:lpstr>- Nền kinh tế thị trường định hướng XHCN Việt Nam có đặc điểm sau: </vt:lpstr>
      <vt:lpstr> b. Hoàn thiện thể chế về sở hữu, phát triển KT thị trường định hướng XHCN </vt:lpstr>
      <vt:lpstr> c. Quản lý, phát triển xã hội, thực hiện công bằng xã hội </vt:lpstr>
      <vt:lpstr>PowerPoint Presentation</vt:lpstr>
      <vt:lpstr> c. Quản lý, phát triển xã hội, thực hiện công bằng xã hội </vt:lpstr>
      <vt:lpstr>Câu 1 </vt:lpstr>
      <vt:lpstr>Câu 2 </vt:lpstr>
      <vt:lpstr>Câu 3 </vt:lpstr>
      <vt:lpstr>Câu 4 </vt:lpstr>
      <vt:lpstr>Câu 5 </vt:lpstr>
      <vt:lpstr>Câu 6 </vt:lpstr>
      <vt:lpstr>Câu 7 </vt:lpstr>
      <vt:lpstr>Câu 8 </vt:lpstr>
      <vt:lpstr>Câu 9 </vt:lpstr>
      <vt:lpstr>Câu 10 </vt:lpstr>
      <vt:lpstr>Câu 11 </vt:lpstr>
      <vt:lpstr>Câu 12 </vt:lpstr>
      <vt:lpstr>PowerPoint Presentation</vt:lpstr>
      <vt:lpstr> 2. Nội dung phát triển văn hóa, con người  </vt:lpstr>
      <vt:lpstr> 2. Nội dung phát triển văn hóa, con người  </vt:lpstr>
      <vt:lpstr>PowerPoint Presentation</vt:lpstr>
      <vt:lpstr> 2. Nội dung phát triển văn hóa, con người  </vt:lpstr>
      <vt:lpstr>PowerPoint Presentation</vt:lpstr>
      <vt:lpstr> 2. Nội dung phát triển văn hóa, con người  </vt:lpstr>
      <vt:lpstr>PowerPoint Presentation</vt:lpstr>
      <vt:lpstr> 2. Nội dung phát triển văn hóa, con người  </vt:lpstr>
      <vt:lpstr>PowerPoint Presentation</vt:lpstr>
      <vt:lpstr> 2. Nội dung phát triển văn hóa, con người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ThienIT</cp:lastModifiedBy>
  <cp:revision>220</cp:revision>
  <dcterms:created xsi:type="dcterms:W3CDTF">2019-08-29T03:16:30Z</dcterms:created>
  <dcterms:modified xsi:type="dcterms:W3CDTF">2021-09-22T08:59:54Z</dcterms:modified>
</cp:coreProperties>
</file>