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3" r:id="rId2"/>
    <p:sldId id="261" r:id="rId3"/>
    <p:sldId id="257" r:id="rId4"/>
    <p:sldId id="259" r:id="rId5"/>
    <p:sldId id="266"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06" autoAdjust="0"/>
    <p:restoredTop sz="94660"/>
  </p:normalViewPr>
  <p:slideViewPr>
    <p:cSldViewPr>
      <p:cViewPr>
        <p:scale>
          <a:sx n="84" d="100"/>
          <a:sy n="84" d="100"/>
        </p:scale>
        <p:origin x="-1002" y="50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A618D2D-5D15-4DFB-89FF-35857057B80E}" type="datetimeFigureOut">
              <a:rPr lang="en-US" smtClean="0"/>
              <a:t>21/09/2021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6D172C-4AAE-4BC0-B33D-78D338943C87}" type="slidenum">
              <a:rPr lang="en-US" smtClean="0"/>
              <a:t>‹#›</a:t>
            </a:fld>
            <a:endParaRPr lang="en-US"/>
          </a:p>
        </p:txBody>
      </p:sp>
    </p:spTree>
    <p:extLst>
      <p:ext uri="{BB962C8B-B14F-4D97-AF65-F5344CB8AC3E}">
        <p14:creationId xmlns:p14="http://schemas.microsoft.com/office/powerpoint/2010/main" val="42281420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A618D2D-5D15-4DFB-89FF-35857057B80E}" type="datetimeFigureOut">
              <a:rPr lang="en-US" smtClean="0"/>
              <a:t>21/09/2021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6D172C-4AAE-4BC0-B33D-78D338943C87}" type="slidenum">
              <a:rPr lang="en-US" smtClean="0"/>
              <a:t>‹#›</a:t>
            </a:fld>
            <a:endParaRPr lang="en-US"/>
          </a:p>
        </p:txBody>
      </p:sp>
    </p:spTree>
    <p:extLst>
      <p:ext uri="{BB962C8B-B14F-4D97-AF65-F5344CB8AC3E}">
        <p14:creationId xmlns:p14="http://schemas.microsoft.com/office/powerpoint/2010/main" val="37934968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A618D2D-5D15-4DFB-89FF-35857057B80E}" type="datetimeFigureOut">
              <a:rPr lang="en-US" smtClean="0"/>
              <a:t>21/09/2021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6D172C-4AAE-4BC0-B33D-78D338943C87}" type="slidenum">
              <a:rPr lang="en-US" smtClean="0"/>
              <a:t>‹#›</a:t>
            </a:fld>
            <a:endParaRPr lang="en-US"/>
          </a:p>
        </p:txBody>
      </p:sp>
    </p:spTree>
    <p:extLst>
      <p:ext uri="{BB962C8B-B14F-4D97-AF65-F5344CB8AC3E}">
        <p14:creationId xmlns:p14="http://schemas.microsoft.com/office/powerpoint/2010/main" val="10793179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A618D2D-5D15-4DFB-89FF-35857057B80E}" type="datetimeFigureOut">
              <a:rPr lang="en-US" smtClean="0"/>
              <a:t>21/09/2021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6D172C-4AAE-4BC0-B33D-78D338943C87}" type="slidenum">
              <a:rPr lang="en-US" smtClean="0"/>
              <a:t>‹#›</a:t>
            </a:fld>
            <a:endParaRPr lang="en-US"/>
          </a:p>
        </p:txBody>
      </p:sp>
    </p:spTree>
    <p:extLst>
      <p:ext uri="{BB962C8B-B14F-4D97-AF65-F5344CB8AC3E}">
        <p14:creationId xmlns:p14="http://schemas.microsoft.com/office/powerpoint/2010/main" val="24991486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A618D2D-5D15-4DFB-89FF-35857057B80E}" type="datetimeFigureOut">
              <a:rPr lang="en-US" smtClean="0"/>
              <a:t>21/09/2021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86D172C-4AAE-4BC0-B33D-78D338943C87}" type="slidenum">
              <a:rPr lang="en-US" smtClean="0"/>
              <a:t>‹#›</a:t>
            </a:fld>
            <a:endParaRPr lang="en-US"/>
          </a:p>
        </p:txBody>
      </p:sp>
    </p:spTree>
    <p:extLst>
      <p:ext uri="{BB962C8B-B14F-4D97-AF65-F5344CB8AC3E}">
        <p14:creationId xmlns:p14="http://schemas.microsoft.com/office/powerpoint/2010/main" val="32471695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A618D2D-5D15-4DFB-89FF-35857057B80E}" type="datetimeFigureOut">
              <a:rPr lang="en-US" smtClean="0"/>
              <a:t>21/09/2021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6D172C-4AAE-4BC0-B33D-78D338943C87}" type="slidenum">
              <a:rPr lang="en-US" smtClean="0"/>
              <a:t>‹#›</a:t>
            </a:fld>
            <a:endParaRPr lang="en-US"/>
          </a:p>
        </p:txBody>
      </p:sp>
    </p:spTree>
    <p:extLst>
      <p:ext uri="{BB962C8B-B14F-4D97-AF65-F5344CB8AC3E}">
        <p14:creationId xmlns:p14="http://schemas.microsoft.com/office/powerpoint/2010/main" val="6305130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618D2D-5D15-4DFB-89FF-35857057B80E}" type="datetimeFigureOut">
              <a:rPr lang="en-US" smtClean="0"/>
              <a:t>21/09/2021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86D172C-4AAE-4BC0-B33D-78D338943C87}" type="slidenum">
              <a:rPr lang="en-US" smtClean="0"/>
              <a:t>‹#›</a:t>
            </a:fld>
            <a:endParaRPr lang="en-US"/>
          </a:p>
        </p:txBody>
      </p:sp>
    </p:spTree>
    <p:extLst>
      <p:ext uri="{BB962C8B-B14F-4D97-AF65-F5344CB8AC3E}">
        <p14:creationId xmlns:p14="http://schemas.microsoft.com/office/powerpoint/2010/main" val="32465669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A618D2D-5D15-4DFB-89FF-35857057B80E}" type="datetimeFigureOut">
              <a:rPr lang="en-US" smtClean="0"/>
              <a:t>21/09/2021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6D172C-4AAE-4BC0-B33D-78D338943C87}" type="slidenum">
              <a:rPr lang="en-US" smtClean="0"/>
              <a:t>‹#›</a:t>
            </a:fld>
            <a:endParaRPr lang="en-US"/>
          </a:p>
        </p:txBody>
      </p:sp>
    </p:spTree>
    <p:extLst>
      <p:ext uri="{BB962C8B-B14F-4D97-AF65-F5344CB8AC3E}">
        <p14:creationId xmlns:p14="http://schemas.microsoft.com/office/powerpoint/2010/main" val="29140878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A618D2D-5D15-4DFB-89FF-35857057B80E}" type="datetimeFigureOut">
              <a:rPr lang="en-US" smtClean="0"/>
              <a:t>21/09/2021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6D172C-4AAE-4BC0-B33D-78D338943C87}" type="slidenum">
              <a:rPr lang="en-US" smtClean="0"/>
              <a:t>‹#›</a:t>
            </a:fld>
            <a:endParaRPr lang="en-US"/>
          </a:p>
        </p:txBody>
      </p:sp>
    </p:spTree>
    <p:extLst>
      <p:ext uri="{BB962C8B-B14F-4D97-AF65-F5344CB8AC3E}">
        <p14:creationId xmlns:p14="http://schemas.microsoft.com/office/powerpoint/2010/main" val="8591410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A618D2D-5D15-4DFB-89FF-35857057B80E}" type="datetimeFigureOut">
              <a:rPr lang="en-US" smtClean="0"/>
              <a:t>21/09/2021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6D172C-4AAE-4BC0-B33D-78D338943C87}" type="slidenum">
              <a:rPr lang="en-US" smtClean="0"/>
              <a:t>‹#›</a:t>
            </a:fld>
            <a:endParaRPr lang="en-US"/>
          </a:p>
        </p:txBody>
      </p:sp>
    </p:spTree>
    <p:extLst>
      <p:ext uri="{BB962C8B-B14F-4D97-AF65-F5344CB8AC3E}">
        <p14:creationId xmlns:p14="http://schemas.microsoft.com/office/powerpoint/2010/main" val="16019549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A618D2D-5D15-4DFB-89FF-35857057B80E}" type="datetimeFigureOut">
              <a:rPr lang="en-US" smtClean="0"/>
              <a:t>21/09/2021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6D172C-4AAE-4BC0-B33D-78D338943C87}" type="slidenum">
              <a:rPr lang="en-US" smtClean="0"/>
              <a:t>‹#›</a:t>
            </a:fld>
            <a:endParaRPr lang="en-US"/>
          </a:p>
        </p:txBody>
      </p:sp>
    </p:spTree>
    <p:extLst>
      <p:ext uri="{BB962C8B-B14F-4D97-AF65-F5344CB8AC3E}">
        <p14:creationId xmlns:p14="http://schemas.microsoft.com/office/powerpoint/2010/main" val="20429830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618D2D-5D15-4DFB-89FF-35857057B80E}" type="datetimeFigureOut">
              <a:rPr lang="en-US" smtClean="0"/>
              <a:t>21/09/2021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6D172C-4AAE-4BC0-B33D-78D338943C87}" type="slidenum">
              <a:rPr lang="en-US" smtClean="0"/>
              <a:t>‹#›</a:t>
            </a:fld>
            <a:endParaRPr lang="en-US"/>
          </a:p>
        </p:txBody>
      </p:sp>
    </p:spTree>
    <p:extLst>
      <p:ext uri="{BB962C8B-B14F-4D97-AF65-F5344CB8AC3E}">
        <p14:creationId xmlns:p14="http://schemas.microsoft.com/office/powerpoint/2010/main" val="18069034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152401"/>
            <a:ext cx="8763000" cy="990599"/>
          </a:xfrm>
          <a:solidFill>
            <a:schemeClr val="tx2">
              <a:lumMod val="60000"/>
              <a:lumOff val="40000"/>
            </a:schemeClr>
          </a:solidFill>
        </p:spPr>
        <p:txBody>
          <a:bodyPr>
            <a:normAutofit fontScale="90000"/>
          </a:bodyPr>
          <a:lstStyle/>
          <a:p>
            <a:r>
              <a:rPr lang="en-US" smtClean="0">
                <a:latin typeface="Times New Roman" pitchFamily="18" charset="0"/>
                <a:cs typeface="Times New Roman" pitchFamily="18" charset="0"/>
              </a:rPr>
              <a:t>KỸ THUẬT BẠT BÓNG THUẬN TAY</a:t>
            </a:r>
            <a:endParaRPr lang="en-US">
              <a:latin typeface="Times New Roman" pitchFamily="18" charset="0"/>
              <a:cs typeface="Times New Roman" pitchFamily="18" charset="0"/>
            </a:endParaRPr>
          </a:p>
        </p:txBody>
      </p:sp>
      <p:sp>
        <p:nvSpPr>
          <p:cNvPr id="3" name="Subtitle 2"/>
          <p:cNvSpPr>
            <a:spLocks noGrp="1"/>
          </p:cNvSpPr>
          <p:nvPr>
            <p:ph type="subTitle" idx="1"/>
          </p:nvPr>
        </p:nvSpPr>
        <p:spPr>
          <a:xfrm>
            <a:off x="228600" y="1371600"/>
            <a:ext cx="8763000" cy="5257800"/>
          </a:xfrm>
          <a:solidFill>
            <a:srgbClr val="FF0000"/>
          </a:solidFill>
        </p:spPr>
        <p:txBody>
          <a:bodyPr/>
          <a:lstStyle/>
          <a:p>
            <a:pPr algn="l"/>
            <a:r>
              <a:rPr lang="en-US" smtClean="0">
                <a:solidFill>
                  <a:schemeClr val="bg1"/>
                </a:solidFill>
                <a:latin typeface="Times New Roman" pitchFamily="18" charset="0"/>
                <a:cs typeface="Times New Roman" pitchFamily="18" charset="0"/>
              </a:rPr>
              <a:t>Khái niệm: Kỹ thuật bạt bóng thuận tay là một trong nhữn kỹ thuật tấn công trong môn bóng bàn, thường sử dụng khi bóng xoáy lên và có độ nẩy cao.</a:t>
            </a:r>
          </a:p>
          <a:p>
            <a:pPr algn="l"/>
            <a:r>
              <a:rPr lang="en-US" smtClean="0">
                <a:solidFill>
                  <a:schemeClr val="bg1"/>
                </a:solidFill>
                <a:latin typeface="Times New Roman" pitchFamily="18" charset="0"/>
                <a:cs typeface="Times New Roman" pitchFamily="18" charset="0"/>
              </a:rPr>
              <a:t>Ưu điểm: </a:t>
            </a:r>
          </a:p>
          <a:p>
            <a:pPr algn="l"/>
            <a:r>
              <a:rPr lang="en-US" smtClean="0">
                <a:solidFill>
                  <a:schemeClr val="bg1"/>
                </a:solidFill>
                <a:latin typeface="Times New Roman" pitchFamily="18" charset="0"/>
                <a:cs typeface="Times New Roman" pitchFamily="18" charset="0"/>
              </a:rPr>
              <a:t> Bóng đi nhanh, chính xác.</a:t>
            </a:r>
          </a:p>
          <a:p>
            <a:pPr marL="457200" indent="-457200" algn="l">
              <a:buFont typeface="Arial" charset="0"/>
              <a:buChar char="•"/>
            </a:pPr>
            <a:r>
              <a:rPr lang="en-US" smtClean="0">
                <a:solidFill>
                  <a:schemeClr val="tx1"/>
                </a:solidFill>
                <a:latin typeface="Times New Roman" pitchFamily="18" charset="0"/>
                <a:cs typeface="Times New Roman" pitchFamily="18" charset="0"/>
              </a:rPr>
              <a:t>Kỹ </a:t>
            </a:r>
            <a:r>
              <a:rPr lang="en-US">
                <a:solidFill>
                  <a:schemeClr val="tx1"/>
                </a:solidFill>
                <a:latin typeface="Times New Roman" pitchFamily="18" charset="0"/>
                <a:cs typeface="Times New Roman" pitchFamily="18" charset="0"/>
              </a:rPr>
              <a:t>thuật bạt bóng chia làm 3 </a:t>
            </a:r>
            <a:r>
              <a:rPr lang="en-US">
                <a:solidFill>
                  <a:schemeClr val="tx1"/>
                </a:solidFill>
                <a:latin typeface="Times New Roman" pitchFamily="18" charset="0"/>
                <a:cs typeface="Times New Roman" pitchFamily="18" charset="0"/>
              </a:rPr>
              <a:t>giai </a:t>
            </a:r>
            <a:r>
              <a:rPr lang="en-US" smtClean="0">
                <a:solidFill>
                  <a:schemeClr val="tx1"/>
                </a:solidFill>
                <a:latin typeface="Times New Roman" pitchFamily="18" charset="0"/>
                <a:cs typeface="Times New Roman" pitchFamily="18" charset="0"/>
              </a:rPr>
              <a:t>đoạn:</a:t>
            </a:r>
          </a:p>
          <a:p>
            <a:pPr algn="l"/>
            <a:r>
              <a:rPr lang="en-US" smtClean="0">
                <a:solidFill>
                  <a:schemeClr val="tx1"/>
                </a:solidFill>
                <a:latin typeface="Times New Roman" pitchFamily="18" charset="0"/>
                <a:cs typeface="Times New Roman" pitchFamily="18" charset="0"/>
              </a:rPr>
              <a:t>-   Giai đoạn chuẩn bị</a:t>
            </a:r>
          </a:p>
          <a:p>
            <a:pPr marL="457200" indent="-457200" algn="l">
              <a:buFontTx/>
              <a:buChar char="-"/>
            </a:pPr>
            <a:r>
              <a:rPr lang="en-US" smtClean="0">
                <a:solidFill>
                  <a:schemeClr val="tx1"/>
                </a:solidFill>
                <a:latin typeface="Times New Roman" pitchFamily="18" charset="0"/>
                <a:cs typeface="Times New Roman" pitchFamily="18" charset="0"/>
              </a:rPr>
              <a:t>Giai đoạn đánh bóng.</a:t>
            </a:r>
          </a:p>
          <a:p>
            <a:pPr marL="457200" indent="-457200" algn="l">
              <a:buFontTx/>
              <a:buChar char="-"/>
            </a:pPr>
            <a:r>
              <a:rPr lang="en-US" smtClean="0">
                <a:solidFill>
                  <a:schemeClr val="tx1"/>
                </a:solidFill>
                <a:latin typeface="Times New Roman" pitchFamily="18" charset="0"/>
                <a:cs typeface="Times New Roman" pitchFamily="18" charset="0"/>
              </a:rPr>
              <a:t>Giai đoạn kết thúc</a:t>
            </a:r>
            <a:endParaRPr lang="en-US">
              <a:solidFill>
                <a:schemeClr val="tx1"/>
              </a:solidFill>
              <a:latin typeface="Times New Roman" pitchFamily="18" charset="0"/>
              <a:cs typeface="Times New Roman" pitchFamily="18" charset="0"/>
            </a:endParaRPr>
          </a:p>
          <a:p>
            <a:pPr algn="l"/>
            <a:endParaRPr lang="en-US" smtClean="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2082597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152401"/>
            <a:ext cx="8763000" cy="990599"/>
          </a:xfrm>
          <a:solidFill>
            <a:schemeClr val="tx2">
              <a:lumMod val="60000"/>
              <a:lumOff val="40000"/>
            </a:schemeClr>
          </a:solidFill>
        </p:spPr>
        <p:txBody>
          <a:bodyPr>
            <a:normAutofit/>
          </a:bodyPr>
          <a:lstStyle/>
          <a:p>
            <a:r>
              <a:rPr lang="en-US" smtClean="0">
                <a:latin typeface="Times New Roman" pitchFamily="18" charset="0"/>
                <a:cs typeface="Times New Roman" pitchFamily="18" charset="0"/>
              </a:rPr>
              <a:t>GIAI ĐOẠN CHUẨN BỊ</a:t>
            </a:r>
            <a:endParaRPr lang="en-US">
              <a:latin typeface="Times New Roman" pitchFamily="18" charset="0"/>
              <a:cs typeface="Times New Roman" pitchFamily="18" charset="0"/>
            </a:endParaRPr>
          </a:p>
        </p:txBody>
      </p:sp>
      <p:sp>
        <p:nvSpPr>
          <p:cNvPr id="3" name="Subtitle 2"/>
          <p:cNvSpPr>
            <a:spLocks noGrp="1"/>
          </p:cNvSpPr>
          <p:nvPr>
            <p:ph type="subTitle" idx="1"/>
          </p:nvPr>
        </p:nvSpPr>
        <p:spPr>
          <a:xfrm>
            <a:off x="228600" y="1371600"/>
            <a:ext cx="8686800" cy="5257800"/>
          </a:xfrm>
          <a:solidFill>
            <a:srgbClr val="FF0000"/>
          </a:solidFill>
        </p:spPr>
        <p:txBody>
          <a:bodyPr/>
          <a:lstStyle/>
          <a:p>
            <a:pPr marL="457200" indent="-457200" algn="l">
              <a:buFontTx/>
              <a:buChar char="-"/>
            </a:pPr>
            <a:r>
              <a:rPr lang="en-US" smtClean="0">
                <a:solidFill>
                  <a:schemeClr val="tx1"/>
                </a:solidFill>
                <a:latin typeface="Times New Roman" pitchFamily="18" charset="0"/>
                <a:cs typeface="Times New Roman" pitchFamily="18" charset="0"/>
              </a:rPr>
              <a:t>Đứng cách bàn 60cm, hai chân rộng bằng vai, gối khuỵu, chân phải thấp hơn chân trái, trọng tâm dồn lên chân phải, đồng thời xoay hông ra phía sau.</a:t>
            </a:r>
          </a:p>
          <a:p>
            <a:pPr marL="457200" indent="-457200" algn="l">
              <a:buFontTx/>
              <a:buChar char="-"/>
            </a:pPr>
            <a:r>
              <a:rPr lang="en-US" smtClean="0">
                <a:solidFill>
                  <a:schemeClr val="tx1"/>
                </a:solidFill>
                <a:latin typeface="Times New Roman" pitchFamily="18" charset="0"/>
                <a:cs typeface="Times New Roman" pitchFamily="18" charset="0"/>
              </a:rPr>
              <a:t>Hình tay: </a:t>
            </a:r>
          </a:p>
          <a:p>
            <a:pPr algn="l"/>
            <a:r>
              <a:rPr lang="en-US">
                <a:solidFill>
                  <a:schemeClr val="tx1"/>
                </a:solidFill>
                <a:latin typeface="Times New Roman" pitchFamily="18" charset="0"/>
                <a:cs typeface="Times New Roman" pitchFamily="18" charset="0"/>
              </a:rPr>
              <a:t> </a:t>
            </a:r>
            <a:r>
              <a:rPr lang="en-US" smtClean="0">
                <a:solidFill>
                  <a:schemeClr val="tx1"/>
                </a:solidFill>
                <a:latin typeface="Times New Roman" pitchFamily="18" charset="0"/>
                <a:cs typeface="Times New Roman" pitchFamily="18" charset="0"/>
              </a:rPr>
              <a:t>   Vợt ngang hông, cẳng tay song song mặt đất, vai phải cao hơn vai trái. ( Vợt úp </a:t>
            </a:r>
            <a:r>
              <a:rPr lang="en-US">
                <a:solidFill>
                  <a:schemeClr val="tx1"/>
                </a:solidFill>
                <a:latin typeface="Times New Roman" pitchFamily="18" charset="0"/>
                <a:cs typeface="Times New Roman" pitchFamily="18" charset="0"/>
              </a:rPr>
              <a:t>80</a:t>
            </a:r>
            <a:r>
              <a:rPr lang="en-US" smtClean="0">
                <a:solidFill>
                  <a:schemeClr val="tx1"/>
                </a:solidFill>
                <a:latin typeface="Times New Roman" pitchFamily="18" charset="0"/>
                <a:cs typeface="Times New Roman" pitchFamily="18" charset="0"/>
              </a:rPr>
              <a:t>°; khuỷu tay và cẳng tay góc 100°; Cẳng tay và hông góc 45° )</a:t>
            </a:r>
            <a:endParaRPr lang="en-US"/>
          </a:p>
          <a:p>
            <a:pPr algn="l"/>
            <a:endParaRPr lang="en-US">
              <a:solidFill>
                <a:schemeClr val="tx1"/>
              </a:solidFill>
              <a:latin typeface="Times New Roman" pitchFamily="18" charset="0"/>
              <a:cs typeface="Times New Roman" pitchFamily="18" charset="0"/>
            </a:endParaRPr>
          </a:p>
          <a:p>
            <a:pPr algn="l"/>
            <a:endParaRPr lang="en-US">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1189154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152401"/>
            <a:ext cx="8763000" cy="990599"/>
          </a:xfrm>
          <a:solidFill>
            <a:schemeClr val="tx2">
              <a:lumMod val="60000"/>
              <a:lumOff val="40000"/>
            </a:schemeClr>
          </a:solidFill>
        </p:spPr>
        <p:txBody>
          <a:bodyPr/>
          <a:lstStyle/>
          <a:p>
            <a:r>
              <a:rPr lang="en-US" smtClean="0">
                <a:latin typeface="Times New Roman" pitchFamily="18" charset="0"/>
                <a:cs typeface="Times New Roman" pitchFamily="18" charset="0"/>
              </a:rPr>
              <a:t>GIAI ĐOẠN ĐÁNH BÓNG</a:t>
            </a:r>
            <a:endParaRPr lang="en-US">
              <a:latin typeface="Times New Roman" pitchFamily="18" charset="0"/>
              <a:cs typeface="Times New Roman" pitchFamily="18" charset="0"/>
            </a:endParaRPr>
          </a:p>
        </p:txBody>
      </p:sp>
      <p:sp>
        <p:nvSpPr>
          <p:cNvPr id="3" name="Subtitle 2"/>
          <p:cNvSpPr>
            <a:spLocks noGrp="1"/>
          </p:cNvSpPr>
          <p:nvPr>
            <p:ph type="subTitle" idx="1"/>
          </p:nvPr>
        </p:nvSpPr>
        <p:spPr>
          <a:xfrm>
            <a:off x="228600" y="1371600"/>
            <a:ext cx="8763000" cy="5257800"/>
          </a:xfrm>
          <a:solidFill>
            <a:srgbClr val="FF0000"/>
          </a:solidFill>
        </p:spPr>
        <p:txBody>
          <a:bodyPr/>
          <a:lstStyle/>
          <a:p>
            <a:pPr algn="l"/>
            <a:r>
              <a:rPr lang="en-US" b="1" smtClean="0">
                <a:solidFill>
                  <a:schemeClr val="tx1"/>
                </a:solidFill>
                <a:latin typeface="Times New Roman" pitchFamily="18" charset="0"/>
                <a:cs typeface="Times New Roman" pitchFamily="18" charset="0"/>
              </a:rPr>
              <a:t>- </a:t>
            </a:r>
            <a:r>
              <a:rPr lang="en-US" smtClean="0">
                <a:solidFill>
                  <a:schemeClr val="tx1"/>
                </a:solidFill>
                <a:latin typeface="Times New Roman" pitchFamily="18" charset="0"/>
                <a:cs typeface="Times New Roman" pitchFamily="18" charset="0"/>
              </a:rPr>
              <a:t>Khi đối phương đánh bóng nẩy lên ở độ cao nhất ( điểm số 3 ), lúc này thực hiện lăng vợt từ sau ra trước, từ trên xuống dưới vợt tiếp vào bóng tạo đường bóng xuyên tâm, qua lưới và chạm bàn rồi tiếp tục kéo vợt theo hướng từ phai sang trái, vợt dừng lại ở đuôi mày trái.</a:t>
            </a:r>
            <a:endParaRPr lang="en-US">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3954778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152401"/>
            <a:ext cx="8763000" cy="990599"/>
          </a:xfrm>
          <a:solidFill>
            <a:schemeClr val="tx2">
              <a:lumMod val="60000"/>
              <a:lumOff val="40000"/>
            </a:schemeClr>
          </a:solidFill>
        </p:spPr>
        <p:txBody>
          <a:bodyPr/>
          <a:lstStyle/>
          <a:p>
            <a:r>
              <a:rPr lang="en-US" smtClean="0">
                <a:latin typeface="Times New Roman" pitchFamily="18" charset="0"/>
                <a:cs typeface="Times New Roman" pitchFamily="18" charset="0"/>
              </a:rPr>
              <a:t>HÌNH KỸ THUẬT BẠT BÓNG</a:t>
            </a:r>
            <a:endParaRPr lang="en-US">
              <a:latin typeface="Times New Roman" pitchFamily="18" charset="0"/>
              <a:cs typeface="Times New Roman" pitchFamily="18" charset="0"/>
            </a:endParaRPr>
          </a:p>
        </p:txBody>
      </p:sp>
      <p:sp>
        <p:nvSpPr>
          <p:cNvPr id="3" name="Subtitle 2"/>
          <p:cNvSpPr>
            <a:spLocks noGrp="1"/>
          </p:cNvSpPr>
          <p:nvPr>
            <p:ph type="subTitle" idx="1"/>
          </p:nvPr>
        </p:nvSpPr>
        <p:spPr>
          <a:xfrm>
            <a:off x="228600" y="1371600"/>
            <a:ext cx="8763000" cy="5257800"/>
          </a:xfrm>
          <a:solidFill>
            <a:srgbClr val="FF0000"/>
          </a:solidFill>
        </p:spPr>
        <p:txBody>
          <a:bodyPr>
            <a:normAutofit/>
          </a:bodyPr>
          <a:lstStyle/>
          <a:p>
            <a:pPr algn="l"/>
            <a:endParaRPr lang="en-US">
              <a:solidFill>
                <a:schemeClr val="bg1"/>
              </a:solidFill>
              <a:latin typeface="Times New Roman" pitchFamily="18" charset="0"/>
              <a:cs typeface="Times New Roman" pitchFamily="18" charset="0"/>
            </a:endParaRPr>
          </a:p>
        </p:txBody>
      </p:sp>
      <p:pic>
        <p:nvPicPr>
          <p:cNvPr id="1026" name="Picture 2" descr="C:\Users\Admin\Desktop\bạt bó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371600"/>
            <a:ext cx="8763000" cy="53283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54778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152401"/>
            <a:ext cx="8763000" cy="990599"/>
          </a:xfrm>
          <a:solidFill>
            <a:schemeClr val="tx2">
              <a:lumMod val="60000"/>
              <a:lumOff val="40000"/>
            </a:schemeClr>
          </a:solidFill>
        </p:spPr>
        <p:txBody>
          <a:bodyPr/>
          <a:lstStyle/>
          <a:p>
            <a:r>
              <a:rPr lang="en-US" smtClean="0">
                <a:latin typeface="Times New Roman" pitchFamily="18" charset="0"/>
                <a:cs typeface="Times New Roman" pitchFamily="18" charset="0"/>
              </a:rPr>
              <a:t>GIAI ĐOẠN KẾT THÚC</a:t>
            </a:r>
            <a:endParaRPr lang="en-US">
              <a:latin typeface="Times New Roman" pitchFamily="18" charset="0"/>
              <a:cs typeface="Times New Roman" pitchFamily="18" charset="0"/>
            </a:endParaRPr>
          </a:p>
        </p:txBody>
      </p:sp>
      <p:sp>
        <p:nvSpPr>
          <p:cNvPr id="3" name="Subtitle 2"/>
          <p:cNvSpPr>
            <a:spLocks noGrp="1"/>
          </p:cNvSpPr>
          <p:nvPr>
            <p:ph type="subTitle" idx="1"/>
          </p:nvPr>
        </p:nvSpPr>
        <p:spPr>
          <a:xfrm>
            <a:off x="228600" y="1371600"/>
            <a:ext cx="8763000" cy="5257800"/>
          </a:xfrm>
          <a:solidFill>
            <a:srgbClr val="FF0000"/>
          </a:solidFill>
        </p:spPr>
        <p:txBody>
          <a:bodyPr/>
          <a:lstStyle/>
          <a:p>
            <a:pPr algn="l"/>
            <a:r>
              <a:rPr lang="en-US" smtClean="0">
                <a:solidFill>
                  <a:schemeClr val="tx1"/>
                </a:solidFill>
                <a:latin typeface="Times New Roman" pitchFamily="18" charset="0"/>
                <a:cs typeface="Times New Roman" pitchFamily="18" charset="0"/>
              </a:rPr>
              <a:t>	Khi bóng rời vợt quán tính dừng lại nhanh nhất có thể, sau đó quay về tư thế chuẩn bị ban đầu để thực hiện các kỹ thuật tiếp theo.</a:t>
            </a:r>
          </a:p>
          <a:p>
            <a:pPr algn="l"/>
            <a:r>
              <a:rPr lang="en-US" smtClean="0">
                <a:solidFill>
                  <a:schemeClr val="tx1"/>
                </a:solidFill>
                <a:latin typeface="Times New Roman" pitchFamily="18" charset="0"/>
                <a:cs typeface="Times New Roman" pitchFamily="18" charset="0"/>
              </a:rPr>
              <a:t>Link bài tập:</a:t>
            </a:r>
          </a:p>
          <a:p>
            <a:pPr algn="l"/>
            <a:endParaRPr lang="en-US">
              <a:solidFill>
                <a:schemeClr val="tx1"/>
              </a:solidFill>
              <a:latin typeface="Times New Roman" pitchFamily="18" charset="0"/>
              <a:cs typeface="Times New Roman" pitchFamily="18" charset="0"/>
            </a:endParaRPr>
          </a:p>
          <a:p>
            <a:r>
              <a:rPr lang="en-US" sz="1800">
                <a:solidFill>
                  <a:schemeClr val="bg1"/>
                </a:solidFill>
                <a:latin typeface="Times New Roman" pitchFamily="18" charset="0"/>
                <a:cs typeface="Times New Roman" pitchFamily="18" charset="0"/>
              </a:rPr>
              <a:t>https://www.youtube.com/watch?v=3mEyMM2aAKU</a:t>
            </a:r>
            <a:endParaRPr lang="en-US" sz="180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95194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488</TotalTime>
  <Words>239</Words>
  <Application>Microsoft Office PowerPoint</Application>
  <PresentationFormat>On-screen Show (4:3)</PresentationFormat>
  <Paragraphs>20</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KỸ THUẬT BẠT BÓNG THUẬN TAY</vt:lpstr>
      <vt:lpstr>GIAI ĐOẠN CHUẨN BỊ</vt:lpstr>
      <vt:lpstr>GIAI ĐOẠN ĐÁNH BÓNG</vt:lpstr>
      <vt:lpstr>HÌNH KỸ THUẬT BẠT BÓNG</vt:lpstr>
      <vt:lpstr>GIAI ĐOẠN KẾT THÚC</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THỂ DỤC CƠ BẢN 8 ĐỘNG TÁC</dc:title>
  <dc:creator>Admin</dc:creator>
  <cp:lastModifiedBy>Admin</cp:lastModifiedBy>
  <cp:revision>20</cp:revision>
  <dcterms:created xsi:type="dcterms:W3CDTF">2021-07-25T04:26:55Z</dcterms:created>
  <dcterms:modified xsi:type="dcterms:W3CDTF">2021-09-21T03:27:34Z</dcterms:modified>
</cp:coreProperties>
</file>