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Default Extension="mp4" ContentType="video/unknown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4" r:id="rId1"/>
    <p:sldMasterId id="2147483700" r:id="rId2"/>
    <p:sldMasterId id="2147483713" r:id="rId3"/>
  </p:sldMasterIdLst>
  <p:notesMasterIdLst>
    <p:notesMasterId r:id="rId20"/>
  </p:notesMasterIdLst>
  <p:sldIdLst>
    <p:sldId id="261" r:id="rId4"/>
    <p:sldId id="344" r:id="rId5"/>
    <p:sldId id="341" r:id="rId6"/>
    <p:sldId id="342" r:id="rId7"/>
    <p:sldId id="332" r:id="rId8"/>
    <p:sldId id="317" r:id="rId9"/>
    <p:sldId id="268" r:id="rId10"/>
    <p:sldId id="291" r:id="rId11"/>
    <p:sldId id="294" r:id="rId12"/>
    <p:sldId id="303" r:id="rId13"/>
    <p:sldId id="347" r:id="rId14"/>
    <p:sldId id="348" r:id="rId15"/>
    <p:sldId id="349" r:id="rId16"/>
    <p:sldId id="350" r:id="rId17"/>
    <p:sldId id="307" r:id="rId18"/>
    <p:sldId id="299" r:id="rId19"/>
  </p:sldIdLst>
  <p:sldSz cx="9144000" cy="5143500" type="screen16x9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FF9933"/>
    <a:srgbClr val="66FF33"/>
    <a:srgbClr val="F92A07"/>
    <a:srgbClr val="00CC00"/>
    <a:srgbClr val="FF0066"/>
    <a:srgbClr val="B9EDFF"/>
    <a:srgbClr val="FFFFCC"/>
    <a:srgbClr val="FFFF99"/>
    <a:srgbClr val="B4C7A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544" autoAdjust="0"/>
    <p:restoredTop sz="92320" autoAdjust="0"/>
  </p:normalViewPr>
  <p:slideViewPr>
    <p:cSldViewPr>
      <p:cViewPr>
        <p:scale>
          <a:sx n="90" d="100"/>
          <a:sy n="90" d="100"/>
        </p:scale>
        <p:origin x="-222" y="-34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15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presProps" Target="pres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59F89C-AEDB-4E23-A851-FB9308607E19}" type="datetimeFigureOut">
              <a:rPr lang="en-US" smtClean="0"/>
              <a:t>9/28/2021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24330D-489A-43C5-BF31-0496DD9CD1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91903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24330D-489A-43C5-BF31-0496DD9CD1A7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50450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6A7A-E36A-4CE3-A8BD-619B501EF3F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9/28/2021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DE611-31E4-4FE3-A8D5-C6F874AD92D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23017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6A7A-E36A-4CE3-A8BD-619B501EF3F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9/28/2021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DE611-31E4-4FE3-A8D5-C6F874AD92D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60531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6A7A-E36A-4CE3-A8BD-619B501EF3F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9/28/2021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DE611-31E4-4FE3-A8D5-C6F874AD92D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12948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6A7A-E36A-4CE3-A8BD-619B501EF3F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9/28/2021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DE611-31E4-4FE3-A8D5-C6F874AD92D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55323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6A7A-E36A-4CE3-A8BD-619B501EF3F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9/28/2021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DE611-31E4-4FE3-A8D5-C6F874AD92D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49960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6A7A-E36A-4CE3-A8BD-619B501EF3F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9/28/2021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DE611-31E4-4FE3-A8D5-C6F874AD92D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63851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6A7A-E36A-4CE3-A8BD-619B501EF3F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9/28/2021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DE611-31E4-4FE3-A8D5-C6F874AD92D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02690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6A7A-E36A-4CE3-A8BD-619B501EF3F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9/28/2021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DE611-31E4-4FE3-A8D5-C6F874AD92D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85111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6A7A-E36A-4CE3-A8BD-619B501EF3F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9/28/2021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DE611-31E4-4FE3-A8D5-C6F874AD92D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99943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6A7A-E36A-4CE3-A8BD-619B501EF3F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9/28/2021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DE611-31E4-4FE3-A8D5-C6F874AD92D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84436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6A7A-E36A-4CE3-A8BD-619B501EF3F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9/28/2021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DE611-31E4-4FE3-A8D5-C6F874AD92D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2017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200150"/>
            <a:ext cx="4038600" cy="339804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0"/>
            <a:ext cx="4038600" cy="339804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prstClr val="black">
                    <a:tint val="75000"/>
                  </a:prstClr>
                </a:solidFill>
              </a:rPr>
              <a:t>GVHD : Lâm Thị Phương Thùy</a:t>
            </a: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C7BF94-A690-446C-8FCA-8D6E615C1A6D}" type="slidenum">
              <a:rPr lang="en-US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1490187"/>
      </p:ext>
    </p:extLst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6A7A-E36A-4CE3-A8BD-619B501EF3F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9/28/2021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DE611-31E4-4FE3-A8D5-C6F874AD92D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321167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6A7A-E36A-4CE3-A8BD-619B501EF3F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9/28/2021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DE611-31E4-4FE3-A8D5-C6F874AD92D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75089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6A7A-E36A-4CE3-A8BD-619B501EF3F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9/28/2021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DE611-31E4-4FE3-A8D5-C6F874AD92D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617592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6A7A-E36A-4CE3-A8BD-619B501EF3F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9/28/2021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DE611-31E4-4FE3-A8D5-C6F874AD92D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485485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6A7A-E36A-4CE3-A8BD-619B501EF3F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9/28/2021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DE611-31E4-4FE3-A8D5-C6F874AD92D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883099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6A7A-E36A-4CE3-A8BD-619B501EF3F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9/28/2021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DE611-31E4-4FE3-A8D5-C6F874AD92D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51018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6A7A-E36A-4CE3-A8BD-619B501EF3F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9/28/2021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DE611-31E4-4FE3-A8D5-C6F874AD92D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090704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6A7A-E36A-4CE3-A8BD-619B501EF3F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9/28/2021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DE611-31E4-4FE3-A8D5-C6F874AD92D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328808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6A7A-E36A-4CE3-A8BD-619B501EF3F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9/28/2021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DE611-31E4-4FE3-A8D5-C6F874AD92D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799627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6A7A-E36A-4CE3-A8BD-619B501EF3F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9/28/2021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DE611-31E4-4FE3-A8D5-C6F874AD92D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726531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746A7A-E36A-4CE3-A8BD-619B501EF3F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9/28/2021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9DE611-31E4-4FE3-A8D5-C6F874AD92D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616904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200150"/>
            <a:ext cx="4038600" cy="339804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0"/>
            <a:ext cx="4038600" cy="339804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prstClr val="black">
                    <a:tint val="75000"/>
                  </a:prstClr>
                </a:solidFill>
              </a:rPr>
              <a:t>GVHD : Lâm Thị Phương Thùy</a:t>
            </a: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C7BF94-A690-446C-8FCA-8D6E615C1A6D}" type="slidenum">
              <a:rPr lang="en-US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1419059"/>
      </p:ext>
    </p:extLst>
  </p:cSld>
  <p:clrMapOvr>
    <a:masterClrMapping/>
  </p:clrMapOvr>
  <p:transition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1658938" y="1200150"/>
            <a:ext cx="6837362" cy="2400300"/>
            <a:chOff x="1045" y="1008"/>
            <a:chExt cx="4307" cy="2016"/>
          </a:xfrm>
        </p:grpSpPr>
        <p:sp>
          <p:nvSpPr>
            <p:cNvPr id="5" name="Oval 3"/>
            <p:cNvSpPr>
              <a:spLocks noChangeArrowheads="1"/>
            </p:cNvSpPr>
            <p:nvPr/>
          </p:nvSpPr>
          <p:spPr bwMode="hidden">
            <a:xfrm flipH="1">
              <a:off x="4392" y="1008"/>
              <a:ext cx="960" cy="96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</p:spPr>
          <p:txBody>
            <a:bodyPr wrap="none" anchor="ctr"/>
            <a:lstStyle>
              <a:lvl1pPr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1pPr>
              <a:lvl2pPr marL="742950" indent="-28575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2pPr>
              <a:lvl3pPr marL="11430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3pPr>
              <a:lvl4pPr marL="16002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4pPr>
              <a:lvl5pPr marL="20574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endParaRPr lang="en-US" altLang="en-US" sz="240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6" name="Oval 4"/>
            <p:cNvSpPr>
              <a:spLocks noChangeArrowheads="1"/>
            </p:cNvSpPr>
            <p:nvPr/>
          </p:nvSpPr>
          <p:spPr bwMode="hidden">
            <a:xfrm flipH="1">
              <a:off x="3264" y="1008"/>
              <a:ext cx="960" cy="96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</p:spPr>
          <p:txBody>
            <a:bodyPr wrap="none" anchor="ctr"/>
            <a:lstStyle>
              <a:lvl1pPr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1pPr>
              <a:lvl2pPr marL="742950" indent="-28575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2pPr>
              <a:lvl3pPr marL="11430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3pPr>
              <a:lvl4pPr marL="16002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4pPr>
              <a:lvl5pPr marL="20574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endParaRPr lang="en-US" altLang="en-US" sz="240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7" name="Oval 5"/>
            <p:cNvSpPr>
              <a:spLocks noChangeArrowheads="1"/>
            </p:cNvSpPr>
            <p:nvPr/>
          </p:nvSpPr>
          <p:spPr bwMode="hidden">
            <a:xfrm flipH="1">
              <a:off x="2136" y="1008"/>
              <a:ext cx="960" cy="960"/>
            </a:xfrm>
            <a:prstGeom prst="ellipse">
              <a:avLst/>
            </a:prstGeom>
            <a:noFill/>
            <a:ln w="28575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>
              <a:lvl1pPr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1pPr>
              <a:lvl2pPr marL="742950" indent="-28575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2pPr>
              <a:lvl3pPr marL="11430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3pPr>
              <a:lvl4pPr marL="16002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4pPr>
              <a:lvl5pPr marL="20574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endParaRPr lang="en-US" altLang="en-US" sz="240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8" name="Oval 6"/>
            <p:cNvSpPr>
              <a:spLocks noChangeArrowheads="1"/>
            </p:cNvSpPr>
            <p:nvPr/>
          </p:nvSpPr>
          <p:spPr bwMode="hidden">
            <a:xfrm flipH="1">
              <a:off x="2136" y="2064"/>
              <a:ext cx="960" cy="96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</p:spPr>
          <p:txBody>
            <a:bodyPr wrap="none" anchor="ctr"/>
            <a:lstStyle>
              <a:lvl1pPr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1pPr>
              <a:lvl2pPr marL="742950" indent="-28575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2pPr>
              <a:lvl3pPr marL="11430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3pPr>
              <a:lvl4pPr marL="16002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4pPr>
              <a:lvl5pPr marL="20574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endParaRPr lang="en-US" altLang="en-US" sz="240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9" name="Oval 7"/>
            <p:cNvSpPr>
              <a:spLocks noChangeArrowheads="1"/>
            </p:cNvSpPr>
            <p:nvPr/>
          </p:nvSpPr>
          <p:spPr bwMode="hidden">
            <a:xfrm flipH="1">
              <a:off x="1045" y="2064"/>
              <a:ext cx="960" cy="96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</p:spPr>
          <p:txBody>
            <a:bodyPr wrap="none" anchor="ctr"/>
            <a:lstStyle>
              <a:lvl1pPr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1pPr>
              <a:lvl2pPr marL="742950" indent="-28575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2pPr>
              <a:lvl3pPr marL="11430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3pPr>
              <a:lvl4pPr marL="16002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4pPr>
              <a:lvl5pPr marL="20574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endParaRPr lang="en-US" altLang="en-US" sz="240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0" name="Oval 8"/>
            <p:cNvSpPr>
              <a:spLocks noChangeArrowheads="1"/>
            </p:cNvSpPr>
            <p:nvPr/>
          </p:nvSpPr>
          <p:spPr bwMode="hidden">
            <a:xfrm flipH="1">
              <a:off x="4392" y="2064"/>
              <a:ext cx="960" cy="960"/>
            </a:xfrm>
            <a:prstGeom prst="ellipse">
              <a:avLst/>
            </a:prstGeom>
            <a:noFill/>
            <a:ln w="28575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>
              <a:lvl1pPr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1pPr>
              <a:lvl2pPr marL="742950" indent="-28575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2pPr>
              <a:lvl3pPr marL="11430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3pPr>
              <a:lvl4pPr marL="16002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4pPr>
              <a:lvl5pPr marL="20574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endParaRPr lang="en-US" altLang="en-US" sz="240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</p:grpSp>
      <p:sp>
        <p:nvSpPr>
          <p:cNvPr id="440332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685800" y="914401"/>
            <a:ext cx="7772400" cy="1450181"/>
          </a:xfrm>
        </p:spPr>
        <p:txBody>
          <a:bodyPr anchor="b"/>
          <a:lstStyle>
            <a:lvl1pPr algn="r">
              <a:defRPr sz="4400"/>
            </a:lvl1pPr>
          </a:lstStyle>
          <a:p>
            <a:pPr lvl="0"/>
            <a:r>
              <a:rPr lang="en-US" altLang="en-US" noProof="0"/>
              <a:t>Click to edit Master title style</a:t>
            </a:r>
          </a:p>
        </p:txBody>
      </p:sp>
      <p:sp>
        <p:nvSpPr>
          <p:cNvPr id="440333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2057400" y="2628900"/>
            <a:ext cx="6400800" cy="1314450"/>
          </a:xfrm>
        </p:spPr>
        <p:txBody>
          <a:bodyPr/>
          <a:lstStyle>
            <a:lvl1pPr marL="0" indent="0" algn="r">
              <a:buFont typeface="Wingdings" panose="05000000000000000000" pitchFamily="2" charset="2"/>
              <a:buNone/>
              <a:defRPr/>
            </a:lvl1pPr>
          </a:lstStyle>
          <a:p>
            <a:pPr lvl="0"/>
            <a:r>
              <a:rPr lang="en-US" altLang="en-US" noProof="0"/>
              <a:t>Click to edit Master subtitle style</a:t>
            </a:r>
          </a:p>
        </p:txBody>
      </p:sp>
      <p:sp>
        <p:nvSpPr>
          <p:cNvPr id="11" name="Rectangle 9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12" name="Rectangle 1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GVHD : Lâm Thị Phương Thùy</a:t>
            </a:r>
          </a:p>
        </p:txBody>
      </p:sp>
      <p:sp>
        <p:nvSpPr>
          <p:cNvPr id="13" name="Rectangle 1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D232A4CA-1FAA-40CE-A0FA-850BAD5E9BA2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4217181"/>
      </p:ext>
    </p:extLst>
  </p:cSld>
  <p:clrMapOvr>
    <a:masterClrMapping/>
  </p:clrMapOvr>
  <p:transition>
    <p:split orient="vert"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GVHD : Lâm Thị Phương Thùy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03E93D-185E-4BD8-8DAB-54AE7D71B2B1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3831013"/>
      </p:ext>
    </p:extLst>
  </p:cSld>
  <p:clrMapOvr>
    <a:masterClrMapping/>
  </p:clrMapOvr>
  <p:transition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GVHD : Lâm Thị Phương Thùy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D90484-8AB1-40D3-99C2-9C2902791D91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0447505"/>
      </p:ext>
    </p:extLst>
  </p:cSld>
  <p:clrMapOvr>
    <a:masterClrMapping/>
  </p:clrMapOvr>
  <p:transition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0"/>
            <a:ext cx="4038600" cy="339804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0"/>
            <a:ext cx="4038600" cy="339804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GVHD : Lâm Thị Phương Thùy</a:t>
            </a: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D05550-49BA-45B9-8095-ABFB0C6A18F3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1177426"/>
      </p:ext>
    </p:extLst>
  </p:cSld>
  <p:clrMapOvr>
    <a:masterClrMapping/>
  </p:clrMapOvr>
  <p:transition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273844"/>
            <a:ext cx="7886700" cy="99417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9" y="1260872"/>
            <a:ext cx="3868737" cy="617934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9" y="1878806"/>
            <a:ext cx="3868737" cy="276344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788" cy="617934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788" cy="276344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8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GVHD : Lâm Thị Phương Thùy</a:t>
            </a:r>
          </a:p>
        </p:txBody>
      </p:sp>
      <p:sp>
        <p:nvSpPr>
          <p:cNvPr id="9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A3821A-7184-40EF-A6A8-B6F2F079389C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6158836"/>
      </p:ext>
    </p:extLst>
  </p:cSld>
  <p:clrMapOvr>
    <a:masterClrMapping/>
  </p:clrMapOvr>
  <p:transition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GVHD : Lâm Thị Phương Thùy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4F0F85-05A5-485F-9CE1-6D231F49D89C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3221451"/>
      </p:ext>
    </p:extLst>
  </p:cSld>
  <p:clrMapOvr>
    <a:masterClrMapping/>
  </p:clrMapOvr>
  <p:transition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GVHD : Lâm Thị Phương Thùy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322EC7-88F3-4313-ADAE-10713A753C56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4623379"/>
      </p:ext>
    </p:extLst>
  </p:cSld>
  <p:clrMapOvr>
    <a:masterClrMapping/>
  </p:clrMapOvr>
  <p:transition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9" y="342900"/>
            <a:ext cx="2949575" cy="120015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740569"/>
            <a:ext cx="4629150" cy="365521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9" y="1543050"/>
            <a:ext cx="2949575" cy="285869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GVHD : Lâm Thị Phương Thùy</a:t>
            </a: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8D6BA2-38DA-49B9-820F-39D3CD3348C7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3284457"/>
      </p:ext>
    </p:extLst>
  </p:cSld>
  <p:clrMapOvr>
    <a:masterClrMapping/>
  </p:clrMapOvr>
  <p:transition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9" y="342900"/>
            <a:ext cx="2949575" cy="120015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740569"/>
            <a:ext cx="4629150" cy="3655219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9" y="1543050"/>
            <a:ext cx="2949575" cy="285869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GVHD : Lâm Thị Phương Thùy</a:t>
            </a: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A631B3-A6F5-4070-A329-332610D15E2E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7521594"/>
      </p:ext>
    </p:extLst>
  </p:cSld>
  <p:clrMapOvr>
    <a:masterClrMapping/>
  </p:clrMapOvr>
  <p:transition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GVHD : Lâm Thị Phương Thùy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F43ABA-9D67-4CAF-A7F1-E150907FE9F2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7140785"/>
      </p:ext>
    </p:extLst>
  </p:cSld>
  <p:clrMapOvr>
    <a:masterClrMapping/>
  </p:clrMapOvr>
  <p:transition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9221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9221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GVHD : Lâm Thị Phương Thùy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9D329D-ACD3-49C6-B701-E67844362CAF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1726673"/>
      </p:ext>
    </p:extLst>
  </p:cSld>
  <p:clrMapOvr>
    <a:masterClrMapping/>
  </p:clrMapOvr>
  <p:transition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200150"/>
            <a:ext cx="4038600" cy="339804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0"/>
            <a:ext cx="4038600" cy="339804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GVHD : Lâm Thị Phương Thùy</a:t>
            </a: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C7BF94-A690-446C-8FCA-8D6E615C1A6D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9245264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746A7A-E36A-4CE3-A8BD-619B501EF3F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9/28/2021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9DE611-31E4-4FE3-A8D5-C6F874AD92D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32384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746A7A-E36A-4CE3-A8BD-619B501EF3FE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9/28/2021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9DE611-31E4-4FE3-A8D5-C6F874AD92D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06544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02" r:id="rId2"/>
    <p:sldLayoutId id="2147483703" r:id="rId3"/>
    <p:sldLayoutId id="2147483704" r:id="rId4"/>
    <p:sldLayoutId id="2147483705" r:id="rId5"/>
    <p:sldLayoutId id="2147483706" r:id="rId6"/>
    <p:sldLayoutId id="2147483707" r:id="rId7"/>
    <p:sldLayoutId id="2147483708" r:id="rId8"/>
    <p:sldLayoutId id="2147483709" r:id="rId9"/>
    <p:sldLayoutId id="2147483710" r:id="rId10"/>
    <p:sldLayoutId id="2147483711" r:id="rId11"/>
    <p:sldLayoutId id="2147483712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1071564" y="228600"/>
            <a:ext cx="7615237" cy="829866"/>
            <a:chOff x="675" y="192"/>
            <a:chExt cx="4797" cy="697"/>
          </a:xfrm>
        </p:grpSpPr>
        <p:sp>
          <p:nvSpPr>
            <p:cNvPr id="2056" name="Oval 3"/>
            <p:cNvSpPr>
              <a:spLocks noChangeArrowheads="1"/>
            </p:cNvSpPr>
            <p:nvPr/>
          </p:nvSpPr>
          <p:spPr bwMode="hidden">
            <a:xfrm flipH="1">
              <a:off x="3067" y="192"/>
              <a:ext cx="696" cy="69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</p:spPr>
          <p:txBody>
            <a:bodyPr wrap="none" anchor="ctr"/>
            <a:lstStyle>
              <a:lvl1pPr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1pPr>
              <a:lvl2pPr marL="742950" indent="-28575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2pPr>
              <a:lvl3pPr marL="11430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3pPr>
              <a:lvl4pPr marL="16002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4pPr>
              <a:lvl5pPr marL="20574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endParaRPr lang="en-US" altLang="en-US" sz="240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2057" name="Oval 4"/>
            <p:cNvSpPr>
              <a:spLocks noChangeArrowheads="1"/>
            </p:cNvSpPr>
            <p:nvPr/>
          </p:nvSpPr>
          <p:spPr bwMode="hidden">
            <a:xfrm flipH="1">
              <a:off x="4777" y="192"/>
              <a:ext cx="695" cy="69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</p:spPr>
          <p:txBody>
            <a:bodyPr wrap="none" anchor="ctr"/>
            <a:lstStyle>
              <a:lvl1pPr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1pPr>
              <a:lvl2pPr marL="742950" indent="-28575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2pPr>
              <a:lvl3pPr marL="11430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3pPr>
              <a:lvl4pPr marL="16002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4pPr>
              <a:lvl5pPr marL="20574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endParaRPr lang="en-US" altLang="en-US" sz="240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2058" name="Oval 5"/>
            <p:cNvSpPr>
              <a:spLocks noChangeArrowheads="1"/>
            </p:cNvSpPr>
            <p:nvPr/>
          </p:nvSpPr>
          <p:spPr bwMode="hidden">
            <a:xfrm flipH="1">
              <a:off x="675" y="193"/>
              <a:ext cx="695" cy="69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</p:spPr>
          <p:txBody>
            <a:bodyPr wrap="none" anchor="ctr"/>
            <a:lstStyle>
              <a:lvl1pPr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1pPr>
              <a:lvl2pPr marL="742950" indent="-28575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2pPr>
              <a:lvl3pPr marL="11430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3pPr>
              <a:lvl4pPr marL="16002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4pPr>
              <a:lvl5pPr marL="20574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endParaRPr lang="en-US" altLang="en-US" sz="240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2059" name="Oval 6"/>
            <p:cNvSpPr>
              <a:spLocks noChangeArrowheads="1"/>
            </p:cNvSpPr>
            <p:nvPr/>
          </p:nvSpPr>
          <p:spPr bwMode="hidden">
            <a:xfrm flipH="1">
              <a:off x="3984" y="192"/>
              <a:ext cx="695" cy="696"/>
            </a:xfrm>
            <a:prstGeom prst="ellipse">
              <a:avLst/>
            </a:prstGeom>
            <a:noFill/>
            <a:ln w="28575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>
              <a:lvl1pPr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1pPr>
              <a:lvl2pPr marL="742950" indent="-28575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2pPr>
              <a:lvl3pPr marL="11430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3pPr>
              <a:lvl4pPr marL="16002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4pPr>
              <a:lvl5pPr marL="20574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endParaRPr lang="en-US" altLang="en-US" sz="240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2060" name="Oval 7"/>
            <p:cNvSpPr>
              <a:spLocks noChangeArrowheads="1"/>
            </p:cNvSpPr>
            <p:nvPr/>
          </p:nvSpPr>
          <p:spPr bwMode="hidden">
            <a:xfrm flipH="1">
              <a:off x="1486" y="192"/>
              <a:ext cx="695" cy="696"/>
            </a:xfrm>
            <a:prstGeom prst="ellipse">
              <a:avLst/>
            </a:prstGeom>
            <a:noFill/>
            <a:ln w="28575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 wrap="none" anchor="ctr"/>
            <a:lstStyle>
              <a:lvl1pPr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1pPr>
              <a:lvl2pPr marL="742950" indent="-28575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2pPr>
              <a:lvl3pPr marL="11430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3pPr>
              <a:lvl4pPr marL="16002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4pPr>
              <a:lvl5pPr marL="20574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  <a:defRPr/>
              </a:pPr>
              <a:endParaRPr lang="en-US" altLang="en-US" sz="2400">
                <a:solidFill>
                  <a:srgbClr val="000000"/>
                </a:solidFill>
                <a:latin typeface="Times New Roman" panose="02020603050405020304" pitchFamily="18" charset="0"/>
              </a:endParaRPr>
            </a:p>
          </p:txBody>
        </p:sp>
      </p:grpSp>
      <p:sp>
        <p:nvSpPr>
          <p:cNvPr id="1027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0"/>
            <a:ext cx="8229600" cy="33980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439305" name="Rectangle 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6300"/>
            <a:ext cx="2133600" cy="3429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spcBef>
                <a:spcPct val="0"/>
              </a:spcBef>
              <a:buClrTx/>
              <a:buFontTx/>
              <a:buNone/>
              <a:defRPr sz="1000">
                <a:effectLst/>
                <a:latin typeface="+mn-lt"/>
                <a:cs typeface="Arial" panose="020B0604020202020204" pitchFamily="34" charset="0"/>
              </a:defRPr>
            </a:lvl1pPr>
          </a:lstStyle>
          <a:p>
            <a:pPr fontAlgn="base">
              <a:spcAft>
                <a:spcPct val="0"/>
              </a:spcAft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439306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6300"/>
            <a:ext cx="2895600" cy="3429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spcBef>
                <a:spcPct val="0"/>
              </a:spcBef>
              <a:buClrTx/>
              <a:buFontTx/>
              <a:buNone/>
              <a:defRPr sz="1000">
                <a:effectLst/>
                <a:latin typeface="+mn-lt"/>
                <a:cs typeface="Arial" panose="020B0604020202020204" pitchFamily="34" charset="0"/>
              </a:defRPr>
            </a:lvl1pPr>
          </a:lstStyle>
          <a:p>
            <a:pPr fontAlgn="base">
              <a:spcAft>
                <a:spcPct val="0"/>
              </a:spcAft>
              <a:defRPr/>
            </a:pPr>
            <a:r>
              <a:rPr lang="en-US" altLang="en-US">
                <a:solidFill>
                  <a:srgbClr val="000000"/>
                </a:solidFill>
              </a:rPr>
              <a:t>GVHD : Lâm Thị Phương Thùy</a:t>
            </a:r>
          </a:p>
        </p:txBody>
      </p:sp>
      <p:sp>
        <p:nvSpPr>
          <p:cNvPr id="439307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6300"/>
            <a:ext cx="2133600" cy="3429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 smtClean="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99D658B-52B9-4457-8ECB-F84308663E77}" type="slidenum">
              <a:rPr lang="en-US" alt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1031" name="Rectangle 1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0281802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  <p:sldLayoutId id="2147483724" r:id="rId11"/>
    <p:sldLayoutId id="2147483725" r:id="rId12"/>
  </p:sldLayoutIdLst>
  <p:transition/>
  <p:timing>
    <p:tnLst>
      <p:par>
        <p:cTn id="1" dur="indefinite" restart="never" nodeType="tmRoot"/>
      </p:par>
    </p:tnLst>
  </p:timing>
  <p:hf sldNum="0"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l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¡"/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l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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 dpi="0" rotWithShape="1">
          <a:blip r:embed="rId4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8301" name="Rectangle 13"/>
          <p:cNvSpPr>
            <a:spLocks noChangeArrowheads="1"/>
          </p:cNvSpPr>
          <p:nvPr/>
        </p:nvSpPr>
        <p:spPr bwMode="auto">
          <a:xfrm>
            <a:off x="1967336" y="2306438"/>
            <a:ext cx="5934817" cy="255454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anchor="ctr">
            <a:spAutoFit/>
          </a:bodyPr>
          <a:lstStyle>
            <a:lvl1pPr marL="2921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tabLst>
                <a:tab pos="685800" algn="l"/>
              </a:tabLst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57150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¡"/>
              <a:tabLst>
                <a:tab pos="685800" algn="l"/>
              </a:tabLst>
              <a:defRPr sz="2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tabLst>
                <a:tab pos="685800" algn="l"/>
              </a:tabLst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Char char="•"/>
              <a:tabLst>
                <a:tab pos="6858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"/>
              <a:tabLst>
                <a:tab pos="6858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tabLst>
                <a:tab pos="6858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tabLst>
                <a:tab pos="6858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tabLst>
                <a:tab pos="6858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tabLst>
                <a:tab pos="685800" algn="l"/>
              </a:tabLst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Clr>
                <a:srgbClr val="4F81BD"/>
              </a:buClr>
              <a:buFont typeface="Wingdings" panose="05000000000000000000" pitchFamily="2" charset="2"/>
              <a:buNone/>
              <a:defRPr/>
            </a:pPr>
            <a:endParaRPr lang="en-US" sz="2000" b="1" kern="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Clr>
                <a:srgbClr val="4F81BD"/>
              </a:buClr>
              <a:buFont typeface="Wingdings" panose="05000000000000000000" pitchFamily="2" charset="2"/>
              <a:buNone/>
              <a:defRPr/>
            </a:pPr>
            <a:r>
              <a:rPr lang="en-US" sz="2000" b="1" kern="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LỚP</a:t>
            </a:r>
            <a:r>
              <a:rPr lang="en-US" sz="2000" b="1" ker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000" b="1" kern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20C1- CNM1</a:t>
            </a:r>
            <a:endParaRPr lang="en-US" sz="2000" b="1" kern="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Clr>
                <a:srgbClr val="4F81BD"/>
              </a:buClr>
              <a:buFont typeface="Wingdings" panose="05000000000000000000" pitchFamily="2" charset="2"/>
              <a:buNone/>
              <a:defRPr/>
            </a:pPr>
            <a:r>
              <a:rPr lang="en-US" sz="2000" b="1" kern="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HỌC KỲ 1 – NĂM </a:t>
            </a:r>
            <a:r>
              <a:rPr lang="en-US" sz="2000" b="1" ker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HỌC </a:t>
            </a:r>
            <a:r>
              <a:rPr lang="en-US" sz="2000" b="1" kern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2021-2022</a:t>
            </a:r>
            <a:endParaRPr lang="en-US" sz="2000" b="1" kern="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Clr>
                <a:srgbClr val="4F81BD"/>
              </a:buClr>
              <a:buFont typeface="Wingdings" panose="05000000000000000000" pitchFamily="2" charset="2"/>
              <a:buNone/>
              <a:defRPr/>
            </a:pPr>
            <a:r>
              <a:rPr lang="en-US" sz="2000" b="1" kern="0" dirty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GIẢNG VIÊN</a:t>
            </a:r>
            <a:r>
              <a:rPr lang="en-US" sz="2000" b="1" ker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000" b="1" kern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BÙI THỊ NGỌC SƯƠNG</a:t>
            </a:r>
            <a:endParaRPr lang="en-US" sz="2000" b="1" kern="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spcBef>
                <a:spcPct val="0"/>
              </a:spcBef>
              <a:buClr>
                <a:srgbClr val="4F81BD"/>
              </a:buClr>
              <a:buFont typeface="Wingdings" panose="05000000000000000000" pitchFamily="2" charset="2"/>
              <a:buNone/>
              <a:defRPr/>
            </a:pPr>
            <a:endParaRPr lang="en-US" sz="2000" b="1" kern="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125" name="Title 2"/>
          <p:cNvSpPr txBox="1">
            <a:spLocks/>
          </p:cNvSpPr>
          <p:nvPr/>
        </p:nvSpPr>
        <p:spPr bwMode="auto">
          <a:xfrm>
            <a:off x="734218" y="1400060"/>
            <a:ext cx="8001000" cy="648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defRPr sz="2800">
                <a:solidFill>
                  <a:schemeClr val="tx1"/>
                </a:solidFill>
                <a:latin typeface="VNI-Avo" pitchFamily="2" charset="0"/>
                <a:cs typeface="Arial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VNI-Avo" pitchFamily="2" charset="0"/>
                <a:cs typeface="Arial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VNI-Avo" pitchFamily="2" charset="0"/>
                <a:cs typeface="Arial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VNI-Avo" pitchFamily="2" charset="0"/>
                <a:cs typeface="Arial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VNI-Avo" pitchFamily="2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charset="0"/>
              </a:defRPr>
            </a:lvl9pPr>
          </a:lstStyle>
          <a:p>
            <a:pPr algn="ctr"/>
            <a:r>
              <a:rPr lang="en-US" altLang="en-US" sz="3200" b="1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altLang="en-US" sz="3200" b="1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altLang="en-US" sz="3200" b="1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  <a:t>Môn học: </a:t>
            </a:r>
            <a:r>
              <a:rPr lang="en-US" altLang="en-US" sz="3200" b="1" smtClean="0">
                <a:solidFill>
                  <a:srgbClr val="00CC00"/>
                </a:solidFill>
                <a:latin typeface="Times New Roman" pitchFamily="18" charset="0"/>
                <a:cs typeface="Times New Roman" pitchFamily="18" charset="0"/>
              </a:rPr>
              <a:t>MAY TRANG PHỤC 2</a:t>
            </a:r>
            <a:endParaRPr lang="en-US" altLang="en-US" sz="3200" b="1">
              <a:solidFill>
                <a:srgbClr val="00CC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 bwMode="auto">
          <a:xfrm>
            <a:off x="0" y="1"/>
            <a:ext cx="9144000" cy="1059582"/>
          </a:xfrm>
          <a:prstGeom prst="rect">
            <a:avLst/>
          </a:prstGeom>
          <a:noFill/>
          <a:ln>
            <a:noFill/>
          </a:ln>
          <a:effectLst/>
        </p:spPr>
        <p:txBody>
          <a:bodyPr anchor="ctr">
            <a:normAutofit fontScale="97500"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8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80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en-US" sz="2000" b="1" dirty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TRƯỜNG CAO ĐẲNG LÝ TỰ TRỌNG</a:t>
            </a:r>
            <a:r>
              <a:rPr lang="vi-VN" sz="2000" b="1" dirty="0">
                <a:solidFill>
                  <a:srgbClr val="CC3300"/>
                </a:solidFill>
                <a:cs typeface="Times New Roman" pitchFamily="18" charset="0"/>
              </a:rPr>
              <a:t> T</a:t>
            </a:r>
            <a:r>
              <a:rPr lang="en-US" sz="2000" b="1" dirty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HÀNH </a:t>
            </a:r>
            <a:r>
              <a:rPr lang="vi-VN" sz="2000" b="1" dirty="0">
                <a:solidFill>
                  <a:srgbClr val="CC3300"/>
                </a:solidFill>
                <a:cs typeface="Times New Roman" pitchFamily="18" charset="0"/>
              </a:rPr>
              <a:t>P</a:t>
            </a:r>
            <a:r>
              <a:rPr lang="en-US" sz="2000" b="1" dirty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HỐ </a:t>
            </a:r>
            <a:r>
              <a:rPr lang="vi-VN" sz="2000" b="1" dirty="0">
                <a:solidFill>
                  <a:srgbClr val="CC3300"/>
                </a:solidFill>
                <a:cs typeface="Times New Roman" pitchFamily="18" charset="0"/>
              </a:rPr>
              <a:t>H</a:t>
            </a:r>
            <a:r>
              <a:rPr lang="en-US" sz="2000" b="1" dirty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Ồ </a:t>
            </a:r>
            <a:r>
              <a:rPr lang="vi-VN" sz="2000" b="1" dirty="0">
                <a:solidFill>
                  <a:srgbClr val="CC3300"/>
                </a:solidFill>
                <a:cs typeface="Times New Roman" pitchFamily="18" charset="0"/>
              </a:rPr>
              <a:t>C</a:t>
            </a:r>
            <a:r>
              <a:rPr lang="en-US" sz="2000" b="1" dirty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HÍ </a:t>
            </a:r>
            <a:r>
              <a:rPr lang="vi-VN" sz="2000" b="1" dirty="0">
                <a:solidFill>
                  <a:srgbClr val="CC3300"/>
                </a:solidFill>
                <a:cs typeface="Times New Roman" pitchFamily="18" charset="0"/>
              </a:rPr>
              <a:t>M</a:t>
            </a:r>
            <a:r>
              <a:rPr lang="en-US" sz="2000" b="1" dirty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  <a:t>INH</a:t>
            </a:r>
            <a:br>
              <a:rPr lang="en-US" sz="2000" b="1" dirty="0">
                <a:solidFill>
                  <a:srgbClr val="CC3300"/>
                </a:solidFill>
                <a:latin typeface="Times New Roman" pitchFamily="18" charset="0"/>
                <a:cs typeface="Times New Roman" pitchFamily="18" charset="0"/>
              </a:rPr>
            </a:br>
            <a:endParaRPr lang="en-US" sz="2000" b="1" dirty="0">
              <a:solidFill>
                <a:srgbClr val="CC33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734218" y="529792"/>
            <a:ext cx="8401050" cy="68699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en-US" sz="2000" b="1" kern="0" smtClean="0">
                <a:solidFill>
                  <a:srgbClr val="F92A07"/>
                </a:solidFill>
                <a:latin typeface="Times New Roman" pitchFamily="18" charset="0"/>
                <a:cs typeface="Times New Roman" pitchFamily="18" charset="0"/>
              </a:rPr>
              <a:t>KHOA: MAY - THỜI TRANG</a:t>
            </a:r>
            <a:endParaRPr lang="en-US" sz="2000" b="1" kern="0" dirty="0">
              <a:solidFill>
                <a:srgbClr val="F92A07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HelloVietnam-Quynhanh_3r7r6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87624" y="3585288"/>
            <a:ext cx="465584" cy="349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165691"/>
      </p:ext>
    </p:extLst>
  </p:cSld>
  <p:clrMapOvr>
    <a:masterClrMapping/>
  </p:clrMapOvr>
  <p:transition spd="med">
    <p:wheel spokes="8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689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37736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979580" y="685800"/>
            <a:ext cx="5184708" cy="4259056"/>
            <a:chOff x="2167030" y="760968"/>
            <a:chExt cx="5184708" cy="4259056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705" t="2135" r="6279"/>
            <a:stretch/>
          </p:blipFill>
          <p:spPr>
            <a:xfrm rot="5400000">
              <a:off x="2629856" y="298142"/>
              <a:ext cx="4259056" cy="5184708"/>
            </a:xfrm>
            <a:prstGeom prst="rect">
              <a:avLst/>
            </a:prstGeom>
          </p:spPr>
        </p:pic>
        <p:sp>
          <p:nvSpPr>
            <p:cNvPr id="5" name="Rectangle 4"/>
            <p:cNvSpPr/>
            <p:nvPr/>
          </p:nvSpPr>
          <p:spPr>
            <a:xfrm>
              <a:off x="2843808" y="4227934"/>
              <a:ext cx="864096" cy="144016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6" name="Rectangle 5"/>
            <p:cNvSpPr/>
            <p:nvPr/>
          </p:nvSpPr>
          <p:spPr>
            <a:xfrm>
              <a:off x="2834204" y="1783687"/>
              <a:ext cx="864096" cy="144016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white"/>
                </a:solidFill>
              </a:endParaRPr>
            </a:p>
          </p:txBody>
        </p:sp>
      </p:grpSp>
      <p:sp>
        <p:nvSpPr>
          <p:cNvPr id="2" name="Freeform 1"/>
          <p:cNvSpPr/>
          <p:nvPr/>
        </p:nvSpPr>
        <p:spPr>
          <a:xfrm>
            <a:off x="4391025" y="2095500"/>
            <a:ext cx="2533650" cy="296729"/>
          </a:xfrm>
          <a:custGeom>
            <a:avLst/>
            <a:gdLst>
              <a:gd name="connsiteX0" fmla="*/ 2533650 w 2533650"/>
              <a:gd name="connsiteY0" fmla="*/ 238125 h 238125"/>
              <a:gd name="connsiteX1" fmla="*/ 0 w 2533650"/>
              <a:gd name="connsiteY1" fmla="*/ 0 h 238125"/>
              <a:gd name="connsiteX0" fmla="*/ 2533650 w 2533650"/>
              <a:gd name="connsiteY0" fmla="*/ 238125 h 296729"/>
              <a:gd name="connsiteX1" fmla="*/ 0 w 2533650"/>
              <a:gd name="connsiteY1" fmla="*/ 0 h 2967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533650" h="296729">
                <a:moveTo>
                  <a:pt x="2533650" y="238125"/>
                </a:moveTo>
                <a:cubicBezTo>
                  <a:pt x="2098675" y="434975"/>
                  <a:pt x="844550" y="79375"/>
                  <a:pt x="0" y="0"/>
                </a:cubicBezTo>
              </a:path>
            </a:pathLst>
          </a:cu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black"/>
              </a:solidFill>
            </a:endParaRPr>
          </a:p>
        </p:txBody>
      </p:sp>
      <p:sp>
        <p:nvSpPr>
          <p:cNvPr id="3" name="Freeform 2"/>
          <p:cNvSpPr/>
          <p:nvPr/>
        </p:nvSpPr>
        <p:spPr>
          <a:xfrm>
            <a:off x="1990725" y="2933700"/>
            <a:ext cx="3686175" cy="333375"/>
          </a:xfrm>
          <a:custGeom>
            <a:avLst/>
            <a:gdLst>
              <a:gd name="connsiteX0" fmla="*/ 3686175 w 3686175"/>
              <a:gd name="connsiteY0" fmla="*/ 0 h 333375"/>
              <a:gd name="connsiteX1" fmla="*/ 0 w 3686175"/>
              <a:gd name="connsiteY1" fmla="*/ 333375 h 333375"/>
              <a:gd name="connsiteX0" fmla="*/ 3686175 w 3686175"/>
              <a:gd name="connsiteY0" fmla="*/ 0 h 333375"/>
              <a:gd name="connsiteX1" fmla="*/ 0 w 3686175"/>
              <a:gd name="connsiteY1" fmla="*/ 333375 h 333375"/>
              <a:gd name="connsiteX0" fmla="*/ 3686175 w 3686175"/>
              <a:gd name="connsiteY0" fmla="*/ 0 h 333375"/>
              <a:gd name="connsiteX1" fmla="*/ 0 w 3686175"/>
              <a:gd name="connsiteY1" fmla="*/ 333375 h 333375"/>
              <a:gd name="connsiteX0" fmla="*/ 3686175 w 3686175"/>
              <a:gd name="connsiteY0" fmla="*/ 0 h 333375"/>
              <a:gd name="connsiteX1" fmla="*/ 0 w 3686175"/>
              <a:gd name="connsiteY1" fmla="*/ 333375 h 333375"/>
              <a:gd name="connsiteX0" fmla="*/ 3686175 w 3686175"/>
              <a:gd name="connsiteY0" fmla="*/ 0 h 333375"/>
              <a:gd name="connsiteX1" fmla="*/ 0 w 3686175"/>
              <a:gd name="connsiteY1" fmla="*/ 333375 h 3333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3686175" h="333375">
                <a:moveTo>
                  <a:pt x="3686175" y="0"/>
                </a:moveTo>
                <a:cubicBezTo>
                  <a:pt x="3095625" y="187325"/>
                  <a:pt x="1266825" y="241300"/>
                  <a:pt x="0" y="333375"/>
                </a:cubicBezTo>
              </a:path>
            </a:pathLst>
          </a:cu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Freeform 7"/>
          <p:cNvSpPr/>
          <p:nvPr/>
        </p:nvSpPr>
        <p:spPr>
          <a:xfrm>
            <a:off x="2000250" y="4361604"/>
            <a:ext cx="3752850" cy="134409"/>
          </a:xfrm>
          <a:custGeom>
            <a:avLst/>
            <a:gdLst>
              <a:gd name="connsiteX0" fmla="*/ 3752850 w 3752850"/>
              <a:gd name="connsiteY0" fmla="*/ 0 h 104775"/>
              <a:gd name="connsiteX1" fmla="*/ 0 w 3752850"/>
              <a:gd name="connsiteY1" fmla="*/ 104775 h 104775"/>
              <a:gd name="connsiteX0" fmla="*/ 3752850 w 3752850"/>
              <a:gd name="connsiteY0" fmla="*/ 19288 h 124063"/>
              <a:gd name="connsiteX1" fmla="*/ 0 w 3752850"/>
              <a:gd name="connsiteY1" fmla="*/ 124063 h 124063"/>
              <a:gd name="connsiteX0" fmla="*/ 3752850 w 3752850"/>
              <a:gd name="connsiteY0" fmla="*/ 49232 h 154007"/>
              <a:gd name="connsiteX1" fmla="*/ 0 w 3752850"/>
              <a:gd name="connsiteY1" fmla="*/ 154007 h 154007"/>
              <a:gd name="connsiteX0" fmla="*/ 3752850 w 3752850"/>
              <a:gd name="connsiteY0" fmla="*/ 29634 h 134409"/>
              <a:gd name="connsiteX1" fmla="*/ 0 w 3752850"/>
              <a:gd name="connsiteY1" fmla="*/ 134409 h 1344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3752850" h="134409">
                <a:moveTo>
                  <a:pt x="3752850" y="29634"/>
                </a:moveTo>
                <a:cubicBezTo>
                  <a:pt x="2741292" y="-66644"/>
                  <a:pt x="1250950" y="99484"/>
                  <a:pt x="0" y="134409"/>
                </a:cubicBezTo>
              </a:path>
            </a:pathLst>
          </a:cu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black"/>
              </a:solidFill>
            </a:endParaRPr>
          </a:p>
        </p:txBody>
      </p:sp>
      <p:sp>
        <p:nvSpPr>
          <p:cNvPr id="10" name="Freeform 9"/>
          <p:cNvSpPr/>
          <p:nvPr/>
        </p:nvSpPr>
        <p:spPr>
          <a:xfrm>
            <a:off x="5745392" y="4154442"/>
            <a:ext cx="1289674" cy="240217"/>
          </a:xfrm>
          <a:custGeom>
            <a:avLst/>
            <a:gdLst>
              <a:gd name="connsiteX0" fmla="*/ 1289674 w 1289674"/>
              <a:gd name="connsiteY0" fmla="*/ 0 h 237849"/>
              <a:gd name="connsiteX1" fmla="*/ 0 w 1289674"/>
              <a:gd name="connsiteY1" fmla="*/ 237849 h 237849"/>
              <a:gd name="connsiteX0" fmla="*/ 1289674 w 1289674"/>
              <a:gd name="connsiteY0" fmla="*/ 0 h 237849"/>
              <a:gd name="connsiteX1" fmla="*/ 0 w 1289674"/>
              <a:gd name="connsiteY1" fmla="*/ 237849 h 237849"/>
              <a:gd name="connsiteX0" fmla="*/ 1289674 w 1289674"/>
              <a:gd name="connsiteY0" fmla="*/ 0 h 240217"/>
              <a:gd name="connsiteX1" fmla="*/ 0 w 1289674"/>
              <a:gd name="connsiteY1" fmla="*/ 237849 h 2402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289674" h="240217">
                <a:moveTo>
                  <a:pt x="1289674" y="0"/>
                </a:moveTo>
                <a:cubicBezTo>
                  <a:pt x="701216" y="232564"/>
                  <a:pt x="435177" y="248420"/>
                  <a:pt x="0" y="237849"/>
                </a:cubicBezTo>
              </a:path>
            </a:pathLst>
          </a:cu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black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654929" y="0"/>
            <a:ext cx="3456384" cy="523220"/>
          </a:xfrm>
          <a:prstGeom prst="rect">
            <a:avLst/>
          </a:prstGeom>
          <a:solidFill>
            <a:srgbClr val="66FF33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800">
                <a:solidFill>
                  <a:srgbClr val="FF0000"/>
                </a:solidFill>
              </a:rPr>
              <a:t>ÔN TẬP BÀI CŨ</a:t>
            </a:r>
            <a:endParaRPr lang="en-US" sz="280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11379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8" grpId="0" animBg="1"/>
      <p:bldP spid="1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Freeform 66"/>
          <p:cNvSpPr/>
          <p:nvPr/>
        </p:nvSpPr>
        <p:spPr>
          <a:xfrm>
            <a:off x="682327" y="1228726"/>
            <a:ext cx="7058025" cy="2588674"/>
          </a:xfrm>
          <a:custGeom>
            <a:avLst/>
            <a:gdLst>
              <a:gd name="connsiteX0" fmla="*/ 6819900 w 7058025"/>
              <a:gd name="connsiteY0" fmla="*/ 2562225 h 2562225"/>
              <a:gd name="connsiteX1" fmla="*/ 7058025 w 7058025"/>
              <a:gd name="connsiteY1" fmla="*/ 923925 h 2562225"/>
              <a:gd name="connsiteX2" fmla="*/ 5276850 w 7058025"/>
              <a:gd name="connsiteY2" fmla="*/ 0 h 2562225"/>
              <a:gd name="connsiteX3" fmla="*/ 314325 w 7058025"/>
              <a:gd name="connsiteY3" fmla="*/ 676275 h 2562225"/>
              <a:gd name="connsiteX4" fmla="*/ 0 w 7058025"/>
              <a:gd name="connsiteY4" fmla="*/ 581025 h 2562225"/>
              <a:gd name="connsiteX5" fmla="*/ 0 w 7058025"/>
              <a:gd name="connsiteY5" fmla="*/ 2400300 h 2562225"/>
              <a:gd name="connsiteX6" fmla="*/ 304800 w 7058025"/>
              <a:gd name="connsiteY6" fmla="*/ 2362200 h 2562225"/>
              <a:gd name="connsiteX7" fmla="*/ 3743325 w 7058025"/>
              <a:gd name="connsiteY7" fmla="*/ 2438400 h 2562225"/>
              <a:gd name="connsiteX8" fmla="*/ 6819900 w 7058025"/>
              <a:gd name="connsiteY8" fmla="*/ 2562225 h 2562225"/>
              <a:gd name="connsiteX0" fmla="*/ 6819900 w 7058025"/>
              <a:gd name="connsiteY0" fmla="*/ 2562225 h 2562225"/>
              <a:gd name="connsiteX1" fmla="*/ 7058025 w 7058025"/>
              <a:gd name="connsiteY1" fmla="*/ 923925 h 2562225"/>
              <a:gd name="connsiteX2" fmla="*/ 5276850 w 7058025"/>
              <a:gd name="connsiteY2" fmla="*/ 0 h 2562225"/>
              <a:gd name="connsiteX3" fmla="*/ 314325 w 7058025"/>
              <a:gd name="connsiteY3" fmla="*/ 676275 h 2562225"/>
              <a:gd name="connsiteX4" fmla="*/ 0 w 7058025"/>
              <a:gd name="connsiteY4" fmla="*/ 581025 h 2562225"/>
              <a:gd name="connsiteX5" fmla="*/ 0 w 7058025"/>
              <a:gd name="connsiteY5" fmla="*/ 2400300 h 2562225"/>
              <a:gd name="connsiteX6" fmla="*/ 304800 w 7058025"/>
              <a:gd name="connsiteY6" fmla="*/ 2362200 h 2562225"/>
              <a:gd name="connsiteX7" fmla="*/ 3743325 w 7058025"/>
              <a:gd name="connsiteY7" fmla="*/ 2438400 h 2562225"/>
              <a:gd name="connsiteX8" fmla="*/ 6819900 w 7058025"/>
              <a:gd name="connsiteY8" fmla="*/ 2562225 h 2562225"/>
              <a:gd name="connsiteX0" fmla="*/ 6819900 w 7058025"/>
              <a:gd name="connsiteY0" fmla="*/ 2562225 h 2562225"/>
              <a:gd name="connsiteX1" fmla="*/ 7058025 w 7058025"/>
              <a:gd name="connsiteY1" fmla="*/ 923925 h 2562225"/>
              <a:gd name="connsiteX2" fmla="*/ 5276850 w 7058025"/>
              <a:gd name="connsiteY2" fmla="*/ 0 h 2562225"/>
              <a:gd name="connsiteX3" fmla="*/ 314325 w 7058025"/>
              <a:gd name="connsiteY3" fmla="*/ 676275 h 2562225"/>
              <a:gd name="connsiteX4" fmla="*/ 0 w 7058025"/>
              <a:gd name="connsiteY4" fmla="*/ 581025 h 2562225"/>
              <a:gd name="connsiteX5" fmla="*/ 0 w 7058025"/>
              <a:gd name="connsiteY5" fmla="*/ 2400300 h 2562225"/>
              <a:gd name="connsiteX6" fmla="*/ 304800 w 7058025"/>
              <a:gd name="connsiteY6" fmla="*/ 2362200 h 2562225"/>
              <a:gd name="connsiteX7" fmla="*/ 3743325 w 7058025"/>
              <a:gd name="connsiteY7" fmla="*/ 2438400 h 2562225"/>
              <a:gd name="connsiteX8" fmla="*/ 6819900 w 7058025"/>
              <a:gd name="connsiteY8" fmla="*/ 2562225 h 2562225"/>
              <a:gd name="connsiteX0" fmla="*/ 6819900 w 7058025"/>
              <a:gd name="connsiteY0" fmla="*/ 2562225 h 2562225"/>
              <a:gd name="connsiteX1" fmla="*/ 7058025 w 7058025"/>
              <a:gd name="connsiteY1" fmla="*/ 923925 h 2562225"/>
              <a:gd name="connsiteX2" fmla="*/ 5276850 w 7058025"/>
              <a:gd name="connsiteY2" fmla="*/ 0 h 2562225"/>
              <a:gd name="connsiteX3" fmla="*/ 314325 w 7058025"/>
              <a:gd name="connsiteY3" fmla="*/ 676275 h 2562225"/>
              <a:gd name="connsiteX4" fmla="*/ 0 w 7058025"/>
              <a:gd name="connsiteY4" fmla="*/ 581025 h 2562225"/>
              <a:gd name="connsiteX5" fmla="*/ 0 w 7058025"/>
              <a:gd name="connsiteY5" fmla="*/ 2400300 h 2562225"/>
              <a:gd name="connsiteX6" fmla="*/ 304800 w 7058025"/>
              <a:gd name="connsiteY6" fmla="*/ 2362200 h 2562225"/>
              <a:gd name="connsiteX7" fmla="*/ 3743325 w 7058025"/>
              <a:gd name="connsiteY7" fmla="*/ 2438400 h 2562225"/>
              <a:gd name="connsiteX8" fmla="*/ 6819900 w 7058025"/>
              <a:gd name="connsiteY8" fmla="*/ 2562225 h 2562225"/>
              <a:gd name="connsiteX0" fmla="*/ 6819900 w 7058025"/>
              <a:gd name="connsiteY0" fmla="*/ 2562225 h 2562225"/>
              <a:gd name="connsiteX1" fmla="*/ 7058025 w 7058025"/>
              <a:gd name="connsiteY1" fmla="*/ 923925 h 2562225"/>
              <a:gd name="connsiteX2" fmla="*/ 5276850 w 7058025"/>
              <a:gd name="connsiteY2" fmla="*/ 0 h 2562225"/>
              <a:gd name="connsiteX3" fmla="*/ 314325 w 7058025"/>
              <a:gd name="connsiteY3" fmla="*/ 676275 h 2562225"/>
              <a:gd name="connsiteX4" fmla="*/ 0 w 7058025"/>
              <a:gd name="connsiteY4" fmla="*/ 581025 h 2562225"/>
              <a:gd name="connsiteX5" fmla="*/ 0 w 7058025"/>
              <a:gd name="connsiteY5" fmla="*/ 2400300 h 2562225"/>
              <a:gd name="connsiteX6" fmla="*/ 304800 w 7058025"/>
              <a:gd name="connsiteY6" fmla="*/ 2362200 h 2562225"/>
              <a:gd name="connsiteX7" fmla="*/ 3743325 w 7058025"/>
              <a:gd name="connsiteY7" fmla="*/ 2438400 h 2562225"/>
              <a:gd name="connsiteX8" fmla="*/ 6819900 w 7058025"/>
              <a:gd name="connsiteY8" fmla="*/ 2562225 h 2562225"/>
              <a:gd name="connsiteX0" fmla="*/ 6819900 w 7058025"/>
              <a:gd name="connsiteY0" fmla="*/ 2562225 h 2588674"/>
              <a:gd name="connsiteX1" fmla="*/ 7058025 w 7058025"/>
              <a:gd name="connsiteY1" fmla="*/ 923925 h 2588674"/>
              <a:gd name="connsiteX2" fmla="*/ 5276850 w 7058025"/>
              <a:gd name="connsiteY2" fmla="*/ 0 h 2588674"/>
              <a:gd name="connsiteX3" fmla="*/ 314325 w 7058025"/>
              <a:gd name="connsiteY3" fmla="*/ 676275 h 2588674"/>
              <a:gd name="connsiteX4" fmla="*/ 0 w 7058025"/>
              <a:gd name="connsiteY4" fmla="*/ 581025 h 2588674"/>
              <a:gd name="connsiteX5" fmla="*/ 0 w 7058025"/>
              <a:gd name="connsiteY5" fmla="*/ 2400300 h 2588674"/>
              <a:gd name="connsiteX6" fmla="*/ 304800 w 7058025"/>
              <a:gd name="connsiteY6" fmla="*/ 2362200 h 2588674"/>
              <a:gd name="connsiteX7" fmla="*/ 3743325 w 7058025"/>
              <a:gd name="connsiteY7" fmla="*/ 2438400 h 2588674"/>
              <a:gd name="connsiteX8" fmla="*/ 6819900 w 7058025"/>
              <a:gd name="connsiteY8" fmla="*/ 2562225 h 2588674"/>
              <a:gd name="connsiteX0" fmla="*/ 6819900 w 7058025"/>
              <a:gd name="connsiteY0" fmla="*/ 2562225 h 2588674"/>
              <a:gd name="connsiteX1" fmla="*/ 7058025 w 7058025"/>
              <a:gd name="connsiteY1" fmla="*/ 923925 h 2588674"/>
              <a:gd name="connsiteX2" fmla="*/ 5276850 w 7058025"/>
              <a:gd name="connsiteY2" fmla="*/ 0 h 2588674"/>
              <a:gd name="connsiteX3" fmla="*/ 314325 w 7058025"/>
              <a:gd name="connsiteY3" fmla="*/ 676275 h 2588674"/>
              <a:gd name="connsiteX4" fmla="*/ 0 w 7058025"/>
              <a:gd name="connsiteY4" fmla="*/ 581025 h 2588674"/>
              <a:gd name="connsiteX5" fmla="*/ 0 w 7058025"/>
              <a:gd name="connsiteY5" fmla="*/ 2400300 h 2588674"/>
              <a:gd name="connsiteX6" fmla="*/ 304800 w 7058025"/>
              <a:gd name="connsiteY6" fmla="*/ 2362200 h 2588674"/>
              <a:gd name="connsiteX7" fmla="*/ 3743325 w 7058025"/>
              <a:gd name="connsiteY7" fmla="*/ 2438400 h 2588674"/>
              <a:gd name="connsiteX8" fmla="*/ 6819900 w 7058025"/>
              <a:gd name="connsiteY8" fmla="*/ 2562225 h 2588674"/>
              <a:gd name="connsiteX0" fmla="*/ 6819900 w 7058025"/>
              <a:gd name="connsiteY0" fmla="*/ 2562225 h 2588674"/>
              <a:gd name="connsiteX1" fmla="*/ 7058025 w 7058025"/>
              <a:gd name="connsiteY1" fmla="*/ 923925 h 2588674"/>
              <a:gd name="connsiteX2" fmla="*/ 5276850 w 7058025"/>
              <a:gd name="connsiteY2" fmla="*/ 0 h 2588674"/>
              <a:gd name="connsiteX3" fmla="*/ 314325 w 7058025"/>
              <a:gd name="connsiteY3" fmla="*/ 676275 h 2588674"/>
              <a:gd name="connsiteX4" fmla="*/ 0 w 7058025"/>
              <a:gd name="connsiteY4" fmla="*/ 581025 h 2588674"/>
              <a:gd name="connsiteX5" fmla="*/ 0 w 7058025"/>
              <a:gd name="connsiteY5" fmla="*/ 2400300 h 2588674"/>
              <a:gd name="connsiteX6" fmla="*/ 304800 w 7058025"/>
              <a:gd name="connsiteY6" fmla="*/ 2362200 h 2588674"/>
              <a:gd name="connsiteX7" fmla="*/ 3743325 w 7058025"/>
              <a:gd name="connsiteY7" fmla="*/ 2438400 h 2588674"/>
              <a:gd name="connsiteX8" fmla="*/ 6819900 w 7058025"/>
              <a:gd name="connsiteY8" fmla="*/ 2562225 h 2588674"/>
              <a:gd name="connsiteX0" fmla="*/ 6819900 w 7058025"/>
              <a:gd name="connsiteY0" fmla="*/ 2562225 h 2588674"/>
              <a:gd name="connsiteX1" fmla="*/ 7058025 w 7058025"/>
              <a:gd name="connsiteY1" fmla="*/ 923925 h 2588674"/>
              <a:gd name="connsiteX2" fmla="*/ 5276850 w 7058025"/>
              <a:gd name="connsiteY2" fmla="*/ 0 h 2588674"/>
              <a:gd name="connsiteX3" fmla="*/ 314325 w 7058025"/>
              <a:gd name="connsiteY3" fmla="*/ 676275 h 2588674"/>
              <a:gd name="connsiteX4" fmla="*/ 0 w 7058025"/>
              <a:gd name="connsiteY4" fmla="*/ 581025 h 2588674"/>
              <a:gd name="connsiteX5" fmla="*/ 0 w 7058025"/>
              <a:gd name="connsiteY5" fmla="*/ 2400300 h 2588674"/>
              <a:gd name="connsiteX6" fmla="*/ 304800 w 7058025"/>
              <a:gd name="connsiteY6" fmla="*/ 2362200 h 2588674"/>
              <a:gd name="connsiteX7" fmla="*/ 3743325 w 7058025"/>
              <a:gd name="connsiteY7" fmla="*/ 2438400 h 2588674"/>
              <a:gd name="connsiteX8" fmla="*/ 6819900 w 7058025"/>
              <a:gd name="connsiteY8" fmla="*/ 2562225 h 25886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058025" h="2588674">
                <a:moveTo>
                  <a:pt x="6819900" y="2562225"/>
                </a:moveTo>
                <a:lnTo>
                  <a:pt x="7058025" y="923925"/>
                </a:lnTo>
                <a:cubicBezTo>
                  <a:pt x="6892925" y="873125"/>
                  <a:pt x="5270500" y="1069975"/>
                  <a:pt x="5276850" y="0"/>
                </a:cubicBezTo>
                <a:cubicBezTo>
                  <a:pt x="4260850" y="825500"/>
                  <a:pt x="1987550" y="603250"/>
                  <a:pt x="314325" y="676275"/>
                </a:cubicBezTo>
                <a:lnTo>
                  <a:pt x="0" y="581025"/>
                </a:lnTo>
                <a:lnTo>
                  <a:pt x="0" y="2400300"/>
                </a:lnTo>
                <a:lnTo>
                  <a:pt x="304800" y="2362200"/>
                </a:lnTo>
                <a:lnTo>
                  <a:pt x="3743325" y="2438400"/>
                </a:lnTo>
                <a:cubicBezTo>
                  <a:pt x="4768850" y="2479675"/>
                  <a:pt x="5603875" y="2654300"/>
                  <a:pt x="6819900" y="2562225"/>
                </a:cubicBezTo>
                <a:close/>
              </a:path>
            </a:pathLst>
          </a:cu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14971">
            <a:off x="6806040" y="3891585"/>
            <a:ext cx="560387" cy="927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35374">
            <a:off x="6882771" y="1077666"/>
            <a:ext cx="560387" cy="927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8" name="TextBox 87"/>
          <p:cNvSpPr txBox="1"/>
          <p:nvPr/>
        </p:nvSpPr>
        <p:spPr>
          <a:xfrm>
            <a:off x="2051720" y="267494"/>
            <a:ext cx="3960440" cy="523220"/>
          </a:xfrm>
          <a:prstGeom prst="rect">
            <a:avLst/>
          </a:prstGeom>
          <a:solidFill>
            <a:srgbClr val="66FF33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80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MỞ RỘNG </a:t>
            </a:r>
            <a:endParaRPr lang="en-US" sz="280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31" name="Group 30"/>
          <p:cNvGrpSpPr/>
          <p:nvPr/>
        </p:nvGrpSpPr>
        <p:grpSpPr>
          <a:xfrm>
            <a:off x="7086234" y="2139702"/>
            <a:ext cx="1057219" cy="1693325"/>
            <a:chOff x="7086234" y="2139702"/>
            <a:chExt cx="1057219" cy="1693325"/>
          </a:xfrm>
        </p:grpSpPr>
        <p:cxnSp>
          <p:nvCxnSpPr>
            <p:cNvPr id="6" name="Straight Connector 5"/>
            <p:cNvCxnSpPr/>
            <p:nvPr/>
          </p:nvCxnSpPr>
          <p:spPr>
            <a:xfrm flipH="1">
              <a:off x="7142034" y="2143125"/>
              <a:ext cx="94262" cy="140593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 flipH="1">
              <a:off x="7142034" y="2143125"/>
              <a:ext cx="166270" cy="284609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flipH="1">
              <a:off x="7164288" y="2143125"/>
              <a:ext cx="299176" cy="437009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flipH="1">
              <a:off x="7164288" y="2143125"/>
              <a:ext cx="419957" cy="572641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>
              <a:stCxn id="67" idx="1"/>
            </p:cNvCxnSpPr>
            <p:nvPr/>
          </p:nvCxnSpPr>
          <p:spPr>
            <a:xfrm flipH="1">
              <a:off x="7164289" y="2152651"/>
              <a:ext cx="576063" cy="761506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flipH="1">
              <a:off x="7142034" y="2382961"/>
              <a:ext cx="576063" cy="761506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 flipH="1">
              <a:off x="7162965" y="2580134"/>
              <a:ext cx="555132" cy="724948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flipH="1">
              <a:off x="7086234" y="2818356"/>
              <a:ext cx="576063" cy="761506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flipH="1">
              <a:off x="7135480" y="3144467"/>
              <a:ext cx="448765" cy="579962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flipH="1">
              <a:off x="7236296" y="3343676"/>
              <a:ext cx="347950" cy="456799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 flipH="1">
              <a:off x="7359863" y="3579862"/>
              <a:ext cx="145720" cy="220613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9" name="Group 28"/>
            <p:cNvGrpSpPr/>
            <p:nvPr/>
          </p:nvGrpSpPr>
          <p:grpSpPr>
            <a:xfrm>
              <a:off x="7124700" y="2139702"/>
              <a:ext cx="1018753" cy="1693325"/>
              <a:chOff x="7124700" y="2124075"/>
              <a:chExt cx="1018753" cy="1693325"/>
            </a:xfrm>
          </p:grpSpPr>
          <p:sp>
            <p:nvSpPr>
              <p:cNvPr id="69" name="Freeform 68"/>
              <p:cNvSpPr/>
              <p:nvPr/>
            </p:nvSpPr>
            <p:spPr>
              <a:xfrm>
                <a:off x="7524328" y="2143125"/>
                <a:ext cx="619125" cy="1657350"/>
              </a:xfrm>
              <a:custGeom>
                <a:avLst/>
                <a:gdLst>
                  <a:gd name="connsiteX0" fmla="*/ 228600 w 619125"/>
                  <a:gd name="connsiteY0" fmla="*/ 0 h 1657350"/>
                  <a:gd name="connsiteX1" fmla="*/ 228600 w 619125"/>
                  <a:gd name="connsiteY1" fmla="*/ 0 h 1657350"/>
                  <a:gd name="connsiteX2" fmla="*/ 619125 w 619125"/>
                  <a:gd name="connsiteY2" fmla="*/ 38100 h 1657350"/>
                  <a:gd name="connsiteX3" fmla="*/ 381000 w 619125"/>
                  <a:gd name="connsiteY3" fmla="*/ 1628775 h 1657350"/>
                  <a:gd name="connsiteX4" fmla="*/ 0 w 619125"/>
                  <a:gd name="connsiteY4" fmla="*/ 1657350 h 16573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19125" h="1657350">
                    <a:moveTo>
                      <a:pt x="228600" y="0"/>
                    </a:moveTo>
                    <a:lnTo>
                      <a:pt x="228600" y="0"/>
                    </a:lnTo>
                    <a:lnTo>
                      <a:pt x="619125" y="38100"/>
                    </a:lnTo>
                    <a:lnTo>
                      <a:pt x="381000" y="1628775"/>
                    </a:lnTo>
                    <a:lnTo>
                      <a:pt x="0" y="1657350"/>
                    </a:lnTo>
                  </a:path>
                </a:pathLst>
              </a:cu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black"/>
                  </a:solidFill>
                </a:endParaRPr>
              </a:p>
            </p:txBody>
          </p:sp>
          <p:cxnSp>
            <p:nvCxnSpPr>
              <p:cNvPr id="3" name="Straight Connector 2"/>
              <p:cNvCxnSpPr/>
              <p:nvPr/>
            </p:nvCxnSpPr>
            <p:spPr>
              <a:xfrm>
                <a:off x="7142034" y="2143125"/>
                <a:ext cx="0" cy="1674275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3" name="Freeform 22"/>
              <p:cNvSpPr/>
              <p:nvPr/>
            </p:nvSpPr>
            <p:spPr>
              <a:xfrm>
                <a:off x="7124700" y="2124075"/>
                <a:ext cx="1009650" cy="1676400"/>
              </a:xfrm>
              <a:custGeom>
                <a:avLst/>
                <a:gdLst>
                  <a:gd name="connsiteX0" fmla="*/ 0 w 1009650"/>
                  <a:gd name="connsiteY0" fmla="*/ 0 h 1676400"/>
                  <a:gd name="connsiteX1" fmla="*/ 1009650 w 1009650"/>
                  <a:gd name="connsiteY1" fmla="*/ 47625 h 1676400"/>
                  <a:gd name="connsiteX2" fmla="*/ 771525 w 1009650"/>
                  <a:gd name="connsiteY2" fmla="*/ 1647825 h 1676400"/>
                  <a:gd name="connsiteX3" fmla="*/ 9525 w 1009650"/>
                  <a:gd name="connsiteY3" fmla="*/ 1676400 h 1676400"/>
                  <a:gd name="connsiteX4" fmla="*/ 0 w 1009650"/>
                  <a:gd name="connsiteY4" fmla="*/ 0 h 1676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09650" h="1676400">
                    <a:moveTo>
                      <a:pt x="0" y="0"/>
                    </a:moveTo>
                    <a:lnTo>
                      <a:pt x="1009650" y="47625"/>
                    </a:lnTo>
                    <a:lnTo>
                      <a:pt x="771525" y="1647825"/>
                    </a:lnTo>
                    <a:lnTo>
                      <a:pt x="9525" y="167640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28575">
                <a:solidFill>
                  <a:srgbClr val="F92A0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26" name="Straight Connector 25"/>
              <p:cNvCxnSpPr/>
              <p:nvPr/>
            </p:nvCxnSpPr>
            <p:spPr>
              <a:xfrm flipH="1">
                <a:off x="7474215" y="2152651"/>
                <a:ext cx="266137" cy="1664749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9918777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3920036" y="1275607"/>
            <a:ext cx="1804089" cy="3240360"/>
            <a:chOff x="7124700" y="2139702"/>
            <a:chExt cx="1018753" cy="1693325"/>
          </a:xfrm>
        </p:grpSpPr>
        <p:cxnSp>
          <p:nvCxnSpPr>
            <p:cNvPr id="9" name="Straight Connector 8"/>
            <p:cNvCxnSpPr/>
            <p:nvPr/>
          </p:nvCxnSpPr>
          <p:spPr>
            <a:xfrm flipH="1">
              <a:off x="7142034" y="2143125"/>
              <a:ext cx="94262" cy="140593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7142034" y="2143125"/>
              <a:ext cx="166270" cy="284609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7164288" y="2143125"/>
              <a:ext cx="299176" cy="437009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7164288" y="2143125"/>
              <a:ext cx="419957" cy="572641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flipH="1">
              <a:off x="7164289" y="2152651"/>
              <a:ext cx="576063" cy="761506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flipH="1">
              <a:off x="7142034" y="2382961"/>
              <a:ext cx="576063" cy="761506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flipH="1">
              <a:off x="7162965" y="2628884"/>
              <a:ext cx="499332" cy="676198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flipH="1">
              <a:off x="7124700" y="2818356"/>
              <a:ext cx="537597" cy="713635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flipH="1">
              <a:off x="7135480" y="3144467"/>
              <a:ext cx="448765" cy="579962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flipH="1">
              <a:off x="7236296" y="3343676"/>
              <a:ext cx="347950" cy="456799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flipH="1">
              <a:off x="7359863" y="3607250"/>
              <a:ext cx="145720" cy="193225"/>
            </a:xfrm>
            <a:prstGeom prst="line">
              <a:avLst/>
            </a:prstGeom>
            <a:ln w="285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0" name="Group 19"/>
            <p:cNvGrpSpPr/>
            <p:nvPr/>
          </p:nvGrpSpPr>
          <p:grpSpPr>
            <a:xfrm>
              <a:off x="7124700" y="2139702"/>
              <a:ext cx="1018753" cy="1693325"/>
              <a:chOff x="7124700" y="2124075"/>
              <a:chExt cx="1018753" cy="1693325"/>
            </a:xfrm>
          </p:grpSpPr>
          <p:sp>
            <p:nvSpPr>
              <p:cNvPr id="21" name="Freeform 20"/>
              <p:cNvSpPr/>
              <p:nvPr/>
            </p:nvSpPr>
            <p:spPr>
              <a:xfrm>
                <a:off x="7524328" y="2143125"/>
                <a:ext cx="619125" cy="1657350"/>
              </a:xfrm>
              <a:custGeom>
                <a:avLst/>
                <a:gdLst>
                  <a:gd name="connsiteX0" fmla="*/ 228600 w 619125"/>
                  <a:gd name="connsiteY0" fmla="*/ 0 h 1657350"/>
                  <a:gd name="connsiteX1" fmla="*/ 228600 w 619125"/>
                  <a:gd name="connsiteY1" fmla="*/ 0 h 1657350"/>
                  <a:gd name="connsiteX2" fmla="*/ 619125 w 619125"/>
                  <a:gd name="connsiteY2" fmla="*/ 38100 h 1657350"/>
                  <a:gd name="connsiteX3" fmla="*/ 381000 w 619125"/>
                  <a:gd name="connsiteY3" fmla="*/ 1628775 h 1657350"/>
                  <a:gd name="connsiteX4" fmla="*/ 0 w 619125"/>
                  <a:gd name="connsiteY4" fmla="*/ 1657350 h 16573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619125" h="1657350">
                    <a:moveTo>
                      <a:pt x="228600" y="0"/>
                    </a:moveTo>
                    <a:lnTo>
                      <a:pt x="228600" y="0"/>
                    </a:lnTo>
                    <a:lnTo>
                      <a:pt x="619125" y="38100"/>
                    </a:lnTo>
                    <a:lnTo>
                      <a:pt x="381000" y="1628775"/>
                    </a:lnTo>
                    <a:lnTo>
                      <a:pt x="0" y="1657350"/>
                    </a:lnTo>
                  </a:path>
                </a:pathLst>
              </a:cu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>
                  <a:solidFill>
                    <a:prstClr val="black"/>
                  </a:solidFill>
                </a:endParaRPr>
              </a:p>
            </p:txBody>
          </p:sp>
          <p:cxnSp>
            <p:nvCxnSpPr>
              <p:cNvPr id="22" name="Straight Connector 21"/>
              <p:cNvCxnSpPr/>
              <p:nvPr/>
            </p:nvCxnSpPr>
            <p:spPr>
              <a:xfrm>
                <a:off x="7142034" y="2143125"/>
                <a:ext cx="0" cy="1674275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3" name="Freeform 22"/>
              <p:cNvSpPr/>
              <p:nvPr/>
            </p:nvSpPr>
            <p:spPr>
              <a:xfrm>
                <a:off x="7124700" y="2124075"/>
                <a:ext cx="1009650" cy="1676400"/>
              </a:xfrm>
              <a:custGeom>
                <a:avLst/>
                <a:gdLst>
                  <a:gd name="connsiteX0" fmla="*/ 0 w 1009650"/>
                  <a:gd name="connsiteY0" fmla="*/ 0 h 1676400"/>
                  <a:gd name="connsiteX1" fmla="*/ 1009650 w 1009650"/>
                  <a:gd name="connsiteY1" fmla="*/ 47625 h 1676400"/>
                  <a:gd name="connsiteX2" fmla="*/ 771525 w 1009650"/>
                  <a:gd name="connsiteY2" fmla="*/ 1647825 h 1676400"/>
                  <a:gd name="connsiteX3" fmla="*/ 9525 w 1009650"/>
                  <a:gd name="connsiteY3" fmla="*/ 1676400 h 1676400"/>
                  <a:gd name="connsiteX4" fmla="*/ 0 w 1009650"/>
                  <a:gd name="connsiteY4" fmla="*/ 0 h 1676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09650" h="1676400">
                    <a:moveTo>
                      <a:pt x="0" y="0"/>
                    </a:moveTo>
                    <a:lnTo>
                      <a:pt x="1009650" y="47625"/>
                    </a:lnTo>
                    <a:lnTo>
                      <a:pt x="771525" y="1647825"/>
                    </a:lnTo>
                    <a:lnTo>
                      <a:pt x="9525" y="167640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28575">
                <a:solidFill>
                  <a:srgbClr val="F92A0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24" name="Straight Connector 23"/>
              <p:cNvCxnSpPr/>
              <p:nvPr/>
            </p:nvCxnSpPr>
            <p:spPr>
              <a:xfrm flipH="1">
                <a:off x="7474215" y="2152651"/>
                <a:ext cx="266137" cy="1664749"/>
              </a:xfrm>
              <a:prstGeom prst="line">
                <a:avLst/>
              </a:prstGeom>
              <a:ln w="28575"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8" name="Freeform 27"/>
          <p:cNvSpPr/>
          <p:nvPr/>
        </p:nvSpPr>
        <p:spPr>
          <a:xfrm>
            <a:off x="3943350" y="3333750"/>
            <a:ext cx="142875" cy="1152525"/>
          </a:xfrm>
          <a:custGeom>
            <a:avLst/>
            <a:gdLst>
              <a:gd name="connsiteX0" fmla="*/ 142875 w 142875"/>
              <a:gd name="connsiteY0" fmla="*/ 1152525 h 1152525"/>
              <a:gd name="connsiteX1" fmla="*/ 0 w 142875"/>
              <a:gd name="connsiteY1" fmla="*/ 0 h 1152525"/>
              <a:gd name="connsiteX0" fmla="*/ 142875 w 142875"/>
              <a:gd name="connsiteY0" fmla="*/ 1152525 h 1152525"/>
              <a:gd name="connsiteX1" fmla="*/ 0 w 142875"/>
              <a:gd name="connsiteY1" fmla="*/ 0 h 1152525"/>
              <a:gd name="connsiteX0" fmla="*/ 142875 w 142875"/>
              <a:gd name="connsiteY0" fmla="*/ 1152525 h 1152525"/>
              <a:gd name="connsiteX1" fmla="*/ 0 w 142875"/>
              <a:gd name="connsiteY1" fmla="*/ 0 h 11525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42875" h="1152525">
                <a:moveTo>
                  <a:pt x="142875" y="1152525"/>
                </a:moveTo>
                <a:cubicBezTo>
                  <a:pt x="28575" y="749300"/>
                  <a:pt x="17937" y="390113"/>
                  <a:pt x="0" y="0"/>
                </a:cubicBezTo>
              </a:path>
            </a:pathLst>
          </a:cu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Freeform 29"/>
          <p:cNvSpPr/>
          <p:nvPr/>
        </p:nvSpPr>
        <p:spPr>
          <a:xfrm>
            <a:off x="4702629" y="3378530"/>
            <a:ext cx="0" cy="1074717"/>
          </a:xfrm>
          <a:custGeom>
            <a:avLst/>
            <a:gdLst>
              <a:gd name="connsiteX0" fmla="*/ 0 w 0"/>
              <a:gd name="connsiteY0" fmla="*/ 0 h 1074717"/>
              <a:gd name="connsiteX1" fmla="*/ 0 w 0"/>
              <a:gd name="connsiteY1" fmla="*/ 1074717 h 1074717"/>
              <a:gd name="connsiteX0" fmla="*/ 0 w 0"/>
              <a:gd name="connsiteY0" fmla="*/ 0 h 10000"/>
              <a:gd name="connsiteX1" fmla="*/ 0 w 0"/>
              <a:gd name="connsiteY1" fmla="*/ 10000 h 10000"/>
              <a:gd name="connsiteX0" fmla="*/ 0 w 0"/>
              <a:gd name="connsiteY0" fmla="*/ 0 h 10000"/>
              <a:gd name="connsiteX1" fmla="*/ 0 w 0"/>
              <a:gd name="connsiteY1" fmla="*/ 10000 h 10000"/>
              <a:gd name="connsiteX0" fmla="*/ 0 w 0"/>
              <a:gd name="connsiteY0" fmla="*/ 0 h 10000"/>
              <a:gd name="connsiteX1" fmla="*/ 0 w 0"/>
              <a:gd name="connsiteY1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0000">
                <a:moveTo>
                  <a:pt x="0" y="0"/>
                </a:moveTo>
                <a:cubicBezTo>
                  <a:pt x="0" y="3333"/>
                  <a:pt x="-59377" y="6833"/>
                  <a:pt x="0" y="10000"/>
                </a:cubicBezTo>
              </a:path>
            </a:pathLst>
          </a:cu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Freeform 30"/>
          <p:cNvSpPr/>
          <p:nvPr/>
        </p:nvSpPr>
        <p:spPr>
          <a:xfrm>
            <a:off x="3923928" y="1282535"/>
            <a:ext cx="1068779" cy="3212275"/>
          </a:xfrm>
          <a:custGeom>
            <a:avLst/>
            <a:gdLst>
              <a:gd name="connsiteX0" fmla="*/ 783771 w 1068779"/>
              <a:gd name="connsiteY0" fmla="*/ 3170712 h 3212275"/>
              <a:gd name="connsiteX1" fmla="*/ 1068779 w 1068779"/>
              <a:gd name="connsiteY1" fmla="*/ 47501 h 3212275"/>
              <a:gd name="connsiteX2" fmla="*/ 0 w 1068779"/>
              <a:gd name="connsiteY2" fmla="*/ 0 h 3212275"/>
              <a:gd name="connsiteX3" fmla="*/ 172192 w 1068779"/>
              <a:gd name="connsiteY3" fmla="*/ 3212275 h 3212275"/>
              <a:gd name="connsiteX4" fmla="*/ 783771 w 1068779"/>
              <a:gd name="connsiteY4" fmla="*/ 3170712 h 3212275"/>
              <a:gd name="connsiteX0" fmla="*/ 783771 w 1068779"/>
              <a:gd name="connsiteY0" fmla="*/ 3170712 h 3212275"/>
              <a:gd name="connsiteX1" fmla="*/ 1068779 w 1068779"/>
              <a:gd name="connsiteY1" fmla="*/ 47501 h 3212275"/>
              <a:gd name="connsiteX2" fmla="*/ 0 w 1068779"/>
              <a:gd name="connsiteY2" fmla="*/ 0 h 3212275"/>
              <a:gd name="connsiteX3" fmla="*/ 172192 w 1068779"/>
              <a:gd name="connsiteY3" fmla="*/ 3212275 h 3212275"/>
              <a:gd name="connsiteX4" fmla="*/ 783771 w 1068779"/>
              <a:gd name="connsiteY4" fmla="*/ 3170712 h 3212275"/>
              <a:gd name="connsiteX0" fmla="*/ 783771 w 1068779"/>
              <a:gd name="connsiteY0" fmla="*/ 3170712 h 3212275"/>
              <a:gd name="connsiteX1" fmla="*/ 1068779 w 1068779"/>
              <a:gd name="connsiteY1" fmla="*/ 47501 h 3212275"/>
              <a:gd name="connsiteX2" fmla="*/ 0 w 1068779"/>
              <a:gd name="connsiteY2" fmla="*/ 0 h 3212275"/>
              <a:gd name="connsiteX3" fmla="*/ 172192 w 1068779"/>
              <a:gd name="connsiteY3" fmla="*/ 3212275 h 3212275"/>
              <a:gd name="connsiteX4" fmla="*/ 783771 w 1068779"/>
              <a:gd name="connsiteY4" fmla="*/ 3170712 h 32122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68779" h="3212275">
                <a:moveTo>
                  <a:pt x="783771" y="3170712"/>
                </a:moveTo>
                <a:cubicBezTo>
                  <a:pt x="742208" y="2028702"/>
                  <a:pt x="973776" y="1088571"/>
                  <a:pt x="1068779" y="47501"/>
                </a:cubicBezTo>
                <a:lnTo>
                  <a:pt x="0" y="0"/>
                </a:lnTo>
                <a:cubicBezTo>
                  <a:pt x="57397" y="1070758"/>
                  <a:pt x="-63334" y="2497777"/>
                  <a:pt x="172192" y="3212275"/>
                </a:cubicBezTo>
                <a:lnTo>
                  <a:pt x="783771" y="3170712"/>
                </a:lnTo>
                <a:close/>
              </a:path>
            </a:pathLst>
          </a:custGeom>
          <a:noFill/>
          <a:ln w="38100">
            <a:solidFill>
              <a:srgbClr val="00CC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Freeform 31"/>
          <p:cNvSpPr/>
          <p:nvPr/>
        </p:nvSpPr>
        <p:spPr>
          <a:xfrm>
            <a:off x="1763688" y="1240972"/>
            <a:ext cx="1068779" cy="3212275"/>
          </a:xfrm>
          <a:custGeom>
            <a:avLst/>
            <a:gdLst>
              <a:gd name="connsiteX0" fmla="*/ 783771 w 1068779"/>
              <a:gd name="connsiteY0" fmla="*/ 3170712 h 3212275"/>
              <a:gd name="connsiteX1" fmla="*/ 1068779 w 1068779"/>
              <a:gd name="connsiteY1" fmla="*/ 47501 h 3212275"/>
              <a:gd name="connsiteX2" fmla="*/ 0 w 1068779"/>
              <a:gd name="connsiteY2" fmla="*/ 0 h 3212275"/>
              <a:gd name="connsiteX3" fmla="*/ 172192 w 1068779"/>
              <a:gd name="connsiteY3" fmla="*/ 3212275 h 3212275"/>
              <a:gd name="connsiteX4" fmla="*/ 783771 w 1068779"/>
              <a:gd name="connsiteY4" fmla="*/ 3170712 h 3212275"/>
              <a:gd name="connsiteX0" fmla="*/ 783771 w 1068779"/>
              <a:gd name="connsiteY0" fmla="*/ 3170712 h 3212275"/>
              <a:gd name="connsiteX1" fmla="*/ 1068779 w 1068779"/>
              <a:gd name="connsiteY1" fmla="*/ 47501 h 3212275"/>
              <a:gd name="connsiteX2" fmla="*/ 0 w 1068779"/>
              <a:gd name="connsiteY2" fmla="*/ 0 h 3212275"/>
              <a:gd name="connsiteX3" fmla="*/ 172192 w 1068779"/>
              <a:gd name="connsiteY3" fmla="*/ 3212275 h 3212275"/>
              <a:gd name="connsiteX4" fmla="*/ 783771 w 1068779"/>
              <a:gd name="connsiteY4" fmla="*/ 3170712 h 3212275"/>
              <a:gd name="connsiteX0" fmla="*/ 783771 w 1068779"/>
              <a:gd name="connsiteY0" fmla="*/ 3170712 h 3212275"/>
              <a:gd name="connsiteX1" fmla="*/ 1068779 w 1068779"/>
              <a:gd name="connsiteY1" fmla="*/ 47501 h 3212275"/>
              <a:gd name="connsiteX2" fmla="*/ 0 w 1068779"/>
              <a:gd name="connsiteY2" fmla="*/ 0 h 3212275"/>
              <a:gd name="connsiteX3" fmla="*/ 172192 w 1068779"/>
              <a:gd name="connsiteY3" fmla="*/ 3212275 h 3212275"/>
              <a:gd name="connsiteX4" fmla="*/ 783771 w 1068779"/>
              <a:gd name="connsiteY4" fmla="*/ 3170712 h 32122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68779" h="3212275">
                <a:moveTo>
                  <a:pt x="783771" y="3170712"/>
                </a:moveTo>
                <a:cubicBezTo>
                  <a:pt x="742208" y="2028702"/>
                  <a:pt x="973776" y="1088571"/>
                  <a:pt x="1068779" y="47501"/>
                </a:cubicBezTo>
                <a:lnTo>
                  <a:pt x="0" y="0"/>
                </a:lnTo>
                <a:cubicBezTo>
                  <a:pt x="57397" y="1070758"/>
                  <a:pt x="-63334" y="2497777"/>
                  <a:pt x="172192" y="3212275"/>
                </a:cubicBezTo>
                <a:lnTo>
                  <a:pt x="783771" y="3170712"/>
                </a:lnTo>
                <a:close/>
              </a:path>
            </a:pathLst>
          </a:custGeom>
          <a:noFill/>
          <a:ln w="38100">
            <a:solidFill>
              <a:srgbClr val="00CC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TextBox 32"/>
          <p:cNvSpPr txBox="1"/>
          <p:nvPr/>
        </p:nvSpPr>
        <p:spPr>
          <a:xfrm>
            <a:off x="4553817" y="4503329"/>
            <a:ext cx="3600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smtClean="0"/>
              <a:t>1</a:t>
            </a:r>
            <a:endParaRPr lang="en-US" sz="1600"/>
          </a:p>
        </p:txBody>
      </p:sp>
      <p:sp>
        <p:nvSpPr>
          <p:cNvPr id="34" name="TextBox 33"/>
          <p:cNvSpPr txBox="1"/>
          <p:nvPr/>
        </p:nvSpPr>
        <p:spPr>
          <a:xfrm>
            <a:off x="3834767" y="4500581"/>
            <a:ext cx="3600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smtClean="0"/>
              <a:t>1</a:t>
            </a:r>
            <a:endParaRPr lang="en-US" sz="1600"/>
          </a:p>
        </p:txBody>
      </p:sp>
      <p:sp>
        <p:nvSpPr>
          <p:cNvPr id="35" name="TextBox 34"/>
          <p:cNvSpPr txBox="1"/>
          <p:nvPr/>
        </p:nvSpPr>
        <p:spPr>
          <a:xfrm>
            <a:off x="2051720" y="267494"/>
            <a:ext cx="3456384" cy="523220"/>
          </a:xfrm>
          <a:prstGeom prst="rect">
            <a:avLst/>
          </a:prstGeom>
          <a:solidFill>
            <a:srgbClr val="66FF33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800" smtClean="0">
                <a:solidFill>
                  <a:srgbClr val="FF0000"/>
                </a:solidFill>
              </a:rPr>
              <a:t>Decoupe quần Jean</a:t>
            </a:r>
            <a:endParaRPr lang="en-US" sz="280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885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0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30" grpId="0" animBg="1"/>
      <p:bldP spid="31" grpId="0" animBg="1"/>
      <p:bldP spid="32" grpId="0" animBg="1"/>
      <p:bldP spid="33" grpId="0"/>
      <p:bldP spid="3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TextBox 49"/>
          <p:cNvSpPr txBox="1"/>
          <p:nvPr/>
        </p:nvSpPr>
        <p:spPr>
          <a:xfrm>
            <a:off x="2051720" y="267494"/>
            <a:ext cx="3456384" cy="523220"/>
          </a:xfrm>
          <a:prstGeom prst="rect">
            <a:avLst/>
          </a:prstGeom>
          <a:solidFill>
            <a:srgbClr val="66FF33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800" smtClean="0">
                <a:solidFill>
                  <a:srgbClr val="FF0000"/>
                </a:solidFill>
              </a:rPr>
              <a:t>LƯNG LIỀN</a:t>
            </a:r>
            <a:endParaRPr lang="en-US" sz="2800">
              <a:solidFill>
                <a:prstClr val="black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244373" y="2782120"/>
            <a:ext cx="6128260" cy="492049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7" name="Group 16"/>
          <p:cNvGrpSpPr/>
          <p:nvPr/>
        </p:nvGrpSpPr>
        <p:grpSpPr>
          <a:xfrm>
            <a:off x="2235161" y="2658455"/>
            <a:ext cx="6132930" cy="623070"/>
            <a:chOff x="952523" y="2658455"/>
            <a:chExt cx="6132930" cy="623070"/>
          </a:xfrm>
        </p:grpSpPr>
        <p:sp>
          <p:nvSpPr>
            <p:cNvPr id="7" name="Freeform 6"/>
            <p:cNvSpPr/>
            <p:nvPr/>
          </p:nvSpPr>
          <p:spPr>
            <a:xfrm>
              <a:off x="952523" y="3140097"/>
              <a:ext cx="6132930" cy="141428"/>
            </a:xfrm>
            <a:custGeom>
              <a:avLst/>
              <a:gdLst>
                <a:gd name="connsiteX0" fmla="*/ 0 w 7134225"/>
                <a:gd name="connsiteY0" fmla="*/ 0 h 19050"/>
                <a:gd name="connsiteX1" fmla="*/ 7134225 w 7134225"/>
                <a:gd name="connsiteY1" fmla="*/ 19050 h 19050"/>
                <a:gd name="connsiteX0" fmla="*/ 0 w 7134225"/>
                <a:gd name="connsiteY0" fmla="*/ 0 h 182112"/>
                <a:gd name="connsiteX1" fmla="*/ 7134225 w 7134225"/>
                <a:gd name="connsiteY1" fmla="*/ 19050 h 182112"/>
                <a:gd name="connsiteX0" fmla="*/ 0 w 7134225"/>
                <a:gd name="connsiteY0" fmla="*/ 0 h 206970"/>
                <a:gd name="connsiteX1" fmla="*/ 7134225 w 7134225"/>
                <a:gd name="connsiteY1" fmla="*/ 19050 h 2069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7134225" h="206970">
                  <a:moveTo>
                    <a:pt x="0" y="0"/>
                  </a:moveTo>
                  <a:cubicBezTo>
                    <a:pt x="1187450" y="111125"/>
                    <a:pt x="4156075" y="393700"/>
                    <a:pt x="7134225" y="19050"/>
                  </a:cubicBezTo>
                </a:path>
              </a:pathLst>
            </a:custGeom>
            <a:ln w="38100">
              <a:solidFill>
                <a:srgbClr val="FF33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Freeform 10"/>
            <p:cNvSpPr/>
            <p:nvPr/>
          </p:nvSpPr>
          <p:spPr>
            <a:xfrm>
              <a:off x="968899" y="2658455"/>
              <a:ext cx="6108366" cy="488151"/>
            </a:xfrm>
            <a:custGeom>
              <a:avLst/>
              <a:gdLst>
                <a:gd name="connsiteX0" fmla="*/ 0 w 7105650"/>
                <a:gd name="connsiteY0" fmla="*/ 695325 h 714375"/>
                <a:gd name="connsiteX1" fmla="*/ 152400 w 7105650"/>
                <a:gd name="connsiteY1" fmla="*/ 9525 h 714375"/>
                <a:gd name="connsiteX2" fmla="*/ 6934200 w 7105650"/>
                <a:gd name="connsiteY2" fmla="*/ 0 h 714375"/>
                <a:gd name="connsiteX3" fmla="*/ 7105650 w 7105650"/>
                <a:gd name="connsiteY3" fmla="*/ 714375 h 714375"/>
                <a:gd name="connsiteX0" fmla="*/ 0 w 7105650"/>
                <a:gd name="connsiteY0" fmla="*/ 695325 h 714375"/>
                <a:gd name="connsiteX1" fmla="*/ 152400 w 7105650"/>
                <a:gd name="connsiteY1" fmla="*/ 9525 h 714375"/>
                <a:gd name="connsiteX2" fmla="*/ 6934200 w 7105650"/>
                <a:gd name="connsiteY2" fmla="*/ 0 h 714375"/>
                <a:gd name="connsiteX3" fmla="*/ 7105650 w 7105650"/>
                <a:gd name="connsiteY3" fmla="*/ 714375 h 714375"/>
                <a:gd name="connsiteX0" fmla="*/ 0 w 7105650"/>
                <a:gd name="connsiteY0" fmla="*/ 695325 h 714375"/>
                <a:gd name="connsiteX1" fmla="*/ 152400 w 7105650"/>
                <a:gd name="connsiteY1" fmla="*/ 9525 h 714375"/>
                <a:gd name="connsiteX2" fmla="*/ 6934200 w 7105650"/>
                <a:gd name="connsiteY2" fmla="*/ 0 h 714375"/>
                <a:gd name="connsiteX3" fmla="*/ 7105650 w 7105650"/>
                <a:gd name="connsiteY3" fmla="*/ 714375 h 714375"/>
                <a:gd name="connsiteX0" fmla="*/ 0 w 7105650"/>
                <a:gd name="connsiteY0" fmla="*/ 695325 h 714375"/>
                <a:gd name="connsiteX1" fmla="*/ 152400 w 7105650"/>
                <a:gd name="connsiteY1" fmla="*/ 9525 h 714375"/>
                <a:gd name="connsiteX2" fmla="*/ 6934200 w 7105650"/>
                <a:gd name="connsiteY2" fmla="*/ 0 h 714375"/>
                <a:gd name="connsiteX3" fmla="*/ 7105650 w 7105650"/>
                <a:gd name="connsiteY3" fmla="*/ 714375 h 714375"/>
                <a:gd name="connsiteX0" fmla="*/ 0 w 7105650"/>
                <a:gd name="connsiteY0" fmla="*/ 695325 h 714375"/>
                <a:gd name="connsiteX1" fmla="*/ 152400 w 7105650"/>
                <a:gd name="connsiteY1" fmla="*/ 9525 h 714375"/>
                <a:gd name="connsiteX2" fmla="*/ 6934200 w 7105650"/>
                <a:gd name="connsiteY2" fmla="*/ 0 h 714375"/>
                <a:gd name="connsiteX3" fmla="*/ 7105650 w 7105650"/>
                <a:gd name="connsiteY3" fmla="*/ 714375 h 7143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7105650" h="714375">
                  <a:moveTo>
                    <a:pt x="0" y="695325"/>
                  </a:moveTo>
                  <a:lnTo>
                    <a:pt x="152400" y="9525"/>
                  </a:lnTo>
                  <a:cubicBezTo>
                    <a:pt x="2260600" y="215900"/>
                    <a:pt x="4368800" y="288925"/>
                    <a:pt x="6934200" y="0"/>
                  </a:cubicBezTo>
                  <a:lnTo>
                    <a:pt x="7105650" y="714375"/>
                  </a:lnTo>
                </a:path>
              </a:pathLst>
            </a:custGeom>
            <a:ln w="38100">
              <a:solidFill>
                <a:srgbClr val="FF33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2" name="TextBox 11"/>
          <p:cNvSpPr txBox="1"/>
          <p:nvPr/>
        </p:nvSpPr>
        <p:spPr>
          <a:xfrm>
            <a:off x="8496436" y="3210811"/>
            <a:ext cx="309508" cy="2601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1</a:t>
            </a:r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4283968" y="2902530"/>
            <a:ext cx="10021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3.5-4</a:t>
            </a:r>
            <a:endParaRPr lang="en-US"/>
          </a:p>
        </p:txBody>
      </p:sp>
      <p:cxnSp>
        <p:nvCxnSpPr>
          <p:cNvPr id="14" name="Straight Arrow Connector 13"/>
          <p:cNvCxnSpPr>
            <a:endCxn id="4" idx="2"/>
          </p:cNvCxnSpPr>
          <p:nvPr/>
        </p:nvCxnSpPr>
        <p:spPr>
          <a:xfrm>
            <a:off x="5439648" y="2782120"/>
            <a:ext cx="6877" cy="492049"/>
          </a:xfrm>
          <a:prstGeom prst="straightConnector1">
            <a:avLst/>
          </a:prstGeom>
          <a:ln w="28575"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5" name="TextBox 74"/>
          <p:cNvSpPr txBox="1"/>
          <p:nvPr/>
        </p:nvSpPr>
        <p:spPr>
          <a:xfrm>
            <a:off x="1749160" y="3092858"/>
            <a:ext cx="309508" cy="2601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1</a:t>
            </a:r>
            <a:endParaRPr lang="en-US"/>
          </a:p>
        </p:txBody>
      </p:sp>
      <p:cxnSp>
        <p:nvCxnSpPr>
          <p:cNvPr id="16" name="Straight Arrow Connector 15"/>
          <p:cNvCxnSpPr/>
          <p:nvPr/>
        </p:nvCxnSpPr>
        <p:spPr>
          <a:xfrm>
            <a:off x="2251537" y="3864628"/>
            <a:ext cx="6108366" cy="0"/>
          </a:xfrm>
          <a:prstGeom prst="straightConnector1">
            <a:avLst/>
          </a:prstGeom>
          <a:ln w="28575"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Freeform 2"/>
          <p:cNvSpPr/>
          <p:nvPr/>
        </p:nvSpPr>
        <p:spPr>
          <a:xfrm>
            <a:off x="8197788" y="2533650"/>
            <a:ext cx="608156" cy="600075"/>
          </a:xfrm>
          <a:custGeom>
            <a:avLst/>
            <a:gdLst>
              <a:gd name="connsiteX0" fmla="*/ 0 w 590550"/>
              <a:gd name="connsiteY0" fmla="*/ 114300 h 600075"/>
              <a:gd name="connsiteX1" fmla="*/ 476250 w 590550"/>
              <a:gd name="connsiteY1" fmla="*/ 0 h 600075"/>
              <a:gd name="connsiteX2" fmla="*/ 590550 w 590550"/>
              <a:gd name="connsiteY2" fmla="*/ 466725 h 600075"/>
              <a:gd name="connsiteX3" fmla="*/ 133350 w 590550"/>
              <a:gd name="connsiteY3" fmla="*/ 600075 h 600075"/>
              <a:gd name="connsiteX0" fmla="*/ 0 w 590550"/>
              <a:gd name="connsiteY0" fmla="*/ 114300 h 600075"/>
              <a:gd name="connsiteX1" fmla="*/ 476250 w 590550"/>
              <a:gd name="connsiteY1" fmla="*/ 0 h 600075"/>
              <a:gd name="connsiteX2" fmla="*/ 590550 w 590550"/>
              <a:gd name="connsiteY2" fmla="*/ 466725 h 600075"/>
              <a:gd name="connsiteX3" fmla="*/ 133350 w 590550"/>
              <a:gd name="connsiteY3" fmla="*/ 600075 h 600075"/>
              <a:gd name="connsiteX0" fmla="*/ 0 w 590550"/>
              <a:gd name="connsiteY0" fmla="*/ 114300 h 600075"/>
              <a:gd name="connsiteX1" fmla="*/ 476250 w 590550"/>
              <a:gd name="connsiteY1" fmla="*/ 0 h 600075"/>
              <a:gd name="connsiteX2" fmla="*/ 590550 w 590550"/>
              <a:gd name="connsiteY2" fmla="*/ 466725 h 600075"/>
              <a:gd name="connsiteX3" fmla="*/ 133350 w 590550"/>
              <a:gd name="connsiteY3" fmla="*/ 600075 h 600075"/>
              <a:gd name="connsiteX0" fmla="*/ 0 w 590550"/>
              <a:gd name="connsiteY0" fmla="*/ 114300 h 600075"/>
              <a:gd name="connsiteX1" fmla="*/ 476250 w 590550"/>
              <a:gd name="connsiteY1" fmla="*/ 0 h 600075"/>
              <a:gd name="connsiteX2" fmla="*/ 590550 w 590550"/>
              <a:gd name="connsiteY2" fmla="*/ 466725 h 600075"/>
              <a:gd name="connsiteX3" fmla="*/ 133350 w 590550"/>
              <a:gd name="connsiteY3" fmla="*/ 600075 h 6000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90550" h="600075">
                <a:moveTo>
                  <a:pt x="0" y="114300"/>
                </a:moveTo>
                <a:lnTo>
                  <a:pt x="476250" y="0"/>
                </a:lnTo>
                <a:lnTo>
                  <a:pt x="590550" y="466725"/>
                </a:lnTo>
                <a:cubicBezTo>
                  <a:pt x="438150" y="511175"/>
                  <a:pt x="294999" y="574675"/>
                  <a:pt x="133350" y="600075"/>
                </a:cubicBezTo>
              </a:path>
            </a:pathLst>
          </a:custGeom>
          <a:ln w="38100">
            <a:solidFill>
              <a:srgbClr val="00CC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/>
          <p:cNvGrpSpPr/>
          <p:nvPr/>
        </p:nvGrpSpPr>
        <p:grpSpPr>
          <a:xfrm>
            <a:off x="7740352" y="1851670"/>
            <a:ext cx="1512168" cy="930450"/>
            <a:chOff x="6457714" y="1851670"/>
            <a:chExt cx="1512168" cy="930450"/>
          </a:xfrm>
        </p:grpSpPr>
        <p:sp>
          <p:nvSpPr>
            <p:cNvPr id="5" name="TextBox 4"/>
            <p:cNvSpPr txBox="1"/>
            <p:nvPr/>
          </p:nvSpPr>
          <p:spPr>
            <a:xfrm>
              <a:off x="6457714" y="1851670"/>
              <a:ext cx="1512168" cy="369332"/>
            </a:xfrm>
            <a:prstGeom prst="rect">
              <a:avLst/>
            </a:prstGeom>
            <a:solidFill>
              <a:srgbClr val="66FF33"/>
            </a:solidFill>
          </p:spPr>
          <p:txBody>
            <a:bodyPr wrap="square" rtlCol="0">
              <a:spAutoFit/>
            </a:bodyPr>
            <a:lstStyle/>
            <a:p>
              <a:r>
                <a:rPr lang="en-US" smtClean="0"/>
                <a:t>đầu lưng phải</a:t>
              </a:r>
              <a:endParaRPr lang="en-US"/>
            </a:p>
          </p:txBody>
        </p:sp>
        <p:cxnSp>
          <p:nvCxnSpPr>
            <p:cNvPr id="9" name="Straight Arrow Connector 8"/>
            <p:cNvCxnSpPr/>
            <p:nvPr/>
          </p:nvCxnSpPr>
          <p:spPr>
            <a:xfrm>
              <a:off x="7077265" y="2221002"/>
              <a:ext cx="141963" cy="561118"/>
            </a:xfrm>
            <a:prstGeom prst="straightConnector1">
              <a:avLst/>
            </a:prstGeom>
            <a:ln w="28575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TextBox 14"/>
          <p:cNvSpPr txBox="1"/>
          <p:nvPr/>
        </p:nvSpPr>
        <p:spPr>
          <a:xfrm>
            <a:off x="3838414" y="4299942"/>
            <a:ext cx="2808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= (lưng trước + sau) x 2</a:t>
            </a:r>
            <a:endParaRPr lang="en-US"/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729" r="1" b="5879"/>
          <a:stretch/>
        </p:blipFill>
        <p:spPr>
          <a:xfrm rot="10800000">
            <a:off x="-15298" y="1419623"/>
            <a:ext cx="2211033" cy="3672407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4572000" y="2201047"/>
            <a:ext cx="2160240" cy="369332"/>
          </a:xfrm>
          <a:prstGeom prst="rect">
            <a:avLst/>
          </a:prstGeom>
          <a:solidFill>
            <a:srgbClr val="B9ED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mtClean="0"/>
              <a:t>Giữa lưng sau</a:t>
            </a:r>
            <a:endParaRPr lang="en-US"/>
          </a:p>
        </p:txBody>
      </p:sp>
      <p:cxnSp>
        <p:nvCxnSpPr>
          <p:cNvPr id="23" name="Straight Connector 22"/>
          <p:cNvCxnSpPr/>
          <p:nvPr/>
        </p:nvCxnSpPr>
        <p:spPr>
          <a:xfrm>
            <a:off x="827584" y="1563638"/>
            <a:ext cx="0" cy="504056"/>
          </a:xfrm>
          <a:prstGeom prst="line">
            <a:avLst/>
          </a:prstGeom>
          <a:ln w="57150">
            <a:solidFill>
              <a:srgbClr val="F92A0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>
            <a:off x="827584" y="2067694"/>
            <a:ext cx="1008112" cy="0"/>
          </a:xfrm>
          <a:prstGeom prst="straightConnector1">
            <a:avLst/>
          </a:prstGeom>
          <a:ln w="38100">
            <a:solidFill>
              <a:srgbClr val="00CC00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Freeform 26"/>
          <p:cNvSpPr/>
          <p:nvPr/>
        </p:nvSpPr>
        <p:spPr>
          <a:xfrm>
            <a:off x="1381125" y="3152775"/>
            <a:ext cx="847725" cy="1323975"/>
          </a:xfrm>
          <a:custGeom>
            <a:avLst/>
            <a:gdLst>
              <a:gd name="connsiteX0" fmla="*/ 847725 w 847725"/>
              <a:gd name="connsiteY0" fmla="*/ 0 h 1323975"/>
              <a:gd name="connsiteX1" fmla="*/ 0 w 847725"/>
              <a:gd name="connsiteY1" fmla="*/ 1323975 h 1323975"/>
              <a:gd name="connsiteX0" fmla="*/ 847725 w 847725"/>
              <a:gd name="connsiteY0" fmla="*/ 0 h 1323975"/>
              <a:gd name="connsiteX1" fmla="*/ 0 w 847725"/>
              <a:gd name="connsiteY1" fmla="*/ 1323975 h 1323975"/>
              <a:gd name="connsiteX0" fmla="*/ 847725 w 847725"/>
              <a:gd name="connsiteY0" fmla="*/ 0 h 1323975"/>
              <a:gd name="connsiteX1" fmla="*/ 0 w 847725"/>
              <a:gd name="connsiteY1" fmla="*/ 1323975 h 13239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847725" h="1323975">
                <a:moveTo>
                  <a:pt x="847725" y="0"/>
                </a:moveTo>
                <a:cubicBezTo>
                  <a:pt x="688975" y="450850"/>
                  <a:pt x="492125" y="1301750"/>
                  <a:pt x="0" y="1323975"/>
                </a:cubicBezTo>
              </a:path>
            </a:pathLst>
          </a:custGeom>
          <a:ln w="38100">
            <a:solidFill>
              <a:srgbClr val="F92A0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1" name="Straight Connector 30"/>
          <p:cNvCxnSpPr/>
          <p:nvPr/>
        </p:nvCxnSpPr>
        <p:spPr>
          <a:xfrm flipH="1">
            <a:off x="3491880" y="3274169"/>
            <a:ext cx="144016" cy="1673845"/>
          </a:xfrm>
          <a:prstGeom prst="line">
            <a:avLst/>
          </a:prstGeom>
          <a:ln w="38100">
            <a:solidFill>
              <a:srgbClr val="F92A0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5436096" y="3340900"/>
            <a:ext cx="0" cy="1673845"/>
          </a:xfrm>
          <a:prstGeom prst="line">
            <a:avLst/>
          </a:prstGeom>
          <a:ln w="38100">
            <a:solidFill>
              <a:srgbClr val="F92A0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>
            <a:off x="6876256" y="3241538"/>
            <a:ext cx="504056" cy="1706476"/>
          </a:xfrm>
          <a:prstGeom prst="line">
            <a:avLst/>
          </a:prstGeom>
          <a:ln w="38100">
            <a:solidFill>
              <a:srgbClr val="F92A0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Freeform 36"/>
          <p:cNvSpPr/>
          <p:nvPr/>
        </p:nvSpPr>
        <p:spPr>
          <a:xfrm>
            <a:off x="8353425" y="3171825"/>
            <a:ext cx="609600" cy="1152525"/>
          </a:xfrm>
          <a:custGeom>
            <a:avLst/>
            <a:gdLst>
              <a:gd name="connsiteX0" fmla="*/ 0 w 609600"/>
              <a:gd name="connsiteY0" fmla="*/ 0 h 1152525"/>
              <a:gd name="connsiteX1" fmla="*/ 609600 w 609600"/>
              <a:gd name="connsiteY1" fmla="*/ 1152525 h 1152525"/>
              <a:gd name="connsiteX0" fmla="*/ 0 w 609600"/>
              <a:gd name="connsiteY0" fmla="*/ 0 h 1152525"/>
              <a:gd name="connsiteX1" fmla="*/ 609600 w 609600"/>
              <a:gd name="connsiteY1" fmla="*/ 1152525 h 11525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609600" h="1152525">
                <a:moveTo>
                  <a:pt x="0" y="0"/>
                </a:moveTo>
                <a:cubicBezTo>
                  <a:pt x="203200" y="384175"/>
                  <a:pt x="234950" y="1092200"/>
                  <a:pt x="609600" y="1152525"/>
                </a:cubicBezTo>
              </a:path>
            </a:pathLst>
          </a:custGeom>
          <a:ln w="38100">
            <a:solidFill>
              <a:srgbClr val="F92A0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9" name="Straight Connector 38"/>
          <p:cNvCxnSpPr/>
          <p:nvPr/>
        </p:nvCxnSpPr>
        <p:spPr>
          <a:xfrm>
            <a:off x="8963025" y="4324350"/>
            <a:ext cx="0" cy="690395"/>
          </a:xfrm>
          <a:prstGeom prst="line">
            <a:avLst/>
          </a:prstGeom>
          <a:ln w="38100">
            <a:solidFill>
              <a:srgbClr val="F92A0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Freeform 40"/>
          <p:cNvSpPr/>
          <p:nvPr/>
        </p:nvSpPr>
        <p:spPr>
          <a:xfrm>
            <a:off x="8782050" y="3019425"/>
            <a:ext cx="142875" cy="1171575"/>
          </a:xfrm>
          <a:custGeom>
            <a:avLst/>
            <a:gdLst>
              <a:gd name="connsiteX0" fmla="*/ 38100 w 142875"/>
              <a:gd name="connsiteY0" fmla="*/ 0 h 1171575"/>
              <a:gd name="connsiteX1" fmla="*/ 142875 w 142875"/>
              <a:gd name="connsiteY1" fmla="*/ 1085850 h 1171575"/>
              <a:gd name="connsiteX2" fmla="*/ 0 w 142875"/>
              <a:gd name="connsiteY2" fmla="*/ 1171575 h 11715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2875" h="1171575">
                <a:moveTo>
                  <a:pt x="38100" y="0"/>
                </a:moveTo>
                <a:lnTo>
                  <a:pt x="142875" y="1085850"/>
                </a:lnTo>
                <a:lnTo>
                  <a:pt x="0" y="1171575"/>
                </a:lnTo>
              </a:path>
            </a:pathLst>
          </a:custGeom>
          <a:ln w="38100">
            <a:solidFill>
              <a:srgbClr val="F92A0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TextBox 41"/>
          <p:cNvSpPr txBox="1"/>
          <p:nvPr/>
        </p:nvSpPr>
        <p:spPr>
          <a:xfrm>
            <a:off x="4496994" y="3963799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TS</a:t>
            </a:r>
            <a:endParaRPr lang="en-US"/>
          </a:p>
        </p:txBody>
      </p:sp>
      <p:sp>
        <p:nvSpPr>
          <p:cNvPr id="45" name="TextBox 44"/>
          <p:cNvSpPr txBox="1"/>
          <p:nvPr/>
        </p:nvSpPr>
        <p:spPr>
          <a:xfrm>
            <a:off x="6070662" y="3955018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TS</a:t>
            </a:r>
            <a:endParaRPr lang="en-US"/>
          </a:p>
        </p:txBody>
      </p:sp>
      <p:sp>
        <p:nvSpPr>
          <p:cNvPr id="46" name="TextBox 45"/>
          <p:cNvSpPr txBox="1"/>
          <p:nvPr/>
        </p:nvSpPr>
        <p:spPr>
          <a:xfrm>
            <a:off x="2436540" y="4006334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TT</a:t>
            </a:r>
            <a:endParaRPr lang="en-US"/>
          </a:p>
        </p:txBody>
      </p:sp>
      <p:sp>
        <p:nvSpPr>
          <p:cNvPr id="47" name="TextBox 46"/>
          <p:cNvSpPr txBox="1"/>
          <p:nvPr/>
        </p:nvSpPr>
        <p:spPr>
          <a:xfrm>
            <a:off x="7621724" y="4111091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TT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195593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4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4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7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2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2" grpId="0"/>
      <p:bldP spid="6" grpId="0"/>
      <p:bldP spid="75" grpId="0"/>
      <p:bldP spid="3" grpId="0" animBg="1"/>
      <p:bldP spid="15" grpId="0"/>
      <p:bldP spid="15" grpId="1"/>
      <p:bldP spid="21" grpId="0" animBg="1"/>
      <p:bldP spid="27" grpId="0" animBg="1"/>
      <p:bldP spid="37" grpId="0" animBg="1"/>
      <p:bldP spid="41" grpId="0" animBg="1"/>
      <p:bldP spid="42" grpId="0"/>
      <p:bldP spid="45" grpId="0"/>
      <p:bldP spid="46" grpId="0"/>
      <p:bldP spid="4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>
            <a:spLocks noChangeArrowheads="1"/>
          </p:cNvSpPr>
          <p:nvPr/>
        </p:nvSpPr>
        <p:spPr bwMode="auto">
          <a:xfrm>
            <a:off x="179512" y="123478"/>
            <a:ext cx="8680462" cy="1152128"/>
          </a:xfrm>
          <a:prstGeom prst="roundRect">
            <a:avLst>
              <a:gd name="adj" fmla="val 16667"/>
            </a:avLst>
          </a:prstGeom>
          <a:noFill/>
          <a:ln w="25400" algn="ctr">
            <a:solidFill>
              <a:srgbClr val="479FCC"/>
            </a:solidFill>
            <a:round/>
            <a:headEnd/>
            <a:tailEnd/>
          </a:ln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rgbClr val="6767FF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4000" b="1" i="0" u="none" strike="noStrike" kern="0" cap="none" spc="0" normalizeH="0" baseline="0" noProof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</a:rPr>
              <a:t>         Bài 5: </a:t>
            </a:r>
            <a:r>
              <a:rPr lang="en-US" sz="4000" b="1" kern="0" noProof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ÁO SƠ MI BÉ TRAI BÂU TENANT</a:t>
            </a:r>
            <a:endParaRPr kumimoji="0" lang="en-US" sz="4000" b="1" i="0" u="none" strike="noStrike" kern="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1419623"/>
            <a:ext cx="5173702" cy="37181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762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AutoShape 50"/>
          <p:cNvSpPr>
            <a:spLocks noChangeArrowheads="1"/>
          </p:cNvSpPr>
          <p:nvPr/>
        </p:nvSpPr>
        <p:spPr bwMode="gray">
          <a:xfrm>
            <a:off x="0" y="1200150"/>
            <a:ext cx="7029450" cy="3943350"/>
          </a:xfrm>
          <a:prstGeom prst="rightArrow">
            <a:avLst>
              <a:gd name="adj1" fmla="val 86065"/>
              <a:gd name="adj2" fmla="val 28433"/>
            </a:avLst>
          </a:prstGeom>
          <a:gradFill rotWithShape="1">
            <a:gsLst>
              <a:gs pos="0">
                <a:srgbClr val="FFCC66">
                  <a:gamma/>
                  <a:tint val="0"/>
                  <a:invGamma/>
                  <a:alpha val="52000"/>
                </a:srgbClr>
              </a:gs>
              <a:gs pos="100000">
                <a:srgbClr val="FFCC66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endParaRPr lang="en-US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10243" name="Group 135"/>
          <p:cNvGrpSpPr>
            <a:grpSpLocks/>
          </p:cNvGrpSpPr>
          <p:nvPr/>
        </p:nvGrpSpPr>
        <p:grpSpPr bwMode="auto">
          <a:xfrm>
            <a:off x="7090997" y="2550976"/>
            <a:ext cx="1972404" cy="1311113"/>
            <a:chOff x="6743576" y="2931346"/>
            <a:chExt cx="2187877" cy="1990916"/>
          </a:xfrm>
        </p:grpSpPr>
        <p:grpSp>
          <p:nvGrpSpPr>
            <p:cNvPr id="10269" name="Group 87"/>
            <p:cNvGrpSpPr>
              <a:grpSpLocks/>
            </p:cNvGrpSpPr>
            <p:nvPr/>
          </p:nvGrpSpPr>
          <p:grpSpPr bwMode="auto">
            <a:xfrm>
              <a:off x="6743576" y="2931346"/>
              <a:ext cx="2187877" cy="1962636"/>
              <a:chOff x="895" y="1329"/>
              <a:chExt cx="750" cy="653"/>
            </a:xfrm>
          </p:grpSpPr>
          <p:sp>
            <p:nvSpPr>
              <p:cNvPr id="125" name="Oval 88"/>
              <p:cNvSpPr>
                <a:spLocks noChangeArrowheads="1"/>
              </p:cNvSpPr>
              <p:nvPr/>
            </p:nvSpPr>
            <p:spPr bwMode="gray">
              <a:xfrm>
                <a:off x="1221" y="1524"/>
                <a:ext cx="99" cy="262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50000">
                    <a:srgbClr val="00CC66"/>
                  </a:gs>
                  <a:gs pos="100000">
                    <a:srgbClr val="FFFFFF"/>
                  </a:gs>
                </a:gsLst>
                <a:lin ang="2700000" scaled="1"/>
              </a:gradFill>
              <a:ln>
                <a:noFill/>
              </a:ln>
              <a:effectLst/>
            </p:spPr>
            <p:txBody>
              <a:bodyPr wrap="none" anchor="ctr">
                <a:spAutoFit/>
              </a:bodyPr>
              <a:lstStyle/>
              <a:p>
                <a:pPr algn="ctr">
                  <a:spcBef>
                    <a:spcPct val="20000"/>
                  </a:spcBef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vi-VN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26" name="Oval 89"/>
              <p:cNvSpPr>
                <a:spLocks noChangeArrowheads="1"/>
              </p:cNvSpPr>
              <p:nvPr/>
            </p:nvSpPr>
            <p:spPr bwMode="gray">
              <a:xfrm>
                <a:off x="1221" y="1524"/>
                <a:ext cx="99" cy="262"/>
              </a:xfrm>
              <a:prstGeom prst="ellipse">
                <a:avLst/>
              </a:prstGeom>
              <a:gradFill rotWithShape="1">
                <a:gsLst>
                  <a:gs pos="0">
                    <a:srgbClr val="00CC66">
                      <a:alpha val="32001"/>
                    </a:srgbClr>
                  </a:gs>
                  <a:gs pos="100000">
                    <a:srgbClr val="000000">
                      <a:alpha val="89998"/>
                    </a:srgbClr>
                  </a:gs>
                </a:gsLst>
                <a:lin ang="2700000" scaled="1"/>
              </a:gradFill>
              <a:ln>
                <a:noFill/>
              </a:ln>
              <a:effectLst/>
            </p:spPr>
            <p:txBody>
              <a:bodyPr wrap="none" anchor="ctr">
                <a:spAutoFit/>
              </a:bodyPr>
              <a:lstStyle/>
              <a:p>
                <a:pPr algn="ctr">
                  <a:spcBef>
                    <a:spcPct val="20000"/>
                  </a:spcBef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vi-VN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27" name="Oval 90"/>
              <p:cNvSpPr>
                <a:spLocks noChangeArrowheads="1"/>
              </p:cNvSpPr>
              <p:nvPr/>
            </p:nvSpPr>
            <p:spPr bwMode="gray">
              <a:xfrm>
                <a:off x="895" y="1524"/>
                <a:ext cx="750" cy="262"/>
              </a:xfrm>
              <a:prstGeom prst="ellipse">
                <a:avLst/>
              </a:prstGeom>
              <a:gradFill rotWithShape="1">
                <a:gsLst>
                  <a:gs pos="0">
                    <a:srgbClr val="006E37"/>
                  </a:gs>
                  <a:gs pos="50000">
                    <a:srgbClr val="00CC66"/>
                  </a:gs>
                  <a:gs pos="100000">
                    <a:srgbClr val="006E37"/>
                  </a:gs>
                </a:gsLst>
                <a:lin ang="18900000" scaled="1"/>
              </a:gradFill>
              <a:ln>
                <a:noFill/>
              </a:ln>
              <a:effectLst/>
            </p:spPr>
            <p:txBody>
              <a:bodyPr anchor="ctr">
                <a:spAutoFit/>
              </a:bodyPr>
              <a:lstStyle/>
              <a:p>
                <a:pPr algn="ctr">
                  <a:spcBef>
                    <a:spcPct val="20000"/>
                  </a:spcBef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vi-VN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28" name="Oval 91"/>
              <p:cNvSpPr>
                <a:spLocks noChangeArrowheads="1"/>
              </p:cNvSpPr>
              <p:nvPr/>
            </p:nvSpPr>
            <p:spPr bwMode="gray">
              <a:xfrm>
                <a:off x="896" y="1524"/>
                <a:ext cx="749" cy="262"/>
              </a:xfrm>
              <a:prstGeom prst="ellipse">
                <a:avLst/>
              </a:prstGeom>
              <a:gradFill rotWithShape="1">
                <a:gsLst>
                  <a:gs pos="0">
                    <a:srgbClr val="008241"/>
                  </a:gs>
                  <a:gs pos="100000">
                    <a:srgbClr val="00CC66">
                      <a:alpha val="0"/>
                    </a:srgbClr>
                  </a:gs>
                </a:gsLst>
                <a:lin ang="2700000" scaled="1"/>
              </a:gradFill>
              <a:ln>
                <a:noFill/>
              </a:ln>
              <a:effectLst/>
            </p:spPr>
            <p:txBody>
              <a:bodyPr anchor="ctr">
                <a:spAutoFit/>
              </a:bodyPr>
              <a:lstStyle/>
              <a:p>
                <a:pPr algn="ctr">
                  <a:spcBef>
                    <a:spcPct val="20000"/>
                  </a:spcBef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vi-VN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29" name="Oval 92"/>
              <p:cNvSpPr>
                <a:spLocks noChangeArrowheads="1"/>
              </p:cNvSpPr>
              <p:nvPr/>
            </p:nvSpPr>
            <p:spPr bwMode="gray">
              <a:xfrm>
                <a:off x="936" y="1524"/>
                <a:ext cx="674" cy="262"/>
              </a:xfrm>
              <a:prstGeom prst="ellipse">
                <a:avLst/>
              </a:prstGeom>
              <a:solidFill>
                <a:srgbClr val="333333"/>
              </a:solidFill>
              <a:ln>
                <a:noFill/>
              </a:ln>
              <a:effectLst/>
            </p:spPr>
            <p:txBody>
              <a:bodyPr anchor="ctr">
                <a:spAutoFit/>
              </a:bodyPr>
              <a:lstStyle/>
              <a:p>
                <a:pPr algn="ctr">
                  <a:spcBef>
                    <a:spcPct val="20000"/>
                  </a:spcBef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vi-VN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30" name="Oval 93"/>
              <p:cNvSpPr>
                <a:spLocks noChangeArrowheads="1"/>
              </p:cNvSpPr>
              <p:nvPr/>
            </p:nvSpPr>
            <p:spPr bwMode="gray">
              <a:xfrm>
                <a:off x="947" y="1329"/>
                <a:ext cx="653" cy="653"/>
              </a:xfrm>
              <a:prstGeom prst="ellipse">
                <a:avLst/>
              </a:prstGeom>
              <a:gradFill rotWithShape="1">
                <a:gsLst>
                  <a:gs pos="0">
                    <a:srgbClr val="595959"/>
                  </a:gs>
                  <a:gs pos="100000">
                    <a:srgbClr val="C0C0C0"/>
                  </a:gs>
                </a:gsLst>
                <a:lin ang="5400000" scaled="1"/>
              </a:gradFill>
              <a:ln>
                <a:noFill/>
              </a:ln>
              <a:effectLst/>
            </p:spPr>
            <p:txBody>
              <a:bodyPr vert="eaVert" wrap="none" anchor="ctr"/>
              <a:lstStyle/>
              <a:p>
                <a:pPr algn="ctr">
                  <a:spcBef>
                    <a:spcPct val="20000"/>
                  </a:spcBef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vi-VN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31" name="Oval 94"/>
              <p:cNvSpPr>
                <a:spLocks noChangeArrowheads="1"/>
              </p:cNvSpPr>
              <p:nvPr/>
            </p:nvSpPr>
            <p:spPr bwMode="gray">
              <a:xfrm>
                <a:off x="955" y="1333"/>
                <a:ext cx="637" cy="636"/>
              </a:xfrm>
              <a:prstGeom prst="ellipse">
                <a:avLst/>
              </a:prstGeom>
              <a:gradFill rotWithShape="1">
                <a:gsLst>
                  <a:gs pos="0">
                    <a:srgbClr val="C0C0C0">
                      <a:alpha val="0"/>
                    </a:srgbClr>
                  </a:gs>
                  <a:gs pos="100000">
                    <a:srgbClr val="E9E9E9"/>
                  </a:gs>
                </a:gsLst>
                <a:lin ang="5400000" scaled="1"/>
              </a:gradFill>
              <a:ln>
                <a:noFill/>
              </a:ln>
              <a:effectLst/>
            </p:spPr>
            <p:txBody>
              <a:bodyPr vert="eaVert" wrap="none" anchor="ctr"/>
              <a:lstStyle/>
              <a:p>
                <a:pPr algn="ctr">
                  <a:spcBef>
                    <a:spcPct val="20000"/>
                  </a:spcBef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vi-VN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32" name="Oval 95"/>
              <p:cNvSpPr>
                <a:spLocks noChangeArrowheads="1"/>
              </p:cNvSpPr>
              <p:nvPr/>
            </p:nvSpPr>
            <p:spPr bwMode="gray">
              <a:xfrm>
                <a:off x="962" y="1339"/>
                <a:ext cx="606" cy="595"/>
              </a:xfrm>
              <a:prstGeom prst="ellipse">
                <a:avLst/>
              </a:prstGeom>
              <a:gradFill rotWithShape="1">
                <a:gsLst>
                  <a:gs pos="0">
                    <a:srgbClr val="989898"/>
                  </a:gs>
                  <a:gs pos="100000">
                    <a:srgbClr val="C0C0C0">
                      <a:alpha val="4800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</p:spPr>
            <p:txBody>
              <a:bodyPr vert="eaVert" wrap="none" anchor="ctr"/>
              <a:lstStyle/>
              <a:p>
                <a:pPr algn="ctr">
                  <a:spcBef>
                    <a:spcPct val="20000"/>
                  </a:spcBef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vi-VN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33" name="Oval 96"/>
              <p:cNvSpPr>
                <a:spLocks noChangeArrowheads="1"/>
              </p:cNvSpPr>
              <p:nvPr/>
            </p:nvSpPr>
            <p:spPr bwMode="gray">
              <a:xfrm>
                <a:off x="997" y="1356"/>
                <a:ext cx="539" cy="483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C0C0C0">
                      <a:alpha val="37999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</p:spPr>
            <p:txBody>
              <a:bodyPr vert="eaVert" wrap="none" anchor="ctr"/>
              <a:lstStyle/>
              <a:p>
                <a:pPr algn="ctr">
                  <a:spcBef>
                    <a:spcPct val="20000"/>
                  </a:spcBef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vi-VN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p:grpSp>
        <p:sp>
          <p:nvSpPr>
            <p:cNvPr id="135" name="Content Placeholder 2"/>
            <p:cNvSpPr>
              <a:spLocks/>
            </p:cNvSpPr>
            <p:nvPr/>
          </p:nvSpPr>
          <p:spPr bwMode="gray">
            <a:xfrm>
              <a:off x="7041577" y="3286514"/>
              <a:ext cx="1572506" cy="16357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rIns="0">
              <a:spAutoFit/>
            </a:bodyPr>
            <a:lstStyle/>
            <a:p>
              <a:pPr marL="5715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r>
                <a:rPr lang="en-US" sz="3200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ahoma" pitchFamily="34" charset="0"/>
                  <a:cs typeface="Tahoma" pitchFamily="34" charset="0"/>
                </a:rPr>
                <a:t>MỤC TIÊU</a:t>
              </a:r>
              <a:endParaRPr lang="en-US" sz="32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cs typeface="Tahoma" pitchFamily="34" charset="0"/>
              </a:endParaRPr>
            </a:p>
          </p:txBody>
        </p:sp>
      </p:grpSp>
      <p:sp>
        <p:nvSpPr>
          <p:cNvPr id="40" name="AutoShape 37"/>
          <p:cNvSpPr>
            <a:spLocks noChangeArrowheads="1"/>
          </p:cNvSpPr>
          <p:nvPr/>
        </p:nvSpPr>
        <p:spPr bwMode="auto">
          <a:xfrm>
            <a:off x="-30426" y="2732573"/>
            <a:ext cx="4486275" cy="1234416"/>
          </a:xfrm>
          <a:prstGeom prst="roundRect">
            <a:avLst>
              <a:gd name="adj" fmla="val 16667"/>
            </a:avLst>
          </a:prstGeom>
          <a:solidFill>
            <a:srgbClr val="00B050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  <a:buClr>
                <a:srgbClr val="000000"/>
              </a:buClr>
              <a:buSzPct val="75000"/>
              <a:buFont typeface="Arial" charset="0"/>
              <a:buNone/>
              <a:defRPr/>
            </a:pPr>
            <a:endParaRPr lang="en-US" sz="2600" b="1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0245" name="Content Placeholder 2"/>
          <p:cNvSpPr>
            <a:spLocks/>
          </p:cNvSpPr>
          <p:nvPr/>
        </p:nvSpPr>
        <p:spPr bwMode="gray">
          <a:xfrm>
            <a:off x="251521" y="2707481"/>
            <a:ext cx="4117280" cy="13540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just"/>
            <a:r>
              <a:rPr lang="en-US" sz="2800" smtClean="0">
                <a:latin typeface="Times New Roman"/>
              </a:rPr>
              <a:t>Trình bày được công thức thiết kế quần tây nam;</a:t>
            </a:r>
            <a:r>
              <a:rPr lang="vi-VN" sz="280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quy </a:t>
            </a:r>
            <a:r>
              <a:rPr lang="vi-VN" sz="280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cách chừa đường may</a:t>
            </a:r>
          </a:p>
          <a:p>
            <a:pPr algn="just"/>
            <a:endParaRPr lang="en-US" sz="280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0246" name="Group 118"/>
          <p:cNvGrpSpPr>
            <a:grpSpLocks/>
          </p:cNvGrpSpPr>
          <p:nvPr/>
        </p:nvGrpSpPr>
        <p:grpSpPr bwMode="auto">
          <a:xfrm>
            <a:off x="5557838" y="2330053"/>
            <a:ext cx="1484312" cy="909638"/>
            <a:chOff x="2117829" y="2497396"/>
            <a:chExt cx="1372144" cy="1150682"/>
          </a:xfrm>
        </p:grpSpPr>
        <p:grpSp>
          <p:nvGrpSpPr>
            <p:cNvPr id="10264" name="Group 30"/>
            <p:cNvGrpSpPr>
              <a:grpSpLocks/>
            </p:cNvGrpSpPr>
            <p:nvPr/>
          </p:nvGrpSpPr>
          <p:grpSpPr bwMode="auto">
            <a:xfrm>
              <a:off x="2117829" y="2497396"/>
              <a:ext cx="1372144" cy="1150682"/>
              <a:chOff x="2057" y="862"/>
              <a:chExt cx="1549" cy="1351"/>
            </a:xfrm>
          </p:grpSpPr>
          <p:sp>
            <p:nvSpPr>
              <p:cNvPr id="100" name="AutoShape 31"/>
              <p:cNvSpPr>
                <a:spLocks noChangeArrowheads="1"/>
              </p:cNvSpPr>
              <p:nvPr/>
            </p:nvSpPr>
            <p:spPr bwMode="gray">
              <a:xfrm>
                <a:off x="2070" y="885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>
                  <a:spcBef>
                    <a:spcPct val="20000"/>
                  </a:spcBef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en-US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01" name="AutoShape 32"/>
              <p:cNvSpPr>
                <a:spLocks noChangeArrowheads="1"/>
              </p:cNvSpPr>
              <p:nvPr/>
            </p:nvSpPr>
            <p:spPr bwMode="gray">
              <a:xfrm>
                <a:off x="2057" y="862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499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1">
                    <a:srgbClr val="E6E6E6"/>
                  </a:gs>
                  <a:gs pos="66001">
                    <a:srgbClr val="7D8496"/>
                  </a:gs>
                  <a:gs pos="73500">
                    <a:srgbClr val="E6E6E6"/>
                  </a:gs>
                  <a:gs pos="92501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>
                  <a:spcBef>
                    <a:spcPct val="20000"/>
                  </a:spcBef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en-US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02" name="AutoShape 33"/>
              <p:cNvSpPr>
                <a:spLocks noChangeArrowheads="1"/>
              </p:cNvSpPr>
              <p:nvPr/>
            </p:nvSpPr>
            <p:spPr bwMode="gray">
              <a:xfrm>
                <a:off x="2146" y="942"/>
                <a:ext cx="1350" cy="1169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rgbClr val="006699"/>
                  </a:gs>
                  <a:gs pos="100000">
                    <a:srgbClr val="0099FF"/>
                  </a:gs>
                </a:gsLst>
                <a:lin ang="27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>
                  <a:spcBef>
                    <a:spcPct val="20000"/>
                  </a:spcBef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en-US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p:grpSp>
        <p:sp>
          <p:nvSpPr>
            <p:cNvPr id="117" name="Text Box 53"/>
            <p:cNvSpPr txBox="1">
              <a:spLocks noChangeArrowheads="1"/>
            </p:cNvSpPr>
            <p:nvPr/>
          </p:nvSpPr>
          <p:spPr bwMode="gray">
            <a:xfrm>
              <a:off x="2299803" y="2648009"/>
              <a:ext cx="1050754" cy="8954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r>
                <a:rPr lang="en-US" sz="2000" b="1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rPr>
                <a:t>KỸ NĂNG</a:t>
              </a:r>
              <a:endParaRPr lang="en-US" sz="24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</p:grpSp>
      <p:sp>
        <p:nvSpPr>
          <p:cNvPr id="45" name="AutoShape 37"/>
          <p:cNvSpPr>
            <a:spLocks noChangeArrowheads="1"/>
          </p:cNvSpPr>
          <p:nvPr/>
        </p:nvSpPr>
        <p:spPr bwMode="auto">
          <a:xfrm>
            <a:off x="1" y="1581150"/>
            <a:ext cx="5707063" cy="1037035"/>
          </a:xfrm>
          <a:prstGeom prst="roundRect">
            <a:avLst>
              <a:gd name="adj" fmla="val 16667"/>
            </a:avLst>
          </a:prstGeom>
          <a:solidFill>
            <a:srgbClr val="00B0F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  <a:buClr>
                <a:srgbClr val="000000"/>
              </a:buClr>
              <a:buSzPct val="75000"/>
              <a:buFont typeface="Arial" charset="0"/>
              <a:buNone/>
              <a:defRPr/>
            </a:pPr>
            <a:endParaRPr lang="en-US" sz="2600" b="1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grpSp>
        <p:nvGrpSpPr>
          <p:cNvPr id="10249" name="Group 119"/>
          <p:cNvGrpSpPr>
            <a:grpSpLocks/>
          </p:cNvGrpSpPr>
          <p:nvPr/>
        </p:nvGrpSpPr>
        <p:grpSpPr bwMode="auto">
          <a:xfrm>
            <a:off x="5521326" y="3175397"/>
            <a:ext cx="1565275" cy="958453"/>
            <a:chOff x="2080343" y="3628488"/>
            <a:chExt cx="1446818" cy="1212488"/>
          </a:xfrm>
        </p:grpSpPr>
        <p:grpSp>
          <p:nvGrpSpPr>
            <p:cNvPr id="10259" name="Group 45"/>
            <p:cNvGrpSpPr>
              <a:grpSpLocks/>
            </p:cNvGrpSpPr>
            <p:nvPr/>
          </p:nvGrpSpPr>
          <p:grpSpPr bwMode="auto">
            <a:xfrm>
              <a:off x="2080343" y="3628488"/>
              <a:ext cx="1446818" cy="1212488"/>
              <a:chOff x="3174" y="2656"/>
              <a:chExt cx="1549" cy="1351"/>
            </a:xfrm>
          </p:grpSpPr>
          <p:sp>
            <p:nvSpPr>
              <p:cNvPr id="113" name="AutoShape 46"/>
              <p:cNvSpPr>
                <a:spLocks noChangeArrowheads="1"/>
              </p:cNvSpPr>
              <p:nvPr/>
            </p:nvSpPr>
            <p:spPr bwMode="gray">
              <a:xfrm>
                <a:off x="3187" y="2679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>
                  <a:spcBef>
                    <a:spcPct val="20000"/>
                  </a:spcBef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en-US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14" name="AutoShape 47"/>
              <p:cNvSpPr>
                <a:spLocks noChangeArrowheads="1"/>
              </p:cNvSpPr>
              <p:nvPr/>
            </p:nvSpPr>
            <p:spPr bwMode="gray">
              <a:xfrm>
                <a:off x="3174" y="2656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499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1">
                    <a:srgbClr val="E6E6E6"/>
                  </a:gs>
                  <a:gs pos="66001">
                    <a:srgbClr val="7D8496"/>
                  </a:gs>
                  <a:gs pos="73500">
                    <a:srgbClr val="E6E6E6"/>
                  </a:gs>
                  <a:gs pos="92501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>
                  <a:spcBef>
                    <a:spcPct val="20000"/>
                  </a:spcBef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en-US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115" name="AutoShape 48"/>
              <p:cNvSpPr>
                <a:spLocks noChangeArrowheads="1"/>
              </p:cNvSpPr>
              <p:nvPr/>
            </p:nvSpPr>
            <p:spPr bwMode="gray">
              <a:xfrm>
                <a:off x="3264" y="2737"/>
                <a:ext cx="1351" cy="1168"/>
              </a:xfrm>
              <a:prstGeom prst="hexagon">
                <a:avLst>
                  <a:gd name="adj" fmla="val 28896"/>
                  <a:gd name="vf" fmla="val 115470"/>
                </a:avLst>
              </a:prstGeom>
              <a:gradFill rotWithShape="1">
                <a:gsLst>
                  <a:gs pos="0">
                    <a:srgbClr val="0066CC"/>
                  </a:gs>
                  <a:gs pos="100000">
                    <a:srgbClr val="0066CC">
                      <a:gamma/>
                      <a:shade val="46275"/>
                      <a:invGamma/>
                    </a:srgbClr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>
                  <a:spcBef>
                    <a:spcPct val="20000"/>
                  </a:spcBef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en-US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p:grpSp>
        <p:sp>
          <p:nvSpPr>
            <p:cNvPr id="118" name="Text Box 53"/>
            <p:cNvSpPr txBox="1">
              <a:spLocks noChangeArrowheads="1"/>
            </p:cNvSpPr>
            <p:nvPr/>
          </p:nvSpPr>
          <p:spPr bwMode="gray">
            <a:xfrm>
              <a:off x="2169852" y="3902616"/>
              <a:ext cx="1232583" cy="50615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r>
                <a:rPr lang="en-US" sz="2000" b="1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rPr>
                <a:t>THÁI ĐỘ</a:t>
              </a:r>
              <a:endParaRPr lang="en-US" sz="24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</p:grpSp>
      <p:sp>
        <p:nvSpPr>
          <p:cNvPr id="58" name="AutoShape 37"/>
          <p:cNvSpPr>
            <a:spLocks noChangeArrowheads="1"/>
          </p:cNvSpPr>
          <p:nvPr/>
        </p:nvSpPr>
        <p:spPr bwMode="auto">
          <a:xfrm>
            <a:off x="19050" y="4165724"/>
            <a:ext cx="5856288" cy="926306"/>
          </a:xfrm>
          <a:prstGeom prst="roundRect">
            <a:avLst>
              <a:gd name="adj" fmla="val 16667"/>
            </a:avLst>
          </a:prstGeom>
          <a:solidFill>
            <a:srgbClr val="0070C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  <a:buClr>
                <a:srgbClr val="000000"/>
              </a:buClr>
              <a:buSzPct val="75000"/>
              <a:buFont typeface="Arial" charset="0"/>
              <a:buNone/>
              <a:defRPr/>
            </a:pPr>
            <a:endParaRPr lang="en-US" sz="2600" b="1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0251" name="Content Placeholder 2"/>
          <p:cNvSpPr>
            <a:spLocks/>
          </p:cNvSpPr>
          <p:nvPr/>
        </p:nvSpPr>
        <p:spPr bwMode="gray">
          <a:xfrm>
            <a:off x="-76200" y="3966989"/>
            <a:ext cx="5916856" cy="8370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altLang="en-US" sz="140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r>
              <a:rPr lang="en-US" altLang="en-US" sz="140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en-US" sz="2800" smtClean="0">
                <a:latin typeface="Times New Roman"/>
              </a:rPr>
              <a:t>T</a:t>
            </a:r>
            <a:r>
              <a:rPr lang="en-US" sz="2800" smtClean="0">
                <a:latin typeface="Times New Roman"/>
                <a:ea typeface="Times New Roman"/>
              </a:rPr>
              <a:t>ích </a:t>
            </a:r>
            <a:r>
              <a:rPr lang="en-US" sz="2800">
                <a:latin typeface="Times New Roman"/>
                <a:ea typeface="Times New Roman"/>
              </a:rPr>
              <a:t>cực học tập, có ý thức lựa chọn và vận dụng phương pháp học tập hiệu </a:t>
            </a:r>
            <a:r>
              <a:rPr lang="en-US" sz="2800" smtClean="0">
                <a:latin typeface="Times New Roman"/>
                <a:ea typeface="Times New Roman"/>
              </a:rPr>
              <a:t>quả</a:t>
            </a:r>
            <a:endParaRPr lang="en-US" altLang="en-US" sz="280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0252" name="Group 43"/>
          <p:cNvGrpSpPr>
            <a:grpSpLocks/>
          </p:cNvGrpSpPr>
          <p:nvPr/>
        </p:nvGrpSpPr>
        <p:grpSpPr bwMode="auto">
          <a:xfrm>
            <a:off x="4368801" y="2739628"/>
            <a:ext cx="1484313" cy="909638"/>
            <a:chOff x="2117829" y="2497396"/>
            <a:chExt cx="1372144" cy="1150682"/>
          </a:xfrm>
        </p:grpSpPr>
        <p:grpSp>
          <p:nvGrpSpPr>
            <p:cNvPr id="10254" name="Group 30"/>
            <p:cNvGrpSpPr>
              <a:grpSpLocks/>
            </p:cNvGrpSpPr>
            <p:nvPr/>
          </p:nvGrpSpPr>
          <p:grpSpPr bwMode="auto">
            <a:xfrm>
              <a:off x="2117829" y="2497396"/>
              <a:ext cx="1372144" cy="1150682"/>
              <a:chOff x="2057" y="862"/>
              <a:chExt cx="1549" cy="1351"/>
            </a:xfrm>
          </p:grpSpPr>
          <p:sp>
            <p:nvSpPr>
              <p:cNvPr id="50" name="AutoShape 31"/>
              <p:cNvSpPr>
                <a:spLocks noChangeArrowheads="1"/>
              </p:cNvSpPr>
              <p:nvPr/>
            </p:nvSpPr>
            <p:spPr bwMode="gray">
              <a:xfrm>
                <a:off x="2070" y="885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solidFill>
                <a:srgbClr val="808080"/>
              </a:solidFill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>
                  <a:spcBef>
                    <a:spcPct val="20000"/>
                  </a:spcBef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en-US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51" name="AutoShape 32"/>
              <p:cNvSpPr>
                <a:spLocks noChangeArrowheads="1"/>
              </p:cNvSpPr>
              <p:nvPr/>
            </p:nvSpPr>
            <p:spPr bwMode="gray">
              <a:xfrm>
                <a:off x="2057" y="862"/>
                <a:ext cx="1536" cy="1328"/>
              </a:xfrm>
              <a:prstGeom prst="hexagon">
                <a:avLst>
                  <a:gd name="adj" fmla="val 28916"/>
                  <a:gd name="vf" fmla="val 115470"/>
                </a:avLst>
              </a:prstGeom>
              <a:gradFill rotWithShape="1">
                <a:gsLst>
                  <a:gs pos="0">
                    <a:srgbClr val="E6E6E6"/>
                  </a:gs>
                  <a:gs pos="7499">
                    <a:srgbClr val="7D8496"/>
                  </a:gs>
                  <a:gs pos="26500">
                    <a:srgbClr val="E6E6E6"/>
                  </a:gs>
                  <a:gs pos="34000">
                    <a:srgbClr val="7D8496"/>
                  </a:gs>
                  <a:gs pos="46500">
                    <a:srgbClr val="E6E6E6"/>
                  </a:gs>
                  <a:gs pos="50000">
                    <a:srgbClr val="FFFFFF"/>
                  </a:gs>
                  <a:gs pos="53501">
                    <a:srgbClr val="E6E6E6"/>
                  </a:gs>
                  <a:gs pos="66001">
                    <a:srgbClr val="7D8496"/>
                  </a:gs>
                  <a:gs pos="73500">
                    <a:srgbClr val="E6E6E6"/>
                  </a:gs>
                  <a:gs pos="92501">
                    <a:srgbClr val="7D8496"/>
                  </a:gs>
                  <a:gs pos="100000">
                    <a:srgbClr val="E6E6E6"/>
                  </a:gs>
                </a:gsLst>
                <a:lin ang="2700000" scaled="1"/>
              </a:gradFill>
              <a:ln w="9525">
                <a:solidFill>
                  <a:srgbClr val="C0C0C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>
                  <a:spcBef>
                    <a:spcPct val="20000"/>
                  </a:spcBef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en-US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  <p:sp>
            <p:nvSpPr>
              <p:cNvPr id="52" name="AutoShape 33"/>
              <p:cNvSpPr>
                <a:spLocks noChangeArrowheads="1"/>
              </p:cNvSpPr>
              <p:nvPr/>
            </p:nvSpPr>
            <p:spPr bwMode="gray">
              <a:xfrm>
                <a:off x="2146" y="942"/>
                <a:ext cx="1350" cy="1169"/>
              </a:xfrm>
              <a:prstGeom prst="hexagon">
                <a:avLst>
                  <a:gd name="adj" fmla="val 28896"/>
                  <a:gd name="vf" fmla="val 115470"/>
                </a:avLst>
              </a:prstGeom>
              <a:solidFill>
                <a:srgbClr val="00B05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algn="ctr">
                  <a:spcBef>
                    <a:spcPct val="20000"/>
                  </a:spcBef>
                  <a:buClr>
                    <a:srgbClr val="3399FF"/>
                  </a:buClr>
                  <a:buFont typeface="Wingdings" panose="05000000000000000000" pitchFamily="2" charset="2"/>
                  <a:buNone/>
                  <a:defRPr/>
                </a:pPr>
                <a:endParaRPr lang="en-US">
                  <a:solidFill>
                    <a:srgbClr val="0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</p:txBody>
          </p:sp>
        </p:grpSp>
        <p:sp>
          <p:nvSpPr>
            <p:cNvPr id="49" name="Text Box 53"/>
            <p:cNvSpPr txBox="1">
              <a:spLocks noChangeArrowheads="1"/>
            </p:cNvSpPr>
            <p:nvPr/>
          </p:nvSpPr>
          <p:spPr bwMode="gray">
            <a:xfrm>
              <a:off x="2304206" y="2644997"/>
              <a:ext cx="1049286" cy="89546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r>
                <a:rPr lang="en-US" sz="2000" b="1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ahoma" pitchFamily="34" charset="0"/>
                  <a:ea typeface="Tahoma" pitchFamily="34" charset="0"/>
                  <a:cs typeface="Tahoma" pitchFamily="34" charset="0"/>
                </a:rPr>
                <a:t>KIẾN THỨC</a:t>
              </a:r>
              <a:endParaRPr lang="en-US" sz="2400" b="1" dirty="0"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endParaRPr>
            </a:p>
          </p:txBody>
        </p:sp>
      </p:grpSp>
      <p:sp>
        <p:nvSpPr>
          <p:cNvPr id="42" name="Rounded Rectangle 41"/>
          <p:cNvSpPr>
            <a:spLocks noChangeArrowheads="1"/>
          </p:cNvSpPr>
          <p:nvPr/>
        </p:nvSpPr>
        <p:spPr bwMode="auto">
          <a:xfrm>
            <a:off x="119961" y="50918"/>
            <a:ext cx="9036739" cy="1085850"/>
          </a:xfrm>
          <a:prstGeom prst="roundRect">
            <a:avLst>
              <a:gd name="adj" fmla="val 16667"/>
            </a:avLst>
          </a:prstGeom>
          <a:solidFill>
            <a:srgbClr val="002060"/>
          </a:solidFill>
          <a:ln w="25400" algn="ctr">
            <a:solidFill>
              <a:srgbClr val="479FCC"/>
            </a:solidFill>
            <a:round/>
            <a:headEnd/>
            <a:tailEnd/>
          </a:ln>
        </p:spPr>
        <p:txBody>
          <a:bodyPr anchor="ctr"/>
          <a:lstStyle/>
          <a:p>
            <a:pPr algn="ctr">
              <a:spcBef>
                <a:spcPct val="20000"/>
              </a:spcBef>
              <a:spcAft>
                <a:spcPts val="600"/>
              </a:spcAft>
              <a:buClr>
                <a:srgbClr val="6767FF"/>
              </a:buClr>
              <a:buFont typeface="Wingdings" panose="05000000000000000000" pitchFamily="2" charset="2"/>
              <a:buNone/>
              <a:defRPr/>
            </a:pPr>
            <a:r>
              <a:rPr lang="en-US" sz="4000" b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Bài 15: Quần tây nam xếp plis</a:t>
            </a:r>
            <a:endParaRPr lang="en-US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19961" y="1650732"/>
            <a:ext cx="573315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latin typeface="Times New Roman" pitchFamily="18" charset="0"/>
                <a:cs typeface="Times New Roman" pitchFamily="18" charset="0"/>
              </a:rPr>
              <a:t>Vẽ được chính xác các đường thẳng, đường cong</a:t>
            </a:r>
          </a:p>
        </p:txBody>
      </p:sp>
    </p:spTree>
    <p:extLst>
      <p:ext uri="{BB962C8B-B14F-4D97-AF65-F5344CB8AC3E}">
        <p14:creationId xmlns:p14="http://schemas.microsoft.com/office/powerpoint/2010/main" val="223973527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10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10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2000"/>
                                        <p:tgtEl>
                                          <p:spTgt spid="10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10245" grpId="0"/>
      <p:bldP spid="45" grpId="0" animBg="1"/>
      <p:bldP spid="58" grpId="0" animBg="1"/>
      <p:bldP spid="10251" grpId="0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31640" y="13512"/>
            <a:ext cx="702027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b="1" smtClean="0">
                <a:solidFill>
                  <a:prstClr val="white"/>
                </a:solidFill>
              </a:rPr>
              <a:t>Đặc điểm hình dáng</a:t>
            </a:r>
            <a:endParaRPr lang="en-US" sz="6000" b="1">
              <a:solidFill>
                <a:prstClr val="white"/>
              </a:solidFill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6463" y="1419622"/>
            <a:ext cx="7376621" cy="352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55987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0"/>
            <a:ext cx="8229600" cy="857250"/>
          </a:xfrm>
        </p:spPr>
        <p:txBody>
          <a:bodyPr/>
          <a:lstStyle/>
          <a:p>
            <a:r>
              <a:rPr lang="en-US" smtClean="0"/>
              <a:t>THIẾT KẾ</a:t>
            </a:r>
            <a:endParaRPr lang="en-US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1" y="901517"/>
            <a:ext cx="5112568" cy="4097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390574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0"/>
            <a:ext cx="8229600" cy="857250"/>
          </a:xfrm>
        </p:spPr>
        <p:txBody>
          <a:bodyPr/>
          <a:lstStyle/>
          <a:p>
            <a:r>
              <a:rPr lang="en-US" smtClean="0"/>
              <a:t>THIẾT KẾ</a:t>
            </a:r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35496" y="1301298"/>
            <a:ext cx="9036496" cy="5078313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</p:spPr>
        <p:txBody>
          <a:bodyPr wrap="square" rtlCol="0">
            <a:spAutoFit/>
          </a:bodyPr>
          <a:lstStyle/>
          <a:p>
            <a:endParaRPr lang="en-US" smtClean="0"/>
          </a:p>
          <a:p>
            <a:endParaRPr lang="en-US"/>
          </a:p>
          <a:p>
            <a:endParaRPr lang="en-US" smtClean="0"/>
          </a:p>
          <a:p>
            <a:endParaRPr lang="en-US"/>
          </a:p>
          <a:p>
            <a:endParaRPr lang="en-US" smtClean="0"/>
          </a:p>
          <a:p>
            <a:endParaRPr lang="en-US"/>
          </a:p>
          <a:p>
            <a:endParaRPr lang="en-US" smtClean="0"/>
          </a:p>
          <a:p>
            <a:endParaRPr lang="en-US"/>
          </a:p>
          <a:p>
            <a:endParaRPr lang="en-US" smtClean="0"/>
          </a:p>
          <a:p>
            <a:endParaRPr lang="en-US"/>
          </a:p>
          <a:p>
            <a:endParaRPr lang="en-US" smtClean="0"/>
          </a:p>
          <a:p>
            <a:endParaRPr lang="en-US"/>
          </a:p>
          <a:p>
            <a:endParaRPr lang="en-US" smtClean="0"/>
          </a:p>
          <a:p>
            <a:endParaRPr lang="en-US"/>
          </a:p>
          <a:p>
            <a:endParaRPr lang="en-US" smtClean="0"/>
          </a:p>
          <a:p>
            <a:endParaRPr lang="en-US"/>
          </a:p>
          <a:p>
            <a:endParaRPr lang="en-US" smtClean="0"/>
          </a:p>
          <a:p>
            <a:endParaRPr lang="en-US"/>
          </a:p>
        </p:txBody>
      </p:sp>
      <p:cxnSp>
        <p:nvCxnSpPr>
          <p:cNvPr id="12" name="Straight Connector 11"/>
          <p:cNvCxnSpPr/>
          <p:nvPr/>
        </p:nvCxnSpPr>
        <p:spPr>
          <a:xfrm>
            <a:off x="683569" y="4227934"/>
            <a:ext cx="5447119" cy="0"/>
          </a:xfrm>
          <a:prstGeom prst="line">
            <a:avLst/>
          </a:prstGeom>
          <a:ln w="57150">
            <a:solidFill>
              <a:srgbClr val="FF33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V="1">
            <a:off x="683568" y="2481740"/>
            <a:ext cx="1" cy="2557446"/>
          </a:xfrm>
          <a:prstGeom prst="line">
            <a:avLst/>
          </a:prstGeom>
          <a:ln w="57150">
            <a:solidFill>
              <a:srgbClr val="FF33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flipV="1">
            <a:off x="6130688" y="2211710"/>
            <a:ext cx="0" cy="2859782"/>
          </a:xfrm>
          <a:prstGeom prst="line">
            <a:avLst/>
          </a:prstGeom>
          <a:ln w="57150">
            <a:solidFill>
              <a:srgbClr val="FF33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179512" y="781924"/>
            <a:ext cx="7448382" cy="1815882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r>
              <a:rPr lang="vi-VN" sz="2800">
                <a:solidFill>
                  <a:srgbClr val="FF0000"/>
                </a:solidFill>
              </a:rPr>
              <a:t>Xếp 2 biên vải trùng nhau, mặt úp mặt, biên vải quay về phía người cắt, từ biên vải đo vào 3 cm làm nẹp, 1,5 cm khuy nút, vẽ lai phía tay trái, vẽ cổ phía tay phải. </a:t>
            </a:r>
            <a:endParaRPr lang="en-US" sz="2800"/>
          </a:p>
        </p:txBody>
      </p:sp>
      <p:sp>
        <p:nvSpPr>
          <p:cNvPr id="18" name="TextBox 17"/>
          <p:cNvSpPr txBox="1"/>
          <p:nvPr/>
        </p:nvSpPr>
        <p:spPr>
          <a:xfrm>
            <a:off x="2896837" y="4083918"/>
            <a:ext cx="1368152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2800" b="1" smtClean="0">
                <a:solidFill>
                  <a:schemeClr val="bg1"/>
                </a:solidFill>
              </a:rPr>
              <a:t>1.5</a:t>
            </a:r>
            <a:endParaRPr lang="en-US" sz="2800" b="1">
              <a:solidFill>
                <a:schemeClr val="bg1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24529" y="3647825"/>
            <a:ext cx="684076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2800" b="1" smtClean="0">
                <a:solidFill>
                  <a:schemeClr val="bg1"/>
                </a:solidFill>
              </a:rPr>
              <a:t>4</a:t>
            </a:r>
            <a:endParaRPr lang="en-US" sz="2800" b="1">
              <a:solidFill>
                <a:schemeClr val="bg1"/>
              </a:solidFill>
            </a:endParaRPr>
          </a:p>
        </p:txBody>
      </p:sp>
      <p:cxnSp>
        <p:nvCxnSpPr>
          <p:cNvPr id="21" name="Straight Arrow Connector 20"/>
          <p:cNvCxnSpPr/>
          <p:nvPr/>
        </p:nvCxnSpPr>
        <p:spPr>
          <a:xfrm>
            <a:off x="3851920" y="4227934"/>
            <a:ext cx="0" cy="324036"/>
          </a:xfrm>
          <a:prstGeom prst="straightConnector1">
            <a:avLst/>
          </a:prstGeom>
          <a:ln w="28575">
            <a:solidFill>
              <a:schemeClr val="bg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>
            <a:off x="0" y="3597864"/>
            <a:ext cx="683568" cy="0"/>
          </a:xfrm>
          <a:prstGeom prst="straightConnector1">
            <a:avLst/>
          </a:prstGeom>
          <a:ln w="38100">
            <a:solidFill>
              <a:schemeClr val="bg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44901" y="4244774"/>
            <a:ext cx="520827" cy="523220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rgbClr val="FF0000"/>
                </a:solidFill>
              </a:rPr>
              <a:t>lai</a:t>
            </a:r>
            <a:endParaRPr lang="en-US" sz="2800">
              <a:solidFill>
                <a:srgbClr val="FF0000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516216" y="3722471"/>
            <a:ext cx="864096" cy="523220"/>
          </a:xfrm>
          <a:prstGeom prst="rect">
            <a:avLst/>
          </a:prstGeom>
          <a:solidFill>
            <a:srgbClr val="FFFF99"/>
          </a:solidFill>
        </p:spPr>
        <p:txBody>
          <a:bodyPr wrap="square" rtlCol="0">
            <a:spAutoFit/>
          </a:bodyPr>
          <a:lstStyle/>
          <a:p>
            <a:r>
              <a:rPr lang="en-US" sz="2800" smtClean="0">
                <a:solidFill>
                  <a:srgbClr val="FF0000"/>
                </a:solidFill>
              </a:rPr>
              <a:t>Cổ</a:t>
            </a:r>
            <a:endParaRPr lang="en-US" sz="2800">
              <a:solidFill>
                <a:srgbClr val="FF0000"/>
              </a:solidFill>
            </a:endParaRPr>
          </a:p>
        </p:txBody>
      </p:sp>
      <p:grpSp>
        <p:nvGrpSpPr>
          <p:cNvPr id="30" name="Group 29"/>
          <p:cNvGrpSpPr/>
          <p:nvPr/>
        </p:nvGrpSpPr>
        <p:grpSpPr>
          <a:xfrm>
            <a:off x="6372200" y="1221600"/>
            <a:ext cx="2952328" cy="4014446"/>
            <a:chOff x="6372200" y="1628800"/>
            <a:chExt cx="2952328" cy="5352595"/>
          </a:xfrm>
        </p:grpSpPr>
        <p:sp>
          <p:nvSpPr>
            <p:cNvPr id="28" name="TextBox 27"/>
            <p:cNvSpPr txBox="1"/>
            <p:nvPr/>
          </p:nvSpPr>
          <p:spPr>
            <a:xfrm>
              <a:off x="6372200" y="6201695"/>
              <a:ext cx="2272190" cy="7797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smtClean="0">
                  <a:solidFill>
                    <a:schemeClr val="bg1"/>
                  </a:solidFill>
                </a:rPr>
                <a:t>2 Biên vải </a:t>
              </a:r>
              <a:endParaRPr lang="en-US" sz="3200" b="1">
                <a:solidFill>
                  <a:schemeClr val="bg1"/>
                </a:solidFill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7668344" y="1628800"/>
              <a:ext cx="1656184" cy="7797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smtClean="0">
                  <a:solidFill>
                    <a:schemeClr val="bg1"/>
                  </a:solidFill>
                </a:rPr>
                <a:t>VXĐ</a:t>
              </a:r>
              <a:endParaRPr lang="en-US" sz="3200" b="1">
                <a:solidFill>
                  <a:schemeClr val="bg1"/>
                </a:solidFill>
              </a:endParaRPr>
            </a:p>
          </p:txBody>
        </p:sp>
      </p:grpSp>
      <p:cxnSp>
        <p:nvCxnSpPr>
          <p:cNvPr id="27" name="Straight Connector 26"/>
          <p:cNvCxnSpPr/>
          <p:nvPr/>
        </p:nvCxnSpPr>
        <p:spPr>
          <a:xfrm>
            <a:off x="683568" y="4515966"/>
            <a:ext cx="5447119" cy="0"/>
          </a:xfrm>
          <a:prstGeom prst="line">
            <a:avLst/>
          </a:prstGeom>
          <a:ln w="57150">
            <a:solidFill>
              <a:srgbClr val="FF33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>
            <a:off x="683568" y="5020022"/>
            <a:ext cx="5447119" cy="0"/>
          </a:xfrm>
          <a:prstGeom prst="line">
            <a:avLst/>
          </a:prstGeom>
          <a:ln w="57150">
            <a:solidFill>
              <a:srgbClr val="FF33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31"/>
          <p:cNvSpPr txBox="1"/>
          <p:nvPr/>
        </p:nvSpPr>
        <p:spPr>
          <a:xfrm>
            <a:off x="4211960" y="4496802"/>
            <a:ext cx="1368152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n-US" sz="2800" b="1">
                <a:solidFill>
                  <a:schemeClr val="bg1"/>
                </a:solidFill>
              </a:rPr>
              <a:t>3</a:t>
            </a:r>
          </a:p>
        </p:txBody>
      </p:sp>
      <p:cxnSp>
        <p:nvCxnSpPr>
          <p:cNvPr id="33" name="Straight Arrow Connector 32"/>
          <p:cNvCxnSpPr/>
          <p:nvPr/>
        </p:nvCxnSpPr>
        <p:spPr>
          <a:xfrm>
            <a:off x="4896036" y="4524386"/>
            <a:ext cx="0" cy="423628"/>
          </a:xfrm>
          <a:prstGeom prst="straightConnector1">
            <a:avLst/>
          </a:prstGeom>
          <a:ln w="28575">
            <a:solidFill>
              <a:schemeClr val="bg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6841333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8" grpId="0"/>
      <p:bldP spid="19" grpId="0"/>
      <p:bldP spid="24" grpId="0" animBg="1"/>
      <p:bldP spid="25" grpId="0" animBg="1"/>
      <p:bldP spid="3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496" y="123478"/>
            <a:ext cx="3960440" cy="504056"/>
          </a:xfrm>
          <a:solidFill>
            <a:srgbClr val="66FF33"/>
          </a:solidFill>
        </p:spPr>
        <p:txBody>
          <a:bodyPr>
            <a:normAutofit/>
          </a:bodyPr>
          <a:lstStyle/>
          <a:p>
            <a:r>
              <a:rPr lang="en-US" sz="2400" smtClean="0"/>
              <a:t>THIẾT KẾ- THÂN TRƯỚC</a:t>
            </a:r>
            <a:endParaRPr lang="en-US" sz="2400"/>
          </a:p>
        </p:txBody>
      </p:sp>
      <p:cxnSp>
        <p:nvCxnSpPr>
          <p:cNvPr id="8" name="Straight Connector 7"/>
          <p:cNvCxnSpPr/>
          <p:nvPr/>
        </p:nvCxnSpPr>
        <p:spPr>
          <a:xfrm flipH="1">
            <a:off x="2699792" y="4155926"/>
            <a:ext cx="5256584" cy="0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V="1">
            <a:off x="7956376" y="1131590"/>
            <a:ext cx="0" cy="3024337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V="1">
            <a:off x="2699792" y="1275606"/>
            <a:ext cx="0" cy="2880320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 flipH="1">
            <a:off x="2699792" y="3867894"/>
            <a:ext cx="5256584" cy="0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2699792" y="3723878"/>
            <a:ext cx="5256584" cy="0"/>
          </a:xfrm>
          <a:prstGeom prst="line">
            <a:avLst/>
          </a:prstGeom>
          <a:ln w="28575">
            <a:solidFill>
              <a:srgbClr val="FF0066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Freeform 17"/>
          <p:cNvSpPr/>
          <p:nvPr/>
        </p:nvSpPr>
        <p:spPr>
          <a:xfrm>
            <a:off x="7477125" y="3180978"/>
            <a:ext cx="495300" cy="552450"/>
          </a:xfrm>
          <a:custGeom>
            <a:avLst/>
            <a:gdLst>
              <a:gd name="connsiteX0" fmla="*/ 495300 w 495300"/>
              <a:gd name="connsiteY0" fmla="*/ 0 h 552450"/>
              <a:gd name="connsiteX1" fmla="*/ 19050 w 495300"/>
              <a:gd name="connsiteY1" fmla="*/ 19050 h 552450"/>
              <a:gd name="connsiteX2" fmla="*/ 0 w 495300"/>
              <a:gd name="connsiteY2" fmla="*/ 552450 h 552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95300" h="552450">
                <a:moveTo>
                  <a:pt x="495300" y="0"/>
                </a:moveTo>
                <a:lnTo>
                  <a:pt x="19050" y="19050"/>
                </a:lnTo>
                <a:lnTo>
                  <a:pt x="0" y="552450"/>
                </a:lnTo>
              </a:path>
            </a:pathLst>
          </a:custGeom>
          <a:ln w="285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2" name="Straight Connector 21"/>
          <p:cNvCxnSpPr>
            <a:endCxn id="18" idx="2"/>
          </p:cNvCxnSpPr>
          <p:nvPr/>
        </p:nvCxnSpPr>
        <p:spPr>
          <a:xfrm flipH="1">
            <a:off x="7477125" y="3180978"/>
            <a:ext cx="495300" cy="552450"/>
          </a:xfrm>
          <a:prstGeom prst="line">
            <a:avLst/>
          </a:prstGeom>
          <a:ln w="28575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>
            <a:endCxn id="18" idx="1"/>
          </p:cNvCxnSpPr>
          <p:nvPr/>
        </p:nvCxnSpPr>
        <p:spPr>
          <a:xfrm flipH="1" flipV="1">
            <a:off x="7496175" y="3200028"/>
            <a:ext cx="228600" cy="257175"/>
          </a:xfrm>
          <a:prstGeom prst="line">
            <a:avLst/>
          </a:prstGeom>
          <a:ln w="28575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Freeform 25"/>
          <p:cNvSpPr/>
          <p:nvPr/>
        </p:nvSpPr>
        <p:spPr>
          <a:xfrm>
            <a:off x="7482177" y="3200359"/>
            <a:ext cx="508884" cy="659959"/>
          </a:xfrm>
          <a:custGeom>
            <a:avLst/>
            <a:gdLst>
              <a:gd name="connsiteX0" fmla="*/ 508884 w 508884"/>
              <a:gd name="connsiteY0" fmla="*/ 0 h 659959"/>
              <a:gd name="connsiteX1" fmla="*/ 0 w 508884"/>
              <a:gd name="connsiteY1" fmla="*/ 659959 h 659959"/>
              <a:gd name="connsiteX0" fmla="*/ 508884 w 508884"/>
              <a:gd name="connsiteY0" fmla="*/ 0 h 659959"/>
              <a:gd name="connsiteX1" fmla="*/ 0 w 508884"/>
              <a:gd name="connsiteY1" fmla="*/ 659959 h 659959"/>
              <a:gd name="connsiteX0" fmla="*/ 508884 w 508884"/>
              <a:gd name="connsiteY0" fmla="*/ 0 h 659959"/>
              <a:gd name="connsiteX1" fmla="*/ 0 w 508884"/>
              <a:gd name="connsiteY1" fmla="*/ 659959 h 6599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08884" h="659959">
                <a:moveTo>
                  <a:pt x="508884" y="0"/>
                </a:moveTo>
                <a:cubicBezTo>
                  <a:pt x="-106017" y="116619"/>
                  <a:pt x="18554" y="495632"/>
                  <a:pt x="0" y="659959"/>
                </a:cubicBezTo>
              </a:path>
            </a:pathLst>
          </a:cu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8" name="Straight Connector 27"/>
          <p:cNvCxnSpPr>
            <a:stCxn id="26" idx="0"/>
          </p:cNvCxnSpPr>
          <p:nvPr/>
        </p:nvCxnSpPr>
        <p:spPr>
          <a:xfrm flipH="1" flipV="1">
            <a:off x="7668344" y="2139702"/>
            <a:ext cx="322717" cy="106065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 flipH="1">
            <a:off x="6297433" y="2139702"/>
            <a:ext cx="1658943" cy="0"/>
          </a:xfrm>
          <a:prstGeom prst="line">
            <a:avLst/>
          </a:prstGeom>
          <a:ln w="28575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 flipH="1">
            <a:off x="6300192" y="2139702"/>
            <a:ext cx="1368152" cy="216024"/>
          </a:xfrm>
          <a:prstGeom prst="line">
            <a:avLst/>
          </a:prstGeom>
          <a:ln w="28575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 flipV="1">
            <a:off x="6300192" y="1203598"/>
            <a:ext cx="0" cy="2520280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 flipH="1" flipV="1">
            <a:off x="6300192" y="1851670"/>
            <a:ext cx="684076" cy="396044"/>
          </a:xfrm>
          <a:prstGeom prst="line">
            <a:avLst/>
          </a:prstGeom>
          <a:ln w="28575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 flipH="1">
            <a:off x="6300192" y="2049692"/>
            <a:ext cx="342038" cy="306034"/>
          </a:xfrm>
          <a:prstGeom prst="line">
            <a:avLst/>
          </a:prstGeom>
          <a:ln w="28575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Freeform 40"/>
          <p:cNvSpPr/>
          <p:nvPr/>
        </p:nvSpPr>
        <p:spPr>
          <a:xfrm>
            <a:off x="6228184" y="2142836"/>
            <a:ext cx="73105" cy="230588"/>
          </a:xfrm>
          <a:custGeom>
            <a:avLst/>
            <a:gdLst>
              <a:gd name="connsiteX0" fmla="*/ 0 w 3976"/>
              <a:gd name="connsiteY0" fmla="*/ 0 h 230588"/>
              <a:gd name="connsiteX1" fmla="*/ 3976 w 3976"/>
              <a:gd name="connsiteY1" fmla="*/ 230588 h 230588"/>
              <a:gd name="connsiteX0" fmla="*/ 131127 w 141127"/>
              <a:gd name="connsiteY0" fmla="*/ 0 h 10000"/>
              <a:gd name="connsiteX1" fmla="*/ 141127 w 141127"/>
              <a:gd name="connsiteY1" fmla="*/ 10000 h 10000"/>
              <a:gd name="connsiteX0" fmla="*/ 159590 w 169590"/>
              <a:gd name="connsiteY0" fmla="*/ 0 h 10000"/>
              <a:gd name="connsiteX1" fmla="*/ 169590 w 169590"/>
              <a:gd name="connsiteY1" fmla="*/ 10000 h 10000"/>
              <a:gd name="connsiteX0" fmla="*/ 178005 w 188005"/>
              <a:gd name="connsiteY0" fmla="*/ 0 h 10000"/>
              <a:gd name="connsiteX1" fmla="*/ 188005 w 188005"/>
              <a:gd name="connsiteY1" fmla="*/ 10000 h 10000"/>
              <a:gd name="connsiteX0" fmla="*/ 178005 w 188005"/>
              <a:gd name="connsiteY0" fmla="*/ 0 h 10000"/>
              <a:gd name="connsiteX1" fmla="*/ 188005 w 188005"/>
              <a:gd name="connsiteY1" fmla="*/ 10000 h 10000"/>
              <a:gd name="connsiteX0" fmla="*/ 173865 w 183865"/>
              <a:gd name="connsiteY0" fmla="*/ 0 h 10000"/>
              <a:gd name="connsiteX1" fmla="*/ 183865 w 183865"/>
              <a:gd name="connsiteY1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83865" h="10000">
                <a:moveTo>
                  <a:pt x="173865" y="0"/>
                </a:moveTo>
                <a:cubicBezTo>
                  <a:pt x="7213" y="2126"/>
                  <a:pt x="-119444" y="7357"/>
                  <a:pt x="183865" y="10000"/>
                </a:cubicBezTo>
              </a:path>
            </a:pathLst>
          </a:custGeom>
          <a:ln w="19050">
            <a:solidFill>
              <a:srgbClr val="F92A07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Freeform 41"/>
          <p:cNvSpPr/>
          <p:nvPr/>
        </p:nvSpPr>
        <p:spPr>
          <a:xfrm>
            <a:off x="6297433" y="1864540"/>
            <a:ext cx="1371600" cy="396012"/>
          </a:xfrm>
          <a:custGeom>
            <a:avLst/>
            <a:gdLst>
              <a:gd name="connsiteX0" fmla="*/ 1371600 w 1371600"/>
              <a:gd name="connsiteY0" fmla="*/ 254442 h 254442"/>
              <a:gd name="connsiteX1" fmla="*/ 0 w 1371600"/>
              <a:gd name="connsiteY1" fmla="*/ 0 h 254442"/>
              <a:gd name="connsiteX0" fmla="*/ 1371600 w 1371600"/>
              <a:gd name="connsiteY0" fmla="*/ 254442 h 331038"/>
              <a:gd name="connsiteX1" fmla="*/ 0 w 1371600"/>
              <a:gd name="connsiteY1" fmla="*/ 0 h 331038"/>
              <a:gd name="connsiteX0" fmla="*/ 1371600 w 1371600"/>
              <a:gd name="connsiteY0" fmla="*/ 254442 h 385266"/>
              <a:gd name="connsiteX1" fmla="*/ 0 w 1371600"/>
              <a:gd name="connsiteY1" fmla="*/ 0 h 385266"/>
              <a:gd name="connsiteX0" fmla="*/ 1371600 w 1371600"/>
              <a:gd name="connsiteY0" fmla="*/ 254442 h 396012"/>
              <a:gd name="connsiteX1" fmla="*/ 0 w 1371600"/>
              <a:gd name="connsiteY1" fmla="*/ 0 h 3960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371600" h="396012">
                <a:moveTo>
                  <a:pt x="1371600" y="254442"/>
                </a:moveTo>
                <a:cubicBezTo>
                  <a:pt x="934279" y="328654"/>
                  <a:pt x="123245" y="641404"/>
                  <a:pt x="0" y="0"/>
                </a:cubicBezTo>
              </a:path>
            </a:pathLst>
          </a:cu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Freeform 42"/>
          <p:cNvSpPr/>
          <p:nvPr/>
        </p:nvSpPr>
        <p:spPr>
          <a:xfrm>
            <a:off x="2687541" y="1856590"/>
            <a:ext cx="3617843" cy="56338"/>
          </a:xfrm>
          <a:custGeom>
            <a:avLst/>
            <a:gdLst>
              <a:gd name="connsiteX0" fmla="*/ 3617843 w 3617843"/>
              <a:gd name="connsiteY0" fmla="*/ 7951 h 7951"/>
              <a:gd name="connsiteX1" fmla="*/ 0 w 3617843"/>
              <a:gd name="connsiteY1" fmla="*/ 0 h 7951"/>
              <a:gd name="connsiteX0" fmla="*/ 10000 w 10000"/>
              <a:gd name="connsiteY0" fmla="*/ 10000 h 55632"/>
              <a:gd name="connsiteX1" fmla="*/ 0 w 10000"/>
              <a:gd name="connsiteY1" fmla="*/ 0 h 55632"/>
              <a:gd name="connsiteX0" fmla="*/ 10000 w 10000"/>
              <a:gd name="connsiteY0" fmla="*/ 10000 h 70857"/>
              <a:gd name="connsiteX1" fmla="*/ 0 w 10000"/>
              <a:gd name="connsiteY1" fmla="*/ 0 h 70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0000" h="70857">
                <a:moveTo>
                  <a:pt x="10000" y="10000"/>
                </a:moveTo>
                <a:cubicBezTo>
                  <a:pt x="6403" y="116671"/>
                  <a:pt x="3333" y="63335"/>
                  <a:pt x="0" y="0"/>
                </a:cubicBezTo>
              </a:path>
            </a:pathLst>
          </a:cu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5" name="Straight Connector 44"/>
          <p:cNvCxnSpPr/>
          <p:nvPr/>
        </p:nvCxnSpPr>
        <p:spPr>
          <a:xfrm flipH="1" flipV="1">
            <a:off x="2687541" y="1851670"/>
            <a:ext cx="3617843" cy="492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/>
          <p:cNvCxnSpPr/>
          <p:nvPr/>
        </p:nvCxnSpPr>
        <p:spPr>
          <a:xfrm flipV="1">
            <a:off x="2555776" y="1275606"/>
            <a:ext cx="0" cy="2880320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/>
          <p:cNvCxnSpPr/>
          <p:nvPr/>
        </p:nvCxnSpPr>
        <p:spPr>
          <a:xfrm flipH="1">
            <a:off x="2555777" y="1884759"/>
            <a:ext cx="227179" cy="1119039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Freeform 53"/>
          <p:cNvSpPr/>
          <p:nvPr/>
        </p:nvSpPr>
        <p:spPr>
          <a:xfrm>
            <a:off x="2540292" y="1872491"/>
            <a:ext cx="242663" cy="2282025"/>
          </a:xfrm>
          <a:custGeom>
            <a:avLst/>
            <a:gdLst>
              <a:gd name="connsiteX0" fmla="*/ 230588 w 230588"/>
              <a:gd name="connsiteY0" fmla="*/ 0 h 2282025"/>
              <a:gd name="connsiteX1" fmla="*/ 0 w 230588"/>
              <a:gd name="connsiteY1" fmla="*/ 2282025 h 2282025"/>
              <a:gd name="connsiteX0" fmla="*/ 230588 w 230588"/>
              <a:gd name="connsiteY0" fmla="*/ 0 h 2282025"/>
              <a:gd name="connsiteX1" fmla="*/ 0 w 230588"/>
              <a:gd name="connsiteY1" fmla="*/ 2282025 h 2282025"/>
              <a:gd name="connsiteX0" fmla="*/ 231660 w 231660"/>
              <a:gd name="connsiteY0" fmla="*/ 0 h 2282025"/>
              <a:gd name="connsiteX1" fmla="*/ 1072 w 231660"/>
              <a:gd name="connsiteY1" fmla="*/ 2282025 h 2282025"/>
              <a:gd name="connsiteX0" fmla="*/ 232538 w 232538"/>
              <a:gd name="connsiteY0" fmla="*/ 0 h 2282025"/>
              <a:gd name="connsiteX1" fmla="*/ 1950 w 232538"/>
              <a:gd name="connsiteY1" fmla="*/ 2282025 h 2282025"/>
              <a:gd name="connsiteX0" fmla="*/ 243143 w 243143"/>
              <a:gd name="connsiteY0" fmla="*/ 0 h 2282025"/>
              <a:gd name="connsiteX1" fmla="*/ 12555 w 243143"/>
              <a:gd name="connsiteY1" fmla="*/ 2282025 h 2282025"/>
              <a:gd name="connsiteX0" fmla="*/ 249452 w 249452"/>
              <a:gd name="connsiteY0" fmla="*/ 0 h 2282025"/>
              <a:gd name="connsiteX1" fmla="*/ 18864 w 249452"/>
              <a:gd name="connsiteY1" fmla="*/ 2282025 h 2282025"/>
              <a:gd name="connsiteX0" fmla="*/ 238676 w 238676"/>
              <a:gd name="connsiteY0" fmla="*/ 0 h 2282025"/>
              <a:gd name="connsiteX1" fmla="*/ 8088 w 238676"/>
              <a:gd name="connsiteY1" fmla="*/ 2282025 h 2282025"/>
              <a:gd name="connsiteX0" fmla="*/ 259617 w 259617"/>
              <a:gd name="connsiteY0" fmla="*/ 0 h 2282025"/>
              <a:gd name="connsiteX1" fmla="*/ 29029 w 259617"/>
              <a:gd name="connsiteY1" fmla="*/ 2282025 h 2282025"/>
              <a:gd name="connsiteX0" fmla="*/ 232601 w 232601"/>
              <a:gd name="connsiteY0" fmla="*/ 0 h 2282025"/>
              <a:gd name="connsiteX1" fmla="*/ 2013 w 232601"/>
              <a:gd name="connsiteY1" fmla="*/ 2282025 h 2282025"/>
              <a:gd name="connsiteX0" fmla="*/ 242663 w 242663"/>
              <a:gd name="connsiteY0" fmla="*/ 0 h 2282025"/>
              <a:gd name="connsiteX1" fmla="*/ 12075 w 242663"/>
              <a:gd name="connsiteY1" fmla="*/ 2282025 h 22820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42663" h="2282025">
                <a:moveTo>
                  <a:pt x="242663" y="0"/>
                </a:moveTo>
                <a:cubicBezTo>
                  <a:pt x="229411" y="371061"/>
                  <a:pt x="-62136" y="678511"/>
                  <a:pt x="12075" y="2282025"/>
                </a:cubicBezTo>
              </a:path>
            </a:pathLst>
          </a:cu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" name="Freeform 55"/>
          <p:cNvSpPr/>
          <p:nvPr/>
        </p:nvSpPr>
        <p:spPr>
          <a:xfrm>
            <a:off x="2552369" y="3860318"/>
            <a:ext cx="5200153" cy="302149"/>
          </a:xfrm>
          <a:custGeom>
            <a:avLst/>
            <a:gdLst>
              <a:gd name="connsiteX0" fmla="*/ 4937760 w 5200153"/>
              <a:gd name="connsiteY0" fmla="*/ 7951 h 302149"/>
              <a:gd name="connsiteX1" fmla="*/ 5200153 w 5200153"/>
              <a:gd name="connsiteY1" fmla="*/ 0 h 302149"/>
              <a:gd name="connsiteX2" fmla="*/ 5192201 w 5200153"/>
              <a:gd name="connsiteY2" fmla="*/ 302149 h 302149"/>
              <a:gd name="connsiteX3" fmla="*/ 0 w 5200153"/>
              <a:gd name="connsiteY3" fmla="*/ 278295 h 3021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200153" h="302149">
                <a:moveTo>
                  <a:pt x="4937760" y="7951"/>
                </a:moveTo>
                <a:lnTo>
                  <a:pt x="5200153" y="0"/>
                </a:lnTo>
                <a:lnTo>
                  <a:pt x="5192201" y="302149"/>
                </a:lnTo>
                <a:lnTo>
                  <a:pt x="0" y="278295"/>
                </a:lnTo>
              </a:path>
            </a:pathLst>
          </a:cu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4" name="Group 63"/>
          <p:cNvGrpSpPr/>
          <p:nvPr/>
        </p:nvGrpSpPr>
        <p:grpSpPr>
          <a:xfrm>
            <a:off x="4283968" y="1131590"/>
            <a:ext cx="1044116" cy="781338"/>
            <a:chOff x="4283968" y="1779662"/>
            <a:chExt cx="1044116" cy="781338"/>
          </a:xfrm>
        </p:grpSpPr>
        <p:grpSp>
          <p:nvGrpSpPr>
            <p:cNvPr id="62" name="Group 61"/>
            <p:cNvGrpSpPr/>
            <p:nvPr/>
          </p:nvGrpSpPr>
          <p:grpSpPr>
            <a:xfrm>
              <a:off x="4283968" y="2139702"/>
              <a:ext cx="360040" cy="421298"/>
              <a:chOff x="4283968" y="2139702"/>
              <a:chExt cx="360040" cy="421298"/>
            </a:xfrm>
          </p:grpSpPr>
          <p:cxnSp>
            <p:nvCxnSpPr>
              <p:cNvPr id="59" name="Straight Connector 58"/>
              <p:cNvCxnSpPr/>
              <p:nvPr/>
            </p:nvCxnSpPr>
            <p:spPr>
              <a:xfrm flipV="1">
                <a:off x="4283968" y="2139702"/>
                <a:ext cx="360040" cy="36004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1" name="Straight Connector 60"/>
              <p:cNvCxnSpPr/>
              <p:nvPr/>
            </p:nvCxnSpPr>
            <p:spPr>
              <a:xfrm flipH="1">
                <a:off x="4355976" y="2139702"/>
                <a:ext cx="288032" cy="421298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3" name="TextBox 62"/>
            <p:cNvSpPr txBox="1"/>
            <p:nvPr/>
          </p:nvSpPr>
          <p:spPr>
            <a:xfrm>
              <a:off x="4499992" y="1779662"/>
              <a:ext cx="82809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smtClean="0"/>
                <a:t>0.5-1</a:t>
              </a:r>
              <a:endParaRPr lang="en-US" sz="1400"/>
            </a:p>
          </p:txBody>
        </p:sp>
      </p:grpSp>
      <p:sp>
        <p:nvSpPr>
          <p:cNvPr id="65" name="TextBox 64"/>
          <p:cNvSpPr txBox="1"/>
          <p:nvPr/>
        </p:nvSpPr>
        <p:spPr>
          <a:xfrm>
            <a:off x="5940152" y="2106663"/>
            <a:ext cx="28803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smtClean="0"/>
              <a:t>2</a:t>
            </a:r>
            <a:endParaRPr lang="en-US" sz="1400"/>
          </a:p>
        </p:txBody>
      </p:sp>
      <p:sp>
        <p:nvSpPr>
          <p:cNvPr id="66" name="TextBox 65"/>
          <p:cNvSpPr txBox="1"/>
          <p:nvPr/>
        </p:nvSpPr>
        <p:spPr>
          <a:xfrm>
            <a:off x="7999986" y="3530338"/>
            <a:ext cx="317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smtClean="0"/>
              <a:t>A</a:t>
            </a:r>
            <a:endParaRPr lang="en-US" sz="1400"/>
          </a:p>
        </p:txBody>
      </p:sp>
      <p:sp>
        <p:nvSpPr>
          <p:cNvPr id="67" name="TextBox 66"/>
          <p:cNvSpPr txBox="1"/>
          <p:nvPr/>
        </p:nvSpPr>
        <p:spPr>
          <a:xfrm>
            <a:off x="2627784" y="3488109"/>
            <a:ext cx="317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smtClean="0"/>
              <a:t>B</a:t>
            </a:r>
            <a:endParaRPr lang="en-US" sz="1400"/>
          </a:p>
        </p:txBody>
      </p:sp>
      <p:sp>
        <p:nvSpPr>
          <p:cNvPr id="68" name="TextBox 67"/>
          <p:cNvSpPr txBox="1"/>
          <p:nvPr/>
        </p:nvSpPr>
        <p:spPr>
          <a:xfrm>
            <a:off x="7956376" y="3056061"/>
            <a:ext cx="3890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smtClean="0"/>
              <a:t>A</a:t>
            </a:r>
            <a:r>
              <a:rPr lang="en-US" sz="1000" smtClean="0"/>
              <a:t>1</a:t>
            </a:r>
            <a:endParaRPr lang="en-US" sz="1000"/>
          </a:p>
        </p:txBody>
      </p:sp>
      <p:sp>
        <p:nvSpPr>
          <p:cNvPr id="69" name="TextBox 68"/>
          <p:cNvSpPr txBox="1"/>
          <p:nvPr/>
        </p:nvSpPr>
        <p:spPr>
          <a:xfrm>
            <a:off x="7164288" y="3435846"/>
            <a:ext cx="4320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smtClean="0"/>
              <a:t>A</a:t>
            </a:r>
            <a:r>
              <a:rPr lang="en-US" sz="1000" smtClean="0"/>
              <a:t>2</a:t>
            </a:r>
            <a:endParaRPr lang="en-US" sz="1000"/>
          </a:p>
        </p:txBody>
      </p:sp>
      <p:sp>
        <p:nvSpPr>
          <p:cNvPr id="70" name="TextBox 69"/>
          <p:cNvSpPr txBox="1"/>
          <p:nvPr/>
        </p:nvSpPr>
        <p:spPr>
          <a:xfrm>
            <a:off x="8028384" y="1923678"/>
            <a:ext cx="317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smtClean="0"/>
              <a:t>C</a:t>
            </a:r>
            <a:endParaRPr lang="en-US" sz="1400"/>
          </a:p>
        </p:txBody>
      </p:sp>
      <p:sp>
        <p:nvSpPr>
          <p:cNvPr id="71" name="TextBox 70"/>
          <p:cNvSpPr txBox="1"/>
          <p:nvPr/>
        </p:nvSpPr>
        <p:spPr>
          <a:xfrm>
            <a:off x="6271196" y="1543893"/>
            <a:ext cx="3170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smtClean="0"/>
              <a:t>D</a:t>
            </a:r>
            <a:endParaRPr lang="en-US" sz="1400"/>
          </a:p>
        </p:txBody>
      </p:sp>
      <p:sp>
        <p:nvSpPr>
          <p:cNvPr id="72" name="TextBox 71"/>
          <p:cNvSpPr txBox="1"/>
          <p:nvPr/>
        </p:nvSpPr>
        <p:spPr>
          <a:xfrm>
            <a:off x="7452320" y="1759485"/>
            <a:ext cx="4320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smtClean="0"/>
              <a:t>C</a:t>
            </a:r>
            <a:r>
              <a:rPr lang="en-US" sz="1000" smtClean="0"/>
              <a:t>1</a:t>
            </a:r>
            <a:endParaRPr lang="en-US" sz="1000"/>
          </a:p>
        </p:txBody>
      </p:sp>
      <p:sp>
        <p:nvSpPr>
          <p:cNvPr id="74" name="TextBox 73"/>
          <p:cNvSpPr txBox="1"/>
          <p:nvPr/>
        </p:nvSpPr>
        <p:spPr>
          <a:xfrm>
            <a:off x="2627784" y="1419622"/>
            <a:ext cx="4320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smtClean="0"/>
              <a:t>B</a:t>
            </a:r>
            <a:r>
              <a:rPr lang="en-US" sz="1000" smtClean="0"/>
              <a:t>1</a:t>
            </a:r>
            <a:endParaRPr lang="en-US" sz="1000"/>
          </a:p>
        </p:txBody>
      </p:sp>
      <p:grpSp>
        <p:nvGrpSpPr>
          <p:cNvPr id="75" name="Group 74"/>
          <p:cNvGrpSpPr/>
          <p:nvPr/>
        </p:nvGrpSpPr>
        <p:grpSpPr>
          <a:xfrm>
            <a:off x="2695857" y="1259960"/>
            <a:ext cx="717245" cy="627450"/>
            <a:chOff x="4283968" y="1779662"/>
            <a:chExt cx="717245" cy="781338"/>
          </a:xfrm>
        </p:grpSpPr>
        <p:grpSp>
          <p:nvGrpSpPr>
            <p:cNvPr id="76" name="Group 75"/>
            <p:cNvGrpSpPr/>
            <p:nvPr/>
          </p:nvGrpSpPr>
          <p:grpSpPr>
            <a:xfrm>
              <a:off x="4283968" y="2139702"/>
              <a:ext cx="360040" cy="421298"/>
              <a:chOff x="4283968" y="2139702"/>
              <a:chExt cx="360040" cy="421298"/>
            </a:xfrm>
          </p:grpSpPr>
          <p:cxnSp>
            <p:nvCxnSpPr>
              <p:cNvPr id="78" name="Straight Connector 77"/>
              <p:cNvCxnSpPr/>
              <p:nvPr/>
            </p:nvCxnSpPr>
            <p:spPr>
              <a:xfrm flipV="1">
                <a:off x="4283968" y="2139702"/>
                <a:ext cx="360040" cy="36004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9" name="Straight Connector 78"/>
              <p:cNvCxnSpPr/>
              <p:nvPr/>
            </p:nvCxnSpPr>
            <p:spPr>
              <a:xfrm flipH="1">
                <a:off x="4355976" y="2139702"/>
                <a:ext cx="288032" cy="421298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77" name="TextBox 76"/>
            <p:cNvSpPr txBox="1"/>
            <p:nvPr/>
          </p:nvSpPr>
          <p:spPr>
            <a:xfrm>
              <a:off x="4674343" y="1779662"/>
              <a:ext cx="326870" cy="38326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smtClean="0"/>
                <a:t>1</a:t>
              </a:r>
              <a:endParaRPr lang="en-US" sz="1400"/>
            </a:p>
          </p:txBody>
        </p:sp>
      </p:grpSp>
      <p:grpSp>
        <p:nvGrpSpPr>
          <p:cNvPr id="89" name="Group 88"/>
          <p:cNvGrpSpPr/>
          <p:nvPr/>
        </p:nvGrpSpPr>
        <p:grpSpPr>
          <a:xfrm>
            <a:off x="2330271" y="1856590"/>
            <a:ext cx="225505" cy="2299336"/>
            <a:chOff x="2330271" y="2504662"/>
            <a:chExt cx="225505" cy="2299336"/>
          </a:xfrm>
        </p:grpSpPr>
        <p:sp>
          <p:nvSpPr>
            <p:cNvPr id="81" name="Freeform 80"/>
            <p:cNvSpPr/>
            <p:nvPr/>
          </p:nvSpPr>
          <p:spPr>
            <a:xfrm>
              <a:off x="2330271" y="2504662"/>
              <a:ext cx="225505" cy="1147208"/>
            </a:xfrm>
            <a:custGeom>
              <a:avLst/>
              <a:gdLst>
                <a:gd name="connsiteX0" fmla="*/ 0 w 3976"/>
                <a:gd name="connsiteY0" fmla="*/ 0 h 230588"/>
                <a:gd name="connsiteX1" fmla="*/ 3976 w 3976"/>
                <a:gd name="connsiteY1" fmla="*/ 230588 h 230588"/>
                <a:gd name="connsiteX0" fmla="*/ 131127 w 141127"/>
                <a:gd name="connsiteY0" fmla="*/ 0 h 10000"/>
                <a:gd name="connsiteX1" fmla="*/ 141127 w 141127"/>
                <a:gd name="connsiteY1" fmla="*/ 10000 h 10000"/>
                <a:gd name="connsiteX0" fmla="*/ 159590 w 169590"/>
                <a:gd name="connsiteY0" fmla="*/ 0 h 10000"/>
                <a:gd name="connsiteX1" fmla="*/ 169590 w 169590"/>
                <a:gd name="connsiteY1" fmla="*/ 10000 h 10000"/>
                <a:gd name="connsiteX0" fmla="*/ 178005 w 188005"/>
                <a:gd name="connsiteY0" fmla="*/ 0 h 10000"/>
                <a:gd name="connsiteX1" fmla="*/ 188005 w 188005"/>
                <a:gd name="connsiteY1" fmla="*/ 10000 h 10000"/>
                <a:gd name="connsiteX0" fmla="*/ 178005 w 188005"/>
                <a:gd name="connsiteY0" fmla="*/ 0 h 10000"/>
                <a:gd name="connsiteX1" fmla="*/ 188005 w 188005"/>
                <a:gd name="connsiteY1" fmla="*/ 10000 h 10000"/>
                <a:gd name="connsiteX0" fmla="*/ 173865 w 183865"/>
                <a:gd name="connsiteY0" fmla="*/ 0 h 10000"/>
                <a:gd name="connsiteX1" fmla="*/ 183865 w 183865"/>
                <a:gd name="connsiteY1" fmla="*/ 10000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83865" h="10000">
                  <a:moveTo>
                    <a:pt x="173865" y="0"/>
                  </a:moveTo>
                  <a:cubicBezTo>
                    <a:pt x="7213" y="2126"/>
                    <a:pt x="-119444" y="7357"/>
                    <a:pt x="183865" y="10000"/>
                  </a:cubicBezTo>
                </a:path>
              </a:pathLst>
            </a:custGeom>
            <a:ln w="19050">
              <a:solidFill>
                <a:srgbClr val="F92A07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2" name="Freeform 81"/>
            <p:cNvSpPr/>
            <p:nvPr/>
          </p:nvSpPr>
          <p:spPr>
            <a:xfrm>
              <a:off x="2330271" y="3697222"/>
              <a:ext cx="225505" cy="1106776"/>
            </a:xfrm>
            <a:custGeom>
              <a:avLst/>
              <a:gdLst>
                <a:gd name="connsiteX0" fmla="*/ 0 w 3976"/>
                <a:gd name="connsiteY0" fmla="*/ 0 h 230588"/>
                <a:gd name="connsiteX1" fmla="*/ 3976 w 3976"/>
                <a:gd name="connsiteY1" fmla="*/ 230588 h 230588"/>
                <a:gd name="connsiteX0" fmla="*/ 131127 w 141127"/>
                <a:gd name="connsiteY0" fmla="*/ 0 h 10000"/>
                <a:gd name="connsiteX1" fmla="*/ 141127 w 141127"/>
                <a:gd name="connsiteY1" fmla="*/ 10000 h 10000"/>
                <a:gd name="connsiteX0" fmla="*/ 159590 w 169590"/>
                <a:gd name="connsiteY0" fmla="*/ 0 h 10000"/>
                <a:gd name="connsiteX1" fmla="*/ 169590 w 169590"/>
                <a:gd name="connsiteY1" fmla="*/ 10000 h 10000"/>
                <a:gd name="connsiteX0" fmla="*/ 178005 w 188005"/>
                <a:gd name="connsiteY0" fmla="*/ 0 h 10000"/>
                <a:gd name="connsiteX1" fmla="*/ 188005 w 188005"/>
                <a:gd name="connsiteY1" fmla="*/ 10000 h 10000"/>
                <a:gd name="connsiteX0" fmla="*/ 178005 w 188005"/>
                <a:gd name="connsiteY0" fmla="*/ 0 h 10000"/>
                <a:gd name="connsiteX1" fmla="*/ 188005 w 188005"/>
                <a:gd name="connsiteY1" fmla="*/ 10000 h 10000"/>
                <a:gd name="connsiteX0" fmla="*/ 173865 w 183865"/>
                <a:gd name="connsiteY0" fmla="*/ 0 h 10000"/>
                <a:gd name="connsiteX1" fmla="*/ 183865 w 183865"/>
                <a:gd name="connsiteY1" fmla="*/ 10000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83865" h="10000">
                  <a:moveTo>
                    <a:pt x="173865" y="0"/>
                  </a:moveTo>
                  <a:cubicBezTo>
                    <a:pt x="7213" y="2126"/>
                    <a:pt x="-119444" y="7357"/>
                    <a:pt x="183865" y="10000"/>
                  </a:cubicBezTo>
                </a:path>
              </a:pathLst>
            </a:custGeom>
            <a:ln w="19050">
              <a:solidFill>
                <a:srgbClr val="F92A07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86" name="TextBox 85"/>
          <p:cNvSpPr txBox="1"/>
          <p:nvPr/>
        </p:nvSpPr>
        <p:spPr>
          <a:xfrm>
            <a:off x="2411760" y="4167989"/>
            <a:ext cx="49760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smtClean="0"/>
              <a:t>1.5</a:t>
            </a:r>
            <a:endParaRPr lang="en-US" sz="1400"/>
          </a:p>
        </p:txBody>
      </p:sp>
      <p:sp>
        <p:nvSpPr>
          <p:cNvPr id="87" name="TextBox 86"/>
          <p:cNvSpPr txBox="1"/>
          <p:nvPr/>
        </p:nvSpPr>
        <p:spPr>
          <a:xfrm>
            <a:off x="4578447" y="3632125"/>
            <a:ext cx="49760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smtClean="0"/>
              <a:t>1.5</a:t>
            </a:r>
            <a:endParaRPr lang="en-US" sz="1400"/>
          </a:p>
        </p:txBody>
      </p:sp>
      <p:sp>
        <p:nvSpPr>
          <p:cNvPr id="88" name="TextBox 87"/>
          <p:cNvSpPr txBox="1"/>
          <p:nvPr/>
        </p:nvSpPr>
        <p:spPr>
          <a:xfrm>
            <a:off x="4665233" y="3854690"/>
            <a:ext cx="49760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smtClean="0"/>
              <a:t>3</a:t>
            </a:r>
            <a:endParaRPr lang="en-US" sz="1400"/>
          </a:p>
        </p:txBody>
      </p:sp>
      <p:grpSp>
        <p:nvGrpSpPr>
          <p:cNvPr id="14" name="Group 13"/>
          <p:cNvGrpSpPr/>
          <p:nvPr/>
        </p:nvGrpSpPr>
        <p:grpSpPr>
          <a:xfrm>
            <a:off x="8379132" y="3165816"/>
            <a:ext cx="369332" cy="702078"/>
            <a:chOff x="8379132" y="3165816"/>
            <a:chExt cx="369332" cy="702078"/>
          </a:xfrm>
        </p:grpSpPr>
        <p:cxnSp>
          <p:nvCxnSpPr>
            <p:cNvPr id="5" name="Straight Arrow Connector 4"/>
            <p:cNvCxnSpPr/>
            <p:nvPr/>
          </p:nvCxnSpPr>
          <p:spPr>
            <a:xfrm>
              <a:off x="8388424" y="3209949"/>
              <a:ext cx="0" cy="513929"/>
            </a:xfrm>
            <a:prstGeom prst="straightConnector1">
              <a:avLst/>
            </a:prstGeom>
            <a:ln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TextBox 5"/>
            <p:cNvSpPr txBox="1"/>
            <p:nvPr/>
          </p:nvSpPr>
          <p:spPr>
            <a:xfrm rot="5400000">
              <a:off x="8212759" y="3332189"/>
              <a:ext cx="70207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mtClean="0">
                  <a:solidFill>
                    <a:srgbClr val="FF0000"/>
                  </a:solidFill>
                </a:rPr>
                <a:t>1/6C</a:t>
              </a:r>
              <a:endParaRPr lang="en-US">
                <a:solidFill>
                  <a:srgbClr val="FF0000"/>
                </a:solidFill>
              </a:endParaRP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7236296" y="4290650"/>
            <a:ext cx="983307" cy="369332"/>
            <a:chOff x="7236296" y="4290650"/>
            <a:chExt cx="983307" cy="369332"/>
          </a:xfrm>
        </p:grpSpPr>
        <p:sp>
          <p:nvSpPr>
            <p:cNvPr id="55" name="TextBox 54"/>
            <p:cNvSpPr txBox="1"/>
            <p:nvPr/>
          </p:nvSpPr>
          <p:spPr>
            <a:xfrm>
              <a:off x="7236296" y="4290650"/>
              <a:ext cx="98330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mtClean="0">
                  <a:solidFill>
                    <a:srgbClr val="FF0000"/>
                  </a:solidFill>
                </a:rPr>
                <a:t>1/6C + 1</a:t>
              </a:r>
              <a:endParaRPr lang="en-US">
                <a:solidFill>
                  <a:srgbClr val="FF0000"/>
                </a:solidFill>
              </a:endParaRPr>
            </a:p>
          </p:txBody>
        </p:sp>
        <p:cxnSp>
          <p:nvCxnSpPr>
            <p:cNvPr id="57" name="Straight Arrow Connector 56"/>
            <p:cNvCxnSpPr/>
            <p:nvPr/>
          </p:nvCxnSpPr>
          <p:spPr>
            <a:xfrm>
              <a:off x="7477125" y="4298878"/>
              <a:ext cx="522861" cy="0"/>
            </a:xfrm>
            <a:prstGeom prst="straightConnector1">
              <a:avLst/>
            </a:prstGeom>
            <a:ln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" name="Group 20"/>
          <p:cNvGrpSpPr/>
          <p:nvPr/>
        </p:nvGrpSpPr>
        <p:grpSpPr>
          <a:xfrm>
            <a:off x="2687541" y="4371950"/>
            <a:ext cx="5284884" cy="369332"/>
            <a:chOff x="2687541" y="4587974"/>
            <a:chExt cx="5284884" cy="369332"/>
          </a:xfrm>
        </p:grpSpPr>
        <p:sp>
          <p:nvSpPr>
            <p:cNvPr id="15" name="TextBox 14"/>
            <p:cNvSpPr txBox="1"/>
            <p:nvPr/>
          </p:nvSpPr>
          <p:spPr>
            <a:xfrm>
              <a:off x="3923928" y="4587974"/>
              <a:ext cx="244827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mtClean="0"/>
                <a:t>Dài áo = sđ -2cm (cv)</a:t>
              </a:r>
              <a:endParaRPr lang="en-US"/>
            </a:p>
          </p:txBody>
        </p:sp>
        <p:cxnSp>
          <p:nvCxnSpPr>
            <p:cNvPr id="20" name="Straight Arrow Connector 19"/>
            <p:cNvCxnSpPr/>
            <p:nvPr/>
          </p:nvCxnSpPr>
          <p:spPr>
            <a:xfrm>
              <a:off x="2687541" y="4948014"/>
              <a:ext cx="5284884" cy="0"/>
            </a:xfrm>
            <a:prstGeom prst="straightConnector1">
              <a:avLst/>
            </a:prstGeom>
            <a:ln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3" name="Group 72"/>
          <p:cNvGrpSpPr/>
          <p:nvPr/>
        </p:nvGrpSpPr>
        <p:grpSpPr>
          <a:xfrm>
            <a:off x="8132348" y="2139702"/>
            <a:ext cx="369332" cy="1221952"/>
            <a:chOff x="8379133" y="2901147"/>
            <a:chExt cx="369332" cy="966748"/>
          </a:xfrm>
        </p:grpSpPr>
        <p:cxnSp>
          <p:nvCxnSpPr>
            <p:cNvPr id="80" name="Straight Arrow Connector 79"/>
            <p:cNvCxnSpPr/>
            <p:nvPr/>
          </p:nvCxnSpPr>
          <p:spPr>
            <a:xfrm>
              <a:off x="8388424" y="2901147"/>
              <a:ext cx="0" cy="822731"/>
            </a:xfrm>
            <a:prstGeom prst="straightConnector1">
              <a:avLst/>
            </a:prstGeom>
            <a:ln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3" name="TextBox 82"/>
            <p:cNvSpPr txBox="1"/>
            <p:nvPr/>
          </p:nvSpPr>
          <p:spPr>
            <a:xfrm rot="5400000">
              <a:off x="8080425" y="3199855"/>
              <a:ext cx="96674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mtClean="0">
                  <a:solidFill>
                    <a:srgbClr val="FF0000"/>
                  </a:solidFill>
                </a:rPr>
                <a:t>1/2V -0.5</a:t>
              </a:r>
              <a:endParaRPr lang="en-US">
                <a:solidFill>
                  <a:srgbClr val="FF0000"/>
                </a:solidFill>
              </a:endParaRPr>
            </a:p>
          </p:txBody>
        </p:sp>
      </p:grpSp>
      <p:grpSp>
        <p:nvGrpSpPr>
          <p:cNvPr id="31" name="Group 30"/>
          <p:cNvGrpSpPr/>
          <p:nvPr/>
        </p:nvGrpSpPr>
        <p:grpSpPr>
          <a:xfrm>
            <a:off x="7373688" y="1324321"/>
            <a:ext cx="1374776" cy="385845"/>
            <a:chOff x="7373688" y="1324321"/>
            <a:chExt cx="1374776" cy="385845"/>
          </a:xfrm>
        </p:grpSpPr>
        <p:cxnSp>
          <p:nvCxnSpPr>
            <p:cNvPr id="27" name="Straight Arrow Connector 26"/>
            <p:cNvCxnSpPr/>
            <p:nvPr/>
          </p:nvCxnSpPr>
          <p:spPr>
            <a:xfrm>
              <a:off x="7596336" y="1710166"/>
              <a:ext cx="380586" cy="0"/>
            </a:xfrm>
            <a:prstGeom prst="straightConnector1">
              <a:avLst/>
            </a:prstGeom>
            <a:ln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TextBox 28"/>
            <p:cNvSpPr txBox="1"/>
            <p:nvPr/>
          </p:nvSpPr>
          <p:spPr>
            <a:xfrm>
              <a:off x="7373688" y="1324321"/>
              <a:ext cx="137477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smtClean="0">
                  <a:solidFill>
                    <a:srgbClr val="FF0000"/>
                  </a:solidFill>
                </a:rPr>
                <a:t>1/10V + .5</a:t>
              </a:r>
              <a:endParaRPr lang="en-US" sz="1400">
                <a:solidFill>
                  <a:srgbClr val="FF0000"/>
                </a:solidFill>
              </a:endParaRPr>
            </a:p>
          </p:txBody>
        </p:sp>
      </p:grpSp>
      <p:grpSp>
        <p:nvGrpSpPr>
          <p:cNvPr id="84" name="Group 83"/>
          <p:cNvGrpSpPr/>
          <p:nvPr/>
        </p:nvGrpSpPr>
        <p:grpSpPr>
          <a:xfrm>
            <a:off x="6297433" y="627534"/>
            <a:ext cx="1679490" cy="369332"/>
            <a:chOff x="2687541" y="4587974"/>
            <a:chExt cx="5284884" cy="369332"/>
          </a:xfrm>
        </p:grpSpPr>
        <p:sp>
          <p:nvSpPr>
            <p:cNvPr id="85" name="TextBox 84"/>
            <p:cNvSpPr txBox="1"/>
            <p:nvPr/>
          </p:nvSpPr>
          <p:spPr>
            <a:xfrm>
              <a:off x="3923928" y="4587974"/>
              <a:ext cx="334237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mtClean="0">
                  <a:solidFill>
                    <a:srgbClr val="FF0000"/>
                  </a:solidFill>
                </a:rPr>
                <a:t>1/4 Ngực</a:t>
              </a:r>
              <a:endParaRPr lang="en-US">
                <a:solidFill>
                  <a:srgbClr val="FF0000"/>
                </a:solidFill>
              </a:endParaRPr>
            </a:p>
          </p:txBody>
        </p:sp>
        <p:cxnSp>
          <p:nvCxnSpPr>
            <p:cNvPr id="90" name="Straight Arrow Connector 89"/>
            <p:cNvCxnSpPr/>
            <p:nvPr/>
          </p:nvCxnSpPr>
          <p:spPr>
            <a:xfrm>
              <a:off x="2687541" y="4948014"/>
              <a:ext cx="5284884" cy="0"/>
            </a:xfrm>
            <a:prstGeom prst="straightConnector1">
              <a:avLst/>
            </a:prstGeom>
            <a:ln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9" name="TextBox 38"/>
          <p:cNvSpPr txBox="1"/>
          <p:nvPr/>
        </p:nvSpPr>
        <p:spPr>
          <a:xfrm rot="5400000">
            <a:off x="5044698" y="2675844"/>
            <a:ext cx="1584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1/4 Ngực + 3</a:t>
            </a:r>
            <a:endParaRPr lang="en-US"/>
          </a:p>
        </p:txBody>
      </p:sp>
      <p:sp>
        <p:nvSpPr>
          <p:cNvPr id="91" name="TextBox 90"/>
          <p:cNvSpPr txBox="1"/>
          <p:nvPr/>
        </p:nvSpPr>
        <p:spPr>
          <a:xfrm rot="5400000">
            <a:off x="2241829" y="2736943"/>
            <a:ext cx="14619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= Ng. ngực</a:t>
            </a:r>
            <a:endParaRPr lang="en-US"/>
          </a:p>
        </p:txBody>
      </p:sp>
      <p:grpSp>
        <p:nvGrpSpPr>
          <p:cNvPr id="48" name="Group 47"/>
          <p:cNvGrpSpPr/>
          <p:nvPr/>
        </p:nvGrpSpPr>
        <p:grpSpPr>
          <a:xfrm>
            <a:off x="3131840" y="2571750"/>
            <a:ext cx="2520280" cy="369332"/>
            <a:chOff x="3131840" y="2571750"/>
            <a:chExt cx="2520280" cy="369332"/>
          </a:xfrm>
        </p:grpSpPr>
        <p:cxnSp>
          <p:nvCxnSpPr>
            <p:cNvPr id="44" name="Straight Arrow Connector 43"/>
            <p:cNvCxnSpPr/>
            <p:nvPr/>
          </p:nvCxnSpPr>
          <p:spPr>
            <a:xfrm flipH="1">
              <a:off x="3131840" y="2921609"/>
              <a:ext cx="2520280" cy="0"/>
            </a:xfrm>
            <a:prstGeom prst="straightConnector1">
              <a:avLst/>
            </a:prstGeom>
            <a:ln w="28575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6" name="TextBox 45"/>
            <p:cNvSpPr txBox="1"/>
            <p:nvPr/>
          </p:nvSpPr>
          <p:spPr>
            <a:xfrm>
              <a:off x="3413102" y="2571750"/>
              <a:ext cx="180697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mtClean="0"/>
                <a:t>THÂN TRƯỚC x 2 </a:t>
              </a:r>
              <a:endParaRPr lang="en-US"/>
            </a:p>
          </p:txBody>
        </p:sp>
      </p:grpSp>
      <p:sp>
        <p:nvSpPr>
          <p:cNvPr id="51" name="Freeform 50"/>
          <p:cNvSpPr/>
          <p:nvPr/>
        </p:nvSpPr>
        <p:spPr>
          <a:xfrm>
            <a:off x="7784327" y="3029447"/>
            <a:ext cx="143123" cy="214685"/>
          </a:xfrm>
          <a:custGeom>
            <a:avLst/>
            <a:gdLst>
              <a:gd name="connsiteX0" fmla="*/ 143123 w 143123"/>
              <a:gd name="connsiteY0" fmla="*/ 0 h 214685"/>
              <a:gd name="connsiteX1" fmla="*/ 0 w 143123"/>
              <a:gd name="connsiteY1" fmla="*/ 47708 h 214685"/>
              <a:gd name="connsiteX2" fmla="*/ 47708 w 143123"/>
              <a:gd name="connsiteY2" fmla="*/ 214685 h 2146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43123" h="214685">
                <a:moveTo>
                  <a:pt x="143123" y="0"/>
                </a:moveTo>
                <a:lnTo>
                  <a:pt x="0" y="47708"/>
                </a:lnTo>
                <a:lnTo>
                  <a:pt x="47708" y="214685"/>
                </a:lnTo>
              </a:path>
            </a:pathLst>
          </a:custGeom>
          <a:ln w="19050">
            <a:solidFill>
              <a:srgbClr val="FF0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Freeform 51"/>
          <p:cNvSpPr/>
          <p:nvPr/>
        </p:nvSpPr>
        <p:spPr>
          <a:xfrm>
            <a:off x="7490129" y="2178657"/>
            <a:ext cx="198782" cy="127221"/>
          </a:xfrm>
          <a:custGeom>
            <a:avLst/>
            <a:gdLst>
              <a:gd name="connsiteX0" fmla="*/ 198782 w 198782"/>
              <a:gd name="connsiteY0" fmla="*/ 87465 h 127221"/>
              <a:gd name="connsiteX1" fmla="*/ 39756 w 198782"/>
              <a:gd name="connsiteY1" fmla="*/ 127221 h 127221"/>
              <a:gd name="connsiteX2" fmla="*/ 0 w 198782"/>
              <a:gd name="connsiteY2" fmla="*/ 0 h 1272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98782" h="127221">
                <a:moveTo>
                  <a:pt x="198782" y="87465"/>
                </a:moveTo>
                <a:lnTo>
                  <a:pt x="39756" y="127221"/>
                </a:lnTo>
                <a:lnTo>
                  <a:pt x="0" y="0"/>
                </a:lnTo>
              </a:path>
            </a:pathLst>
          </a:custGeom>
          <a:ln w="19050">
            <a:solidFill>
              <a:srgbClr val="FF0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Freeform 52"/>
          <p:cNvSpPr/>
          <p:nvPr/>
        </p:nvSpPr>
        <p:spPr>
          <a:xfrm>
            <a:off x="2767054" y="1892410"/>
            <a:ext cx="182880" cy="135173"/>
          </a:xfrm>
          <a:custGeom>
            <a:avLst/>
            <a:gdLst>
              <a:gd name="connsiteX0" fmla="*/ 182880 w 182880"/>
              <a:gd name="connsiteY0" fmla="*/ 0 h 135173"/>
              <a:gd name="connsiteX1" fmla="*/ 174929 w 182880"/>
              <a:gd name="connsiteY1" fmla="*/ 135173 h 135173"/>
              <a:gd name="connsiteX2" fmla="*/ 0 w 182880"/>
              <a:gd name="connsiteY2" fmla="*/ 135173 h 1351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82880" h="135173">
                <a:moveTo>
                  <a:pt x="182880" y="0"/>
                </a:moveTo>
                <a:lnTo>
                  <a:pt x="174929" y="135173"/>
                </a:lnTo>
                <a:lnTo>
                  <a:pt x="0" y="135173"/>
                </a:lnTo>
              </a:path>
            </a:pathLst>
          </a:custGeom>
          <a:ln w="19050">
            <a:solidFill>
              <a:srgbClr val="FF0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319388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2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0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6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7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3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6" fill="hold">
                      <p:stCondLst>
                        <p:cond delay="indefinite"/>
                      </p:stCondLst>
                      <p:childTnLst>
                        <p:par>
                          <p:cTn id="187" fill="hold">
                            <p:stCondLst>
                              <p:cond delay="0"/>
                            </p:stCondLst>
                            <p:childTnLst>
                              <p:par>
                                <p:cTn id="18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0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>
                      <p:stCondLst>
                        <p:cond delay="indefinite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7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0" fill="hold">
                      <p:stCondLst>
                        <p:cond delay="indefinite"/>
                      </p:stCondLst>
                      <p:childTnLst>
                        <p:par>
                          <p:cTn id="201" fill="hold">
                            <p:stCondLst>
                              <p:cond delay="0"/>
                            </p:stCondLst>
                            <p:childTnLst>
                              <p:par>
                                <p:cTn id="20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4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5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7" fill="hold">
                      <p:stCondLst>
                        <p:cond delay="indefinite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1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4" fill="hold">
                      <p:stCondLst>
                        <p:cond delay="indefinite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8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1" fill="hold">
                      <p:stCondLst>
                        <p:cond delay="indefinite"/>
                      </p:stCondLst>
                      <p:childTnLst>
                        <p:par>
                          <p:cTn id="222" fill="hold">
                            <p:stCondLst>
                              <p:cond delay="0"/>
                            </p:stCondLst>
                            <p:childTnLst>
                              <p:par>
                                <p:cTn id="2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5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8" fill="hold">
                      <p:stCondLst>
                        <p:cond delay="indefinite"/>
                      </p:stCondLst>
                      <p:childTnLst>
                        <p:par>
                          <p:cTn id="229" fill="hold">
                            <p:stCondLst>
                              <p:cond delay="0"/>
                            </p:stCondLst>
                            <p:childTnLst>
                              <p:par>
                                <p:cTn id="23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32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3" fill="hold">
                      <p:stCondLst>
                        <p:cond delay="indefinite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7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8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0" fill="hold">
                      <p:stCondLst>
                        <p:cond delay="indefinite"/>
                      </p:stCondLst>
                      <p:childTnLst>
                        <p:par>
                          <p:cTn id="241" fill="hold">
                            <p:stCondLst>
                              <p:cond delay="0"/>
                            </p:stCondLst>
                            <p:childTnLst>
                              <p:par>
                                <p:cTn id="24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4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5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7" fill="hold">
                      <p:stCondLst>
                        <p:cond delay="indefinite"/>
                      </p:stCondLst>
                      <p:childTnLst>
                        <p:par>
                          <p:cTn id="248" fill="hold">
                            <p:stCondLst>
                              <p:cond delay="0"/>
                            </p:stCondLst>
                            <p:childTnLst>
                              <p:par>
                                <p:cTn id="24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1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2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4" fill="hold">
                      <p:stCondLst>
                        <p:cond delay="indefinite"/>
                      </p:stCondLst>
                      <p:childTnLst>
                        <p:par>
                          <p:cTn id="255" fill="hold">
                            <p:stCondLst>
                              <p:cond delay="0"/>
                            </p:stCondLst>
                            <p:childTnLst>
                              <p:par>
                                <p:cTn id="25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8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9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1" fill="hold">
                      <p:stCondLst>
                        <p:cond delay="indefinite"/>
                      </p:stCondLst>
                      <p:childTnLst>
                        <p:par>
                          <p:cTn id="262" fill="hold">
                            <p:stCondLst>
                              <p:cond delay="0"/>
                            </p:stCondLst>
                            <p:childTnLst>
                              <p:par>
                                <p:cTn id="26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5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6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8" fill="hold">
                      <p:stCondLst>
                        <p:cond delay="indefinite"/>
                      </p:stCondLst>
                      <p:childTnLst>
                        <p:par>
                          <p:cTn id="269" fill="hold">
                            <p:stCondLst>
                              <p:cond delay="0"/>
                            </p:stCondLst>
                            <p:childTnLst>
                              <p:par>
                                <p:cTn id="27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2" dur="1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3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5" fill="hold">
                      <p:stCondLst>
                        <p:cond delay="indefinite"/>
                      </p:stCondLst>
                      <p:childTnLst>
                        <p:par>
                          <p:cTn id="276" fill="hold">
                            <p:stCondLst>
                              <p:cond delay="0"/>
                            </p:stCondLst>
                            <p:childTnLst>
                              <p:par>
                                <p:cTn id="27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9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0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2" fill="hold">
                      <p:stCondLst>
                        <p:cond delay="indefinite"/>
                      </p:stCondLst>
                      <p:childTnLst>
                        <p:par>
                          <p:cTn id="283" fill="hold">
                            <p:stCondLst>
                              <p:cond delay="0"/>
                            </p:stCondLst>
                            <p:childTnLst>
                              <p:par>
                                <p:cTn id="28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6"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7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9" fill="hold">
                      <p:stCondLst>
                        <p:cond delay="indefinite"/>
                      </p:stCondLst>
                      <p:childTnLst>
                        <p:par>
                          <p:cTn id="290" fill="hold">
                            <p:stCondLst>
                              <p:cond delay="0"/>
                            </p:stCondLst>
                            <p:childTnLst>
                              <p:par>
                                <p:cTn id="29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3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4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5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6" fill="hold">
                      <p:stCondLst>
                        <p:cond delay="indefinite"/>
                      </p:stCondLst>
                      <p:childTnLst>
                        <p:par>
                          <p:cTn id="297" fill="hold">
                            <p:stCondLst>
                              <p:cond delay="0"/>
                            </p:stCondLst>
                            <p:childTnLst>
                              <p:par>
                                <p:cTn id="29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0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1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2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3" fill="hold">
                      <p:stCondLst>
                        <p:cond delay="indefinite"/>
                      </p:stCondLst>
                      <p:childTnLst>
                        <p:par>
                          <p:cTn id="304" fill="hold">
                            <p:stCondLst>
                              <p:cond delay="0"/>
                            </p:stCondLst>
                            <p:childTnLst>
                              <p:par>
                                <p:cTn id="30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07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8" fill="hold">
                      <p:stCondLst>
                        <p:cond delay="indefinite"/>
                      </p:stCondLst>
                      <p:childTnLst>
                        <p:par>
                          <p:cTn id="309" fill="hold">
                            <p:stCondLst>
                              <p:cond delay="0"/>
                            </p:stCondLst>
                            <p:childTnLst>
                              <p:par>
                                <p:cTn id="3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2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3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4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5" fill="hold">
                      <p:stCondLst>
                        <p:cond delay="indefinite"/>
                      </p:stCondLst>
                      <p:childTnLst>
                        <p:par>
                          <p:cTn id="316" fill="hold">
                            <p:stCondLst>
                              <p:cond delay="0"/>
                            </p:stCondLst>
                            <p:childTnLst>
                              <p:par>
                                <p:cTn id="3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9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0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1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2" fill="hold">
                      <p:stCondLst>
                        <p:cond delay="indefinite"/>
                      </p:stCondLst>
                      <p:childTnLst>
                        <p:par>
                          <p:cTn id="323" fill="hold">
                            <p:stCondLst>
                              <p:cond delay="0"/>
                            </p:stCondLst>
                            <p:childTnLst>
                              <p:par>
                                <p:cTn id="3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6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7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8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9" fill="hold">
                      <p:stCondLst>
                        <p:cond delay="indefinite"/>
                      </p:stCondLst>
                      <p:childTnLst>
                        <p:par>
                          <p:cTn id="330" fill="hold">
                            <p:stCondLst>
                              <p:cond delay="0"/>
                            </p:stCondLst>
                            <p:childTnLst>
                              <p:par>
                                <p:cTn id="3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3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4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6" fill="hold">
                      <p:stCondLst>
                        <p:cond delay="indefinite"/>
                      </p:stCondLst>
                      <p:childTnLst>
                        <p:par>
                          <p:cTn id="337" fill="hold">
                            <p:stCondLst>
                              <p:cond delay="0"/>
                            </p:stCondLst>
                            <p:childTnLst>
                              <p:par>
                                <p:cTn id="3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0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1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6" grpId="0" animBg="1"/>
      <p:bldP spid="41" grpId="0" animBg="1"/>
      <p:bldP spid="42" grpId="0" animBg="1"/>
      <p:bldP spid="43" grpId="0" animBg="1"/>
      <p:bldP spid="54" grpId="0" animBg="1"/>
      <p:bldP spid="56" grpId="0" animBg="1"/>
      <p:bldP spid="65" grpId="0"/>
      <p:bldP spid="66" grpId="0"/>
      <p:bldP spid="67" grpId="0"/>
      <p:bldP spid="68" grpId="0"/>
      <p:bldP spid="69" grpId="0"/>
      <p:bldP spid="70" grpId="0"/>
      <p:bldP spid="71" grpId="0"/>
      <p:bldP spid="72" grpId="0"/>
      <p:bldP spid="74" grpId="0"/>
      <p:bldP spid="86" grpId="0"/>
      <p:bldP spid="87" grpId="0"/>
      <p:bldP spid="88" grpId="0"/>
      <p:bldP spid="39" grpId="0"/>
      <p:bldP spid="91" grpId="0"/>
      <p:bldP spid="51" grpId="0" animBg="1"/>
      <p:bldP spid="52" grpId="0" animBg="1"/>
      <p:bldP spid="5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TextBox 85"/>
          <p:cNvSpPr txBox="1"/>
          <p:nvPr/>
        </p:nvSpPr>
        <p:spPr>
          <a:xfrm>
            <a:off x="2843808" y="4951386"/>
            <a:ext cx="49760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smtClean="0"/>
              <a:t>1.5</a:t>
            </a:r>
            <a:endParaRPr lang="en-US" sz="1400"/>
          </a:p>
        </p:txBody>
      </p:sp>
      <p:cxnSp>
        <p:nvCxnSpPr>
          <p:cNvPr id="10" name="Straight Connector 9"/>
          <p:cNvCxnSpPr/>
          <p:nvPr/>
        </p:nvCxnSpPr>
        <p:spPr>
          <a:xfrm flipV="1">
            <a:off x="7567990" y="987574"/>
            <a:ext cx="0" cy="3886427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V="1">
            <a:off x="3138251" y="801584"/>
            <a:ext cx="0" cy="4072418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 flipV="1">
            <a:off x="6172319" y="801584"/>
            <a:ext cx="0" cy="3723998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/>
          <p:cNvCxnSpPr/>
          <p:nvPr/>
        </p:nvCxnSpPr>
        <p:spPr>
          <a:xfrm flipV="1">
            <a:off x="3016889" y="2551198"/>
            <a:ext cx="0" cy="2322803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TextBox 70"/>
          <p:cNvSpPr txBox="1"/>
          <p:nvPr/>
        </p:nvSpPr>
        <p:spPr>
          <a:xfrm>
            <a:off x="6055008" y="2683261"/>
            <a:ext cx="267160" cy="248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smtClean="0"/>
              <a:t>D</a:t>
            </a:r>
            <a:endParaRPr lang="en-US" sz="1400"/>
          </a:p>
        </p:txBody>
      </p:sp>
      <p:sp>
        <p:nvSpPr>
          <p:cNvPr id="72" name="TextBox 71"/>
          <p:cNvSpPr txBox="1"/>
          <p:nvPr/>
        </p:nvSpPr>
        <p:spPr>
          <a:xfrm>
            <a:off x="7143220" y="3187643"/>
            <a:ext cx="364088" cy="248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smtClean="0"/>
              <a:t>C</a:t>
            </a:r>
            <a:r>
              <a:rPr lang="en-US" sz="1000" smtClean="0"/>
              <a:t>1</a:t>
            </a:r>
            <a:endParaRPr lang="en-US" sz="1000"/>
          </a:p>
        </p:txBody>
      </p:sp>
      <p:sp>
        <p:nvSpPr>
          <p:cNvPr id="74" name="TextBox 73"/>
          <p:cNvSpPr txBox="1"/>
          <p:nvPr/>
        </p:nvSpPr>
        <p:spPr>
          <a:xfrm>
            <a:off x="3077570" y="2971619"/>
            <a:ext cx="364088" cy="248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smtClean="0"/>
              <a:t>B</a:t>
            </a:r>
            <a:r>
              <a:rPr lang="en-US" sz="1000" smtClean="0"/>
              <a:t>1</a:t>
            </a:r>
            <a:endParaRPr lang="en-US" sz="1000"/>
          </a:p>
        </p:txBody>
      </p:sp>
      <p:grpSp>
        <p:nvGrpSpPr>
          <p:cNvPr id="121" name="Group 120"/>
          <p:cNvGrpSpPr/>
          <p:nvPr/>
        </p:nvGrpSpPr>
        <p:grpSpPr>
          <a:xfrm>
            <a:off x="2826855" y="3219822"/>
            <a:ext cx="5165904" cy="1863517"/>
            <a:chOff x="1386695" y="3015759"/>
            <a:chExt cx="5165904" cy="186351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698091" y="4874001"/>
              <a:ext cx="4429738" cy="0"/>
            </a:xfrm>
            <a:prstGeom prst="line">
              <a:avLst/>
            </a:prstGeom>
            <a:ln w="28575"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flipH="1">
              <a:off x="1698091" y="4641721"/>
              <a:ext cx="4429738" cy="0"/>
            </a:xfrm>
            <a:prstGeom prst="line">
              <a:avLst/>
            </a:prstGeom>
            <a:ln w="28575"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flipH="1">
              <a:off x="1698091" y="4525581"/>
              <a:ext cx="4429738" cy="0"/>
            </a:xfrm>
            <a:prstGeom prst="line">
              <a:avLst/>
            </a:prstGeom>
            <a:ln w="28575"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Freeform 17"/>
            <p:cNvSpPr/>
            <p:nvPr/>
          </p:nvSpPr>
          <p:spPr>
            <a:xfrm>
              <a:off x="5723963" y="4087765"/>
              <a:ext cx="417391" cy="445517"/>
            </a:xfrm>
            <a:custGeom>
              <a:avLst/>
              <a:gdLst>
                <a:gd name="connsiteX0" fmla="*/ 495300 w 495300"/>
                <a:gd name="connsiteY0" fmla="*/ 0 h 552450"/>
                <a:gd name="connsiteX1" fmla="*/ 19050 w 495300"/>
                <a:gd name="connsiteY1" fmla="*/ 19050 h 552450"/>
                <a:gd name="connsiteX2" fmla="*/ 0 w 495300"/>
                <a:gd name="connsiteY2" fmla="*/ 552450 h 552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95300" h="552450">
                  <a:moveTo>
                    <a:pt x="495300" y="0"/>
                  </a:moveTo>
                  <a:lnTo>
                    <a:pt x="19050" y="19050"/>
                  </a:lnTo>
                  <a:lnTo>
                    <a:pt x="0" y="552450"/>
                  </a:lnTo>
                </a:path>
              </a:pathLst>
            </a:custGeom>
            <a:ln w="28575"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22" name="Straight Connector 21"/>
            <p:cNvCxnSpPr>
              <a:endCxn id="18" idx="2"/>
            </p:cNvCxnSpPr>
            <p:nvPr/>
          </p:nvCxnSpPr>
          <p:spPr>
            <a:xfrm flipH="1">
              <a:off x="5723963" y="4087765"/>
              <a:ext cx="417391" cy="445517"/>
            </a:xfrm>
            <a:prstGeom prst="line">
              <a:avLst/>
            </a:prstGeom>
            <a:ln w="28575"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>
              <a:endCxn id="18" idx="1"/>
            </p:cNvCxnSpPr>
            <p:nvPr/>
          </p:nvCxnSpPr>
          <p:spPr>
            <a:xfrm flipH="1" flipV="1">
              <a:off x="5740017" y="4103127"/>
              <a:ext cx="192642" cy="207396"/>
            </a:xfrm>
            <a:prstGeom prst="line">
              <a:avLst/>
            </a:prstGeom>
            <a:ln w="28575"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Freeform 25"/>
            <p:cNvSpPr/>
            <p:nvPr/>
          </p:nvSpPr>
          <p:spPr>
            <a:xfrm>
              <a:off x="5728221" y="4103394"/>
              <a:ext cx="428838" cy="532217"/>
            </a:xfrm>
            <a:custGeom>
              <a:avLst/>
              <a:gdLst>
                <a:gd name="connsiteX0" fmla="*/ 508884 w 508884"/>
                <a:gd name="connsiteY0" fmla="*/ 0 h 659959"/>
                <a:gd name="connsiteX1" fmla="*/ 0 w 508884"/>
                <a:gd name="connsiteY1" fmla="*/ 659959 h 659959"/>
                <a:gd name="connsiteX0" fmla="*/ 508884 w 508884"/>
                <a:gd name="connsiteY0" fmla="*/ 0 h 659959"/>
                <a:gd name="connsiteX1" fmla="*/ 0 w 508884"/>
                <a:gd name="connsiteY1" fmla="*/ 659959 h 659959"/>
                <a:gd name="connsiteX0" fmla="*/ 508884 w 508884"/>
                <a:gd name="connsiteY0" fmla="*/ 0 h 659959"/>
                <a:gd name="connsiteX1" fmla="*/ 0 w 508884"/>
                <a:gd name="connsiteY1" fmla="*/ 659959 h 6599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8884" h="659959">
                  <a:moveTo>
                    <a:pt x="508884" y="0"/>
                  </a:moveTo>
                  <a:cubicBezTo>
                    <a:pt x="-106017" y="116619"/>
                    <a:pt x="18554" y="495632"/>
                    <a:pt x="0" y="659959"/>
                  </a:cubicBezTo>
                </a:path>
              </a:pathLst>
            </a:cu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28" name="Straight Connector 27"/>
            <p:cNvCxnSpPr>
              <a:stCxn id="26" idx="0"/>
            </p:cNvCxnSpPr>
            <p:nvPr/>
          </p:nvCxnSpPr>
          <p:spPr>
            <a:xfrm flipH="1" flipV="1">
              <a:off x="5885104" y="3248039"/>
              <a:ext cx="271955" cy="855355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flipH="1">
              <a:off x="4729834" y="3248039"/>
              <a:ext cx="1397996" cy="0"/>
            </a:xfrm>
            <a:prstGeom prst="line">
              <a:avLst/>
            </a:prstGeom>
            <a:ln w="28575"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flipH="1">
              <a:off x="4732159" y="3248039"/>
              <a:ext cx="1152946" cy="174210"/>
            </a:xfrm>
            <a:prstGeom prst="line">
              <a:avLst/>
            </a:prstGeom>
            <a:ln w="28575"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flipH="1" flipV="1">
              <a:off x="4732159" y="3015759"/>
              <a:ext cx="576473" cy="319385"/>
            </a:xfrm>
            <a:prstGeom prst="line">
              <a:avLst/>
            </a:prstGeom>
            <a:ln w="28575"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flipH="1">
              <a:off x="4732159" y="3175451"/>
              <a:ext cx="288236" cy="246798"/>
            </a:xfrm>
            <a:prstGeom prst="line">
              <a:avLst/>
            </a:prstGeom>
            <a:ln w="28575"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Freeform 40"/>
            <p:cNvSpPr/>
            <p:nvPr/>
          </p:nvSpPr>
          <p:spPr>
            <a:xfrm>
              <a:off x="4671477" y="3250566"/>
              <a:ext cx="61606" cy="185955"/>
            </a:xfrm>
            <a:custGeom>
              <a:avLst/>
              <a:gdLst>
                <a:gd name="connsiteX0" fmla="*/ 0 w 3976"/>
                <a:gd name="connsiteY0" fmla="*/ 0 h 230588"/>
                <a:gd name="connsiteX1" fmla="*/ 3976 w 3976"/>
                <a:gd name="connsiteY1" fmla="*/ 230588 h 230588"/>
                <a:gd name="connsiteX0" fmla="*/ 131127 w 141127"/>
                <a:gd name="connsiteY0" fmla="*/ 0 h 10000"/>
                <a:gd name="connsiteX1" fmla="*/ 141127 w 141127"/>
                <a:gd name="connsiteY1" fmla="*/ 10000 h 10000"/>
                <a:gd name="connsiteX0" fmla="*/ 159590 w 169590"/>
                <a:gd name="connsiteY0" fmla="*/ 0 h 10000"/>
                <a:gd name="connsiteX1" fmla="*/ 169590 w 169590"/>
                <a:gd name="connsiteY1" fmla="*/ 10000 h 10000"/>
                <a:gd name="connsiteX0" fmla="*/ 178005 w 188005"/>
                <a:gd name="connsiteY0" fmla="*/ 0 h 10000"/>
                <a:gd name="connsiteX1" fmla="*/ 188005 w 188005"/>
                <a:gd name="connsiteY1" fmla="*/ 10000 h 10000"/>
                <a:gd name="connsiteX0" fmla="*/ 178005 w 188005"/>
                <a:gd name="connsiteY0" fmla="*/ 0 h 10000"/>
                <a:gd name="connsiteX1" fmla="*/ 188005 w 188005"/>
                <a:gd name="connsiteY1" fmla="*/ 10000 h 10000"/>
                <a:gd name="connsiteX0" fmla="*/ 173865 w 183865"/>
                <a:gd name="connsiteY0" fmla="*/ 0 h 10000"/>
                <a:gd name="connsiteX1" fmla="*/ 183865 w 183865"/>
                <a:gd name="connsiteY1" fmla="*/ 10000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83865" h="10000">
                  <a:moveTo>
                    <a:pt x="173865" y="0"/>
                  </a:moveTo>
                  <a:cubicBezTo>
                    <a:pt x="7213" y="2126"/>
                    <a:pt x="-119444" y="7357"/>
                    <a:pt x="183865" y="10000"/>
                  </a:cubicBezTo>
                </a:path>
              </a:pathLst>
            </a:custGeom>
            <a:ln w="19050">
              <a:solidFill>
                <a:srgbClr val="F92A07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2" name="Freeform 41"/>
            <p:cNvSpPr/>
            <p:nvPr/>
          </p:nvSpPr>
          <p:spPr>
            <a:xfrm>
              <a:off x="4729834" y="3026138"/>
              <a:ext cx="1155851" cy="319360"/>
            </a:xfrm>
            <a:custGeom>
              <a:avLst/>
              <a:gdLst>
                <a:gd name="connsiteX0" fmla="*/ 1371600 w 1371600"/>
                <a:gd name="connsiteY0" fmla="*/ 254442 h 254442"/>
                <a:gd name="connsiteX1" fmla="*/ 0 w 1371600"/>
                <a:gd name="connsiteY1" fmla="*/ 0 h 254442"/>
                <a:gd name="connsiteX0" fmla="*/ 1371600 w 1371600"/>
                <a:gd name="connsiteY0" fmla="*/ 254442 h 331038"/>
                <a:gd name="connsiteX1" fmla="*/ 0 w 1371600"/>
                <a:gd name="connsiteY1" fmla="*/ 0 h 331038"/>
                <a:gd name="connsiteX0" fmla="*/ 1371600 w 1371600"/>
                <a:gd name="connsiteY0" fmla="*/ 254442 h 385266"/>
                <a:gd name="connsiteX1" fmla="*/ 0 w 1371600"/>
                <a:gd name="connsiteY1" fmla="*/ 0 h 385266"/>
                <a:gd name="connsiteX0" fmla="*/ 1371600 w 1371600"/>
                <a:gd name="connsiteY0" fmla="*/ 254442 h 396012"/>
                <a:gd name="connsiteX1" fmla="*/ 0 w 1371600"/>
                <a:gd name="connsiteY1" fmla="*/ 0 h 3960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371600" h="396012">
                  <a:moveTo>
                    <a:pt x="1371600" y="254442"/>
                  </a:moveTo>
                  <a:cubicBezTo>
                    <a:pt x="934279" y="328654"/>
                    <a:pt x="123245" y="641404"/>
                    <a:pt x="0" y="0"/>
                  </a:cubicBezTo>
                </a:path>
              </a:pathLst>
            </a:cu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3" name="Freeform 42"/>
            <p:cNvSpPr/>
            <p:nvPr/>
          </p:nvSpPr>
          <p:spPr>
            <a:xfrm>
              <a:off x="1687767" y="3019726"/>
              <a:ext cx="3048767" cy="45433"/>
            </a:xfrm>
            <a:custGeom>
              <a:avLst/>
              <a:gdLst>
                <a:gd name="connsiteX0" fmla="*/ 3617843 w 3617843"/>
                <a:gd name="connsiteY0" fmla="*/ 7951 h 7951"/>
                <a:gd name="connsiteX1" fmla="*/ 0 w 3617843"/>
                <a:gd name="connsiteY1" fmla="*/ 0 h 7951"/>
                <a:gd name="connsiteX0" fmla="*/ 10000 w 10000"/>
                <a:gd name="connsiteY0" fmla="*/ 10000 h 55632"/>
                <a:gd name="connsiteX1" fmla="*/ 0 w 10000"/>
                <a:gd name="connsiteY1" fmla="*/ 0 h 55632"/>
                <a:gd name="connsiteX0" fmla="*/ 10000 w 10000"/>
                <a:gd name="connsiteY0" fmla="*/ 10000 h 70857"/>
                <a:gd name="connsiteX1" fmla="*/ 0 w 10000"/>
                <a:gd name="connsiteY1" fmla="*/ 0 h 708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0000" h="70857">
                  <a:moveTo>
                    <a:pt x="10000" y="10000"/>
                  </a:moveTo>
                  <a:cubicBezTo>
                    <a:pt x="6403" y="116671"/>
                    <a:pt x="3333" y="63335"/>
                    <a:pt x="0" y="0"/>
                  </a:cubicBezTo>
                </a:path>
              </a:pathLst>
            </a:cu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45" name="Straight Connector 44"/>
            <p:cNvCxnSpPr/>
            <p:nvPr/>
          </p:nvCxnSpPr>
          <p:spPr>
            <a:xfrm flipH="1" flipV="1">
              <a:off x="1687767" y="3015759"/>
              <a:ext cx="3048767" cy="3968"/>
            </a:xfrm>
            <a:prstGeom prst="line">
              <a:avLst/>
            </a:prstGeom>
            <a:ln w="28575">
              <a:solidFill>
                <a:schemeClr val="tx2">
                  <a:lumMod val="60000"/>
                  <a:lumOff val="40000"/>
                </a:schemeClr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flipH="1">
              <a:off x="1576730" y="3042443"/>
              <a:ext cx="191444" cy="902437"/>
            </a:xfrm>
            <a:prstGeom prst="line">
              <a:avLst/>
            </a:prstGeom>
            <a:ln w="28575"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4" name="Freeform 53"/>
            <p:cNvSpPr/>
            <p:nvPr/>
          </p:nvSpPr>
          <p:spPr>
            <a:xfrm>
              <a:off x="1563680" y="3032550"/>
              <a:ext cx="204493" cy="1840314"/>
            </a:xfrm>
            <a:custGeom>
              <a:avLst/>
              <a:gdLst>
                <a:gd name="connsiteX0" fmla="*/ 230588 w 230588"/>
                <a:gd name="connsiteY0" fmla="*/ 0 h 2282025"/>
                <a:gd name="connsiteX1" fmla="*/ 0 w 230588"/>
                <a:gd name="connsiteY1" fmla="*/ 2282025 h 2282025"/>
                <a:gd name="connsiteX0" fmla="*/ 230588 w 230588"/>
                <a:gd name="connsiteY0" fmla="*/ 0 h 2282025"/>
                <a:gd name="connsiteX1" fmla="*/ 0 w 230588"/>
                <a:gd name="connsiteY1" fmla="*/ 2282025 h 2282025"/>
                <a:gd name="connsiteX0" fmla="*/ 231660 w 231660"/>
                <a:gd name="connsiteY0" fmla="*/ 0 h 2282025"/>
                <a:gd name="connsiteX1" fmla="*/ 1072 w 231660"/>
                <a:gd name="connsiteY1" fmla="*/ 2282025 h 2282025"/>
                <a:gd name="connsiteX0" fmla="*/ 232538 w 232538"/>
                <a:gd name="connsiteY0" fmla="*/ 0 h 2282025"/>
                <a:gd name="connsiteX1" fmla="*/ 1950 w 232538"/>
                <a:gd name="connsiteY1" fmla="*/ 2282025 h 2282025"/>
                <a:gd name="connsiteX0" fmla="*/ 243143 w 243143"/>
                <a:gd name="connsiteY0" fmla="*/ 0 h 2282025"/>
                <a:gd name="connsiteX1" fmla="*/ 12555 w 243143"/>
                <a:gd name="connsiteY1" fmla="*/ 2282025 h 2282025"/>
                <a:gd name="connsiteX0" fmla="*/ 249452 w 249452"/>
                <a:gd name="connsiteY0" fmla="*/ 0 h 2282025"/>
                <a:gd name="connsiteX1" fmla="*/ 18864 w 249452"/>
                <a:gd name="connsiteY1" fmla="*/ 2282025 h 2282025"/>
                <a:gd name="connsiteX0" fmla="*/ 238676 w 238676"/>
                <a:gd name="connsiteY0" fmla="*/ 0 h 2282025"/>
                <a:gd name="connsiteX1" fmla="*/ 8088 w 238676"/>
                <a:gd name="connsiteY1" fmla="*/ 2282025 h 2282025"/>
                <a:gd name="connsiteX0" fmla="*/ 259617 w 259617"/>
                <a:gd name="connsiteY0" fmla="*/ 0 h 2282025"/>
                <a:gd name="connsiteX1" fmla="*/ 29029 w 259617"/>
                <a:gd name="connsiteY1" fmla="*/ 2282025 h 2282025"/>
                <a:gd name="connsiteX0" fmla="*/ 232601 w 232601"/>
                <a:gd name="connsiteY0" fmla="*/ 0 h 2282025"/>
                <a:gd name="connsiteX1" fmla="*/ 2013 w 232601"/>
                <a:gd name="connsiteY1" fmla="*/ 2282025 h 2282025"/>
                <a:gd name="connsiteX0" fmla="*/ 242663 w 242663"/>
                <a:gd name="connsiteY0" fmla="*/ 0 h 2282025"/>
                <a:gd name="connsiteX1" fmla="*/ 12075 w 242663"/>
                <a:gd name="connsiteY1" fmla="*/ 2282025 h 22820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42663" h="2282025">
                  <a:moveTo>
                    <a:pt x="242663" y="0"/>
                  </a:moveTo>
                  <a:cubicBezTo>
                    <a:pt x="229411" y="371061"/>
                    <a:pt x="-62136" y="678511"/>
                    <a:pt x="12075" y="2282025"/>
                  </a:cubicBezTo>
                </a:path>
              </a:pathLst>
            </a:cu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Freeform 55"/>
            <p:cNvSpPr/>
            <p:nvPr/>
          </p:nvSpPr>
          <p:spPr>
            <a:xfrm>
              <a:off x="1573858" y="4635611"/>
              <a:ext cx="4382184" cy="243665"/>
            </a:xfrm>
            <a:custGeom>
              <a:avLst/>
              <a:gdLst>
                <a:gd name="connsiteX0" fmla="*/ 4937760 w 5200153"/>
                <a:gd name="connsiteY0" fmla="*/ 7951 h 302149"/>
                <a:gd name="connsiteX1" fmla="*/ 5200153 w 5200153"/>
                <a:gd name="connsiteY1" fmla="*/ 0 h 302149"/>
                <a:gd name="connsiteX2" fmla="*/ 5192201 w 5200153"/>
                <a:gd name="connsiteY2" fmla="*/ 302149 h 302149"/>
                <a:gd name="connsiteX3" fmla="*/ 0 w 5200153"/>
                <a:gd name="connsiteY3" fmla="*/ 278295 h 3021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5200153" h="302149">
                  <a:moveTo>
                    <a:pt x="4937760" y="7951"/>
                  </a:moveTo>
                  <a:lnTo>
                    <a:pt x="5200153" y="0"/>
                  </a:lnTo>
                  <a:lnTo>
                    <a:pt x="5192201" y="302149"/>
                  </a:lnTo>
                  <a:lnTo>
                    <a:pt x="0" y="278295"/>
                  </a:lnTo>
                </a:path>
              </a:pathLst>
            </a:cu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TextBox 64"/>
            <p:cNvSpPr txBox="1"/>
            <p:nvPr/>
          </p:nvSpPr>
          <p:spPr>
            <a:xfrm>
              <a:off x="4428752" y="3221395"/>
              <a:ext cx="242725" cy="24820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smtClean="0"/>
                <a:t>2</a:t>
              </a:r>
              <a:endParaRPr lang="en-US" sz="1400"/>
            </a:p>
          </p:txBody>
        </p:sp>
        <p:sp>
          <p:nvSpPr>
            <p:cNvPr id="66" name="TextBox 65"/>
            <p:cNvSpPr txBox="1"/>
            <p:nvPr/>
          </p:nvSpPr>
          <p:spPr>
            <a:xfrm>
              <a:off x="6164580" y="4369502"/>
              <a:ext cx="267160" cy="24820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smtClean="0"/>
                <a:t>A</a:t>
              </a:r>
              <a:endParaRPr lang="en-US" sz="1400"/>
            </a:p>
          </p:txBody>
        </p:sp>
        <p:sp>
          <p:nvSpPr>
            <p:cNvPr id="67" name="TextBox 66"/>
            <p:cNvSpPr txBox="1"/>
            <p:nvPr/>
          </p:nvSpPr>
          <p:spPr>
            <a:xfrm>
              <a:off x="1637410" y="4335447"/>
              <a:ext cx="267160" cy="24820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smtClean="0"/>
                <a:t>B</a:t>
              </a:r>
              <a:endParaRPr lang="en-US" sz="1400"/>
            </a:p>
          </p:txBody>
        </p:sp>
        <p:sp>
          <p:nvSpPr>
            <p:cNvPr id="68" name="TextBox 67"/>
            <p:cNvSpPr txBox="1"/>
            <p:nvPr/>
          </p:nvSpPr>
          <p:spPr>
            <a:xfrm>
              <a:off x="6188511" y="3987027"/>
              <a:ext cx="364088" cy="24820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smtClean="0"/>
                <a:t>A</a:t>
              </a:r>
              <a:r>
                <a:rPr lang="en-US" sz="1000" smtClean="0"/>
                <a:t>1</a:t>
              </a:r>
              <a:endParaRPr lang="en-US" sz="1000"/>
            </a:p>
          </p:txBody>
        </p:sp>
        <p:sp>
          <p:nvSpPr>
            <p:cNvPr id="69" name="TextBox 68"/>
            <p:cNvSpPr txBox="1"/>
            <p:nvPr/>
          </p:nvSpPr>
          <p:spPr>
            <a:xfrm>
              <a:off x="5460335" y="4293300"/>
              <a:ext cx="364088" cy="24820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smtClean="0"/>
                <a:t>A</a:t>
              </a:r>
              <a:r>
                <a:rPr lang="en-US" sz="1000" smtClean="0"/>
                <a:t>2</a:t>
              </a:r>
              <a:endParaRPr lang="en-US" sz="1000"/>
            </a:p>
          </p:txBody>
        </p:sp>
        <p:sp>
          <p:nvSpPr>
            <p:cNvPr id="70" name="TextBox 69"/>
            <p:cNvSpPr txBox="1"/>
            <p:nvPr/>
          </p:nvSpPr>
          <p:spPr>
            <a:xfrm>
              <a:off x="6188511" y="3097294"/>
              <a:ext cx="267160" cy="24820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smtClean="0"/>
                <a:t>C</a:t>
              </a:r>
              <a:endParaRPr lang="en-US" sz="1400"/>
            </a:p>
          </p:txBody>
        </p:sp>
        <p:grpSp>
          <p:nvGrpSpPr>
            <p:cNvPr id="89" name="Group 88"/>
            <p:cNvGrpSpPr/>
            <p:nvPr/>
          </p:nvGrpSpPr>
          <p:grpSpPr>
            <a:xfrm>
              <a:off x="1386695" y="3019726"/>
              <a:ext cx="190034" cy="1854275"/>
              <a:chOff x="2330271" y="2504662"/>
              <a:chExt cx="225505" cy="2299336"/>
            </a:xfrm>
          </p:grpSpPr>
          <p:sp>
            <p:nvSpPr>
              <p:cNvPr id="81" name="Freeform 80"/>
              <p:cNvSpPr/>
              <p:nvPr/>
            </p:nvSpPr>
            <p:spPr>
              <a:xfrm>
                <a:off x="2330271" y="2504662"/>
                <a:ext cx="225505" cy="1147208"/>
              </a:xfrm>
              <a:custGeom>
                <a:avLst/>
                <a:gdLst>
                  <a:gd name="connsiteX0" fmla="*/ 0 w 3976"/>
                  <a:gd name="connsiteY0" fmla="*/ 0 h 230588"/>
                  <a:gd name="connsiteX1" fmla="*/ 3976 w 3976"/>
                  <a:gd name="connsiteY1" fmla="*/ 230588 h 230588"/>
                  <a:gd name="connsiteX0" fmla="*/ 131127 w 141127"/>
                  <a:gd name="connsiteY0" fmla="*/ 0 h 10000"/>
                  <a:gd name="connsiteX1" fmla="*/ 141127 w 141127"/>
                  <a:gd name="connsiteY1" fmla="*/ 10000 h 10000"/>
                  <a:gd name="connsiteX0" fmla="*/ 159590 w 169590"/>
                  <a:gd name="connsiteY0" fmla="*/ 0 h 10000"/>
                  <a:gd name="connsiteX1" fmla="*/ 169590 w 169590"/>
                  <a:gd name="connsiteY1" fmla="*/ 10000 h 10000"/>
                  <a:gd name="connsiteX0" fmla="*/ 178005 w 188005"/>
                  <a:gd name="connsiteY0" fmla="*/ 0 h 10000"/>
                  <a:gd name="connsiteX1" fmla="*/ 188005 w 188005"/>
                  <a:gd name="connsiteY1" fmla="*/ 10000 h 10000"/>
                  <a:gd name="connsiteX0" fmla="*/ 178005 w 188005"/>
                  <a:gd name="connsiteY0" fmla="*/ 0 h 10000"/>
                  <a:gd name="connsiteX1" fmla="*/ 188005 w 188005"/>
                  <a:gd name="connsiteY1" fmla="*/ 10000 h 10000"/>
                  <a:gd name="connsiteX0" fmla="*/ 173865 w 183865"/>
                  <a:gd name="connsiteY0" fmla="*/ 0 h 10000"/>
                  <a:gd name="connsiteX1" fmla="*/ 183865 w 183865"/>
                  <a:gd name="connsiteY1" fmla="*/ 10000 h 1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83865" h="10000">
                    <a:moveTo>
                      <a:pt x="173865" y="0"/>
                    </a:moveTo>
                    <a:cubicBezTo>
                      <a:pt x="7213" y="2126"/>
                      <a:pt x="-119444" y="7357"/>
                      <a:pt x="183865" y="10000"/>
                    </a:cubicBezTo>
                  </a:path>
                </a:pathLst>
              </a:custGeom>
              <a:ln w="19050">
                <a:solidFill>
                  <a:srgbClr val="F92A07"/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2" name="Freeform 81"/>
              <p:cNvSpPr/>
              <p:nvPr/>
            </p:nvSpPr>
            <p:spPr>
              <a:xfrm>
                <a:off x="2330271" y="3697222"/>
                <a:ext cx="225505" cy="1106776"/>
              </a:xfrm>
              <a:custGeom>
                <a:avLst/>
                <a:gdLst>
                  <a:gd name="connsiteX0" fmla="*/ 0 w 3976"/>
                  <a:gd name="connsiteY0" fmla="*/ 0 h 230588"/>
                  <a:gd name="connsiteX1" fmla="*/ 3976 w 3976"/>
                  <a:gd name="connsiteY1" fmla="*/ 230588 h 230588"/>
                  <a:gd name="connsiteX0" fmla="*/ 131127 w 141127"/>
                  <a:gd name="connsiteY0" fmla="*/ 0 h 10000"/>
                  <a:gd name="connsiteX1" fmla="*/ 141127 w 141127"/>
                  <a:gd name="connsiteY1" fmla="*/ 10000 h 10000"/>
                  <a:gd name="connsiteX0" fmla="*/ 159590 w 169590"/>
                  <a:gd name="connsiteY0" fmla="*/ 0 h 10000"/>
                  <a:gd name="connsiteX1" fmla="*/ 169590 w 169590"/>
                  <a:gd name="connsiteY1" fmla="*/ 10000 h 10000"/>
                  <a:gd name="connsiteX0" fmla="*/ 178005 w 188005"/>
                  <a:gd name="connsiteY0" fmla="*/ 0 h 10000"/>
                  <a:gd name="connsiteX1" fmla="*/ 188005 w 188005"/>
                  <a:gd name="connsiteY1" fmla="*/ 10000 h 10000"/>
                  <a:gd name="connsiteX0" fmla="*/ 178005 w 188005"/>
                  <a:gd name="connsiteY0" fmla="*/ 0 h 10000"/>
                  <a:gd name="connsiteX1" fmla="*/ 188005 w 188005"/>
                  <a:gd name="connsiteY1" fmla="*/ 10000 h 10000"/>
                  <a:gd name="connsiteX0" fmla="*/ 173865 w 183865"/>
                  <a:gd name="connsiteY0" fmla="*/ 0 h 10000"/>
                  <a:gd name="connsiteX1" fmla="*/ 183865 w 183865"/>
                  <a:gd name="connsiteY1" fmla="*/ 10000 h 10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183865" h="10000">
                    <a:moveTo>
                      <a:pt x="173865" y="0"/>
                    </a:moveTo>
                    <a:cubicBezTo>
                      <a:pt x="7213" y="2126"/>
                      <a:pt x="-119444" y="7357"/>
                      <a:pt x="183865" y="10000"/>
                    </a:cubicBezTo>
                  </a:path>
                </a:pathLst>
              </a:custGeom>
              <a:ln w="19050">
                <a:solidFill>
                  <a:srgbClr val="F92A07"/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87" name="TextBox 86"/>
            <p:cNvSpPr txBox="1"/>
            <p:nvPr/>
          </p:nvSpPr>
          <p:spPr>
            <a:xfrm>
              <a:off x="3281239" y="4451587"/>
              <a:ext cx="419337" cy="24820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smtClean="0"/>
                <a:t>1.5</a:t>
              </a:r>
              <a:endParaRPr lang="en-US" sz="1400"/>
            </a:p>
          </p:txBody>
        </p:sp>
        <p:sp>
          <p:nvSpPr>
            <p:cNvPr id="88" name="TextBox 87"/>
            <p:cNvSpPr txBox="1"/>
            <p:nvPr/>
          </p:nvSpPr>
          <p:spPr>
            <a:xfrm>
              <a:off x="3354374" y="4631073"/>
              <a:ext cx="419337" cy="24820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smtClean="0"/>
                <a:t>3</a:t>
              </a:r>
              <a:endParaRPr lang="en-US" sz="1400"/>
            </a:p>
          </p:txBody>
        </p:sp>
      </p:grpSp>
      <p:cxnSp>
        <p:nvCxnSpPr>
          <p:cNvPr id="57" name="Straight Connector 56"/>
          <p:cNvCxnSpPr/>
          <p:nvPr/>
        </p:nvCxnSpPr>
        <p:spPr>
          <a:xfrm flipH="1">
            <a:off x="3106086" y="2538581"/>
            <a:ext cx="4850290" cy="0"/>
          </a:xfrm>
          <a:prstGeom prst="line">
            <a:avLst/>
          </a:prstGeom>
          <a:ln w="38100">
            <a:solidFill>
              <a:schemeClr val="tx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V="1">
            <a:off x="7956376" y="915566"/>
            <a:ext cx="0" cy="1623015"/>
          </a:xfrm>
          <a:prstGeom prst="line">
            <a:avLst/>
          </a:prstGeom>
          <a:ln w="28575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Freeform 20"/>
          <p:cNvSpPr/>
          <p:nvPr/>
        </p:nvSpPr>
        <p:spPr>
          <a:xfrm>
            <a:off x="7637760" y="1854200"/>
            <a:ext cx="311150" cy="692150"/>
          </a:xfrm>
          <a:custGeom>
            <a:avLst/>
            <a:gdLst>
              <a:gd name="connsiteX0" fmla="*/ 311150 w 311150"/>
              <a:gd name="connsiteY0" fmla="*/ 6350 h 692150"/>
              <a:gd name="connsiteX1" fmla="*/ 0 w 311150"/>
              <a:gd name="connsiteY1" fmla="*/ 0 h 692150"/>
              <a:gd name="connsiteX2" fmla="*/ 6350 w 311150"/>
              <a:gd name="connsiteY2" fmla="*/ 692150 h 6921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11150" h="692150">
                <a:moveTo>
                  <a:pt x="311150" y="6350"/>
                </a:moveTo>
                <a:lnTo>
                  <a:pt x="0" y="0"/>
                </a:lnTo>
                <a:cubicBezTo>
                  <a:pt x="2117" y="230717"/>
                  <a:pt x="4233" y="461433"/>
                  <a:pt x="6350" y="692150"/>
                </a:cubicBezTo>
              </a:path>
            </a:pathLst>
          </a:custGeom>
          <a:ln w="285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5" name="Straight Connector 24"/>
          <p:cNvCxnSpPr>
            <a:stCxn id="21" idx="0"/>
          </p:cNvCxnSpPr>
          <p:nvPr/>
        </p:nvCxnSpPr>
        <p:spPr>
          <a:xfrm flipH="1">
            <a:off x="7637760" y="1860550"/>
            <a:ext cx="311150" cy="698610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/>
          <p:cNvCxnSpPr>
            <a:stCxn id="21" idx="1"/>
          </p:cNvCxnSpPr>
          <p:nvPr/>
        </p:nvCxnSpPr>
        <p:spPr>
          <a:xfrm>
            <a:off x="7637760" y="1854200"/>
            <a:ext cx="155575" cy="355655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 flipH="1" flipV="1">
            <a:off x="7637760" y="987574"/>
            <a:ext cx="311150" cy="87297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>
            <a:off x="6188588" y="978198"/>
            <a:ext cx="1779682" cy="0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 flipH="1">
            <a:off x="6185783" y="978198"/>
            <a:ext cx="1451977" cy="153392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Freeform 43"/>
          <p:cNvSpPr/>
          <p:nvPr/>
        </p:nvSpPr>
        <p:spPr>
          <a:xfrm>
            <a:off x="6178415" y="813460"/>
            <a:ext cx="1454727" cy="245231"/>
          </a:xfrm>
          <a:custGeom>
            <a:avLst/>
            <a:gdLst>
              <a:gd name="connsiteX0" fmla="*/ 1454727 w 1454727"/>
              <a:gd name="connsiteY0" fmla="*/ 160317 h 160317"/>
              <a:gd name="connsiteX1" fmla="*/ 0 w 1454727"/>
              <a:gd name="connsiteY1" fmla="*/ 0 h 160317"/>
              <a:gd name="connsiteX0" fmla="*/ 1454727 w 1454727"/>
              <a:gd name="connsiteY0" fmla="*/ 160317 h 256506"/>
              <a:gd name="connsiteX1" fmla="*/ 0 w 1454727"/>
              <a:gd name="connsiteY1" fmla="*/ 0 h 256506"/>
              <a:gd name="connsiteX0" fmla="*/ 1454727 w 1454727"/>
              <a:gd name="connsiteY0" fmla="*/ 160317 h 272510"/>
              <a:gd name="connsiteX1" fmla="*/ 0 w 1454727"/>
              <a:gd name="connsiteY1" fmla="*/ 0 h 272510"/>
              <a:gd name="connsiteX0" fmla="*/ 1454727 w 1454727"/>
              <a:gd name="connsiteY0" fmla="*/ 160317 h 245231"/>
              <a:gd name="connsiteX1" fmla="*/ 0 w 1454727"/>
              <a:gd name="connsiteY1" fmla="*/ 0 h 2452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454727" h="245231">
                <a:moveTo>
                  <a:pt x="1454727" y="160317"/>
                </a:moveTo>
                <a:cubicBezTo>
                  <a:pt x="1207324" y="160317"/>
                  <a:pt x="152399" y="433449"/>
                  <a:pt x="0" y="0"/>
                </a:cubicBezTo>
              </a:path>
            </a:pathLst>
          </a:cu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8" name="Straight Connector 47"/>
          <p:cNvCxnSpPr/>
          <p:nvPr/>
        </p:nvCxnSpPr>
        <p:spPr>
          <a:xfrm flipH="1" flipV="1">
            <a:off x="6178415" y="813460"/>
            <a:ext cx="727363" cy="245231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Connector 50"/>
          <p:cNvCxnSpPr/>
          <p:nvPr/>
        </p:nvCxnSpPr>
        <p:spPr>
          <a:xfrm flipV="1">
            <a:off x="6169994" y="915566"/>
            <a:ext cx="372102" cy="216024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Freeform 51"/>
          <p:cNvSpPr/>
          <p:nvPr/>
        </p:nvSpPr>
        <p:spPr>
          <a:xfrm>
            <a:off x="7639079" y="1846613"/>
            <a:ext cx="302821" cy="700644"/>
          </a:xfrm>
          <a:custGeom>
            <a:avLst/>
            <a:gdLst>
              <a:gd name="connsiteX0" fmla="*/ 302821 w 302821"/>
              <a:gd name="connsiteY0" fmla="*/ 0 h 700644"/>
              <a:gd name="connsiteX1" fmla="*/ 0 w 302821"/>
              <a:gd name="connsiteY1" fmla="*/ 700644 h 700644"/>
              <a:gd name="connsiteX0" fmla="*/ 302821 w 302821"/>
              <a:gd name="connsiteY0" fmla="*/ 0 h 700644"/>
              <a:gd name="connsiteX1" fmla="*/ 0 w 302821"/>
              <a:gd name="connsiteY1" fmla="*/ 700644 h 700644"/>
              <a:gd name="connsiteX0" fmla="*/ 302821 w 302821"/>
              <a:gd name="connsiteY0" fmla="*/ 0 h 700644"/>
              <a:gd name="connsiteX1" fmla="*/ 0 w 302821"/>
              <a:gd name="connsiteY1" fmla="*/ 700644 h 700644"/>
              <a:gd name="connsiteX0" fmla="*/ 302821 w 302821"/>
              <a:gd name="connsiteY0" fmla="*/ 0 h 700644"/>
              <a:gd name="connsiteX1" fmla="*/ 0 w 302821"/>
              <a:gd name="connsiteY1" fmla="*/ 700644 h 700644"/>
              <a:gd name="connsiteX0" fmla="*/ 302821 w 302821"/>
              <a:gd name="connsiteY0" fmla="*/ 0 h 700644"/>
              <a:gd name="connsiteX1" fmla="*/ 0 w 302821"/>
              <a:gd name="connsiteY1" fmla="*/ 700644 h 700644"/>
              <a:gd name="connsiteX0" fmla="*/ 302821 w 302821"/>
              <a:gd name="connsiteY0" fmla="*/ 0 h 700644"/>
              <a:gd name="connsiteX1" fmla="*/ 0 w 302821"/>
              <a:gd name="connsiteY1" fmla="*/ 700644 h 700644"/>
              <a:gd name="connsiteX0" fmla="*/ 302821 w 302821"/>
              <a:gd name="connsiteY0" fmla="*/ 0 h 700644"/>
              <a:gd name="connsiteX1" fmla="*/ 0 w 302821"/>
              <a:gd name="connsiteY1" fmla="*/ 700644 h 7006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302821" h="700644">
                <a:moveTo>
                  <a:pt x="302821" y="0"/>
                </a:moveTo>
                <a:cubicBezTo>
                  <a:pt x="-35626" y="150421"/>
                  <a:pt x="23750" y="413657"/>
                  <a:pt x="0" y="700644"/>
                </a:cubicBezTo>
              </a:path>
            </a:pathLst>
          </a:cu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5" name="Straight Connector 54"/>
          <p:cNvCxnSpPr/>
          <p:nvPr/>
        </p:nvCxnSpPr>
        <p:spPr>
          <a:xfrm flipH="1">
            <a:off x="3138251" y="813460"/>
            <a:ext cx="3031743" cy="0"/>
          </a:xfrm>
          <a:prstGeom prst="line">
            <a:avLst/>
          </a:prstGeom>
          <a:ln w="28575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Freeform 57"/>
          <p:cNvSpPr/>
          <p:nvPr/>
        </p:nvSpPr>
        <p:spPr>
          <a:xfrm>
            <a:off x="3257085" y="801584"/>
            <a:ext cx="2915392" cy="56134"/>
          </a:xfrm>
          <a:custGeom>
            <a:avLst/>
            <a:gdLst>
              <a:gd name="connsiteX0" fmla="*/ 2915392 w 2915392"/>
              <a:gd name="connsiteY0" fmla="*/ 0 h 11876"/>
              <a:gd name="connsiteX1" fmla="*/ 0 w 2915392"/>
              <a:gd name="connsiteY1" fmla="*/ 11876 h 11876"/>
              <a:gd name="connsiteX0" fmla="*/ 2915392 w 2915392"/>
              <a:gd name="connsiteY0" fmla="*/ 0 h 51572"/>
              <a:gd name="connsiteX1" fmla="*/ 0 w 2915392"/>
              <a:gd name="connsiteY1" fmla="*/ 11876 h 51572"/>
              <a:gd name="connsiteX0" fmla="*/ 2915392 w 2915392"/>
              <a:gd name="connsiteY0" fmla="*/ 0 h 56134"/>
              <a:gd name="connsiteX1" fmla="*/ 0 w 2915392"/>
              <a:gd name="connsiteY1" fmla="*/ 11876 h 561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915392" h="56134">
                <a:moveTo>
                  <a:pt x="2915392" y="0"/>
                </a:moveTo>
                <a:cubicBezTo>
                  <a:pt x="1539834" y="110837"/>
                  <a:pt x="965860" y="25730"/>
                  <a:pt x="0" y="11876"/>
                </a:cubicBezTo>
              </a:path>
            </a:pathLst>
          </a:cu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3" name="Freeform 72"/>
          <p:cNvSpPr/>
          <p:nvPr/>
        </p:nvSpPr>
        <p:spPr>
          <a:xfrm>
            <a:off x="3153528" y="807522"/>
            <a:ext cx="103557" cy="1733797"/>
          </a:xfrm>
          <a:custGeom>
            <a:avLst/>
            <a:gdLst>
              <a:gd name="connsiteX0" fmla="*/ 100941 w 100941"/>
              <a:gd name="connsiteY0" fmla="*/ 0 h 1733797"/>
              <a:gd name="connsiteX1" fmla="*/ 0 w 100941"/>
              <a:gd name="connsiteY1" fmla="*/ 1733797 h 1733797"/>
              <a:gd name="connsiteX0" fmla="*/ 100941 w 100941"/>
              <a:gd name="connsiteY0" fmla="*/ 0 h 1733797"/>
              <a:gd name="connsiteX1" fmla="*/ 0 w 100941"/>
              <a:gd name="connsiteY1" fmla="*/ 1733797 h 1733797"/>
              <a:gd name="connsiteX0" fmla="*/ 100941 w 100941"/>
              <a:gd name="connsiteY0" fmla="*/ 0 h 1733797"/>
              <a:gd name="connsiteX1" fmla="*/ 0 w 100941"/>
              <a:gd name="connsiteY1" fmla="*/ 1733797 h 1733797"/>
              <a:gd name="connsiteX0" fmla="*/ 103557 w 103557"/>
              <a:gd name="connsiteY0" fmla="*/ 0 h 1733797"/>
              <a:gd name="connsiteX1" fmla="*/ 2616 w 103557"/>
              <a:gd name="connsiteY1" fmla="*/ 1733797 h 1733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03557" h="1733797">
                <a:moveTo>
                  <a:pt x="103557" y="0"/>
                </a:moveTo>
                <a:cubicBezTo>
                  <a:pt x="-1342" y="672935"/>
                  <a:pt x="-5301" y="1149927"/>
                  <a:pt x="2616" y="1733797"/>
                </a:cubicBezTo>
              </a:path>
            </a:pathLst>
          </a:cu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83" name="Straight Connector 82"/>
          <p:cNvCxnSpPr/>
          <p:nvPr/>
        </p:nvCxnSpPr>
        <p:spPr>
          <a:xfrm flipV="1">
            <a:off x="7082539" y="987574"/>
            <a:ext cx="0" cy="1553745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4" name="Freeform 83"/>
          <p:cNvSpPr/>
          <p:nvPr/>
        </p:nvSpPr>
        <p:spPr>
          <a:xfrm>
            <a:off x="7092815" y="991590"/>
            <a:ext cx="77189" cy="1561605"/>
          </a:xfrm>
          <a:custGeom>
            <a:avLst/>
            <a:gdLst>
              <a:gd name="connsiteX0" fmla="*/ 77189 w 77189"/>
              <a:gd name="connsiteY0" fmla="*/ 0 h 1561605"/>
              <a:gd name="connsiteX1" fmla="*/ 0 w 77189"/>
              <a:gd name="connsiteY1" fmla="*/ 1561605 h 1561605"/>
              <a:gd name="connsiteX0" fmla="*/ 77189 w 77189"/>
              <a:gd name="connsiteY0" fmla="*/ 0 h 1561605"/>
              <a:gd name="connsiteX1" fmla="*/ 0 w 77189"/>
              <a:gd name="connsiteY1" fmla="*/ 1561605 h 15616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7189" h="1561605">
                <a:moveTo>
                  <a:pt x="77189" y="0"/>
                </a:moveTo>
                <a:cubicBezTo>
                  <a:pt x="-31668" y="615537"/>
                  <a:pt x="25730" y="1041070"/>
                  <a:pt x="0" y="1561605"/>
                </a:cubicBezTo>
              </a:path>
            </a:pathLst>
          </a:cu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92" name="Straight Arrow Connector 91"/>
          <p:cNvCxnSpPr/>
          <p:nvPr/>
        </p:nvCxnSpPr>
        <p:spPr>
          <a:xfrm>
            <a:off x="8028384" y="1860550"/>
            <a:ext cx="0" cy="678031"/>
          </a:xfrm>
          <a:prstGeom prst="straightConnector1">
            <a:avLst/>
          </a:prstGeom>
          <a:ln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9" name="TextBox 98"/>
          <p:cNvSpPr txBox="1"/>
          <p:nvPr/>
        </p:nvSpPr>
        <p:spPr>
          <a:xfrm>
            <a:off x="7884368" y="2499742"/>
            <a:ext cx="2671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/>
              <a:t>A</a:t>
            </a:r>
          </a:p>
        </p:txBody>
      </p:sp>
      <p:sp>
        <p:nvSpPr>
          <p:cNvPr id="100" name="TextBox 99"/>
          <p:cNvSpPr txBox="1"/>
          <p:nvPr/>
        </p:nvSpPr>
        <p:spPr>
          <a:xfrm>
            <a:off x="3080704" y="2479997"/>
            <a:ext cx="2671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smtClean="0"/>
              <a:t>B</a:t>
            </a:r>
            <a:endParaRPr lang="en-US" sz="1400"/>
          </a:p>
        </p:txBody>
      </p:sp>
      <p:sp>
        <p:nvSpPr>
          <p:cNvPr id="101" name="TextBox 100"/>
          <p:cNvSpPr txBox="1"/>
          <p:nvPr/>
        </p:nvSpPr>
        <p:spPr>
          <a:xfrm>
            <a:off x="6055008" y="483518"/>
            <a:ext cx="267160" cy="248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smtClean="0"/>
              <a:t>D</a:t>
            </a:r>
            <a:endParaRPr lang="en-US" sz="1400"/>
          </a:p>
        </p:txBody>
      </p:sp>
      <p:grpSp>
        <p:nvGrpSpPr>
          <p:cNvPr id="130" name="Group 129"/>
          <p:cNvGrpSpPr/>
          <p:nvPr/>
        </p:nvGrpSpPr>
        <p:grpSpPr>
          <a:xfrm>
            <a:off x="5572939" y="915566"/>
            <a:ext cx="569501" cy="307777"/>
            <a:chOff x="4132779" y="915566"/>
            <a:chExt cx="569501" cy="307777"/>
          </a:xfrm>
        </p:grpSpPr>
        <p:sp>
          <p:nvSpPr>
            <p:cNvPr id="102" name="Freeform 101"/>
            <p:cNvSpPr/>
            <p:nvPr/>
          </p:nvSpPr>
          <p:spPr>
            <a:xfrm>
              <a:off x="4640674" y="969040"/>
              <a:ext cx="61606" cy="185955"/>
            </a:xfrm>
            <a:custGeom>
              <a:avLst/>
              <a:gdLst>
                <a:gd name="connsiteX0" fmla="*/ 0 w 3976"/>
                <a:gd name="connsiteY0" fmla="*/ 0 h 230588"/>
                <a:gd name="connsiteX1" fmla="*/ 3976 w 3976"/>
                <a:gd name="connsiteY1" fmla="*/ 230588 h 230588"/>
                <a:gd name="connsiteX0" fmla="*/ 131127 w 141127"/>
                <a:gd name="connsiteY0" fmla="*/ 0 h 10000"/>
                <a:gd name="connsiteX1" fmla="*/ 141127 w 141127"/>
                <a:gd name="connsiteY1" fmla="*/ 10000 h 10000"/>
                <a:gd name="connsiteX0" fmla="*/ 159590 w 169590"/>
                <a:gd name="connsiteY0" fmla="*/ 0 h 10000"/>
                <a:gd name="connsiteX1" fmla="*/ 169590 w 169590"/>
                <a:gd name="connsiteY1" fmla="*/ 10000 h 10000"/>
                <a:gd name="connsiteX0" fmla="*/ 178005 w 188005"/>
                <a:gd name="connsiteY0" fmla="*/ 0 h 10000"/>
                <a:gd name="connsiteX1" fmla="*/ 188005 w 188005"/>
                <a:gd name="connsiteY1" fmla="*/ 10000 h 10000"/>
                <a:gd name="connsiteX0" fmla="*/ 178005 w 188005"/>
                <a:gd name="connsiteY0" fmla="*/ 0 h 10000"/>
                <a:gd name="connsiteX1" fmla="*/ 188005 w 188005"/>
                <a:gd name="connsiteY1" fmla="*/ 10000 h 10000"/>
                <a:gd name="connsiteX0" fmla="*/ 173865 w 183865"/>
                <a:gd name="connsiteY0" fmla="*/ 0 h 10000"/>
                <a:gd name="connsiteX1" fmla="*/ 183865 w 183865"/>
                <a:gd name="connsiteY1" fmla="*/ 10000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83865" h="10000">
                  <a:moveTo>
                    <a:pt x="173865" y="0"/>
                  </a:moveTo>
                  <a:cubicBezTo>
                    <a:pt x="7213" y="2126"/>
                    <a:pt x="-119444" y="7357"/>
                    <a:pt x="183865" y="10000"/>
                  </a:cubicBezTo>
                </a:path>
              </a:pathLst>
            </a:custGeom>
            <a:ln w="19050">
              <a:solidFill>
                <a:srgbClr val="F92A07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3" name="TextBox 102"/>
            <p:cNvSpPr txBox="1"/>
            <p:nvPr/>
          </p:nvSpPr>
          <p:spPr>
            <a:xfrm>
              <a:off x="4132779" y="915566"/>
              <a:ext cx="459517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smtClean="0"/>
                <a:t>1.5</a:t>
              </a:r>
              <a:endParaRPr lang="en-US" sz="1400"/>
            </a:p>
          </p:txBody>
        </p:sp>
      </p:grpSp>
      <p:sp>
        <p:nvSpPr>
          <p:cNvPr id="104" name="TextBox 103"/>
          <p:cNvSpPr txBox="1"/>
          <p:nvPr/>
        </p:nvSpPr>
        <p:spPr>
          <a:xfrm rot="5400000">
            <a:off x="7842687" y="2117780"/>
            <a:ext cx="82318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smtClean="0">
                <a:solidFill>
                  <a:srgbClr val="FF0000"/>
                </a:solidFill>
              </a:rPr>
              <a:t>1/6C + 1</a:t>
            </a:r>
            <a:endParaRPr lang="en-US" sz="1400">
              <a:solidFill>
                <a:srgbClr val="FF0000"/>
              </a:solidFill>
            </a:endParaRPr>
          </a:p>
        </p:txBody>
      </p:sp>
      <p:grpSp>
        <p:nvGrpSpPr>
          <p:cNvPr id="129" name="Group 128"/>
          <p:cNvGrpSpPr/>
          <p:nvPr/>
        </p:nvGrpSpPr>
        <p:grpSpPr>
          <a:xfrm>
            <a:off x="8512695" y="936075"/>
            <a:ext cx="307777" cy="1602506"/>
            <a:chOff x="7072535" y="936075"/>
            <a:chExt cx="307777" cy="1602506"/>
          </a:xfrm>
        </p:grpSpPr>
        <p:cxnSp>
          <p:nvCxnSpPr>
            <p:cNvPr id="96" name="Straight Arrow Connector 95"/>
            <p:cNvCxnSpPr/>
            <p:nvPr/>
          </p:nvCxnSpPr>
          <p:spPr>
            <a:xfrm flipV="1">
              <a:off x="7092280" y="936075"/>
              <a:ext cx="0" cy="1602506"/>
            </a:xfrm>
            <a:prstGeom prst="straightConnector1">
              <a:avLst/>
            </a:prstGeom>
            <a:ln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5" name="TextBox 104"/>
            <p:cNvSpPr txBox="1"/>
            <p:nvPr/>
          </p:nvSpPr>
          <p:spPr>
            <a:xfrm rot="5400000">
              <a:off x="6690566" y="1605312"/>
              <a:ext cx="1071715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smtClean="0">
                  <a:solidFill>
                    <a:srgbClr val="FF0000"/>
                  </a:solidFill>
                </a:rPr>
                <a:t>1/2V + 0.5</a:t>
              </a:r>
              <a:endParaRPr lang="en-US" sz="1400">
                <a:solidFill>
                  <a:srgbClr val="FF0000"/>
                </a:solidFill>
              </a:endParaRPr>
            </a:p>
          </p:txBody>
        </p:sp>
      </p:grpSp>
      <p:grpSp>
        <p:nvGrpSpPr>
          <p:cNvPr id="122" name="Group 121"/>
          <p:cNvGrpSpPr/>
          <p:nvPr/>
        </p:nvGrpSpPr>
        <p:grpSpPr>
          <a:xfrm>
            <a:off x="7510612" y="2715766"/>
            <a:ext cx="722576" cy="307777"/>
            <a:chOff x="6197187" y="2904478"/>
            <a:chExt cx="722576" cy="307777"/>
          </a:xfrm>
        </p:grpSpPr>
        <p:cxnSp>
          <p:nvCxnSpPr>
            <p:cNvPr id="94" name="Straight Arrow Connector 93"/>
            <p:cNvCxnSpPr/>
            <p:nvPr/>
          </p:nvCxnSpPr>
          <p:spPr>
            <a:xfrm>
              <a:off x="6340813" y="2915541"/>
              <a:ext cx="330510" cy="0"/>
            </a:xfrm>
            <a:prstGeom prst="straightConnector1">
              <a:avLst/>
            </a:prstGeom>
            <a:ln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6" name="TextBox 105"/>
            <p:cNvSpPr txBox="1"/>
            <p:nvPr/>
          </p:nvSpPr>
          <p:spPr>
            <a:xfrm>
              <a:off x="6197187" y="2904478"/>
              <a:ext cx="72257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smtClean="0">
                  <a:solidFill>
                    <a:srgbClr val="FF0000"/>
                  </a:solidFill>
                </a:rPr>
                <a:t>CV + 1</a:t>
              </a:r>
              <a:endParaRPr lang="en-US" sz="1400">
                <a:solidFill>
                  <a:srgbClr val="FF0000"/>
                </a:solidFill>
              </a:endParaRPr>
            </a:p>
          </p:txBody>
        </p:sp>
      </p:grpSp>
      <p:sp>
        <p:nvSpPr>
          <p:cNvPr id="107" name="TextBox 106"/>
          <p:cNvSpPr txBox="1"/>
          <p:nvPr/>
        </p:nvSpPr>
        <p:spPr>
          <a:xfrm>
            <a:off x="8044081" y="1598410"/>
            <a:ext cx="364088" cy="248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smtClean="0"/>
              <a:t>A</a:t>
            </a:r>
            <a:r>
              <a:rPr lang="en-US" sz="1000" smtClean="0"/>
              <a:t>1</a:t>
            </a:r>
            <a:endParaRPr lang="en-US" sz="1000"/>
          </a:p>
        </p:txBody>
      </p:sp>
      <p:sp>
        <p:nvSpPr>
          <p:cNvPr id="108" name="TextBox 107"/>
          <p:cNvSpPr txBox="1"/>
          <p:nvPr/>
        </p:nvSpPr>
        <p:spPr>
          <a:xfrm>
            <a:off x="7524328" y="2479997"/>
            <a:ext cx="36408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smtClean="0"/>
              <a:t>A</a:t>
            </a:r>
            <a:r>
              <a:rPr lang="en-US" sz="1000" smtClean="0"/>
              <a:t>2</a:t>
            </a:r>
            <a:endParaRPr lang="en-US" sz="1000"/>
          </a:p>
        </p:txBody>
      </p:sp>
      <p:grpSp>
        <p:nvGrpSpPr>
          <p:cNvPr id="109" name="Group 108"/>
          <p:cNvGrpSpPr/>
          <p:nvPr/>
        </p:nvGrpSpPr>
        <p:grpSpPr>
          <a:xfrm>
            <a:off x="4625641" y="245634"/>
            <a:ext cx="879880" cy="630102"/>
            <a:chOff x="4283968" y="1779662"/>
            <a:chExt cx="1044116" cy="781338"/>
          </a:xfrm>
        </p:grpSpPr>
        <p:grpSp>
          <p:nvGrpSpPr>
            <p:cNvPr id="110" name="Group 109"/>
            <p:cNvGrpSpPr/>
            <p:nvPr/>
          </p:nvGrpSpPr>
          <p:grpSpPr>
            <a:xfrm>
              <a:off x="4283968" y="2139702"/>
              <a:ext cx="360040" cy="421298"/>
              <a:chOff x="4283968" y="2139702"/>
              <a:chExt cx="360040" cy="421298"/>
            </a:xfrm>
          </p:grpSpPr>
          <p:cxnSp>
            <p:nvCxnSpPr>
              <p:cNvPr id="112" name="Straight Connector 111"/>
              <p:cNvCxnSpPr/>
              <p:nvPr/>
            </p:nvCxnSpPr>
            <p:spPr>
              <a:xfrm flipV="1">
                <a:off x="4283968" y="2139702"/>
                <a:ext cx="360040" cy="36004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3" name="Straight Connector 112"/>
              <p:cNvCxnSpPr/>
              <p:nvPr/>
            </p:nvCxnSpPr>
            <p:spPr>
              <a:xfrm flipH="1">
                <a:off x="4355976" y="2139702"/>
                <a:ext cx="288032" cy="421298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11" name="TextBox 110"/>
            <p:cNvSpPr txBox="1"/>
            <p:nvPr/>
          </p:nvSpPr>
          <p:spPr>
            <a:xfrm>
              <a:off x="4499992" y="1779662"/>
              <a:ext cx="82809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smtClean="0"/>
                <a:t>0.5-1</a:t>
              </a:r>
              <a:endParaRPr lang="en-US" sz="1400"/>
            </a:p>
          </p:txBody>
        </p:sp>
      </p:grpSp>
      <p:grpSp>
        <p:nvGrpSpPr>
          <p:cNvPr id="114" name="Group 113"/>
          <p:cNvGrpSpPr/>
          <p:nvPr/>
        </p:nvGrpSpPr>
        <p:grpSpPr>
          <a:xfrm>
            <a:off x="3153528" y="289636"/>
            <a:ext cx="604424" cy="506000"/>
            <a:chOff x="4283968" y="1779662"/>
            <a:chExt cx="717245" cy="781338"/>
          </a:xfrm>
        </p:grpSpPr>
        <p:grpSp>
          <p:nvGrpSpPr>
            <p:cNvPr id="115" name="Group 114"/>
            <p:cNvGrpSpPr/>
            <p:nvPr/>
          </p:nvGrpSpPr>
          <p:grpSpPr>
            <a:xfrm>
              <a:off x="4283968" y="2139702"/>
              <a:ext cx="360040" cy="421298"/>
              <a:chOff x="4283968" y="2139702"/>
              <a:chExt cx="360040" cy="421298"/>
            </a:xfrm>
          </p:grpSpPr>
          <p:cxnSp>
            <p:nvCxnSpPr>
              <p:cNvPr id="117" name="Straight Connector 116"/>
              <p:cNvCxnSpPr/>
              <p:nvPr/>
            </p:nvCxnSpPr>
            <p:spPr>
              <a:xfrm flipV="1">
                <a:off x="4283968" y="2139702"/>
                <a:ext cx="360040" cy="36004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8" name="Straight Connector 117"/>
              <p:cNvCxnSpPr/>
              <p:nvPr/>
            </p:nvCxnSpPr>
            <p:spPr>
              <a:xfrm flipH="1">
                <a:off x="4355976" y="2139702"/>
                <a:ext cx="288032" cy="421298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16" name="TextBox 115"/>
            <p:cNvSpPr txBox="1"/>
            <p:nvPr/>
          </p:nvSpPr>
          <p:spPr>
            <a:xfrm>
              <a:off x="4674343" y="1779662"/>
              <a:ext cx="326870" cy="38326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smtClean="0"/>
                <a:t>1</a:t>
              </a:r>
              <a:endParaRPr lang="en-US" sz="1400"/>
            </a:p>
          </p:txBody>
        </p:sp>
      </p:grpSp>
      <p:sp>
        <p:nvSpPr>
          <p:cNvPr id="119" name="TextBox 118"/>
          <p:cNvSpPr txBox="1"/>
          <p:nvPr/>
        </p:nvSpPr>
        <p:spPr>
          <a:xfrm rot="5400000">
            <a:off x="5486175" y="1605312"/>
            <a:ext cx="107171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smtClean="0">
                <a:solidFill>
                  <a:srgbClr val="FF0000"/>
                </a:solidFill>
              </a:rPr>
              <a:t>= N.ngực TT</a:t>
            </a:r>
            <a:endParaRPr lang="en-US" sz="1400">
              <a:solidFill>
                <a:srgbClr val="FF0000"/>
              </a:solidFill>
            </a:endParaRPr>
          </a:p>
        </p:txBody>
      </p:sp>
      <p:sp>
        <p:nvSpPr>
          <p:cNvPr id="120" name="TextBox 119"/>
          <p:cNvSpPr txBox="1"/>
          <p:nvPr/>
        </p:nvSpPr>
        <p:spPr>
          <a:xfrm rot="5400000">
            <a:off x="2921077" y="1692724"/>
            <a:ext cx="107171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smtClean="0">
                <a:solidFill>
                  <a:srgbClr val="FF0000"/>
                </a:solidFill>
              </a:rPr>
              <a:t>= N.ngực</a:t>
            </a:r>
            <a:endParaRPr lang="en-US" sz="1400">
              <a:solidFill>
                <a:srgbClr val="FF0000"/>
              </a:solidFill>
            </a:endParaRPr>
          </a:p>
        </p:txBody>
      </p:sp>
      <p:grpSp>
        <p:nvGrpSpPr>
          <p:cNvPr id="126" name="Group 125"/>
          <p:cNvGrpSpPr/>
          <p:nvPr/>
        </p:nvGrpSpPr>
        <p:grpSpPr>
          <a:xfrm>
            <a:off x="7438963" y="432413"/>
            <a:ext cx="722576" cy="369171"/>
            <a:chOff x="5998803" y="432413"/>
            <a:chExt cx="722576" cy="369171"/>
          </a:xfrm>
        </p:grpSpPr>
        <p:cxnSp>
          <p:nvCxnSpPr>
            <p:cNvPr id="98" name="Straight Arrow Connector 97"/>
            <p:cNvCxnSpPr/>
            <p:nvPr/>
          </p:nvCxnSpPr>
          <p:spPr>
            <a:xfrm flipH="1">
              <a:off x="6127829" y="801584"/>
              <a:ext cx="380921" cy="0"/>
            </a:xfrm>
            <a:prstGeom prst="straightConnector1">
              <a:avLst/>
            </a:prstGeom>
            <a:ln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5" name="TextBox 124"/>
            <p:cNvSpPr txBox="1"/>
            <p:nvPr/>
          </p:nvSpPr>
          <p:spPr>
            <a:xfrm>
              <a:off x="5998803" y="432413"/>
              <a:ext cx="722576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smtClean="0">
                  <a:solidFill>
                    <a:srgbClr val="FF0000"/>
                  </a:solidFill>
                </a:rPr>
                <a:t>1/10V</a:t>
              </a:r>
              <a:endParaRPr lang="en-US" sz="1400">
                <a:solidFill>
                  <a:srgbClr val="FF0000"/>
                </a:solidFill>
              </a:endParaRPr>
            </a:p>
          </p:txBody>
        </p:sp>
      </p:grpSp>
      <p:sp>
        <p:nvSpPr>
          <p:cNvPr id="127" name="TextBox 126"/>
          <p:cNvSpPr txBox="1"/>
          <p:nvPr/>
        </p:nvSpPr>
        <p:spPr>
          <a:xfrm>
            <a:off x="7956376" y="823813"/>
            <a:ext cx="2671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smtClean="0"/>
              <a:t>C</a:t>
            </a:r>
            <a:endParaRPr lang="en-US" sz="1400"/>
          </a:p>
        </p:txBody>
      </p:sp>
      <p:sp>
        <p:nvSpPr>
          <p:cNvPr id="128" name="TextBox 127"/>
          <p:cNvSpPr txBox="1"/>
          <p:nvPr/>
        </p:nvSpPr>
        <p:spPr>
          <a:xfrm>
            <a:off x="7308304" y="667363"/>
            <a:ext cx="364088" cy="248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smtClean="0"/>
              <a:t>C</a:t>
            </a:r>
            <a:r>
              <a:rPr lang="en-US" sz="1000" smtClean="0"/>
              <a:t>1</a:t>
            </a:r>
            <a:endParaRPr lang="en-US" sz="1000"/>
          </a:p>
        </p:txBody>
      </p:sp>
      <p:grpSp>
        <p:nvGrpSpPr>
          <p:cNvPr id="134" name="Group 133"/>
          <p:cNvGrpSpPr/>
          <p:nvPr/>
        </p:nvGrpSpPr>
        <p:grpSpPr>
          <a:xfrm>
            <a:off x="3620225" y="1554346"/>
            <a:ext cx="2103903" cy="369332"/>
            <a:chOff x="2180065" y="1554346"/>
            <a:chExt cx="2103903" cy="369332"/>
          </a:xfrm>
        </p:grpSpPr>
        <p:cxnSp>
          <p:nvCxnSpPr>
            <p:cNvPr id="132" name="Straight Arrow Connector 131"/>
            <p:cNvCxnSpPr/>
            <p:nvPr/>
          </p:nvCxnSpPr>
          <p:spPr>
            <a:xfrm flipH="1">
              <a:off x="2180065" y="1846612"/>
              <a:ext cx="2103903" cy="0"/>
            </a:xfrm>
            <a:prstGeom prst="straightConnector1">
              <a:avLst/>
            </a:prstGeom>
            <a:ln w="28575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3" name="TextBox 132"/>
            <p:cNvSpPr txBox="1"/>
            <p:nvPr/>
          </p:nvSpPr>
          <p:spPr>
            <a:xfrm>
              <a:off x="2627784" y="1554346"/>
              <a:ext cx="158417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mtClean="0"/>
                <a:t>THÂN SAU x 1</a:t>
              </a:r>
              <a:endParaRPr lang="en-US"/>
            </a:p>
          </p:txBody>
        </p:sp>
      </p:grpSp>
      <p:grpSp>
        <p:nvGrpSpPr>
          <p:cNvPr id="138" name="Group 137"/>
          <p:cNvGrpSpPr/>
          <p:nvPr/>
        </p:nvGrpSpPr>
        <p:grpSpPr>
          <a:xfrm>
            <a:off x="7236296" y="1310755"/>
            <a:ext cx="338554" cy="1188987"/>
            <a:chOff x="5796136" y="1310755"/>
            <a:chExt cx="338554" cy="1188987"/>
          </a:xfrm>
        </p:grpSpPr>
        <p:cxnSp>
          <p:nvCxnSpPr>
            <p:cNvPr id="136" name="Straight Arrow Connector 135"/>
            <p:cNvCxnSpPr/>
            <p:nvPr/>
          </p:nvCxnSpPr>
          <p:spPr>
            <a:xfrm flipV="1">
              <a:off x="5796136" y="1310755"/>
              <a:ext cx="0" cy="984303"/>
            </a:xfrm>
            <a:prstGeom prst="straightConnector1">
              <a:avLst/>
            </a:prstGeom>
            <a:ln w="19050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7" name="TextBox 136"/>
            <p:cNvSpPr txBox="1"/>
            <p:nvPr/>
          </p:nvSpPr>
          <p:spPr>
            <a:xfrm rot="5400000">
              <a:off x="5435226" y="1800278"/>
              <a:ext cx="106037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600" smtClean="0"/>
                <a:t>Đô áo x1</a:t>
              </a:r>
              <a:endParaRPr lang="en-US" sz="1600"/>
            </a:p>
          </p:txBody>
        </p:sp>
      </p:grpSp>
      <p:sp>
        <p:nvSpPr>
          <p:cNvPr id="139" name="TextBox 138"/>
          <p:cNvSpPr txBox="1"/>
          <p:nvPr/>
        </p:nvSpPr>
        <p:spPr>
          <a:xfrm>
            <a:off x="4270506" y="2580671"/>
            <a:ext cx="19061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>
                <a:solidFill>
                  <a:srgbClr val="FF0000"/>
                </a:solidFill>
              </a:rPr>
              <a:t>DA= sđ + 2cm (cv)</a:t>
            </a:r>
            <a:endParaRPr lang="en-US">
              <a:solidFill>
                <a:srgbClr val="FF0000"/>
              </a:solidFill>
            </a:endParaRPr>
          </a:p>
        </p:txBody>
      </p:sp>
      <p:grpSp>
        <p:nvGrpSpPr>
          <p:cNvPr id="143" name="Group 142"/>
          <p:cNvGrpSpPr/>
          <p:nvPr/>
        </p:nvGrpSpPr>
        <p:grpSpPr>
          <a:xfrm>
            <a:off x="7092815" y="2865361"/>
            <a:ext cx="934310" cy="329883"/>
            <a:chOff x="6471981" y="3538011"/>
            <a:chExt cx="934310" cy="329883"/>
          </a:xfrm>
        </p:grpSpPr>
        <p:cxnSp>
          <p:nvCxnSpPr>
            <p:cNvPr id="141" name="Straight Arrow Connector 140"/>
            <p:cNvCxnSpPr/>
            <p:nvPr/>
          </p:nvCxnSpPr>
          <p:spPr>
            <a:xfrm flipH="1">
              <a:off x="6501740" y="3867894"/>
              <a:ext cx="885731" cy="0"/>
            </a:xfrm>
            <a:prstGeom prst="straightConnector1">
              <a:avLst/>
            </a:prstGeom>
            <a:ln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2" name="TextBox 141"/>
            <p:cNvSpPr txBox="1"/>
            <p:nvPr/>
          </p:nvSpPr>
          <p:spPr>
            <a:xfrm>
              <a:off x="6471981" y="3538011"/>
              <a:ext cx="93431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400" smtClean="0">
                  <a:solidFill>
                    <a:srgbClr val="FF0000"/>
                  </a:solidFill>
                </a:rPr>
                <a:t>1/4v + 2</a:t>
              </a:r>
              <a:endParaRPr lang="en-US" sz="1400">
                <a:solidFill>
                  <a:srgbClr val="FF0000"/>
                </a:solidFill>
              </a:endParaRPr>
            </a:p>
          </p:txBody>
        </p:sp>
      </p:grpSp>
      <p:sp>
        <p:nvSpPr>
          <p:cNvPr id="144" name="Title 1"/>
          <p:cNvSpPr>
            <a:spLocks noGrp="1"/>
          </p:cNvSpPr>
          <p:nvPr>
            <p:ph type="title"/>
          </p:nvPr>
        </p:nvSpPr>
        <p:spPr>
          <a:xfrm>
            <a:off x="17562" y="0"/>
            <a:ext cx="2862798" cy="504056"/>
          </a:xfrm>
          <a:solidFill>
            <a:srgbClr val="66FF33"/>
          </a:solidFill>
        </p:spPr>
        <p:txBody>
          <a:bodyPr>
            <a:normAutofit/>
          </a:bodyPr>
          <a:lstStyle/>
          <a:p>
            <a:r>
              <a:rPr lang="en-US" sz="2400" smtClean="0"/>
              <a:t>THIẾT KẾ- THÂN SAU</a:t>
            </a:r>
            <a:endParaRPr lang="en-US" sz="2400"/>
          </a:p>
        </p:txBody>
      </p:sp>
    </p:spTree>
    <p:extLst>
      <p:ext uri="{BB962C8B-B14F-4D97-AF65-F5344CB8AC3E}">
        <p14:creationId xmlns:p14="http://schemas.microsoft.com/office/powerpoint/2010/main" val="213762795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8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4" dur="2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6" dur="20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2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10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10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1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10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10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0" dur="1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1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0" dur="1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1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7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8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0" fill="hold">
                      <p:stCondLst>
                        <p:cond delay="indefinite"/>
                      </p:stCondLst>
                      <p:childTnLst>
                        <p:par>
                          <p:cTn id="181" fill="hold">
                            <p:stCondLst>
                              <p:cond delay="0"/>
                            </p:stCondLst>
                            <p:childTnLst>
                              <p:par>
                                <p:cTn id="18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4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5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>
                      <p:stCondLst>
                        <p:cond delay="indefinite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91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2" fill="hold">
                      <p:stCondLst>
                        <p:cond delay="indefinite"/>
                      </p:stCondLst>
                      <p:childTnLst>
                        <p:par>
                          <p:cTn id="193" fill="hold">
                            <p:stCondLst>
                              <p:cond delay="0"/>
                            </p:stCondLst>
                            <p:childTnLst>
                              <p:par>
                                <p:cTn id="19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6" dur="10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7" dur="1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1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9" fill="hold">
                      <p:stCondLst>
                        <p:cond delay="indefinite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3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4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6" fill="hold">
                      <p:stCondLst>
                        <p:cond delay="indefinite"/>
                      </p:stCondLst>
                      <p:childTnLst>
                        <p:par>
                          <p:cTn id="207" fill="hold">
                            <p:stCondLst>
                              <p:cond delay="0"/>
                            </p:stCondLst>
                            <p:childTnLst>
                              <p:par>
                                <p:cTn id="20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0" dur="10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1" dur="1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1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3" fill="hold">
                      <p:stCondLst>
                        <p:cond delay="indefinite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7" dur="1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8" dur="1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1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0" fill="hold">
                      <p:stCondLst>
                        <p:cond delay="indefinite"/>
                      </p:stCondLst>
                      <p:childTnLst>
                        <p:par>
                          <p:cTn id="221" fill="hold">
                            <p:stCondLst>
                              <p:cond delay="0"/>
                            </p:stCondLst>
                            <p:childTnLst>
                              <p:par>
                                <p:cTn id="222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4" dur="1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5" fill="hold">
                      <p:stCondLst>
                        <p:cond delay="indefinite"/>
                      </p:stCondLst>
                      <p:childTnLst>
                        <p:par>
                          <p:cTn id="226" fill="hold">
                            <p:stCondLst>
                              <p:cond delay="0"/>
                            </p:stCondLst>
                            <p:childTnLst>
                              <p:par>
                                <p:cTn id="227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29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0" fill="hold">
                      <p:stCondLst>
                        <p:cond delay="indefinite"/>
                      </p:stCondLst>
                      <p:childTnLst>
                        <p:par>
                          <p:cTn id="231" fill="hold">
                            <p:stCondLst>
                              <p:cond delay="0"/>
                            </p:stCondLst>
                            <p:childTnLst>
                              <p:par>
                                <p:cTn id="2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4" dur="10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5" dur="1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1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7" fill="hold">
                      <p:stCondLst>
                        <p:cond delay="indefinite"/>
                      </p:stCondLst>
                      <p:childTnLst>
                        <p:par>
                          <p:cTn id="238" fill="hold">
                            <p:stCondLst>
                              <p:cond delay="0"/>
                            </p:stCondLst>
                            <p:childTnLst>
                              <p:par>
                                <p:cTn id="23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1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2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4" fill="hold">
                      <p:stCondLst>
                        <p:cond delay="indefinite"/>
                      </p:stCondLst>
                      <p:childTnLst>
                        <p:par>
                          <p:cTn id="245" fill="hold">
                            <p:stCondLst>
                              <p:cond delay="0"/>
                            </p:stCondLst>
                            <p:childTnLst>
                              <p:par>
                                <p:cTn id="246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48" dur="2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9" fill="hold">
                      <p:stCondLst>
                        <p:cond delay="indefinite"/>
                      </p:stCondLst>
                      <p:childTnLst>
                        <p:par>
                          <p:cTn id="250" fill="hold">
                            <p:stCondLst>
                              <p:cond delay="0"/>
                            </p:stCondLst>
                            <p:childTnLst>
                              <p:par>
                                <p:cTn id="251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53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4" fill="hold">
                      <p:stCondLst>
                        <p:cond delay="indefinite"/>
                      </p:stCondLst>
                      <p:childTnLst>
                        <p:par>
                          <p:cTn id="255" fill="hold">
                            <p:stCondLst>
                              <p:cond delay="0"/>
                            </p:stCondLst>
                            <p:childTnLst>
                              <p:par>
                                <p:cTn id="25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8" dur="1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9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1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1" fill="hold">
                      <p:stCondLst>
                        <p:cond delay="indefinite"/>
                      </p:stCondLst>
                      <p:childTnLst>
                        <p:par>
                          <p:cTn id="262" fill="hold">
                            <p:stCondLst>
                              <p:cond delay="0"/>
                            </p:stCondLst>
                            <p:childTnLst>
                              <p:par>
                                <p:cTn id="26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5" dur="10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6" dur="10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10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44" grpId="0" animBg="1"/>
      <p:bldP spid="52" grpId="0" animBg="1"/>
      <p:bldP spid="58" grpId="0" animBg="1"/>
      <p:bldP spid="73" grpId="0" animBg="1"/>
      <p:bldP spid="84" grpId="0" animBg="1"/>
      <p:bldP spid="99" grpId="0"/>
      <p:bldP spid="100" grpId="0"/>
      <p:bldP spid="101" grpId="0"/>
      <p:bldP spid="104" grpId="0"/>
      <p:bldP spid="107" grpId="0"/>
      <p:bldP spid="108" grpId="0"/>
      <p:bldP spid="119" grpId="0"/>
      <p:bldP spid="120" grpId="0"/>
      <p:bldP spid="127" grpId="0"/>
      <p:bldP spid="128" grpId="0"/>
      <p:bldP spid="13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title"/>
          </p:nvPr>
        </p:nvSpPr>
        <p:spPr>
          <a:xfrm>
            <a:off x="17562" y="0"/>
            <a:ext cx="2862798" cy="504056"/>
          </a:xfrm>
          <a:solidFill>
            <a:srgbClr val="66FF33"/>
          </a:solidFill>
        </p:spPr>
        <p:txBody>
          <a:bodyPr>
            <a:normAutofit/>
          </a:bodyPr>
          <a:lstStyle/>
          <a:p>
            <a:r>
              <a:rPr lang="en-US" sz="2400" smtClean="0"/>
              <a:t>THIẾT KẾ- TAY ÁO</a:t>
            </a:r>
            <a:endParaRPr lang="en-US" sz="2400"/>
          </a:p>
        </p:txBody>
      </p:sp>
      <p:sp>
        <p:nvSpPr>
          <p:cNvPr id="4" name="Rectangle 3"/>
          <p:cNvSpPr/>
          <p:nvPr/>
        </p:nvSpPr>
        <p:spPr>
          <a:xfrm>
            <a:off x="3432459" y="449722"/>
            <a:ext cx="4032448" cy="3744416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60000"/>
                <a:lumOff val="40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" name="Straight Connector 5"/>
          <p:cNvCxnSpPr/>
          <p:nvPr/>
        </p:nvCxnSpPr>
        <p:spPr>
          <a:xfrm>
            <a:off x="5292080" y="442868"/>
            <a:ext cx="0" cy="3744416"/>
          </a:xfrm>
          <a:prstGeom prst="line">
            <a:avLst/>
          </a:prstGeom>
          <a:ln w="381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5292080" y="442868"/>
            <a:ext cx="2160240" cy="3744416"/>
          </a:xfrm>
          <a:prstGeom prst="line">
            <a:avLst/>
          </a:prstGeom>
          <a:ln w="381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 flipH="1">
            <a:off x="3419872" y="442868"/>
            <a:ext cx="1872208" cy="720080"/>
          </a:xfrm>
          <a:prstGeom prst="line">
            <a:avLst/>
          </a:prstGeom>
          <a:ln w="38100"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7317407" y="3539212"/>
            <a:ext cx="216024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3419872" y="4187284"/>
            <a:ext cx="4032448" cy="0"/>
          </a:xfrm>
          <a:prstGeom prst="line">
            <a:avLst/>
          </a:prstGeom>
          <a:ln w="57150">
            <a:solidFill>
              <a:schemeClr val="tx1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 flipV="1">
            <a:off x="7452320" y="442868"/>
            <a:ext cx="0" cy="3744416"/>
          </a:xfrm>
          <a:prstGeom prst="line">
            <a:avLst/>
          </a:prstGeom>
          <a:ln w="38100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3419872" y="1090940"/>
            <a:ext cx="288032" cy="1512168"/>
          </a:xfrm>
          <a:prstGeom prst="line">
            <a:avLst/>
          </a:prstGeom>
          <a:ln w="2857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 flipV="1">
            <a:off x="5807546" y="1522988"/>
            <a:ext cx="216024" cy="72008"/>
          </a:xfrm>
          <a:prstGeom prst="line">
            <a:avLst/>
          </a:prstGeom>
          <a:ln w="38100"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 flipV="1">
            <a:off x="6588224" y="2787774"/>
            <a:ext cx="216024" cy="92333"/>
          </a:xfrm>
          <a:prstGeom prst="line">
            <a:avLst/>
          </a:prstGeom>
          <a:ln w="38100"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Freeform 26"/>
          <p:cNvSpPr/>
          <p:nvPr/>
        </p:nvSpPr>
        <p:spPr>
          <a:xfrm>
            <a:off x="5276851" y="468367"/>
            <a:ext cx="2188056" cy="3705225"/>
          </a:xfrm>
          <a:custGeom>
            <a:avLst/>
            <a:gdLst>
              <a:gd name="connsiteX0" fmla="*/ 0 w 2162175"/>
              <a:gd name="connsiteY0" fmla="*/ 0 h 3705225"/>
              <a:gd name="connsiteX1" fmla="*/ 676275 w 2162175"/>
              <a:gd name="connsiteY1" fmla="*/ 1104900 h 3705225"/>
              <a:gd name="connsiteX2" fmla="*/ 2162175 w 2162175"/>
              <a:gd name="connsiteY2" fmla="*/ 3705225 h 3705225"/>
              <a:gd name="connsiteX0" fmla="*/ 0 w 2162175"/>
              <a:gd name="connsiteY0" fmla="*/ 0 h 3705225"/>
              <a:gd name="connsiteX1" fmla="*/ 676275 w 2162175"/>
              <a:gd name="connsiteY1" fmla="*/ 1104900 h 3705225"/>
              <a:gd name="connsiteX2" fmla="*/ 2162175 w 2162175"/>
              <a:gd name="connsiteY2" fmla="*/ 3705225 h 3705225"/>
              <a:gd name="connsiteX0" fmla="*/ 0 w 2162175"/>
              <a:gd name="connsiteY0" fmla="*/ 0 h 3705225"/>
              <a:gd name="connsiteX1" fmla="*/ 676275 w 2162175"/>
              <a:gd name="connsiteY1" fmla="*/ 1104900 h 3705225"/>
              <a:gd name="connsiteX2" fmla="*/ 2162175 w 2162175"/>
              <a:gd name="connsiteY2" fmla="*/ 3705225 h 3705225"/>
              <a:gd name="connsiteX0" fmla="*/ 0 w 2176046"/>
              <a:gd name="connsiteY0" fmla="*/ 0 h 3705225"/>
              <a:gd name="connsiteX1" fmla="*/ 676275 w 2176046"/>
              <a:gd name="connsiteY1" fmla="*/ 1104900 h 3705225"/>
              <a:gd name="connsiteX2" fmla="*/ 2162175 w 2176046"/>
              <a:gd name="connsiteY2" fmla="*/ 3705225 h 3705225"/>
              <a:gd name="connsiteX0" fmla="*/ 0 w 2188056"/>
              <a:gd name="connsiteY0" fmla="*/ 0 h 3705225"/>
              <a:gd name="connsiteX1" fmla="*/ 676275 w 2188056"/>
              <a:gd name="connsiteY1" fmla="*/ 1104900 h 3705225"/>
              <a:gd name="connsiteX2" fmla="*/ 2162175 w 2188056"/>
              <a:gd name="connsiteY2" fmla="*/ 3705225 h 3705225"/>
              <a:gd name="connsiteX0" fmla="*/ 0 w 2188056"/>
              <a:gd name="connsiteY0" fmla="*/ 0 h 3705225"/>
              <a:gd name="connsiteX1" fmla="*/ 676275 w 2188056"/>
              <a:gd name="connsiteY1" fmla="*/ 1104900 h 3705225"/>
              <a:gd name="connsiteX2" fmla="*/ 2162175 w 2188056"/>
              <a:gd name="connsiteY2" fmla="*/ 3705225 h 3705225"/>
              <a:gd name="connsiteX0" fmla="*/ 0 w 2188056"/>
              <a:gd name="connsiteY0" fmla="*/ 0 h 3705225"/>
              <a:gd name="connsiteX1" fmla="*/ 676275 w 2188056"/>
              <a:gd name="connsiteY1" fmla="*/ 1104900 h 3705225"/>
              <a:gd name="connsiteX2" fmla="*/ 2162175 w 2188056"/>
              <a:gd name="connsiteY2" fmla="*/ 3705225 h 37052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188056" h="3705225">
                <a:moveTo>
                  <a:pt x="0" y="0"/>
                </a:moveTo>
                <a:cubicBezTo>
                  <a:pt x="158750" y="635000"/>
                  <a:pt x="336550" y="755650"/>
                  <a:pt x="676275" y="1104900"/>
                </a:cubicBezTo>
                <a:cubicBezTo>
                  <a:pt x="1790700" y="2085975"/>
                  <a:pt x="2314575" y="2762250"/>
                  <a:pt x="2162175" y="3705225"/>
                </a:cubicBezTo>
              </a:path>
            </a:pathLst>
          </a:cu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Freeform 32"/>
          <p:cNvSpPr/>
          <p:nvPr/>
        </p:nvSpPr>
        <p:spPr>
          <a:xfrm>
            <a:off x="3402991" y="1077967"/>
            <a:ext cx="283184" cy="3105150"/>
          </a:xfrm>
          <a:custGeom>
            <a:avLst/>
            <a:gdLst>
              <a:gd name="connsiteX0" fmla="*/ 266700 w 266700"/>
              <a:gd name="connsiteY0" fmla="*/ 0 h 3105150"/>
              <a:gd name="connsiteX1" fmla="*/ 0 w 266700"/>
              <a:gd name="connsiteY1" fmla="*/ 3105150 h 3105150"/>
              <a:gd name="connsiteX0" fmla="*/ 266700 w 266700"/>
              <a:gd name="connsiteY0" fmla="*/ 0 h 3105150"/>
              <a:gd name="connsiteX1" fmla="*/ 0 w 266700"/>
              <a:gd name="connsiteY1" fmla="*/ 3105150 h 3105150"/>
              <a:gd name="connsiteX0" fmla="*/ 266700 w 266700"/>
              <a:gd name="connsiteY0" fmla="*/ 0 h 3105150"/>
              <a:gd name="connsiteX1" fmla="*/ 0 w 266700"/>
              <a:gd name="connsiteY1" fmla="*/ 3105150 h 3105150"/>
              <a:gd name="connsiteX0" fmla="*/ 280250 w 280250"/>
              <a:gd name="connsiteY0" fmla="*/ 0 h 3105150"/>
              <a:gd name="connsiteX1" fmla="*/ 13550 w 280250"/>
              <a:gd name="connsiteY1" fmla="*/ 3105150 h 3105150"/>
              <a:gd name="connsiteX0" fmla="*/ 283184 w 283184"/>
              <a:gd name="connsiteY0" fmla="*/ 0 h 3105150"/>
              <a:gd name="connsiteX1" fmla="*/ 16484 w 283184"/>
              <a:gd name="connsiteY1" fmla="*/ 3105150 h 31051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83184" h="3105150">
                <a:moveTo>
                  <a:pt x="283184" y="0"/>
                </a:moveTo>
                <a:cubicBezTo>
                  <a:pt x="127609" y="739775"/>
                  <a:pt x="-56541" y="1184275"/>
                  <a:pt x="16484" y="3105150"/>
                </a:cubicBezTo>
              </a:path>
            </a:pathLst>
          </a:cu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1" name="Group 40"/>
          <p:cNvGrpSpPr/>
          <p:nvPr/>
        </p:nvGrpSpPr>
        <p:grpSpPr>
          <a:xfrm>
            <a:off x="3402991" y="4587974"/>
            <a:ext cx="4022428" cy="369332"/>
            <a:chOff x="3402991" y="4506674"/>
            <a:chExt cx="4022428" cy="369332"/>
          </a:xfrm>
        </p:grpSpPr>
        <p:cxnSp>
          <p:nvCxnSpPr>
            <p:cNvPr id="35" name="Straight Arrow Connector 34"/>
            <p:cNvCxnSpPr/>
            <p:nvPr/>
          </p:nvCxnSpPr>
          <p:spPr>
            <a:xfrm>
              <a:off x="3402991" y="4876006"/>
              <a:ext cx="4022428" cy="0"/>
            </a:xfrm>
            <a:prstGeom prst="straightConnector1">
              <a:avLst/>
            </a:prstGeom>
            <a:ln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6" name="TextBox 35"/>
            <p:cNvSpPr txBox="1"/>
            <p:nvPr/>
          </p:nvSpPr>
          <p:spPr>
            <a:xfrm>
              <a:off x="4860032" y="4506674"/>
              <a:ext cx="136815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mtClean="0">
                  <a:solidFill>
                    <a:srgbClr val="FF0000"/>
                  </a:solidFill>
                </a:rPr>
                <a:t>Dài tay = sđ</a:t>
              </a:r>
              <a:endParaRPr lang="en-US">
                <a:solidFill>
                  <a:srgbClr val="FF0000"/>
                </a:solidFill>
              </a:endParaRPr>
            </a:p>
          </p:txBody>
        </p:sp>
      </p:grpSp>
      <p:sp>
        <p:nvSpPr>
          <p:cNvPr id="37" name="TextBox 36"/>
          <p:cNvSpPr txBox="1"/>
          <p:nvPr/>
        </p:nvSpPr>
        <p:spPr>
          <a:xfrm>
            <a:off x="7492738" y="4146634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A</a:t>
            </a:r>
            <a:endParaRPr lang="en-US"/>
          </a:p>
        </p:txBody>
      </p:sp>
      <p:sp>
        <p:nvSpPr>
          <p:cNvPr id="38" name="TextBox 37"/>
          <p:cNvSpPr txBox="1"/>
          <p:nvPr/>
        </p:nvSpPr>
        <p:spPr>
          <a:xfrm>
            <a:off x="2987824" y="4057496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B</a:t>
            </a:r>
            <a:endParaRPr lang="en-US"/>
          </a:p>
        </p:txBody>
      </p:sp>
      <p:sp>
        <p:nvSpPr>
          <p:cNvPr id="39" name="TextBox 38"/>
          <p:cNvSpPr txBox="1"/>
          <p:nvPr/>
        </p:nvSpPr>
        <p:spPr>
          <a:xfrm>
            <a:off x="7563569" y="115034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C</a:t>
            </a:r>
            <a:endParaRPr lang="en-US"/>
          </a:p>
        </p:txBody>
      </p:sp>
      <p:sp>
        <p:nvSpPr>
          <p:cNvPr id="40" name="TextBox 39"/>
          <p:cNvSpPr txBox="1"/>
          <p:nvPr/>
        </p:nvSpPr>
        <p:spPr>
          <a:xfrm>
            <a:off x="5364088" y="3777302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mtClean="0"/>
              <a:t>D</a:t>
            </a:r>
            <a:endParaRPr lang="en-US"/>
          </a:p>
        </p:txBody>
      </p:sp>
      <p:grpSp>
        <p:nvGrpSpPr>
          <p:cNvPr id="42" name="Group 41"/>
          <p:cNvGrpSpPr/>
          <p:nvPr/>
        </p:nvGrpSpPr>
        <p:grpSpPr>
          <a:xfrm>
            <a:off x="5310885" y="4187284"/>
            <a:ext cx="2141435" cy="369332"/>
            <a:chOff x="3402991" y="4506674"/>
            <a:chExt cx="4022428" cy="369332"/>
          </a:xfrm>
        </p:grpSpPr>
        <p:cxnSp>
          <p:nvCxnSpPr>
            <p:cNvPr id="43" name="Straight Arrow Connector 42"/>
            <p:cNvCxnSpPr/>
            <p:nvPr/>
          </p:nvCxnSpPr>
          <p:spPr>
            <a:xfrm>
              <a:off x="3402991" y="4876006"/>
              <a:ext cx="4022428" cy="0"/>
            </a:xfrm>
            <a:prstGeom prst="straightConnector1">
              <a:avLst/>
            </a:prstGeom>
            <a:ln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TextBox 43"/>
            <p:cNvSpPr txBox="1"/>
            <p:nvPr/>
          </p:nvSpPr>
          <p:spPr>
            <a:xfrm>
              <a:off x="3841538" y="4506674"/>
              <a:ext cx="316185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mtClean="0"/>
                <a:t> </a:t>
              </a:r>
              <a:r>
                <a:rPr lang="en-US" smtClean="0">
                  <a:solidFill>
                    <a:srgbClr val="FF0000"/>
                  </a:solidFill>
                </a:rPr>
                <a:t>1/10 Ng + 2</a:t>
              </a:r>
              <a:endParaRPr lang="en-US">
                <a:solidFill>
                  <a:srgbClr val="FF0000"/>
                </a:solidFill>
              </a:endParaRPr>
            </a:p>
          </p:txBody>
        </p:sp>
      </p:grpSp>
      <p:grpSp>
        <p:nvGrpSpPr>
          <p:cNvPr id="45" name="Group 44"/>
          <p:cNvGrpSpPr/>
          <p:nvPr/>
        </p:nvGrpSpPr>
        <p:grpSpPr>
          <a:xfrm rot="5400000">
            <a:off x="6287755" y="2128056"/>
            <a:ext cx="3799292" cy="369332"/>
            <a:chOff x="3402991" y="4506674"/>
            <a:chExt cx="4022428" cy="369332"/>
          </a:xfrm>
        </p:grpSpPr>
        <p:cxnSp>
          <p:nvCxnSpPr>
            <p:cNvPr id="46" name="Straight Arrow Connector 45"/>
            <p:cNvCxnSpPr/>
            <p:nvPr/>
          </p:nvCxnSpPr>
          <p:spPr>
            <a:xfrm>
              <a:off x="3402991" y="4876006"/>
              <a:ext cx="4022428" cy="0"/>
            </a:xfrm>
            <a:prstGeom prst="straightConnector1">
              <a:avLst/>
            </a:prstGeom>
            <a:ln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TextBox 46"/>
            <p:cNvSpPr txBox="1"/>
            <p:nvPr/>
          </p:nvSpPr>
          <p:spPr>
            <a:xfrm>
              <a:off x="3841538" y="4506674"/>
              <a:ext cx="316185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mtClean="0"/>
                <a:t> </a:t>
              </a:r>
              <a:r>
                <a:rPr lang="en-US" smtClean="0">
                  <a:solidFill>
                    <a:srgbClr val="FF0000"/>
                  </a:solidFill>
                </a:rPr>
                <a:t>1/4Ng</a:t>
              </a:r>
              <a:endParaRPr lang="en-US">
                <a:solidFill>
                  <a:srgbClr val="FF0000"/>
                </a:solidFill>
              </a:endParaRPr>
            </a:p>
          </p:txBody>
        </p:sp>
      </p:grpSp>
      <p:sp>
        <p:nvSpPr>
          <p:cNvPr id="48" name="TextBox 47"/>
          <p:cNvSpPr txBox="1"/>
          <p:nvPr/>
        </p:nvSpPr>
        <p:spPr>
          <a:xfrm>
            <a:off x="2987824" y="626884"/>
            <a:ext cx="3600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smtClean="0"/>
              <a:t>3</a:t>
            </a:r>
            <a:endParaRPr lang="en-US" sz="2000"/>
          </a:p>
        </p:txBody>
      </p:sp>
      <p:sp>
        <p:nvSpPr>
          <p:cNvPr id="50" name="TextBox 49"/>
          <p:cNvSpPr txBox="1"/>
          <p:nvPr/>
        </p:nvSpPr>
        <p:spPr>
          <a:xfrm>
            <a:off x="7531546" y="3665145"/>
            <a:ext cx="3600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smtClean="0"/>
              <a:t>2</a:t>
            </a:r>
            <a:endParaRPr lang="en-US" sz="2000"/>
          </a:p>
        </p:txBody>
      </p:sp>
      <p:sp>
        <p:nvSpPr>
          <p:cNvPr id="51" name="TextBox 50"/>
          <p:cNvSpPr txBox="1"/>
          <p:nvPr/>
        </p:nvSpPr>
        <p:spPr>
          <a:xfrm>
            <a:off x="5807546" y="657035"/>
            <a:ext cx="6480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smtClean="0"/>
              <a:t>0.3</a:t>
            </a:r>
            <a:endParaRPr lang="en-US" sz="2000"/>
          </a:p>
        </p:txBody>
      </p:sp>
      <p:sp>
        <p:nvSpPr>
          <p:cNvPr id="52" name="TextBox 51"/>
          <p:cNvSpPr txBox="1"/>
          <p:nvPr/>
        </p:nvSpPr>
        <p:spPr>
          <a:xfrm>
            <a:off x="6939611" y="2387664"/>
            <a:ext cx="5760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smtClean="0"/>
              <a:t>1.3</a:t>
            </a:r>
            <a:endParaRPr lang="en-US" sz="2000"/>
          </a:p>
        </p:txBody>
      </p:sp>
      <p:cxnSp>
        <p:nvCxnSpPr>
          <p:cNvPr id="54" name="Straight Connector 53"/>
          <p:cNvCxnSpPr/>
          <p:nvPr/>
        </p:nvCxnSpPr>
        <p:spPr>
          <a:xfrm flipH="1">
            <a:off x="5544108" y="1026994"/>
            <a:ext cx="108012" cy="30151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/>
          <p:cNvCxnSpPr/>
          <p:nvPr/>
        </p:nvCxnSpPr>
        <p:spPr>
          <a:xfrm flipH="1">
            <a:off x="6660232" y="2720412"/>
            <a:ext cx="360040" cy="13937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/>
          <p:cNvCxnSpPr/>
          <p:nvPr/>
        </p:nvCxnSpPr>
        <p:spPr>
          <a:xfrm flipH="1">
            <a:off x="3686175" y="442868"/>
            <a:ext cx="1590676" cy="63509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TextBox 63"/>
          <p:cNvSpPr txBox="1"/>
          <p:nvPr/>
        </p:nvSpPr>
        <p:spPr>
          <a:xfrm>
            <a:off x="3419872" y="626884"/>
            <a:ext cx="3600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smtClean="0"/>
              <a:t>1</a:t>
            </a:r>
            <a:endParaRPr lang="en-US" sz="2000"/>
          </a:p>
        </p:txBody>
      </p:sp>
      <p:grpSp>
        <p:nvGrpSpPr>
          <p:cNvPr id="77" name="Group 76"/>
          <p:cNvGrpSpPr/>
          <p:nvPr/>
        </p:nvGrpSpPr>
        <p:grpSpPr>
          <a:xfrm>
            <a:off x="3167844" y="1195867"/>
            <a:ext cx="252028" cy="2950767"/>
            <a:chOff x="3167844" y="1195867"/>
            <a:chExt cx="252028" cy="2950767"/>
          </a:xfrm>
        </p:grpSpPr>
        <p:sp>
          <p:nvSpPr>
            <p:cNvPr id="71" name="Freeform 70"/>
            <p:cNvSpPr/>
            <p:nvPr/>
          </p:nvSpPr>
          <p:spPr>
            <a:xfrm>
              <a:off x="3167844" y="1195867"/>
              <a:ext cx="219909" cy="1426464"/>
            </a:xfrm>
            <a:custGeom>
              <a:avLst/>
              <a:gdLst>
                <a:gd name="connsiteX0" fmla="*/ 0 w 51206"/>
                <a:gd name="connsiteY0" fmla="*/ 0 h 1426464"/>
                <a:gd name="connsiteX1" fmla="*/ 51206 w 51206"/>
                <a:gd name="connsiteY1" fmla="*/ 1426464 h 1426464"/>
                <a:gd name="connsiteX0" fmla="*/ 107240 w 158446"/>
                <a:gd name="connsiteY0" fmla="*/ 0 h 1426464"/>
                <a:gd name="connsiteX1" fmla="*/ 158446 w 158446"/>
                <a:gd name="connsiteY1" fmla="*/ 1426464 h 1426464"/>
                <a:gd name="connsiteX0" fmla="*/ 168703 w 219909"/>
                <a:gd name="connsiteY0" fmla="*/ 0 h 1426464"/>
                <a:gd name="connsiteX1" fmla="*/ 219909 w 219909"/>
                <a:gd name="connsiteY1" fmla="*/ 1426464 h 14264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19909" h="1426464">
                  <a:moveTo>
                    <a:pt x="168703" y="0"/>
                  </a:moveTo>
                  <a:cubicBezTo>
                    <a:pt x="-92205" y="570586"/>
                    <a:pt x="-31247" y="958291"/>
                    <a:pt x="219909" y="1426464"/>
                  </a:cubicBezTo>
                </a:path>
              </a:pathLst>
            </a:custGeom>
            <a:ln w="19050"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Freeform 71"/>
            <p:cNvSpPr/>
            <p:nvPr/>
          </p:nvSpPr>
          <p:spPr>
            <a:xfrm>
              <a:off x="3199963" y="2720170"/>
              <a:ext cx="219909" cy="1426464"/>
            </a:xfrm>
            <a:custGeom>
              <a:avLst/>
              <a:gdLst>
                <a:gd name="connsiteX0" fmla="*/ 0 w 51206"/>
                <a:gd name="connsiteY0" fmla="*/ 0 h 1426464"/>
                <a:gd name="connsiteX1" fmla="*/ 51206 w 51206"/>
                <a:gd name="connsiteY1" fmla="*/ 1426464 h 1426464"/>
                <a:gd name="connsiteX0" fmla="*/ 107240 w 158446"/>
                <a:gd name="connsiteY0" fmla="*/ 0 h 1426464"/>
                <a:gd name="connsiteX1" fmla="*/ 158446 w 158446"/>
                <a:gd name="connsiteY1" fmla="*/ 1426464 h 1426464"/>
                <a:gd name="connsiteX0" fmla="*/ 168703 w 219909"/>
                <a:gd name="connsiteY0" fmla="*/ 0 h 1426464"/>
                <a:gd name="connsiteX1" fmla="*/ 219909 w 219909"/>
                <a:gd name="connsiteY1" fmla="*/ 1426464 h 14264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19909" h="1426464">
                  <a:moveTo>
                    <a:pt x="168703" y="0"/>
                  </a:moveTo>
                  <a:cubicBezTo>
                    <a:pt x="-92205" y="570586"/>
                    <a:pt x="-31247" y="958291"/>
                    <a:pt x="219909" y="1426464"/>
                  </a:cubicBezTo>
                </a:path>
              </a:pathLst>
            </a:custGeom>
            <a:ln w="19050"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76" name="Group 75"/>
          <p:cNvGrpSpPr/>
          <p:nvPr/>
        </p:nvGrpSpPr>
        <p:grpSpPr>
          <a:xfrm>
            <a:off x="5365797" y="484366"/>
            <a:ext cx="1654475" cy="3763680"/>
            <a:chOff x="5396199" y="471470"/>
            <a:chExt cx="1654475" cy="3763680"/>
          </a:xfrm>
        </p:grpSpPr>
        <p:sp>
          <p:nvSpPr>
            <p:cNvPr id="73" name="Freeform 72"/>
            <p:cNvSpPr/>
            <p:nvPr/>
          </p:nvSpPr>
          <p:spPr>
            <a:xfrm rot="20074779">
              <a:off x="6090490" y="1617782"/>
              <a:ext cx="219909" cy="1344048"/>
            </a:xfrm>
            <a:custGeom>
              <a:avLst/>
              <a:gdLst>
                <a:gd name="connsiteX0" fmla="*/ 0 w 51206"/>
                <a:gd name="connsiteY0" fmla="*/ 0 h 1426464"/>
                <a:gd name="connsiteX1" fmla="*/ 51206 w 51206"/>
                <a:gd name="connsiteY1" fmla="*/ 1426464 h 1426464"/>
                <a:gd name="connsiteX0" fmla="*/ 107240 w 158446"/>
                <a:gd name="connsiteY0" fmla="*/ 0 h 1426464"/>
                <a:gd name="connsiteX1" fmla="*/ 158446 w 158446"/>
                <a:gd name="connsiteY1" fmla="*/ 1426464 h 1426464"/>
                <a:gd name="connsiteX0" fmla="*/ 168703 w 219909"/>
                <a:gd name="connsiteY0" fmla="*/ 0 h 1426464"/>
                <a:gd name="connsiteX1" fmla="*/ 219909 w 219909"/>
                <a:gd name="connsiteY1" fmla="*/ 1426464 h 14264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19909" h="1426464">
                  <a:moveTo>
                    <a:pt x="168703" y="0"/>
                  </a:moveTo>
                  <a:cubicBezTo>
                    <a:pt x="-92205" y="570586"/>
                    <a:pt x="-31247" y="958291"/>
                    <a:pt x="219909" y="1426464"/>
                  </a:cubicBezTo>
                </a:path>
              </a:pathLst>
            </a:custGeom>
            <a:ln w="19050"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20074779">
              <a:off x="5396199" y="471470"/>
              <a:ext cx="219909" cy="1223892"/>
            </a:xfrm>
            <a:custGeom>
              <a:avLst/>
              <a:gdLst>
                <a:gd name="connsiteX0" fmla="*/ 0 w 51206"/>
                <a:gd name="connsiteY0" fmla="*/ 0 h 1426464"/>
                <a:gd name="connsiteX1" fmla="*/ 51206 w 51206"/>
                <a:gd name="connsiteY1" fmla="*/ 1426464 h 1426464"/>
                <a:gd name="connsiteX0" fmla="*/ 107240 w 158446"/>
                <a:gd name="connsiteY0" fmla="*/ 0 h 1426464"/>
                <a:gd name="connsiteX1" fmla="*/ 158446 w 158446"/>
                <a:gd name="connsiteY1" fmla="*/ 1426464 h 1426464"/>
                <a:gd name="connsiteX0" fmla="*/ 168703 w 219909"/>
                <a:gd name="connsiteY0" fmla="*/ 0 h 1426464"/>
                <a:gd name="connsiteX1" fmla="*/ 219909 w 219909"/>
                <a:gd name="connsiteY1" fmla="*/ 1426464 h 14264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19909" h="1426464">
                  <a:moveTo>
                    <a:pt x="168703" y="0"/>
                  </a:moveTo>
                  <a:cubicBezTo>
                    <a:pt x="-92205" y="570586"/>
                    <a:pt x="-31247" y="958291"/>
                    <a:pt x="219909" y="1426464"/>
                  </a:cubicBezTo>
                </a:path>
              </a:pathLst>
            </a:custGeom>
            <a:ln w="19050"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5" name="Freeform 74"/>
            <p:cNvSpPr/>
            <p:nvPr/>
          </p:nvSpPr>
          <p:spPr>
            <a:xfrm rot="20074779">
              <a:off x="6830765" y="2839416"/>
              <a:ext cx="219909" cy="1395734"/>
            </a:xfrm>
            <a:custGeom>
              <a:avLst/>
              <a:gdLst>
                <a:gd name="connsiteX0" fmla="*/ 0 w 51206"/>
                <a:gd name="connsiteY0" fmla="*/ 0 h 1426464"/>
                <a:gd name="connsiteX1" fmla="*/ 51206 w 51206"/>
                <a:gd name="connsiteY1" fmla="*/ 1426464 h 1426464"/>
                <a:gd name="connsiteX0" fmla="*/ 107240 w 158446"/>
                <a:gd name="connsiteY0" fmla="*/ 0 h 1426464"/>
                <a:gd name="connsiteX1" fmla="*/ 158446 w 158446"/>
                <a:gd name="connsiteY1" fmla="*/ 1426464 h 1426464"/>
                <a:gd name="connsiteX0" fmla="*/ 168703 w 219909"/>
                <a:gd name="connsiteY0" fmla="*/ 0 h 1426464"/>
                <a:gd name="connsiteX1" fmla="*/ 219909 w 219909"/>
                <a:gd name="connsiteY1" fmla="*/ 1426464 h 14264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219909" h="1426464">
                  <a:moveTo>
                    <a:pt x="168703" y="0"/>
                  </a:moveTo>
                  <a:cubicBezTo>
                    <a:pt x="-92205" y="570586"/>
                    <a:pt x="-31247" y="958291"/>
                    <a:pt x="219909" y="1426464"/>
                  </a:cubicBezTo>
                </a:path>
              </a:pathLst>
            </a:custGeom>
            <a:ln w="19050"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81" name="Group 80"/>
          <p:cNvGrpSpPr/>
          <p:nvPr/>
        </p:nvGrpSpPr>
        <p:grpSpPr>
          <a:xfrm>
            <a:off x="3851920" y="2987644"/>
            <a:ext cx="2279662" cy="376194"/>
            <a:chOff x="3851920" y="2987644"/>
            <a:chExt cx="2279662" cy="376194"/>
          </a:xfrm>
        </p:grpSpPr>
        <p:cxnSp>
          <p:nvCxnSpPr>
            <p:cNvPr id="79" name="Straight Arrow Connector 78"/>
            <p:cNvCxnSpPr/>
            <p:nvPr/>
          </p:nvCxnSpPr>
          <p:spPr>
            <a:xfrm flipH="1">
              <a:off x="3851920" y="3363838"/>
              <a:ext cx="2279662" cy="0"/>
            </a:xfrm>
            <a:prstGeom prst="straightConnector1">
              <a:avLst/>
            </a:prstGeom>
            <a:ln w="28575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0" name="TextBox 79"/>
            <p:cNvSpPr txBox="1"/>
            <p:nvPr/>
          </p:nvSpPr>
          <p:spPr>
            <a:xfrm>
              <a:off x="4198413" y="2987644"/>
              <a:ext cx="136815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mtClean="0"/>
                <a:t>TAY ÁO x 2</a:t>
              </a:r>
              <a:endParaRPr lang="en-US"/>
            </a:p>
          </p:txBody>
        </p:sp>
      </p:grpSp>
      <p:sp>
        <p:nvSpPr>
          <p:cNvPr id="85" name="Freeform 84"/>
          <p:cNvSpPr/>
          <p:nvPr/>
        </p:nvSpPr>
        <p:spPr>
          <a:xfrm>
            <a:off x="5267800" y="442407"/>
            <a:ext cx="2179157" cy="3774644"/>
          </a:xfrm>
          <a:custGeom>
            <a:avLst/>
            <a:gdLst>
              <a:gd name="connsiteX0" fmla="*/ 0 w 2172614"/>
              <a:gd name="connsiteY0" fmla="*/ 0 h 3774644"/>
              <a:gd name="connsiteX1" fmla="*/ 651052 w 2172614"/>
              <a:gd name="connsiteY1" fmla="*/ 1126541 h 3774644"/>
              <a:gd name="connsiteX2" fmla="*/ 2172614 w 2172614"/>
              <a:gd name="connsiteY2" fmla="*/ 3774644 h 3774644"/>
              <a:gd name="connsiteX0" fmla="*/ 0 w 2172614"/>
              <a:gd name="connsiteY0" fmla="*/ 0 h 3774644"/>
              <a:gd name="connsiteX1" fmla="*/ 651052 w 2172614"/>
              <a:gd name="connsiteY1" fmla="*/ 1126541 h 3774644"/>
              <a:gd name="connsiteX2" fmla="*/ 2172614 w 2172614"/>
              <a:gd name="connsiteY2" fmla="*/ 3774644 h 3774644"/>
              <a:gd name="connsiteX0" fmla="*/ 0 w 2172614"/>
              <a:gd name="connsiteY0" fmla="*/ 0 h 3774644"/>
              <a:gd name="connsiteX1" fmla="*/ 651052 w 2172614"/>
              <a:gd name="connsiteY1" fmla="*/ 1126541 h 3774644"/>
              <a:gd name="connsiteX2" fmla="*/ 2172614 w 2172614"/>
              <a:gd name="connsiteY2" fmla="*/ 3774644 h 3774644"/>
              <a:gd name="connsiteX0" fmla="*/ 0 w 2184024"/>
              <a:gd name="connsiteY0" fmla="*/ 0 h 3774644"/>
              <a:gd name="connsiteX1" fmla="*/ 651052 w 2184024"/>
              <a:gd name="connsiteY1" fmla="*/ 1126541 h 3774644"/>
              <a:gd name="connsiteX2" fmla="*/ 2172614 w 2184024"/>
              <a:gd name="connsiteY2" fmla="*/ 3774644 h 3774644"/>
              <a:gd name="connsiteX0" fmla="*/ 0 w 2180982"/>
              <a:gd name="connsiteY0" fmla="*/ 0 h 3774644"/>
              <a:gd name="connsiteX1" fmla="*/ 651052 w 2180982"/>
              <a:gd name="connsiteY1" fmla="*/ 1126541 h 3774644"/>
              <a:gd name="connsiteX2" fmla="*/ 2172614 w 2180982"/>
              <a:gd name="connsiteY2" fmla="*/ 3774644 h 3774644"/>
              <a:gd name="connsiteX0" fmla="*/ 0 w 2231220"/>
              <a:gd name="connsiteY0" fmla="*/ 0 h 3774644"/>
              <a:gd name="connsiteX1" fmla="*/ 651052 w 2231220"/>
              <a:gd name="connsiteY1" fmla="*/ 1126541 h 3774644"/>
              <a:gd name="connsiteX2" fmla="*/ 2172614 w 2231220"/>
              <a:gd name="connsiteY2" fmla="*/ 3774644 h 3774644"/>
              <a:gd name="connsiteX0" fmla="*/ 0 w 2186120"/>
              <a:gd name="connsiteY0" fmla="*/ 0 h 3774644"/>
              <a:gd name="connsiteX1" fmla="*/ 651052 w 2186120"/>
              <a:gd name="connsiteY1" fmla="*/ 1126541 h 3774644"/>
              <a:gd name="connsiteX2" fmla="*/ 2172614 w 2186120"/>
              <a:gd name="connsiteY2" fmla="*/ 3774644 h 3774644"/>
              <a:gd name="connsiteX0" fmla="*/ 0 w 2185526"/>
              <a:gd name="connsiteY0" fmla="*/ 0 h 3774644"/>
              <a:gd name="connsiteX1" fmla="*/ 651052 w 2185526"/>
              <a:gd name="connsiteY1" fmla="*/ 1126541 h 3774644"/>
              <a:gd name="connsiteX2" fmla="*/ 2172614 w 2185526"/>
              <a:gd name="connsiteY2" fmla="*/ 3774644 h 3774644"/>
              <a:gd name="connsiteX0" fmla="*/ 0 w 2198022"/>
              <a:gd name="connsiteY0" fmla="*/ 0 h 3774644"/>
              <a:gd name="connsiteX1" fmla="*/ 651052 w 2198022"/>
              <a:gd name="connsiteY1" fmla="*/ 1126541 h 3774644"/>
              <a:gd name="connsiteX2" fmla="*/ 2172614 w 2198022"/>
              <a:gd name="connsiteY2" fmla="*/ 3774644 h 3774644"/>
              <a:gd name="connsiteX0" fmla="*/ 0 w 2197467"/>
              <a:gd name="connsiteY0" fmla="*/ 0 h 3774644"/>
              <a:gd name="connsiteX1" fmla="*/ 651052 w 2197467"/>
              <a:gd name="connsiteY1" fmla="*/ 1126541 h 3774644"/>
              <a:gd name="connsiteX2" fmla="*/ 2172614 w 2197467"/>
              <a:gd name="connsiteY2" fmla="*/ 3774644 h 3774644"/>
              <a:gd name="connsiteX0" fmla="*/ 0 w 2199213"/>
              <a:gd name="connsiteY0" fmla="*/ 0 h 3774644"/>
              <a:gd name="connsiteX1" fmla="*/ 651052 w 2199213"/>
              <a:gd name="connsiteY1" fmla="*/ 1126541 h 3774644"/>
              <a:gd name="connsiteX2" fmla="*/ 2172614 w 2199213"/>
              <a:gd name="connsiteY2" fmla="*/ 3774644 h 3774644"/>
              <a:gd name="connsiteX0" fmla="*/ 0 w 2198140"/>
              <a:gd name="connsiteY0" fmla="*/ 0 h 3774644"/>
              <a:gd name="connsiteX1" fmla="*/ 651052 w 2198140"/>
              <a:gd name="connsiteY1" fmla="*/ 1126541 h 3774644"/>
              <a:gd name="connsiteX2" fmla="*/ 2172614 w 2198140"/>
              <a:gd name="connsiteY2" fmla="*/ 3774644 h 3774644"/>
              <a:gd name="connsiteX0" fmla="*/ 0 w 2178942"/>
              <a:gd name="connsiteY0" fmla="*/ 0 h 3774644"/>
              <a:gd name="connsiteX1" fmla="*/ 651052 w 2178942"/>
              <a:gd name="connsiteY1" fmla="*/ 1126541 h 3774644"/>
              <a:gd name="connsiteX2" fmla="*/ 2172614 w 2178942"/>
              <a:gd name="connsiteY2" fmla="*/ 3774644 h 3774644"/>
              <a:gd name="connsiteX0" fmla="*/ 0 w 2179157"/>
              <a:gd name="connsiteY0" fmla="*/ 0 h 3774644"/>
              <a:gd name="connsiteX1" fmla="*/ 651052 w 2179157"/>
              <a:gd name="connsiteY1" fmla="*/ 1126541 h 3774644"/>
              <a:gd name="connsiteX2" fmla="*/ 2172614 w 2179157"/>
              <a:gd name="connsiteY2" fmla="*/ 3774644 h 37746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179157" h="3774644">
                <a:moveTo>
                  <a:pt x="0" y="0"/>
                </a:moveTo>
                <a:cubicBezTo>
                  <a:pt x="92659" y="551079"/>
                  <a:pt x="384283" y="785969"/>
                  <a:pt x="651052" y="1126541"/>
                </a:cubicBezTo>
                <a:cubicBezTo>
                  <a:pt x="1037716" y="1620178"/>
                  <a:pt x="2279904" y="2511553"/>
                  <a:pt x="2172614" y="3774644"/>
                </a:cubicBezTo>
              </a:path>
            </a:pathLst>
          </a:custGeom>
          <a:ln w="38100">
            <a:solidFill>
              <a:srgbClr val="F92A0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6" name="Group 95"/>
          <p:cNvGrpSpPr/>
          <p:nvPr/>
        </p:nvGrpSpPr>
        <p:grpSpPr>
          <a:xfrm>
            <a:off x="6660232" y="1740478"/>
            <a:ext cx="871314" cy="589251"/>
            <a:chOff x="6660232" y="1740478"/>
            <a:chExt cx="871314" cy="589251"/>
          </a:xfrm>
        </p:grpSpPr>
        <p:grpSp>
          <p:nvGrpSpPr>
            <p:cNvPr id="95" name="Group 94"/>
            <p:cNvGrpSpPr/>
            <p:nvPr/>
          </p:nvGrpSpPr>
          <p:grpSpPr>
            <a:xfrm>
              <a:off x="6660232" y="2067694"/>
              <a:ext cx="279379" cy="262035"/>
              <a:chOff x="6660232" y="2067694"/>
              <a:chExt cx="279379" cy="262035"/>
            </a:xfrm>
          </p:grpSpPr>
          <p:cxnSp>
            <p:nvCxnSpPr>
              <p:cNvPr id="87" name="Straight Connector 86"/>
              <p:cNvCxnSpPr/>
              <p:nvPr/>
            </p:nvCxnSpPr>
            <p:spPr>
              <a:xfrm flipV="1">
                <a:off x="6660232" y="2067695"/>
                <a:ext cx="279379" cy="131016"/>
              </a:xfrm>
              <a:prstGeom prst="line">
                <a:avLst/>
              </a:prstGeom>
              <a:ln w="19050">
                <a:solidFill>
                  <a:srgbClr val="66FF3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0" name="Straight Connector 89"/>
              <p:cNvCxnSpPr/>
              <p:nvPr/>
            </p:nvCxnSpPr>
            <p:spPr>
              <a:xfrm flipH="1">
                <a:off x="6660232" y="2067694"/>
                <a:ext cx="279379" cy="262035"/>
              </a:xfrm>
              <a:prstGeom prst="line">
                <a:avLst/>
              </a:prstGeom>
              <a:ln w="19050">
                <a:solidFill>
                  <a:srgbClr val="66FF3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94" name="TextBox 93"/>
            <p:cNvSpPr txBox="1"/>
            <p:nvPr/>
          </p:nvSpPr>
          <p:spPr>
            <a:xfrm>
              <a:off x="6883474" y="1740478"/>
              <a:ext cx="64807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smtClean="0">
                  <a:solidFill>
                    <a:srgbClr val="00CC00"/>
                  </a:solidFill>
                </a:rPr>
                <a:t>0.3</a:t>
              </a:r>
              <a:endParaRPr lang="en-US" sz="2000">
                <a:solidFill>
                  <a:srgbClr val="00CC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188407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4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0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3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4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6" fill="hold">
                      <p:stCondLst>
                        <p:cond delay="indefinite"/>
                      </p:stCondLst>
                      <p:childTnLst>
                        <p:par>
                          <p:cTn id="177" fill="hold">
                            <p:stCondLst>
                              <p:cond delay="0"/>
                            </p:stCondLst>
                            <p:childTnLst>
                              <p:par>
                                <p:cTn id="17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0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1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0" fill="hold">
                      <p:stCondLst>
                        <p:cond delay="indefinite"/>
                      </p:stCondLst>
                      <p:childTnLst>
                        <p:par>
                          <p:cTn id="191" fill="hold">
                            <p:stCondLst>
                              <p:cond delay="0"/>
                            </p:stCondLst>
                            <p:childTnLst>
                              <p:par>
                                <p:cTn id="192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94" dur="3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5" fill="hold">
                      <p:stCondLst>
                        <p:cond delay="indefinite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9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0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2" fill="hold">
                      <p:stCondLst>
                        <p:cond delay="indefinite"/>
                      </p:stCondLst>
                      <p:childTnLst>
                        <p:par>
                          <p:cTn id="203" fill="hold">
                            <p:stCondLst>
                              <p:cond delay="0"/>
                            </p:stCondLst>
                            <p:childTnLst>
                              <p:par>
                                <p:cTn id="204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06" dur="525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7" fill="hold">
                      <p:stCondLst>
                        <p:cond delay="indefinite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1" dur="1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2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1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4" fill="hold">
                      <p:stCondLst>
                        <p:cond delay="indefinite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8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9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7" grpId="0" animBg="1"/>
      <p:bldP spid="33" grpId="0" animBg="1"/>
      <p:bldP spid="37" grpId="0"/>
      <p:bldP spid="38" grpId="0"/>
      <p:bldP spid="39" grpId="0"/>
      <p:bldP spid="40" grpId="0"/>
      <p:bldP spid="48" grpId="0"/>
      <p:bldP spid="50" grpId="0"/>
      <p:bldP spid="51" grpId="0"/>
      <p:bldP spid="52" grpId="0"/>
      <p:bldP spid="64" grpId="0"/>
      <p:bldP spid="8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title"/>
          </p:nvPr>
        </p:nvSpPr>
        <p:spPr>
          <a:xfrm>
            <a:off x="17562" y="0"/>
            <a:ext cx="2862798" cy="504056"/>
          </a:xfrm>
          <a:solidFill>
            <a:srgbClr val="66FF33"/>
          </a:solidFill>
        </p:spPr>
        <p:txBody>
          <a:bodyPr>
            <a:normAutofit/>
          </a:bodyPr>
          <a:lstStyle/>
          <a:p>
            <a:r>
              <a:rPr lang="en-US" sz="2400" smtClean="0"/>
              <a:t>THIẾT KẾ- BÂU ÁO</a:t>
            </a:r>
            <a:endParaRPr lang="en-US" sz="2400"/>
          </a:p>
        </p:txBody>
      </p:sp>
      <p:sp>
        <p:nvSpPr>
          <p:cNvPr id="2" name="Rectangle 1"/>
          <p:cNvSpPr/>
          <p:nvPr/>
        </p:nvSpPr>
        <p:spPr>
          <a:xfrm>
            <a:off x="2699792" y="2931790"/>
            <a:ext cx="5544616" cy="864096"/>
          </a:xfrm>
          <a:prstGeom prst="rect">
            <a:avLst/>
          </a:prstGeom>
          <a:solidFill>
            <a:schemeClr val="bg1"/>
          </a:solidFill>
          <a:ln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2699792" y="1851670"/>
            <a:ext cx="5544616" cy="1077296"/>
          </a:xfrm>
          <a:prstGeom prst="rect">
            <a:avLst/>
          </a:prstGeom>
          <a:solidFill>
            <a:schemeClr val="bg1"/>
          </a:solidFill>
          <a:ln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" name="Straight Connector 5"/>
          <p:cNvCxnSpPr/>
          <p:nvPr/>
        </p:nvCxnSpPr>
        <p:spPr>
          <a:xfrm>
            <a:off x="5220072" y="1851670"/>
            <a:ext cx="0" cy="20882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2699792" y="3939902"/>
            <a:ext cx="5544616" cy="0"/>
          </a:xfrm>
          <a:prstGeom prst="line">
            <a:avLst/>
          </a:prstGeom>
          <a:ln w="19050">
            <a:solidFill>
              <a:schemeClr val="tx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Freeform 13"/>
          <p:cNvSpPr/>
          <p:nvPr/>
        </p:nvSpPr>
        <p:spPr>
          <a:xfrm>
            <a:off x="2699309" y="2926080"/>
            <a:ext cx="5332781" cy="168250"/>
          </a:xfrm>
          <a:custGeom>
            <a:avLst/>
            <a:gdLst>
              <a:gd name="connsiteX0" fmla="*/ 5332781 w 5332781"/>
              <a:gd name="connsiteY0" fmla="*/ 168250 h 168250"/>
              <a:gd name="connsiteX1" fmla="*/ 2523744 w 5332781"/>
              <a:gd name="connsiteY1" fmla="*/ 14630 h 168250"/>
              <a:gd name="connsiteX2" fmla="*/ 0 w 5332781"/>
              <a:gd name="connsiteY2" fmla="*/ 0 h 168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332781" h="168250">
                <a:moveTo>
                  <a:pt x="5332781" y="168250"/>
                </a:moveTo>
                <a:lnTo>
                  <a:pt x="2523744" y="14630"/>
                </a:lnTo>
                <a:lnTo>
                  <a:pt x="0" y="0"/>
                </a:lnTo>
              </a:path>
            </a:pathLst>
          </a:cu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Freeform 17"/>
          <p:cNvSpPr/>
          <p:nvPr/>
        </p:nvSpPr>
        <p:spPr>
          <a:xfrm>
            <a:off x="2692400" y="3663950"/>
            <a:ext cx="5537200" cy="245890"/>
          </a:xfrm>
          <a:custGeom>
            <a:avLst/>
            <a:gdLst>
              <a:gd name="connsiteX0" fmla="*/ 5537200 w 5537200"/>
              <a:gd name="connsiteY0" fmla="*/ 0 h 133350"/>
              <a:gd name="connsiteX1" fmla="*/ 2527300 w 5537200"/>
              <a:gd name="connsiteY1" fmla="*/ 120650 h 133350"/>
              <a:gd name="connsiteX2" fmla="*/ 0 w 5537200"/>
              <a:gd name="connsiteY2" fmla="*/ 133350 h 133350"/>
              <a:gd name="connsiteX0" fmla="*/ 5537200 w 5537200"/>
              <a:gd name="connsiteY0" fmla="*/ 0 h 254549"/>
              <a:gd name="connsiteX1" fmla="*/ 2527300 w 5537200"/>
              <a:gd name="connsiteY1" fmla="*/ 120650 h 254549"/>
              <a:gd name="connsiteX2" fmla="*/ 0 w 5537200"/>
              <a:gd name="connsiteY2" fmla="*/ 133350 h 254549"/>
              <a:gd name="connsiteX0" fmla="*/ 5537200 w 5537200"/>
              <a:gd name="connsiteY0" fmla="*/ 0 h 266815"/>
              <a:gd name="connsiteX1" fmla="*/ 2527300 w 5537200"/>
              <a:gd name="connsiteY1" fmla="*/ 120650 h 266815"/>
              <a:gd name="connsiteX2" fmla="*/ 0 w 5537200"/>
              <a:gd name="connsiteY2" fmla="*/ 133350 h 266815"/>
              <a:gd name="connsiteX0" fmla="*/ 5537200 w 5537200"/>
              <a:gd name="connsiteY0" fmla="*/ 0 h 281781"/>
              <a:gd name="connsiteX1" fmla="*/ 2527300 w 5537200"/>
              <a:gd name="connsiteY1" fmla="*/ 120650 h 281781"/>
              <a:gd name="connsiteX2" fmla="*/ 0 w 5537200"/>
              <a:gd name="connsiteY2" fmla="*/ 133350 h 281781"/>
              <a:gd name="connsiteX0" fmla="*/ 5537200 w 5537200"/>
              <a:gd name="connsiteY0" fmla="*/ 0 h 277946"/>
              <a:gd name="connsiteX1" fmla="*/ 2527300 w 5537200"/>
              <a:gd name="connsiteY1" fmla="*/ 120650 h 277946"/>
              <a:gd name="connsiteX2" fmla="*/ 0 w 5537200"/>
              <a:gd name="connsiteY2" fmla="*/ 133350 h 277946"/>
              <a:gd name="connsiteX0" fmla="*/ 5537200 w 5537200"/>
              <a:gd name="connsiteY0" fmla="*/ 0 h 285679"/>
              <a:gd name="connsiteX1" fmla="*/ 2527300 w 5537200"/>
              <a:gd name="connsiteY1" fmla="*/ 120650 h 285679"/>
              <a:gd name="connsiteX2" fmla="*/ 0 w 5537200"/>
              <a:gd name="connsiteY2" fmla="*/ 133350 h 285679"/>
              <a:gd name="connsiteX0" fmla="*/ 5537200 w 5537200"/>
              <a:gd name="connsiteY0" fmla="*/ 0 h 245890"/>
              <a:gd name="connsiteX1" fmla="*/ 2527300 w 5537200"/>
              <a:gd name="connsiteY1" fmla="*/ 120650 h 245890"/>
              <a:gd name="connsiteX2" fmla="*/ 0 w 5537200"/>
              <a:gd name="connsiteY2" fmla="*/ 133350 h 2458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537200" h="245890">
                <a:moveTo>
                  <a:pt x="5537200" y="0"/>
                </a:moveTo>
                <a:cubicBezTo>
                  <a:pt x="4377138" y="421051"/>
                  <a:pt x="3822700" y="188383"/>
                  <a:pt x="2527300" y="120650"/>
                </a:cubicBezTo>
                <a:lnTo>
                  <a:pt x="0" y="133350"/>
                </a:lnTo>
              </a:path>
            </a:pathLst>
          </a:cu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2" name="Straight Connector 21"/>
          <p:cNvCxnSpPr/>
          <p:nvPr/>
        </p:nvCxnSpPr>
        <p:spPr>
          <a:xfrm flipH="1" flipV="1">
            <a:off x="8032090" y="3094330"/>
            <a:ext cx="197510" cy="56962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Freeform 22"/>
          <p:cNvSpPr/>
          <p:nvPr/>
        </p:nvSpPr>
        <p:spPr>
          <a:xfrm>
            <a:off x="2703443" y="1518699"/>
            <a:ext cx="5518206" cy="1558456"/>
          </a:xfrm>
          <a:custGeom>
            <a:avLst/>
            <a:gdLst>
              <a:gd name="connsiteX0" fmla="*/ 4834394 w 5518206"/>
              <a:gd name="connsiteY0" fmla="*/ 1558456 h 1558456"/>
              <a:gd name="connsiteX1" fmla="*/ 5518206 w 5518206"/>
              <a:gd name="connsiteY1" fmla="*/ 0 h 1558456"/>
              <a:gd name="connsiteX2" fmla="*/ 0 w 5518206"/>
              <a:gd name="connsiteY2" fmla="*/ 318052 h 1558456"/>
              <a:gd name="connsiteX0" fmla="*/ 4834394 w 5518206"/>
              <a:gd name="connsiteY0" fmla="*/ 1558456 h 1558456"/>
              <a:gd name="connsiteX1" fmla="*/ 5518206 w 5518206"/>
              <a:gd name="connsiteY1" fmla="*/ 0 h 1558456"/>
              <a:gd name="connsiteX2" fmla="*/ 0 w 5518206"/>
              <a:gd name="connsiteY2" fmla="*/ 318052 h 1558456"/>
              <a:gd name="connsiteX0" fmla="*/ 4834394 w 5518206"/>
              <a:gd name="connsiteY0" fmla="*/ 1558456 h 1558456"/>
              <a:gd name="connsiteX1" fmla="*/ 5518206 w 5518206"/>
              <a:gd name="connsiteY1" fmla="*/ 0 h 1558456"/>
              <a:gd name="connsiteX2" fmla="*/ 0 w 5518206"/>
              <a:gd name="connsiteY2" fmla="*/ 318052 h 1558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518206" h="1558456">
                <a:moveTo>
                  <a:pt x="4834394" y="1558456"/>
                </a:moveTo>
                <a:lnTo>
                  <a:pt x="5518206" y="0"/>
                </a:lnTo>
                <a:cubicBezTo>
                  <a:pt x="3782171" y="479728"/>
                  <a:pt x="1767840" y="291548"/>
                  <a:pt x="0" y="318052"/>
                </a:cubicBezTo>
              </a:path>
            </a:pathLst>
          </a:cu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Freeform 23"/>
          <p:cNvSpPr/>
          <p:nvPr/>
        </p:nvSpPr>
        <p:spPr>
          <a:xfrm>
            <a:off x="2695492" y="2924177"/>
            <a:ext cx="4834393" cy="145025"/>
          </a:xfrm>
          <a:custGeom>
            <a:avLst/>
            <a:gdLst>
              <a:gd name="connsiteX0" fmla="*/ 0 w 4834393"/>
              <a:gd name="connsiteY0" fmla="*/ 0 h 135172"/>
              <a:gd name="connsiteX1" fmla="*/ 4834393 w 4834393"/>
              <a:gd name="connsiteY1" fmla="*/ 135172 h 135172"/>
              <a:gd name="connsiteX0" fmla="*/ 0 w 4834393"/>
              <a:gd name="connsiteY0" fmla="*/ 0 h 135172"/>
              <a:gd name="connsiteX1" fmla="*/ 4834393 w 4834393"/>
              <a:gd name="connsiteY1" fmla="*/ 135172 h 135172"/>
              <a:gd name="connsiteX0" fmla="*/ 0 w 4834393"/>
              <a:gd name="connsiteY0" fmla="*/ 9853 h 145025"/>
              <a:gd name="connsiteX1" fmla="*/ 4834393 w 4834393"/>
              <a:gd name="connsiteY1" fmla="*/ 145025 h 1450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4834393" h="145025">
                <a:moveTo>
                  <a:pt x="0" y="9853"/>
                </a:moveTo>
                <a:cubicBezTo>
                  <a:pt x="1762538" y="-16652"/>
                  <a:pt x="3032098" y="4553"/>
                  <a:pt x="4834393" y="145025"/>
                </a:cubicBezTo>
              </a:path>
            </a:pathLst>
          </a:custGeom>
          <a:ln w="38100">
            <a:solidFill>
              <a:srgbClr val="F92A0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6" name="Straight Connector 25"/>
          <p:cNvCxnSpPr>
            <a:stCxn id="23" idx="2"/>
          </p:cNvCxnSpPr>
          <p:nvPr/>
        </p:nvCxnSpPr>
        <p:spPr>
          <a:xfrm>
            <a:off x="2703443" y="1836751"/>
            <a:ext cx="0" cy="1095039"/>
          </a:xfrm>
          <a:prstGeom prst="line">
            <a:avLst/>
          </a:prstGeom>
          <a:ln w="38100">
            <a:solidFill>
              <a:srgbClr val="F92A07"/>
            </a:solidFill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>
            <a:stCxn id="24" idx="0"/>
            <a:endCxn id="18" idx="2"/>
          </p:cNvCxnSpPr>
          <p:nvPr/>
        </p:nvCxnSpPr>
        <p:spPr>
          <a:xfrm flipH="1">
            <a:off x="2692400" y="2934030"/>
            <a:ext cx="3092" cy="863270"/>
          </a:xfrm>
          <a:prstGeom prst="line">
            <a:avLst/>
          </a:prstGeom>
          <a:ln w="38100">
            <a:prstDash val="dash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 flipV="1">
            <a:off x="8244408" y="267494"/>
            <a:ext cx="0" cy="3529806"/>
          </a:xfrm>
          <a:prstGeom prst="line">
            <a:avLst/>
          </a:prstGeom>
          <a:ln>
            <a:solidFill>
              <a:srgbClr val="FF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Freeform 30"/>
          <p:cNvSpPr/>
          <p:nvPr/>
        </p:nvSpPr>
        <p:spPr>
          <a:xfrm>
            <a:off x="2695492" y="1510748"/>
            <a:ext cx="5088835" cy="1558455"/>
          </a:xfrm>
          <a:custGeom>
            <a:avLst/>
            <a:gdLst>
              <a:gd name="connsiteX0" fmla="*/ 4850296 w 5088835"/>
              <a:gd name="connsiteY0" fmla="*/ 1558455 h 1558455"/>
              <a:gd name="connsiteX1" fmla="*/ 5088835 w 5088835"/>
              <a:gd name="connsiteY1" fmla="*/ 0 h 1558455"/>
              <a:gd name="connsiteX2" fmla="*/ 0 w 5088835"/>
              <a:gd name="connsiteY2" fmla="*/ 318052 h 1558455"/>
              <a:gd name="connsiteX0" fmla="*/ 4850296 w 5088835"/>
              <a:gd name="connsiteY0" fmla="*/ 1558455 h 1558455"/>
              <a:gd name="connsiteX1" fmla="*/ 5088835 w 5088835"/>
              <a:gd name="connsiteY1" fmla="*/ 0 h 1558455"/>
              <a:gd name="connsiteX2" fmla="*/ 0 w 5088835"/>
              <a:gd name="connsiteY2" fmla="*/ 318052 h 1558455"/>
              <a:gd name="connsiteX0" fmla="*/ 4850296 w 5088835"/>
              <a:gd name="connsiteY0" fmla="*/ 1558455 h 1558455"/>
              <a:gd name="connsiteX1" fmla="*/ 5088835 w 5088835"/>
              <a:gd name="connsiteY1" fmla="*/ 0 h 1558455"/>
              <a:gd name="connsiteX2" fmla="*/ 0 w 5088835"/>
              <a:gd name="connsiteY2" fmla="*/ 318052 h 1558455"/>
              <a:gd name="connsiteX0" fmla="*/ 4850296 w 5088835"/>
              <a:gd name="connsiteY0" fmla="*/ 1558455 h 1558455"/>
              <a:gd name="connsiteX1" fmla="*/ 5088835 w 5088835"/>
              <a:gd name="connsiteY1" fmla="*/ 0 h 1558455"/>
              <a:gd name="connsiteX2" fmla="*/ 0 w 5088835"/>
              <a:gd name="connsiteY2" fmla="*/ 318052 h 1558455"/>
              <a:gd name="connsiteX0" fmla="*/ 4850296 w 5088835"/>
              <a:gd name="connsiteY0" fmla="*/ 1558455 h 1558455"/>
              <a:gd name="connsiteX1" fmla="*/ 5088835 w 5088835"/>
              <a:gd name="connsiteY1" fmla="*/ 0 h 1558455"/>
              <a:gd name="connsiteX2" fmla="*/ 0 w 5088835"/>
              <a:gd name="connsiteY2" fmla="*/ 318052 h 1558455"/>
              <a:gd name="connsiteX0" fmla="*/ 4850296 w 5088835"/>
              <a:gd name="connsiteY0" fmla="*/ 1558455 h 1558455"/>
              <a:gd name="connsiteX1" fmla="*/ 5088835 w 5088835"/>
              <a:gd name="connsiteY1" fmla="*/ 0 h 1558455"/>
              <a:gd name="connsiteX2" fmla="*/ 0 w 5088835"/>
              <a:gd name="connsiteY2" fmla="*/ 318052 h 15584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088835" h="1558455">
                <a:moveTo>
                  <a:pt x="4850296" y="1558455"/>
                </a:moveTo>
                <a:lnTo>
                  <a:pt x="5088835" y="0"/>
                </a:lnTo>
                <a:cubicBezTo>
                  <a:pt x="3217628" y="424070"/>
                  <a:pt x="1354372" y="315401"/>
                  <a:pt x="0" y="318052"/>
                </a:cubicBezTo>
              </a:path>
            </a:pathLst>
          </a:custGeom>
          <a:ln w="38100">
            <a:solidFill>
              <a:srgbClr val="66FF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Freeform 31"/>
          <p:cNvSpPr/>
          <p:nvPr/>
        </p:nvSpPr>
        <p:spPr>
          <a:xfrm>
            <a:off x="2690037" y="797442"/>
            <a:ext cx="5539563" cy="2254102"/>
          </a:xfrm>
          <a:custGeom>
            <a:avLst/>
            <a:gdLst>
              <a:gd name="connsiteX0" fmla="*/ 4848447 w 5539563"/>
              <a:gd name="connsiteY0" fmla="*/ 2254102 h 2254102"/>
              <a:gd name="connsiteX1" fmla="*/ 5539563 w 5539563"/>
              <a:gd name="connsiteY1" fmla="*/ 0 h 2254102"/>
              <a:gd name="connsiteX2" fmla="*/ 0 w 5539563"/>
              <a:gd name="connsiteY2" fmla="*/ 1031358 h 2254102"/>
              <a:gd name="connsiteX0" fmla="*/ 4848447 w 5539563"/>
              <a:gd name="connsiteY0" fmla="*/ 2254102 h 2254102"/>
              <a:gd name="connsiteX1" fmla="*/ 5539563 w 5539563"/>
              <a:gd name="connsiteY1" fmla="*/ 0 h 2254102"/>
              <a:gd name="connsiteX2" fmla="*/ 0 w 5539563"/>
              <a:gd name="connsiteY2" fmla="*/ 1031358 h 2254102"/>
              <a:gd name="connsiteX0" fmla="*/ 4848447 w 5539563"/>
              <a:gd name="connsiteY0" fmla="*/ 2254102 h 2254102"/>
              <a:gd name="connsiteX1" fmla="*/ 5539563 w 5539563"/>
              <a:gd name="connsiteY1" fmla="*/ 0 h 2254102"/>
              <a:gd name="connsiteX2" fmla="*/ 0 w 5539563"/>
              <a:gd name="connsiteY2" fmla="*/ 1031358 h 2254102"/>
              <a:gd name="connsiteX0" fmla="*/ 4848447 w 5539563"/>
              <a:gd name="connsiteY0" fmla="*/ 2254102 h 2254102"/>
              <a:gd name="connsiteX1" fmla="*/ 5539563 w 5539563"/>
              <a:gd name="connsiteY1" fmla="*/ 0 h 2254102"/>
              <a:gd name="connsiteX2" fmla="*/ 0 w 5539563"/>
              <a:gd name="connsiteY2" fmla="*/ 1031358 h 2254102"/>
              <a:gd name="connsiteX0" fmla="*/ 4848447 w 5539563"/>
              <a:gd name="connsiteY0" fmla="*/ 2254102 h 2254102"/>
              <a:gd name="connsiteX1" fmla="*/ 5539563 w 5539563"/>
              <a:gd name="connsiteY1" fmla="*/ 0 h 2254102"/>
              <a:gd name="connsiteX2" fmla="*/ 0 w 5539563"/>
              <a:gd name="connsiteY2" fmla="*/ 1031358 h 22541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539563" h="2254102">
                <a:moveTo>
                  <a:pt x="4848447" y="2254102"/>
                </a:moveTo>
                <a:lnTo>
                  <a:pt x="5539563" y="0"/>
                </a:lnTo>
                <a:cubicBezTo>
                  <a:pt x="3299638" y="1385777"/>
                  <a:pt x="528084" y="1006549"/>
                  <a:pt x="0" y="1031358"/>
                </a:cubicBezTo>
              </a:path>
            </a:pathLst>
          </a:custGeom>
          <a:ln w="381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4" name="Straight Connector 33"/>
          <p:cNvCxnSpPr>
            <a:stCxn id="31" idx="0"/>
          </p:cNvCxnSpPr>
          <p:nvPr/>
        </p:nvCxnSpPr>
        <p:spPr>
          <a:xfrm flipH="1">
            <a:off x="7529885" y="3069203"/>
            <a:ext cx="15903" cy="222627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Freeform 34"/>
          <p:cNvSpPr/>
          <p:nvPr/>
        </p:nvSpPr>
        <p:spPr>
          <a:xfrm>
            <a:off x="7995684" y="3519377"/>
            <a:ext cx="159488" cy="180753"/>
          </a:xfrm>
          <a:custGeom>
            <a:avLst/>
            <a:gdLst>
              <a:gd name="connsiteX0" fmla="*/ 159488 w 159488"/>
              <a:gd name="connsiteY0" fmla="*/ 0 h 180753"/>
              <a:gd name="connsiteX1" fmla="*/ 0 w 159488"/>
              <a:gd name="connsiteY1" fmla="*/ 53163 h 180753"/>
              <a:gd name="connsiteX2" fmla="*/ 53163 w 159488"/>
              <a:gd name="connsiteY2" fmla="*/ 180753 h 1807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59488" h="180753">
                <a:moveTo>
                  <a:pt x="159488" y="0"/>
                </a:moveTo>
                <a:lnTo>
                  <a:pt x="0" y="53163"/>
                </a:lnTo>
                <a:lnTo>
                  <a:pt x="53163" y="180753"/>
                </a:lnTo>
              </a:path>
            </a:pathLst>
          </a:custGeom>
          <a:ln w="28575">
            <a:solidFill>
              <a:srgbClr val="FF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TextBox 35"/>
          <p:cNvSpPr txBox="1"/>
          <p:nvPr/>
        </p:nvSpPr>
        <p:spPr>
          <a:xfrm>
            <a:off x="2195736" y="3060997"/>
            <a:ext cx="360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smtClean="0"/>
              <a:t>3</a:t>
            </a:r>
            <a:endParaRPr lang="en-US" sz="2400"/>
          </a:p>
        </p:txBody>
      </p:sp>
      <p:sp>
        <p:nvSpPr>
          <p:cNvPr id="37" name="TextBox 36"/>
          <p:cNvSpPr txBox="1"/>
          <p:nvPr/>
        </p:nvSpPr>
        <p:spPr>
          <a:xfrm>
            <a:off x="2159732" y="3622253"/>
            <a:ext cx="6120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smtClean="0"/>
              <a:t>0.5</a:t>
            </a:r>
            <a:endParaRPr lang="en-US" sz="2400"/>
          </a:p>
        </p:txBody>
      </p:sp>
      <p:sp>
        <p:nvSpPr>
          <p:cNvPr id="38" name="TextBox 37"/>
          <p:cNvSpPr txBox="1"/>
          <p:nvPr/>
        </p:nvSpPr>
        <p:spPr>
          <a:xfrm>
            <a:off x="2031078" y="2181826"/>
            <a:ext cx="6300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smtClean="0"/>
              <a:t>3.5</a:t>
            </a:r>
            <a:endParaRPr lang="en-US" sz="2400"/>
          </a:p>
        </p:txBody>
      </p:sp>
      <p:cxnSp>
        <p:nvCxnSpPr>
          <p:cNvPr id="42" name="Straight Connector 41"/>
          <p:cNvCxnSpPr>
            <a:stCxn id="18" idx="0"/>
          </p:cNvCxnSpPr>
          <p:nvPr/>
        </p:nvCxnSpPr>
        <p:spPr>
          <a:xfrm flipH="1">
            <a:off x="6732240" y="3663950"/>
            <a:ext cx="1497360" cy="245890"/>
          </a:xfrm>
          <a:prstGeom prst="line">
            <a:avLst/>
          </a:prstGeom>
          <a:ln w="28575">
            <a:solidFill>
              <a:srgbClr val="0070C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TextBox 42"/>
          <p:cNvSpPr txBox="1"/>
          <p:nvPr/>
        </p:nvSpPr>
        <p:spPr>
          <a:xfrm>
            <a:off x="8388424" y="3550245"/>
            <a:ext cx="6300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smtClean="0"/>
              <a:t>0.5</a:t>
            </a:r>
            <a:endParaRPr lang="en-US" sz="2400"/>
          </a:p>
        </p:txBody>
      </p:sp>
      <p:sp>
        <p:nvSpPr>
          <p:cNvPr id="45" name="TextBox 44"/>
          <p:cNvSpPr txBox="1"/>
          <p:nvPr/>
        </p:nvSpPr>
        <p:spPr>
          <a:xfrm>
            <a:off x="7785357" y="3148088"/>
            <a:ext cx="31503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smtClean="0"/>
              <a:t>2</a:t>
            </a:r>
            <a:endParaRPr lang="en-US" sz="2000"/>
          </a:p>
        </p:txBody>
      </p:sp>
      <p:grpSp>
        <p:nvGrpSpPr>
          <p:cNvPr id="53" name="Group 52"/>
          <p:cNvGrpSpPr/>
          <p:nvPr/>
        </p:nvGrpSpPr>
        <p:grpSpPr>
          <a:xfrm>
            <a:off x="7545788" y="2033794"/>
            <a:ext cx="1544470" cy="1035409"/>
            <a:chOff x="7545788" y="2033794"/>
            <a:chExt cx="1544470" cy="1035409"/>
          </a:xfrm>
        </p:grpSpPr>
        <p:grpSp>
          <p:nvGrpSpPr>
            <p:cNvPr id="51" name="Group 50"/>
            <p:cNvGrpSpPr/>
            <p:nvPr/>
          </p:nvGrpSpPr>
          <p:grpSpPr>
            <a:xfrm>
              <a:off x="7545788" y="2499742"/>
              <a:ext cx="914400" cy="569461"/>
              <a:chOff x="7545788" y="2499742"/>
              <a:chExt cx="914400" cy="569461"/>
            </a:xfrm>
          </p:grpSpPr>
          <p:cxnSp>
            <p:nvCxnSpPr>
              <p:cNvPr id="47" name="Straight Connector 46"/>
              <p:cNvCxnSpPr>
                <a:stCxn id="31" idx="0"/>
              </p:cNvCxnSpPr>
              <p:nvPr/>
            </p:nvCxnSpPr>
            <p:spPr>
              <a:xfrm flipV="1">
                <a:off x="7545788" y="2499742"/>
                <a:ext cx="914400" cy="569461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Straight Connector 49"/>
              <p:cNvCxnSpPr/>
              <p:nvPr/>
            </p:nvCxnSpPr>
            <p:spPr>
              <a:xfrm flipH="1">
                <a:off x="8032090" y="2499742"/>
                <a:ext cx="428098" cy="569461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52" name="TextBox 51"/>
            <p:cNvSpPr txBox="1"/>
            <p:nvPr/>
          </p:nvSpPr>
          <p:spPr>
            <a:xfrm>
              <a:off x="8460188" y="2033794"/>
              <a:ext cx="630070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smtClean="0"/>
                <a:t>1.5</a:t>
              </a:r>
              <a:endParaRPr lang="en-US" sz="2400"/>
            </a:p>
          </p:txBody>
        </p:sp>
      </p:grpSp>
      <p:grpSp>
        <p:nvGrpSpPr>
          <p:cNvPr id="57" name="Group 56"/>
          <p:cNvGrpSpPr/>
          <p:nvPr/>
        </p:nvGrpSpPr>
        <p:grpSpPr>
          <a:xfrm>
            <a:off x="2699792" y="4227934"/>
            <a:ext cx="5546347" cy="461665"/>
            <a:chOff x="2699792" y="4227934"/>
            <a:chExt cx="5546347" cy="461665"/>
          </a:xfrm>
        </p:grpSpPr>
        <p:cxnSp>
          <p:nvCxnSpPr>
            <p:cNvPr id="55" name="Straight Arrow Connector 54"/>
            <p:cNvCxnSpPr/>
            <p:nvPr/>
          </p:nvCxnSpPr>
          <p:spPr>
            <a:xfrm>
              <a:off x="2699792" y="4587974"/>
              <a:ext cx="5546347" cy="0"/>
            </a:xfrm>
            <a:prstGeom prst="straightConnector1">
              <a:avLst/>
            </a:prstGeom>
            <a:ln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TextBox 55"/>
            <p:cNvSpPr txBox="1"/>
            <p:nvPr/>
          </p:nvSpPr>
          <p:spPr>
            <a:xfrm>
              <a:off x="3995936" y="4227934"/>
              <a:ext cx="331236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smtClean="0">
                  <a:solidFill>
                    <a:srgbClr val="FF3300"/>
                  </a:solidFill>
                </a:rPr>
                <a:t>= V.cổ trước + sau (rập)</a:t>
              </a:r>
              <a:endParaRPr lang="en-US" sz="2400">
                <a:solidFill>
                  <a:srgbClr val="FF3300"/>
                </a:solidFill>
              </a:endParaRPr>
            </a:p>
          </p:txBody>
        </p:sp>
      </p:grpSp>
      <p:cxnSp>
        <p:nvCxnSpPr>
          <p:cNvPr id="7" name="Straight Arrow Connector 6"/>
          <p:cNvCxnSpPr/>
          <p:nvPr/>
        </p:nvCxnSpPr>
        <p:spPr>
          <a:xfrm>
            <a:off x="2987824" y="3379140"/>
            <a:ext cx="324036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657549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1" dur="10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7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5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1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14" grpId="0" animBg="1"/>
      <p:bldP spid="18" grpId="0" animBg="1"/>
      <p:bldP spid="23" grpId="0" animBg="1"/>
      <p:bldP spid="24" grpId="0" animBg="1"/>
      <p:bldP spid="31" grpId="0" animBg="1"/>
      <p:bldP spid="32" grpId="0" animBg="1"/>
      <p:bldP spid="35" grpId="0" animBg="1"/>
      <p:bldP spid="36" grpId="0"/>
      <p:bldP spid="37" grpId="0"/>
      <p:bldP spid="38" grpId="0"/>
      <p:bldP spid="43" grpId="0"/>
      <p:bldP spid="4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915816" y="483518"/>
            <a:ext cx="28803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smtClean="0">
                <a:solidFill>
                  <a:srgbClr val="FF0000"/>
                </a:solidFill>
              </a:rPr>
              <a:t>CHUẨN BỊ</a:t>
            </a:r>
            <a:endParaRPr lang="en-US" sz="400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53430" y="1707654"/>
            <a:ext cx="698477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smtClean="0">
                <a:solidFill>
                  <a:srgbClr val="00B050"/>
                </a:solidFill>
              </a:rPr>
              <a:t>- Thiết kế TT, TS áo sơ mi bé trai để làm cơ sở thiết kế bâu Danton</a:t>
            </a:r>
          </a:p>
          <a:p>
            <a:r>
              <a:rPr lang="en-US" sz="3200" smtClean="0">
                <a:solidFill>
                  <a:srgbClr val="00B050"/>
                </a:solidFill>
              </a:rPr>
              <a:t>- Xem trước bài Thiết kế áo sơ mi bé trai bâu Danton</a:t>
            </a:r>
            <a:endParaRPr lang="en-US" sz="320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022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y2mate.com - Vũ điệu 5K  Bộ Y Tế_1080pFHR.mp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587555" y="123478"/>
            <a:ext cx="8392931" cy="4721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9233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Watermark">
  <a:themeElements>
    <a:clrScheme name="Watermark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CCCCFF"/>
      </a:accent1>
      <a:accent2>
        <a:srgbClr val="D9D8EC"/>
      </a:accent2>
      <a:accent3>
        <a:srgbClr val="FFFFFF"/>
      </a:accent3>
      <a:accent4>
        <a:srgbClr val="000000"/>
      </a:accent4>
      <a:accent5>
        <a:srgbClr val="E2E2FF"/>
      </a:accent5>
      <a:accent6>
        <a:srgbClr val="C4C4D6"/>
      </a:accent6>
      <a:hlink>
        <a:srgbClr val="6767FF"/>
      </a:hlink>
      <a:folHlink>
        <a:srgbClr val="9933FF"/>
      </a:folHlink>
    </a:clrScheme>
    <a:fontScheme name="Watermark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115888" algn="ctr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>
            <a:srgbClr val="3399FF"/>
          </a:buClr>
          <a:buSzTx/>
          <a:buFont typeface="Wingdings" panose="05000000000000000000" pitchFamily="2" charset="2"/>
          <a:buNone/>
          <a:tabLst/>
          <a:defRPr kumimoji="0" lang="en-US" altLang="en-US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VNI-Avo" pitchFamily="2" charset="0"/>
            <a:cs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115888" algn="ctr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>
            <a:srgbClr val="3399FF"/>
          </a:buClr>
          <a:buSzTx/>
          <a:buFont typeface="Wingdings" panose="05000000000000000000" pitchFamily="2" charset="2"/>
          <a:buNone/>
          <a:tabLst/>
          <a:defRPr kumimoji="0" lang="en-US" altLang="en-US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VNI-Avo" pitchFamily="2" charset="0"/>
            <a:cs typeface="Arial" panose="020B0604020202020204" pitchFamily="34" charset="0"/>
          </a:defRPr>
        </a:defPPr>
      </a:lstStyle>
    </a:lnDef>
  </a:objectDefaults>
  <a:extraClrSchemeLst>
    <a:extraClrScheme>
      <a:clrScheme name="Watermark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CCCFF"/>
        </a:accent1>
        <a:accent2>
          <a:srgbClr val="D9D8EC"/>
        </a:accent2>
        <a:accent3>
          <a:srgbClr val="FFFFFF"/>
        </a:accent3>
        <a:accent4>
          <a:srgbClr val="000000"/>
        </a:accent4>
        <a:accent5>
          <a:srgbClr val="E2E2FF"/>
        </a:accent5>
        <a:accent6>
          <a:srgbClr val="C4C4D6"/>
        </a:accent6>
        <a:hlink>
          <a:srgbClr val="6767FF"/>
        </a:hlink>
        <a:folHlink>
          <a:srgbClr val="9933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atermark 2">
        <a:dk1>
          <a:srgbClr val="000000"/>
        </a:dk1>
        <a:lt1>
          <a:srgbClr val="FFFFFF"/>
        </a:lt1>
        <a:dk2>
          <a:srgbClr val="666633"/>
        </a:dk2>
        <a:lt2>
          <a:srgbClr val="5F5F5F"/>
        </a:lt2>
        <a:accent1>
          <a:srgbClr val="FFCC00"/>
        </a:accent1>
        <a:accent2>
          <a:srgbClr val="EFF0B2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D9D9A1"/>
        </a:accent6>
        <a:hlink>
          <a:srgbClr val="808000"/>
        </a:hlink>
        <a:folHlink>
          <a:srgbClr val="CC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atermark 3">
        <a:dk1>
          <a:srgbClr val="000000"/>
        </a:dk1>
        <a:lt1>
          <a:srgbClr val="FFFFFF"/>
        </a:lt1>
        <a:dk2>
          <a:srgbClr val="000000"/>
        </a:dk2>
        <a:lt2>
          <a:srgbClr val="666699"/>
        </a:lt2>
        <a:accent1>
          <a:srgbClr val="9BB0CB"/>
        </a:accent1>
        <a:accent2>
          <a:srgbClr val="D1E0CE"/>
        </a:accent2>
        <a:accent3>
          <a:srgbClr val="FFFFFF"/>
        </a:accent3>
        <a:accent4>
          <a:srgbClr val="000000"/>
        </a:accent4>
        <a:accent5>
          <a:srgbClr val="CBD4E2"/>
        </a:accent5>
        <a:accent6>
          <a:srgbClr val="BDCBBA"/>
        </a:accent6>
        <a:hlink>
          <a:srgbClr val="8EA642"/>
        </a:hlink>
        <a:folHlink>
          <a:srgbClr val="CC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atermark 4">
        <a:dk1>
          <a:srgbClr val="333300"/>
        </a:dk1>
        <a:lt1>
          <a:srgbClr val="FFFFCC"/>
        </a:lt1>
        <a:dk2>
          <a:srgbClr val="336600"/>
        </a:dk2>
        <a:lt2>
          <a:srgbClr val="FFFFCC"/>
        </a:lt2>
        <a:accent1>
          <a:srgbClr val="99CC00"/>
        </a:accent1>
        <a:accent2>
          <a:srgbClr val="669900"/>
        </a:accent2>
        <a:accent3>
          <a:srgbClr val="ADB8AA"/>
        </a:accent3>
        <a:accent4>
          <a:srgbClr val="DADAAE"/>
        </a:accent4>
        <a:accent5>
          <a:srgbClr val="CAE2AA"/>
        </a:accent5>
        <a:accent6>
          <a:srgbClr val="5C8A00"/>
        </a:accent6>
        <a:hlink>
          <a:srgbClr val="CC9900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atermark 5">
        <a:dk1>
          <a:srgbClr val="424458"/>
        </a:dk1>
        <a:lt1>
          <a:srgbClr val="FFFFFF"/>
        </a:lt1>
        <a:dk2>
          <a:srgbClr val="004A48"/>
        </a:dk2>
        <a:lt2>
          <a:srgbClr val="FFFFFF"/>
        </a:lt2>
        <a:accent1>
          <a:srgbClr val="83B200"/>
        </a:accent1>
        <a:accent2>
          <a:srgbClr val="006260"/>
        </a:accent2>
        <a:accent3>
          <a:srgbClr val="AAB1B1"/>
        </a:accent3>
        <a:accent4>
          <a:srgbClr val="DADADA"/>
        </a:accent4>
        <a:accent5>
          <a:srgbClr val="C1D5AA"/>
        </a:accent5>
        <a:accent6>
          <a:srgbClr val="005856"/>
        </a:accent6>
        <a:hlink>
          <a:srgbClr val="6666FF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atermark 6">
        <a:dk1>
          <a:srgbClr val="000000"/>
        </a:dk1>
        <a:lt1>
          <a:srgbClr val="FFFFFF"/>
        </a:lt1>
        <a:dk2>
          <a:srgbClr val="1C2046"/>
        </a:dk2>
        <a:lt2>
          <a:srgbClr val="FFFFFF"/>
        </a:lt2>
        <a:accent1>
          <a:srgbClr val="00CCFF"/>
        </a:accent1>
        <a:accent2>
          <a:srgbClr val="2D226E"/>
        </a:accent2>
        <a:accent3>
          <a:srgbClr val="ABABB0"/>
        </a:accent3>
        <a:accent4>
          <a:srgbClr val="DADADA"/>
        </a:accent4>
        <a:accent5>
          <a:srgbClr val="AAE2FF"/>
        </a:accent5>
        <a:accent6>
          <a:srgbClr val="281E63"/>
        </a:accent6>
        <a:hlink>
          <a:srgbClr val="666699"/>
        </a:hlink>
        <a:folHlink>
          <a:srgbClr val="99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atermark 7">
        <a:dk1>
          <a:srgbClr val="424458"/>
        </a:dk1>
        <a:lt1>
          <a:srgbClr val="FFFFFF"/>
        </a:lt1>
        <a:dk2>
          <a:srgbClr val="000066"/>
        </a:dk2>
        <a:lt2>
          <a:srgbClr val="FFFFFF"/>
        </a:lt2>
        <a:accent1>
          <a:srgbClr val="6666FF"/>
        </a:accent1>
        <a:accent2>
          <a:srgbClr val="333399"/>
        </a:accent2>
        <a:accent3>
          <a:srgbClr val="AAAAB8"/>
        </a:accent3>
        <a:accent4>
          <a:srgbClr val="DADADA"/>
        </a:accent4>
        <a:accent5>
          <a:srgbClr val="B8B8FF"/>
        </a:accent5>
        <a:accent6>
          <a:srgbClr val="2D2D8A"/>
        </a:accent6>
        <a:hlink>
          <a:srgbClr val="FF9900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atermark 8">
        <a:dk1>
          <a:srgbClr val="1C1C1C"/>
        </a:dk1>
        <a:lt1>
          <a:srgbClr val="FFFFCC"/>
        </a:lt1>
        <a:dk2>
          <a:srgbClr val="390B20"/>
        </a:dk2>
        <a:lt2>
          <a:srgbClr val="FFFFCC"/>
        </a:lt2>
        <a:accent1>
          <a:srgbClr val="FF916F"/>
        </a:accent1>
        <a:accent2>
          <a:srgbClr val="561450"/>
        </a:accent2>
        <a:accent3>
          <a:srgbClr val="AEAAAB"/>
        </a:accent3>
        <a:accent4>
          <a:srgbClr val="DADAAE"/>
        </a:accent4>
        <a:accent5>
          <a:srgbClr val="FFC7BB"/>
        </a:accent5>
        <a:accent6>
          <a:srgbClr val="4D1148"/>
        </a:accent6>
        <a:hlink>
          <a:srgbClr val="637D95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atermark 9">
        <a:dk1>
          <a:srgbClr val="4C0000"/>
        </a:dk1>
        <a:lt1>
          <a:srgbClr val="FFFFFF"/>
        </a:lt1>
        <a:dk2>
          <a:srgbClr val="722104"/>
        </a:dk2>
        <a:lt2>
          <a:srgbClr val="FFFFFF"/>
        </a:lt2>
        <a:accent1>
          <a:srgbClr val="CC6600"/>
        </a:accent1>
        <a:accent2>
          <a:srgbClr val="8A2E00"/>
        </a:accent2>
        <a:accent3>
          <a:srgbClr val="BCABAA"/>
        </a:accent3>
        <a:accent4>
          <a:srgbClr val="DADADA"/>
        </a:accent4>
        <a:accent5>
          <a:srgbClr val="E2B8AA"/>
        </a:accent5>
        <a:accent6>
          <a:srgbClr val="7D2900"/>
        </a:accent6>
        <a:hlink>
          <a:srgbClr val="FFCC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6869</TotalTime>
  <Words>405</Words>
  <Application>Microsoft Office PowerPoint</Application>
  <PresentationFormat>On-screen Show (16:9)</PresentationFormat>
  <Paragraphs>144</Paragraphs>
  <Slides>16</Slides>
  <Notes>1</Notes>
  <HiddenSlides>0</HiddenSlides>
  <MMClips>2</MMClip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16</vt:i4>
      </vt:variant>
    </vt:vector>
  </HeadingPairs>
  <TitlesOfParts>
    <vt:vector size="19" baseType="lpstr">
      <vt:lpstr>1_Office Theme</vt:lpstr>
      <vt:lpstr>Office Theme</vt:lpstr>
      <vt:lpstr>1_Watermark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THIẾT KẾ</vt:lpstr>
      <vt:lpstr>THIẾT KẾ</vt:lpstr>
      <vt:lpstr>THIẾT KẾ- THÂN TRƯỚC</vt:lpstr>
      <vt:lpstr>THIẾT KẾ- THÂN SAU</vt:lpstr>
      <vt:lpstr>THIẾT KẾ- TAY ÁO</vt:lpstr>
      <vt:lpstr>THIẾT KẾ- BÂU ÁO</vt:lpstr>
      <vt:lpstr>PowerPoint Presentation</vt:lpstr>
      <vt:lpstr>PowerPoint Presentation</vt:lpstr>
    </vt:vector>
  </TitlesOfParts>
  <Company>Truong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Nguyen</dc:creator>
  <cp:lastModifiedBy>Nguyen </cp:lastModifiedBy>
  <cp:revision>417</cp:revision>
  <dcterms:created xsi:type="dcterms:W3CDTF">2021-08-14T07:33:43Z</dcterms:created>
  <dcterms:modified xsi:type="dcterms:W3CDTF">2021-09-28T14:27:44Z</dcterms:modified>
</cp:coreProperties>
</file>