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voanhhao@lttc.edu.v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32025" y="0"/>
            <a:ext cx="772794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ĐỒ SƯ PHẠM THIẾT KẾ BÀI GIẢNG </a:t>
            </a:r>
          </a:p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 NỀN TẢNG OPEN </a:t>
            </a:r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LMS</a:t>
            </a:r>
          </a:p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 -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voanhhao@lttc.edu.vn</a:t>
            </a:r>
            <a:endParaRPr 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PASSWORD - 12345678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" y="2040912"/>
            <a:ext cx="5277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Kính thưa quý Thầy Cô trong BGK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" y="2530132"/>
            <a:ext cx="1219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giả xin trình bày ý đồ sư phạm khi thiết kế bài giảng trên nền tảng OPEN LMS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2795" y="3147956"/>
            <a:ext cx="3738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TÁC GIẢ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795" y="3621788"/>
            <a:ext cx="7664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 phần: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BỊ ĐIỆN HỆ THỐNG LẠNH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6071" y="4185522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1: </a:t>
            </a: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KHÍ CỤ ĐIỆN</a:t>
            </a:r>
            <a:endParaRPr lang="en-US" sz="2800" b="1" dirty="0"/>
          </a:p>
        </p:txBody>
      </p:sp>
      <p:sp>
        <p:nvSpPr>
          <p:cNvPr id="12" name="Rectangle 11"/>
          <p:cNvSpPr/>
          <p:nvPr/>
        </p:nvSpPr>
        <p:spPr>
          <a:xfrm>
            <a:off x="806071" y="4803678"/>
            <a:ext cx="106578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2: </a:t>
            </a: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ỨNG DỤNG KHÍ CỤ ĐIỆN ĐIỀU KHIỂN CÁC MẠCH ĐIỆN THÔNG DỤNG</a:t>
            </a:r>
            <a:endParaRPr lang="en-US" sz="2800" b="1" dirty="0"/>
          </a:p>
        </p:txBody>
      </p:sp>
      <p:sp>
        <p:nvSpPr>
          <p:cNvPr id="13" name="Rectangle 12"/>
          <p:cNvSpPr/>
          <p:nvPr/>
        </p:nvSpPr>
        <p:spPr>
          <a:xfrm>
            <a:off x="806071" y="5852721"/>
            <a:ext cx="106578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3: </a:t>
            </a: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ỨNG DỤNG KHÍ CỤ ĐIỆN ĐIỀU KHIỂN CÁC MẠCH ĐIỆN HỆ THỐNG LẠNH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27161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80252" y="242047"/>
            <a:ext cx="77279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ĐỒ SƯ PHẠM THIẾT KẾ BÀI GIẢNG </a:t>
            </a:r>
          </a:p>
          <a:p>
            <a:pPr algn="ctr"/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 NỀN TẢNG OPEN LMS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8286" y="1669143"/>
            <a:ext cx="5679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tác giả ở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mục 1.2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1276" y="2280631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1: </a:t>
            </a:r>
            <a:r>
              <a:rPr lang="vi-VN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KHÍ CỤ ĐIỆN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2269128" y="2969063"/>
            <a:ext cx="6569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PMingLiU" panose="02020500000000000000" pitchFamily="18" charset="-120"/>
              </a:rPr>
              <a:t>1.1.  CÔNG TẮC, NÚT NHẤN, CẦU DAO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2269128" y="3657495"/>
            <a:ext cx="3332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1.2.</a:t>
            </a:r>
            <a:r>
              <a:rPr lang="vi-VN" sz="2800" dirty="0" smtClean="0"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CÔNG TẮC TƠ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69128" y="4345927"/>
            <a:ext cx="2279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PMingLiU" panose="02020500000000000000" pitchFamily="18" charset="-120"/>
              </a:rPr>
              <a:t>1.3. CẦU CHÌ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2269128" y="5034359"/>
            <a:ext cx="20201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PMingLiU" panose="02020500000000000000" pitchFamily="18" charset="-120"/>
              </a:rPr>
              <a:t>1.4.  RƠ LE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0380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995" y="-7274"/>
            <a:ext cx="73634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đồ sư phạm trong bài giảng của tác giả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407" y="483667"/>
            <a:ext cx="50385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giả đã trình bày 2 phần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 thuyết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 thực hành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7995" y="1965659"/>
            <a:ext cx="2031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Lý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2374" y="2474172"/>
            <a:ext cx="110598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Tác giả trình bày cấu tạo, nguyên lý hoạt động và mạch điện ứng dụng cơ bản cho Công tắc tơ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373" y="3372070"/>
            <a:ext cx="110598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Qúa trình học các em sinh viên có kiểm tra trắc nghiệm và bài kiểm tra tự luận để kiểm tra siên viên hiểu và tiếp thu bài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3957" y="5934075"/>
            <a:ext cx="10609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Ngoài ra, tác giả còn tạo phòng thảo luận để các sinh viên trao đổi thảo luận với nhau để hiểu kỹ bài hơn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995" y="4199102"/>
            <a:ext cx="110598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SV v</a:t>
            </a:r>
            <a:r>
              <a:rPr lang="nl-NL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ẽ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được mạch </a:t>
            </a:r>
            <a:r>
              <a:rPr lang="nl-NL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nl-N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Giải thích được mục đích của việc dùng công tắc tơ và áp tô mát để điều khiển và bảo vệ ngắn mạch cho động </a:t>
            </a:r>
            <a:r>
              <a:rPr lang="nl-N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KĐB </a:t>
            </a:r>
            <a:r>
              <a:rPr lang="vi-VN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1pha và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pha</a:t>
            </a:r>
            <a:r>
              <a:rPr lang="nl-N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3957" y="5537732"/>
            <a:ext cx="10609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Tài liệu tham khảo và bảng tra Công tắc tơ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36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1183" y="370505"/>
            <a:ext cx="3940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Hướng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 thực hành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0285" y="1112016"/>
            <a:ext cx="106099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 giả hướng dẫn lắp đặt mạch điện</a:t>
            </a:r>
          </a:p>
          <a:p>
            <a:pPr algn="just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Hướng dẫn cách chuẩn bị	</a:t>
            </a:r>
          </a:p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Hướng dẫn các yêu cầu thực hiện đấu mạch điện, cách kiểm tra và hướng dẫn an toàn cho người và thiết bị</a:t>
            </a:r>
          </a:p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Hướng dẫn vận hành mạch điện</a:t>
            </a:r>
          </a:p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Phiếu hướng dẫn thực hiện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1183" y="3795367"/>
            <a:ext cx="52742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Các mục phụ trợ cho bài giảng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1183" y="4444307"/>
            <a:ext cx="103777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Ngoài ra tác giả còn đưa vào các </a:t>
            </a:r>
            <a:r>
              <a:rPr lang="vi-VN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 link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vi-VN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video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 thích cấu tạo nguyên lý và mạch điện ứng dụng thực tế để sinh viên khi xem sẽ hiểu rõ hơn bài học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1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hong-nen-powerpoint-chuyen-nghiep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1086" y="1117600"/>
            <a:ext cx="85779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vi-V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 THÀNH CÁM ƠN QUÝ THẦY CÔ TRONG BAN GIÁM KHẢO ĐÃ THEO DÕI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2483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468</TotalTime>
  <Words>210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PMingLiU</vt:lpstr>
      <vt:lpstr>Arial</vt:lpstr>
      <vt:lpstr>Times New Roman</vt:lpstr>
      <vt:lpstr>Tw Cen MT</vt:lpstr>
      <vt:lpstr>Wingdings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HAO</dc:creator>
  <cp:lastModifiedBy>HAO</cp:lastModifiedBy>
  <cp:revision>16</cp:revision>
  <dcterms:created xsi:type="dcterms:W3CDTF">2021-09-12T04:06:00Z</dcterms:created>
  <dcterms:modified xsi:type="dcterms:W3CDTF">2021-09-13T06:17:41Z</dcterms:modified>
</cp:coreProperties>
</file>