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fntdata" ContentType="application/x-fontdata"/>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35.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4385" r:id="rId4"/>
  </p:sldMasterIdLst>
  <p:notesMasterIdLst>
    <p:notesMasterId r:id="rId55"/>
  </p:notesMasterIdLst>
  <p:sldIdLst>
    <p:sldId id="379" r:id="rId5"/>
    <p:sldId id="1133" r:id="rId6"/>
    <p:sldId id="886" r:id="rId7"/>
    <p:sldId id="887" r:id="rId8"/>
    <p:sldId id="952" r:id="rId9"/>
    <p:sldId id="953" r:id="rId10"/>
    <p:sldId id="888" r:id="rId11"/>
    <p:sldId id="889" r:id="rId12"/>
    <p:sldId id="1174" r:id="rId13"/>
    <p:sldId id="1175" r:id="rId14"/>
    <p:sldId id="1176" r:id="rId15"/>
    <p:sldId id="1177" r:id="rId16"/>
    <p:sldId id="1178" r:id="rId17"/>
    <p:sldId id="1179" r:id="rId18"/>
    <p:sldId id="1180" r:id="rId19"/>
    <p:sldId id="1181" r:id="rId20"/>
    <p:sldId id="1182" r:id="rId21"/>
    <p:sldId id="1183" r:id="rId22"/>
    <p:sldId id="1184" r:id="rId23"/>
    <p:sldId id="1185" r:id="rId24"/>
    <p:sldId id="1186" r:id="rId25"/>
    <p:sldId id="1187" r:id="rId26"/>
    <p:sldId id="1188" r:id="rId27"/>
    <p:sldId id="1189" r:id="rId28"/>
    <p:sldId id="1190" r:id="rId29"/>
    <p:sldId id="1191" r:id="rId30"/>
    <p:sldId id="1192" r:id="rId31"/>
    <p:sldId id="1193" r:id="rId32"/>
    <p:sldId id="1194" r:id="rId33"/>
    <p:sldId id="1195" r:id="rId34"/>
    <p:sldId id="1196" r:id="rId35"/>
    <p:sldId id="1197" r:id="rId36"/>
    <p:sldId id="1198" r:id="rId37"/>
    <p:sldId id="1199" r:id="rId38"/>
    <p:sldId id="1200" r:id="rId39"/>
    <p:sldId id="1201" r:id="rId40"/>
    <p:sldId id="946" r:id="rId41"/>
    <p:sldId id="951" r:id="rId42"/>
    <p:sldId id="1206" r:id="rId43"/>
    <p:sldId id="1202" r:id="rId44"/>
    <p:sldId id="1203" r:id="rId45"/>
    <p:sldId id="1204" r:id="rId46"/>
    <p:sldId id="1205" r:id="rId47"/>
    <p:sldId id="1208" r:id="rId48"/>
    <p:sldId id="1207" r:id="rId49"/>
    <p:sldId id="1209" r:id="rId50"/>
    <p:sldId id="1210" r:id="rId51"/>
    <p:sldId id="1211" r:id="rId52"/>
    <p:sldId id="1212" r:id="rId53"/>
    <p:sldId id="1213" r:id="rId54"/>
  </p:sldIdLst>
  <p:sldSz cx="9144000" cy="6858000" type="screen4x3"/>
  <p:notesSz cx="6858000" cy="9144000"/>
  <p:embeddedFontLst>
    <p:embeddedFont>
      <p:font typeface="VNI-Avo" pitchFamily="2" charset="0"/>
      <p:regular r:id="rId56"/>
      <p:bold r:id="rId57"/>
      <p:italic r:id="rId58"/>
      <p:boldItalic r:id="rId59"/>
    </p:embeddedFont>
    <p:embeddedFont>
      <p:font typeface="VNI-Times" pitchFamily="2" charset="0"/>
      <p:regular r:id="rId60"/>
      <p:bold r:id="rId61"/>
      <p:italic r:id="rId62"/>
      <p:boldItalic r:id="rId63"/>
    </p:embeddedFont>
    <p:embeddedFont>
      <p:font typeface=".VnTime" panose="020B7200000000000000" pitchFamily="34" charset="0"/>
      <p:regular r:id="rId64"/>
      <p:bold r:id="rId65"/>
      <p:italic r:id="rId66"/>
      <p:boldItalic r:id="rId67"/>
    </p:embeddedFont>
    <p:embeddedFont>
      <p:font typeface="Calibri" panose="020F0502020204030204" pitchFamily="34" charset="0"/>
      <p:regular r:id="rId68"/>
      <p:bold r:id="rId69"/>
      <p:italic r:id="rId70"/>
      <p:boldItalic r:id="rId71"/>
    </p:embeddedFont>
    <p:embeddedFont>
      <p:font typeface="Verdana" panose="020B0604030504040204" pitchFamily="34" charset="0"/>
      <p:regular r:id="rId72"/>
      <p:bold r:id="rId73"/>
      <p:italic r:id="rId74"/>
      <p:boldItalic r:id="rId75"/>
    </p:embeddedFont>
    <p:embeddedFont>
      <p:font typeface="Tahoma" panose="020B0604030504040204" pitchFamily="34" charset="0"/>
      <p:regular r:id="rId76"/>
      <p:bold r:id="rId77"/>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CB4A6"/>
    <a:srgbClr val="00FFFF"/>
    <a:srgbClr val="6600CC"/>
    <a:srgbClr val="CC6600"/>
    <a:srgbClr val="F4F173"/>
    <a:srgbClr val="66FFCC"/>
    <a:srgbClr val="456C44"/>
    <a:srgbClr val="0000FF"/>
    <a:srgbClr val="6666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2288" autoAdjust="0"/>
  </p:normalViewPr>
  <p:slideViewPr>
    <p:cSldViewPr>
      <p:cViewPr varScale="1">
        <p:scale>
          <a:sx n="61" d="100"/>
          <a:sy n="61" d="100"/>
        </p:scale>
        <p:origin x="134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font" Target="fonts/font8.fntdata"/><Relationship Id="rId68" Type="http://schemas.openxmlformats.org/officeDocument/2006/relationships/font" Target="fonts/font13.fntdata"/><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font" Target="fonts/font3.fntdata"/><Relationship Id="rId74" Type="http://schemas.openxmlformats.org/officeDocument/2006/relationships/font" Target="fonts/font19.fntdata"/><Relationship Id="rId79"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font" Target="fonts/font6.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1.fntdata"/><Relationship Id="rId64" Type="http://schemas.openxmlformats.org/officeDocument/2006/relationships/font" Target="fonts/font9.fntdata"/><Relationship Id="rId69" Type="http://schemas.openxmlformats.org/officeDocument/2006/relationships/font" Target="fonts/font14.fntdata"/><Relationship Id="rId77" Type="http://schemas.openxmlformats.org/officeDocument/2006/relationships/font" Target="fonts/font22.fntdata"/><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font" Target="fonts/font17.fntdata"/><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4.fntdata"/><Relationship Id="rId67" Type="http://schemas.openxmlformats.org/officeDocument/2006/relationships/font" Target="fonts/font12.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7.fntdata"/><Relationship Id="rId70" Type="http://schemas.openxmlformats.org/officeDocument/2006/relationships/font" Target="fonts/font15.fntdata"/><Relationship Id="rId75" Type="http://schemas.openxmlformats.org/officeDocument/2006/relationships/font" Target="fonts/font20.fntdata"/><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2.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5.fntdata"/><Relationship Id="rId65" Type="http://schemas.openxmlformats.org/officeDocument/2006/relationships/font" Target="fonts/font10.fntdata"/><Relationship Id="rId73" Type="http://schemas.openxmlformats.org/officeDocument/2006/relationships/font" Target="fonts/font18.fntdata"/><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notesMaster" Target="notesMasters/notesMaster1.xml"/><Relationship Id="rId76" Type="http://schemas.openxmlformats.org/officeDocument/2006/relationships/font" Target="fonts/font21.fntdata"/><Relationship Id="rId7" Type="http://schemas.openxmlformats.org/officeDocument/2006/relationships/slide" Target="slides/slide3.xml"/><Relationship Id="rId71" Type="http://schemas.openxmlformats.org/officeDocument/2006/relationships/font" Target="fonts/font16.fntdata"/><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font" Target="fonts/font11.fntdata"/></Relationships>
</file>

<file path=ppt/diagrams/_rels/data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image" Target="../media/image16.jpeg"/></Relationships>
</file>

<file path=ppt/diagrams/_rels/data7.xml.rels><?xml version="1.0" encoding="UTF-8" standalone="yes"?>
<Relationships xmlns="http://schemas.openxmlformats.org/package/2006/relationships"><Relationship Id="rId1" Type="http://schemas.openxmlformats.org/officeDocument/2006/relationships/image" Target="../media/image19.jpeg"/></Relationships>
</file>

<file path=ppt/diagrams/_rels/data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diagrams/_rels/drawing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image" Target="../media/image16.jpeg"/></Relationships>
</file>

<file path=ppt/diagrams/_rels/drawing7.xml.rels><?xml version="1.0" encoding="UTF-8" standalone="yes"?>
<Relationships xmlns="http://schemas.openxmlformats.org/package/2006/relationships"><Relationship Id="rId1" Type="http://schemas.openxmlformats.org/officeDocument/2006/relationships/image" Target="../media/image19.jpeg"/></Relationships>
</file>

<file path=ppt/diagrams/_rels/drawing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2.1 Tầm quan trọng của công tác chuẩn bị sản xuất về nguyên phụ liệu</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2.2 Nguyên tắc kiểm tra đo đếm nguyên phụ liệu</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CC6600"/>
        </a:solidFill>
        <a:ln>
          <a:noFill/>
        </a:ln>
      </dgm:spPr>
      <dgm:t>
        <a:bodyPr/>
        <a:lstStyle/>
        <a:p>
          <a:r>
            <a:rPr lang="en-US" b="1" smtClean="0"/>
            <a:t>2.3</a:t>
          </a:r>
          <a:r>
            <a:rPr lang="en-US" smtClean="0"/>
            <a:t> </a:t>
          </a:r>
          <a:r>
            <a:rPr lang="en-US" b="1" smtClean="0"/>
            <a:t>Phương pháp tiến hành kiểm tra đo đếm nguyên liệu</a:t>
          </a:r>
          <a:endParaRPr lang="en-US"/>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rgbClr val="FFC000"/>
        </a:solidFill>
        <a:ln>
          <a:noFill/>
        </a:ln>
      </dgm:spPr>
      <dgm:t>
        <a:bodyPr/>
        <a:lstStyle/>
        <a:p>
          <a:r>
            <a:rPr lang="en-US" b="1" smtClean="0"/>
            <a:t>2.4</a:t>
          </a:r>
          <a:r>
            <a:rPr lang="en-US" smtClean="0"/>
            <a:t> </a:t>
          </a:r>
          <a:r>
            <a:rPr lang="en-US" b="1" smtClean="0"/>
            <a:t>Nghiên cứu độ co cơ lý</a:t>
          </a:r>
          <a:endParaRPr lang="en-US"/>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4"/>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4"/>
      <dgm:spPr/>
    </dgm:pt>
    <dgm:pt modelId="{FE5DACDC-D204-4196-9D90-2C749A97F532}" type="pres">
      <dgm:prSet presAssocID="{13BF7155-BE45-4CF9-B41C-0D474A570606}" presName="dstNode" presStyleLbl="node1" presStyleIdx="0" presStyleCnt="4"/>
      <dgm:spPr/>
    </dgm:pt>
    <dgm:pt modelId="{403524E3-91F6-45AB-B12F-51339F9DFC8C}" type="pres">
      <dgm:prSet presAssocID="{5A1B949C-74D4-408C-BF4F-71E7093C8B8A}" presName="text_1" presStyleLbl="node1" presStyleIdx="0" presStyleCnt="4">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4"/>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4">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4"/>
      <dgm:spPr>
        <a:solidFill>
          <a:srgbClr val="CC6600"/>
        </a:solidFill>
      </dgm:spPr>
      <dgm:t>
        <a:bodyPr/>
        <a:lstStyle/>
        <a:p>
          <a:endParaRPr lang="en-US"/>
        </a:p>
      </dgm:t>
    </dgm:pt>
    <dgm:pt modelId="{F9B469F9-0F84-4C1A-9B55-10B7198BBFF0}" type="pres">
      <dgm:prSet presAssocID="{1C80C526-8FE6-45AF-903C-9D7671372681}" presName="text_3" presStyleLbl="node1" presStyleIdx="2" presStyleCnt="4">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4"/>
      <dgm:spPr>
        <a:solidFill>
          <a:srgbClr val="FFC000"/>
        </a:solidFill>
      </dgm:spPr>
      <dgm:t>
        <a:bodyPr/>
        <a:lstStyle/>
        <a:p>
          <a:endParaRPr lang="en-US"/>
        </a:p>
      </dgm:t>
    </dgm:pt>
    <dgm:pt modelId="{81F2DE74-2AA9-4577-BFC9-C4A45BACD45A}" type="pres">
      <dgm:prSet presAssocID="{12B35553-0CA6-42AB-B87A-9507B483E75F}" presName="text_4" presStyleLbl="node1" presStyleIdx="3" presStyleCnt="4">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4"/>
      <dgm:spPr>
        <a:solidFill>
          <a:srgbClr val="CC6600"/>
        </a:solidFill>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4B1DA0-FCEC-4A7B-951B-E612711BECE2}" type="doc">
      <dgm:prSet loTypeId="urn:microsoft.com/office/officeart/2005/8/layout/process5" loCatId="process" qsTypeId="urn:microsoft.com/office/officeart/2005/8/quickstyle/3d7" qsCatId="3D" csTypeId="urn:microsoft.com/office/officeart/2005/8/colors/accent1_2" csCatId="accent1" phldr="1"/>
      <dgm:spPr/>
      <dgm:t>
        <a:bodyPr/>
        <a:lstStyle/>
        <a:p>
          <a:endParaRPr lang="en-US"/>
        </a:p>
      </dgm:t>
    </dgm:pt>
    <dgm:pt modelId="{4202E70B-0514-49D6-8412-2843AE161435}">
      <dgm:prSet phldrT="[Text]"/>
      <dgm:spPr>
        <a:solidFill>
          <a:srgbClr val="92D050"/>
        </a:solidFill>
      </dgm:spPr>
      <dgm:t>
        <a:bodyPr/>
        <a:lstStyle/>
        <a:p>
          <a:r>
            <a:rPr lang="en-US" smtClean="0"/>
            <a:t>Sản xuất  an toàn</a:t>
          </a:r>
          <a:endParaRPr lang="en-US"/>
        </a:p>
      </dgm:t>
    </dgm:pt>
    <dgm:pt modelId="{1FED9A10-04B4-43EB-8CC9-1C192AF39CBA}" type="parTrans" cxnId="{E88B9637-CEFA-43FD-BDB0-65D59807EEB7}">
      <dgm:prSet/>
      <dgm:spPr/>
      <dgm:t>
        <a:bodyPr/>
        <a:lstStyle/>
        <a:p>
          <a:endParaRPr lang="en-US"/>
        </a:p>
      </dgm:t>
    </dgm:pt>
    <dgm:pt modelId="{F46FF091-FCD3-46D7-BFD8-1117BB6C83B8}" type="sibTrans" cxnId="{E88B9637-CEFA-43FD-BDB0-65D59807EEB7}">
      <dgm:prSet/>
      <dgm:spPr>
        <a:solidFill>
          <a:srgbClr val="00B0F0"/>
        </a:solidFill>
      </dgm:spPr>
      <dgm:t>
        <a:bodyPr/>
        <a:lstStyle/>
        <a:p>
          <a:endParaRPr lang="en-US"/>
        </a:p>
      </dgm:t>
    </dgm:pt>
    <dgm:pt modelId="{800E03D2-3B23-405C-A5F1-31D77044FEFE}">
      <dgm:prSet phldrT="[Text]"/>
      <dgm:spPr>
        <a:solidFill>
          <a:srgbClr val="6CB4A6"/>
        </a:solidFill>
      </dgm:spPr>
      <dgm:t>
        <a:bodyPr/>
        <a:lstStyle/>
        <a:p>
          <a:r>
            <a:rPr lang="en-US" smtClean="0"/>
            <a:t>Năng suất lao động cao</a:t>
          </a:r>
          <a:endParaRPr lang="en-US"/>
        </a:p>
      </dgm:t>
    </dgm:pt>
    <dgm:pt modelId="{0F32D2CD-DACF-49C3-8ABB-15CD76AB3F7F}" type="parTrans" cxnId="{C9086B19-32BA-4835-9126-B93319553760}">
      <dgm:prSet/>
      <dgm:spPr/>
      <dgm:t>
        <a:bodyPr/>
        <a:lstStyle/>
        <a:p>
          <a:endParaRPr lang="en-US"/>
        </a:p>
      </dgm:t>
    </dgm:pt>
    <dgm:pt modelId="{A38BD814-17FE-4729-A10F-4B84B6E2562E}" type="sibTrans" cxnId="{C9086B19-32BA-4835-9126-B93319553760}">
      <dgm:prSet/>
      <dgm:spPr>
        <a:solidFill>
          <a:srgbClr val="FFC000"/>
        </a:solidFill>
      </dgm:spPr>
      <dgm:t>
        <a:bodyPr/>
        <a:lstStyle/>
        <a:p>
          <a:endParaRPr lang="en-US"/>
        </a:p>
      </dgm:t>
    </dgm:pt>
    <dgm:pt modelId="{1EB47C18-827D-44FA-A43D-2DC4CA87CE03}">
      <dgm:prSet phldrT="[Text]"/>
      <dgm:spPr>
        <a:solidFill>
          <a:srgbClr val="F4F173"/>
        </a:solidFill>
      </dgm:spPr>
      <dgm:t>
        <a:bodyPr/>
        <a:lstStyle/>
        <a:p>
          <a:r>
            <a:rPr lang="en-US" smtClean="0"/>
            <a:t>Tiết kiệm nguyên phụ liệu</a:t>
          </a:r>
          <a:endParaRPr lang="en-US"/>
        </a:p>
      </dgm:t>
    </dgm:pt>
    <dgm:pt modelId="{BB34EF22-7778-4C26-9297-BA4128599B52}" type="parTrans" cxnId="{3772A673-EB8D-46B1-968C-E91640D2EAB5}">
      <dgm:prSet/>
      <dgm:spPr/>
      <dgm:t>
        <a:bodyPr/>
        <a:lstStyle/>
        <a:p>
          <a:endParaRPr lang="en-US"/>
        </a:p>
      </dgm:t>
    </dgm:pt>
    <dgm:pt modelId="{CFA19FE1-DDD3-47FD-B4DD-892A854C1D09}" type="sibTrans" cxnId="{3772A673-EB8D-46B1-968C-E91640D2EAB5}">
      <dgm:prSet/>
      <dgm:spPr>
        <a:solidFill>
          <a:srgbClr val="92D050"/>
        </a:solidFill>
      </dgm:spPr>
      <dgm:t>
        <a:bodyPr/>
        <a:lstStyle/>
        <a:p>
          <a:endParaRPr lang="en-US"/>
        </a:p>
      </dgm:t>
    </dgm:pt>
    <dgm:pt modelId="{520BEF85-DED7-439E-886F-1FC9089D4FF6}">
      <dgm:prSet phldrT="[Text]"/>
      <dgm:spPr>
        <a:solidFill>
          <a:srgbClr val="00B0F0"/>
        </a:solidFill>
      </dgm:spPr>
      <dgm:t>
        <a:bodyPr/>
        <a:lstStyle/>
        <a:p>
          <a:r>
            <a:rPr lang="en-US" smtClean="0"/>
            <a:t>Đảm bảo chất lượng sản xuất</a:t>
          </a:r>
          <a:endParaRPr lang="en-US"/>
        </a:p>
      </dgm:t>
    </dgm:pt>
    <dgm:pt modelId="{102045F2-F520-4F4C-B97D-23EF0CB09342}" type="parTrans" cxnId="{43E350A2-7116-47BC-830E-CD655A239B6C}">
      <dgm:prSet/>
      <dgm:spPr/>
      <dgm:t>
        <a:bodyPr/>
        <a:lstStyle/>
        <a:p>
          <a:endParaRPr lang="en-US"/>
        </a:p>
      </dgm:t>
    </dgm:pt>
    <dgm:pt modelId="{CFBBED75-06B1-4019-928E-B5D169B5FAB9}" type="sibTrans" cxnId="{43E350A2-7116-47BC-830E-CD655A239B6C}">
      <dgm:prSet/>
      <dgm:spPr/>
      <dgm:t>
        <a:bodyPr/>
        <a:lstStyle/>
        <a:p>
          <a:endParaRPr lang="en-US"/>
        </a:p>
      </dgm:t>
    </dgm:pt>
    <dgm:pt modelId="{CC452175-22BF-4BB5-A011-0ED2F01E92C1}" type="pres">
      <dgm:prSet presAssocID="{A74B1DA0-FCEC-4A7B-951B-E612711BECE2}" presName="diagram" presStyleCnt="0">
        <dgm:presLayoutVars>
          <dgm:dir/>
          <dgm:resizeHandles val="exact"/>
        </dgm:presLayoutVars>
      </dgm:prSet>
      <dgm:spPr/>
      <dgm:t>
        <a:bodyPr/>
        <a:lstStyle/>
        <a:p>
          <a:endParaRPr lang="en-US"/>
        </a:p>
      </dgm:t>
    </dgm:pt>
    <dgm:pt modelId="{0683D77D-B06F-45F3-A354-8EFA154C57A1}" type="pres">
      <dgm:prSet presAssocID="{4202E70B-0514-49D6-8412-2843AE161435}" presName="node" presStyleLbl="node1" presStyleIdx="0" presStyleCnt="4">
        <dgm:presLayoutVars>
          <dgm:bulletEnabled val="1"/>
        </dgm:presLayoutVars>
      </dgm:prSet>
      <dgm:spPr/>
      <dgm:t>
        <a:bodyPr/>
        <a:lstStyle/>
        <a:p>
          <a:endParaRPr lang="en-US"/>
        </a:p>
      </dgm:t>
    </dgm:pt>
    <dgm:pt modelId="{14B5A816-6214-458C-A323-2F84DE55EFFD}" type="pres">
      <dgm:prSet presAssocID="{F46FF091-FCD3-46D7-BFD8-1117BB6C83B8}" presName="sibTrans" presStyleLbl="sibTrans2D1" presStyleIdx="0" presStyleCnt="3"/>
      <dgm:spPr/>
      <dgm:t>
        <a:bodyPr/>
        <a:lstStyle/>
        <a:p>
          <a:endParaRPr lang="en-US"/>
        </a:p>
      </dgm:t>
    </dgm:pt>
    <dgm:pt modelId="{66BAAD31-3B61-4318-9B06-EF62DC6002FE}" type="pres">
      <dgm:prSet presAssocID="{F46FF091-FCD3-46D7-BFD8-1117BB6C83B8}" presName="connectorText" presStyleLbl="sibTrans2D1" presStyleIdx="0" presStyleCnt="3"/>
      <dgm:spPr/>
      <dgm:t>
        <a:bodyPr/>
        <a:lstStyle/>
        <a:p>
          <a:endParaRPr lang="en-US"/>
        </a:p>
      </dgm:t>
    </dgm:pt>
    <dgm:pt modelId="{780DD20F-7DBA-4BCC-8F77-58FFE1B4BF33}" type="pres">
      <dgm:prSet presAssocID="{800E03D2-3B23-405C-A5F1-31D77044FEFE}" presName="node" presStyleLbl="node1" presStyleIdx="1" presStyleCnt="4">
        <dgm:presLayoutVars>
          <dgm:bulletEnabled val="1"/>
        </dgm:presLayoutVars>
      </dgm:prSet>
      <dgm:spPr/>
      <dgm:t>
        <a:bodyPr/>
        <a:lstStyle/>
        <a:p>
          <a:endParaRPr lang="en-US"/>
        </a:p>
      </dgm:t>
    </dgm:pt>
    <dgm:pt modelId="{355EAF44-C2D2-4A8B-996D-BC31D001C35D}" type="pres">
      <dgm:prSet presAssocID="{A38BD814-17FE-4729-A10F-4B84B6E2562E}" presName="sibTrans" presStyleLbl="sibTrans2D1" presStyleIdx="1" presStyleCnt="3"/>
      <dgm:spPr/>
      <dgm:t>
        <a:bodyPr/>
        <a:lstStyle/>
        <a:p>
          <a:endParaRPr lang="en-US"/>
        </a:p>
      </dgm:t>
    </dgm:pt>
    <dgm:pt modelId="{7FBEE8C6-CBD7-4C19-92C2-96B32E585ACD}" type="pres">
      <dgm:prSet presAssocID="{A38BD814-17FE-4729-A10F-4B84B6E2562E}" presName="connectorText" presStyleLbl="sibTrans2D1" presStyleIdx="1" presStyleCnt="3"/>
      <dgm:spPr/>
      <dgm:t>
        <a:bodyPr/>
        <a:lstStyle/>
        <a:p>
          <a:endParaRPr lang="en-US"/>
        </a:p>
      </dgm:t>
    </dgm:pt>
    <dgm:pt modelId="{BC71D6F9-2F84-4BB7-A52A-60CD8CA73D13}" type="pres">
      <dgm:prSet presAssocID="{1EB47C18-827D-44FA-A43D-2DC4CA87CE03}" presName="node" presStyleLbl="node1" presStyleIdx="2" presStyleCnt="4">
        <dgm:presLayoutVars>
          <dgm:bulletEnabled val="1"/>
        </dgm:presLayoutVars>
      </dgm:prSet>
      <dgm:spPr/>
      <dgm:t>
        <a:bodyPr/>
        <a:lstStyle/>
        <a:p>
          <a:endParaRPr lang="en-US"/>
        </a:p>
      </dgm:t>
    </dgm:pt>
    <dgm:pt modelId="{776C862B-830D-4A5E-B512-D4D77856495F}" type="pres">
      <dgm:prSet presAssocID="{CFA19FE1-DDD3-47FD-B4DD-892A854C1D09}" presName="sibTrans" presStyleLbl="sibTrans2D1" presStyleIdx="2" presStyleCnt="3"/>
      <dgm:spPr/>
      <dgm:t>
        <a:bodyPr/>
        <a:lstStyle/>
        <a:p>
          <a:endParaRPr lang="en-US"/>
        </a:p>
      </dgm:t>
    </dgm:pt>
    <dgm:pt modelId="{C7FD2830-B17A-42AE-8243-E74A15CB2B7C}" type="pres">
      <dgm:prSet presAssocID="{CFA19FE1-DDD3-47FD-B4DD-892A854C1D09}" presName="connectorText" presStyleLbl="sibTrans2D1" presStyleIdx="2" presStyleCnt="3"/>
      <dgm:spPr/>
      <dgm:t>
        <a:bodyPr/>
        <a:lstStyle/>
        <a:p>
          <a:endParaRPr lang="en-US"/>
        </a:p>
      </dgm:t>
    </dgm:pt>
    <dgm:pt modelId="{AAEB2A43-E20D-4B7F-AD03-18F5B4B08FC1}" type="pres">
      <dgm:prSet presAssocID="{520BEF85-DED7-439E-886F-1FC9089D4FF6}" presName="node" presStyleLbl="node1" presStyleIdx="3" presStyleCnt="4">
        <dgm:presLayoutVars>
          <dgm:bulletEnabled val="1"/>
        </dgm:presLayoutVars>
      </dgm:prSet>
      <dgm:spPr/>
      <dgm:t>
        <a:bodyPr/>
        <a:lstStyle/>
        <a:p>
          <a:endParaRPr lang="en-US"/>
        </a:p>
      </dgm:t>
    </dgm:pt>
  </dgm:ptLst>
  <dgm:cxnLst>
    <dgm:cxn modelId="{E88B9637-CEFA-43FD-BDB0-65D59807EEB7}" srcId="{A74B1DA0-FCEC-4A7B-951B-E612711BECE2}" destId="{4202E70B-0514-49D6-8412-2843AE161435}" srcOrd="0" destOrd="0" parTransId="{1FED9A10-04B4-43EB-8CC9-1C192AF39CBA}" sibTransId="{F46FF091-FCD3-46D7-BFD8-1117BB6C83B8}"/>
    <dgm:cxn modelId="{960875F9-2A83-47CB-A1CD-D4DFC2509A56}" type="presOf" srcId="{800E03D2-3B23-405C-A5F1-31D77044FEFE}" destId="{780DD20F-7DBA-4BCC-8F77-58FFE1B4BF33}" srcOrd="0" destOrd="0" presId="urn:microsoft.com/office/officeart/2005/8/layout/process5"/>
    <dgm:cxn modelId="{CB361DE5-984B-4F6E-96BC-15E28E29DAB6}" type="presOf" srcId="{A38BD814-17FE-4729-A10F-4B84B6E2562E}" destId="{7FBEE8C6-CBD7-4C19-92C2-96B32E585ACD}" srcOrd="1" destOrd="0" presId="urn:microsoft.com/office/officeart/2005/8/layout/process5"/>
    <dgm:cxn modelId="{A8E980CF-D708-4225-BC4F-C434B0771DED}" type="presOf" srcId="{CFA19FE1-DDD3-47FD-B4DD-892A854C1D09}" destId="{776C862B-830D-4A5E-B512-D4D77856495F}" srcOrd="0" destOrd="0" presId="urn:microsoft.com/office/officeart/2005/8/layout/process5"/>
    <dgm:cxn modelId="{3772A673-EB8D-46B1-968C-E91640D2EAB5}" srcId="{A74B1DA0-FCEC-4A7B-951B-E612711BECE2}" destId="{1EB47C18-827D-44FA-A43D-2DC4CA87CE03}" srcOrd="2" destOrd="0" parTransId="{BB34EF22-7778-4C26-9297-BA4128599B52}" sibTransId="{CFA19FE1-DDD3-47FD-B4DD-892A854C1D09}"/>
    <dgm:cxn modelId="{702902C4-9FCD-44D7-BC91-7D44BB9808A1}" type="presOf" srcId="{A74B1DA0-FCEC-4A7B-951B-E612711BECE2}" destId="{CC452175-22BF-4BB5-A011-0ED2F01E92C1}" srcOrd="0" destOrd="0" presId="urn:microsoft.com/office/officeart/2005/8/layout/process5"/>
    <dgm:cxn modelId="{9296A1E0-3677-4FDC-A54A-278F294DBBA1}" type="presOf" srcId="{A38BD814-17FE-4729-A10F-4B84B6E2562E}" destId="{355EAF44-C2D2-4A8B-996D-BC31D001C35D}" srcOrd="0" destOrd="0" presId="urn:microsoft.com/office/officeart/2005/8/layout/process5"/>
    <dgm:cxn modelId="{C3ADB07D-5219-4061-B131-E583B130841C}" type="presOf" srcId="{4202E70B-0514-49D6-8412-2843AE161435}" destId="{0683D77D-B06F-45F3-A354-8EFA154C57A1}" srcOrd="0" destOrd="0" presId="urn:microsoft.com/office/officeart/2005/8/layout/process5"/>
    <dgm:cxn modelId="{AC154D07-C946-48EB-848F-581B3F6D03E0}" type="presOf" srcId="{1EB47C18-827D-44FA-A43D-2DC4CA87CE03}" destId="{BC71D6F9-2F84-4BB7-A52A-60CD8CA73D13}" srcOrd="0" destOrd="0" presId="urn:microsoft.com/office/officeart/2005/8/layout/process5"/>
    <dgm:cxn modelId="{43E350A2-7116-47BC-830E-CD655A239B6C}" srcId="{A74B1DA0-FCEC-4A7B-951B-E612711BECE2}" destId="{520BEF85-DED7-439E-886F-1FC9089D4FF6}" srcOrd="3" destOrd="0" parTransId="{102045F2-F520-4F4C-B97D-23EF0CB09342}" sibTransId="{CFBBED75-06B1-4019-928E-B5D169B5FAB9}"/>
    <dgm:cxn modelId="{69148672-DC77-4EA6-9828-F4D7A5DCD4DA}" type="presOf" srcId="{F46FF091-FCD3-46D7-BFD8-1117BB6C83B8}" destId="{66BAAD31-3B61-4318-9B06-EF62DC6002FE}" srcOrd="1" destOrd="0" presId="urn:microsoft.com/office/officeart/2005/8/layout/process5"/>
    <dgm:cxn modelId="{CE8D21ED-6AC4-4768-BD52-D5302AFD2C71}" type="presOf" srcId="{CFA19FE1-DDD3-47FD-B4DD-892A854C1D09}" destId="{C7FD2830-B17A-42AE-8243-E74A15CB2B7C}" srcOrd="1" destOrd="0" presId="urn:microsoft.com/office/officeart/2005/8/layout/process5"/>
    <dgm:cxn modelId="{44F59FDA-8939-49B9-B06D-FAD27FB5E9F0}" type="presOf" srcId="{520BEF85-DED7-439E-886F-1FC9089D4FF6}" destId="{AAEB2A43-E20D-4B7F-AD03-18F5B4B08FC1}" srcOrd="0" destOrd="0" presId="urn:microsoft.com/office/officeart/2005/8/layout/process5"/>
    <dgm:cxn modelId="{A49197D7-A00A-4305-81A8-975DD4F48FC8}" type="presOf" srcId="{F46FF091-FCD3-46D7-BFD8-1117BB6C83B8}" destId="{14B5A816-6214-458C-A323-2F84DE55EFFD}" srcOrd="0" destOrd="0" presId="urn:microsoft.com/office/officeart/2005/8/layout/process5"/>
    <dgm:cxn modelId="{C9086B19-32BA-4835-9126-B93319553760}" srcId="{A74B1DA0-FCEC-4A7B-951B-E612711BECE2}" destId="{800E03D2-3B23-405C-A5F1-31D77044FEFE}" srcOrd="1" destOrd="0" parTransId="{0F32D2CD-DACF-49C3-8ABB-15CD76AB3F7F}" sibTransId="{A38BD814-17FE-4729-A10F-4B84B6E2562E}"/>
    <dgm:cxn modelId="{3E1D8E20-959F-4404-B756-BAAC17A8572B}" type="presParOf" srcId="{CC452175-22BF-4BB5-A011-0ED2F01E92C1}" destId="{0683D77D-B06F-45F3-A354-8EFA154C57A1}" srcOrd="0" destOrd="0" presId="urn:microsoft.com/office/officeart/2005/8/layout/process5"/>
    <dgm:cxn modelId="{4070FC3B-F663-436B-B4FB-A7853AB7D8C1}" type="presParOf" srcId="{CC452175-22BF-4BB5-A011-0ED2F01E92C1}" destId="{14B5A816-6214-458C-A323-2F84DE55EFFD}" srcOrd="1" destOrd="0" presId="urn:microsoft.com/office/officeart/2005/8/layout/process5"/>
    <dgm:cxn modelId="{7DDFBFD2-E45D-4636-BC3C-AECE292E604E}" type="presParOf" srcId="{14B5A816-6214-458C-A323-2F84DE55EFFD}" destId="{66BAAD31-3B61-4318-9B06-EF62DC6002FE}" srcOrd="0" destOrd="0" presId="urn:microsoft.com/office/officeart/2005/8/layout/process5"/>
    <dgm:cxn modelId="{C8820192-FBE9-4559-8F79-A9A045DFCC98}" type="presParOf" srcId="{CC452175-22BF-4BB5-A011-0ED2F01E92C1}" destId="{780DD20F-7DBA-4BCC-8F77-58FFE1B4BF33}" srcOrd="2" destOrd="0" presId="urn:microsoft.com/office/officeart/2005/8/layout/process5"/>
    <dgm:cxn modelId="{27811747-C08F-4F75-9170-6A6E690A9343}" type="presParOf" srcId="{CC452175-22BF-4BB5-A011-0ED2F01E92C1}" destId="{355EAF44-C2D2-4A8B-996D-BC31D001C35D}" srcOrd="3" destOrd="0" presId="urn:microsoft.com/office/officeart/2005/8/layout/process5"/>
    <dgm:cxn modelId="{AF9F45FE-C34B-4D6E-978F-192A383D953A}" type="presParOf" srcId="{355EAF44-C2D2-4A8B-996D-BC31D001C35D}" destId="{7FBEE8C6-CBD7-4C19-92C2-96B32E585ACD}" srcOrd="0" destOrd="0" presId="urn:microsoft.com/office/officeart/2005/8/layout/process5"/>
    <dgm:cxn modelId="{334406B6-ABF1-4464-9CA0-EDE329CBEC97}" type="presParOf" srcId="{CC452175-22BF-4BB5-A011-0ED2F01E92C1}" destId="{BC71D6F9-2F84-4BB7-A52A-60CD8CA73D13}" srcOrd="4" destOrd="0" presId="urn:microsoft.com/office/officeart/2005/8/layout/process5"/>
    <dgm:cxn modelId="{43D2E7AC-C941-4B63-9403-FA16D046FB85}" type="presParOf" srcId="{CC452175-22BF-4BB5-A011-0ED2F01E92C1}" destId="{776C862B-830D-4A5E-B512-D4D77856495F}" srcOrd="5" destOrd="0" presId="urn:microsoft.com/office/officeart/2005/8/layout/process5"/>
    <dgm:cxn modelId="{32E41D3D-C96B-42CE-9DC2-940073D71606}" type="presParOf" srcId="{776C862B-830D-4A5E-B512-D4D77856495F}" destId="{C7FD2830-B17A-42AE-8243-E74A15CB2B7C}" srcOrd="0" destOrd="0" presId="urn:microsoft.com/office/officeart/2005/8/layout/process5"/>
    <dgm:cxn modelId="{12933613-9928-4212-B56C-6645CFFE16F5}" type="presParOf" srcId="{CC452175-22BF-4BB5-A011-0ED2F01E92C1}" destId="{AAEB2A43-E20D-4B7F-AD03-18F5B4B08FC1}" srcOrd="6"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8892F63-6215-4265-8605-3F10BDC8A842}" type="doc">
      <dgm:prSet loTypeId="urn:microsoft.com/office/officeart/2008/layout/AscendingPictureAccentProcess" loCatId="process" qsTypeId="urn:microsoft.com/office/officeart/2005/8/quickstyle/3d7" qsCatId="3D" csTypeId="urn:microsoft.com/office/officeart/2005/8/colors/accent4_1" csCatId="accent4" phldr="1"/>
      <dgm:spPr/>
      <dgm:t>
        <a:bodyPr/>
        <a:lstStyle/>
        <a:p>
          <a:endParaRPr lang="en-US"/>
        </a:p>
      </dgm:t>
    </dgm:pt>
    <dgm:pt modelId="{D904415C-4185-4522-B186-78D23E563590}">
      <dgm:prSet phldrT="[Text]"/>
      <dgm:spPr>
        <a:solidFill>
          <a:srgbClr val="92D050"/>
        </a:solidFill>
      </dgm:spPr>
      <dgm:t>
        <a:bodyPr/>
        <a:lstStyle/>
        <a:p>
          <a:r>
            <a:rPr lang="en-US" smtClean="0">
              <a:solidFill>
                <a:schemeClr val="bg1"/>
              </a:solidFill>
            </a:rPr>
            <a:t>Nhân viên kho nguyên phụ liệu</a:t>
          </a:r>
          <a:endParaRPr lang="en-US">
            <a:solidFill>
              <a:schemeClr val="bg1"/>
            </a:solidFill>
          </a:endParaRPr>
        </a:p>
      </dgm:t>
    </dgm:pt>
    <dgm:pt modelId="{4B675BB9-60BC-4C30-9075-F7A09FE22BE1}" type="parTrans" cxnId="{CE9E0F37-FD2B-4B71-8CB4-4F88DDC60BA6}">
      <dgm:prSet/>
      <dgm:spPr/>
      <dgm:t>
        <a:bodyPr/>
        <a:lstStyle/>
        <a:p>
          <a:endParaRPr lang="en-US"/>
        </a:p>
      </dgm:t>
    </dgm:pt>
    <dgm:pt modelId="{940724FE-0748-4FB8-BD75-D8B0709076AA}" type="sibTrans" cxnId="{CE9E0F37-FD2B-4B71-8CB4-4F88DDC60BA6}">
      <dgm:prSet/>
      <dgm:spPr>
        <a:solidFill>
          <a:schemeClr val="accent1">
            <a:lumMod val="90000"/>
          </a:schemeClr>
        </a:solidFill>
      </dgm:spPr>
      <dgm:t>
        <a:bodyPr/>
        <a:lstStyle/>
        <a:p>
          <a:endParaRPr lang="en-US"/>
        </a:p>
      </dgm:t>
    </dgm:pt>
    <dgm:pt modelId="{4263771B-A4DE-453E-943E-BCA252BC8C46}">
      <dgm:prSet phldrT="[Text]"/>
      <dgm:spPr>
        <a:solidFill>
          <a:schemeClr val="accent1">
            <a:lumMod val="90000"/>
          </a:schemeClr>
        </a:solidFill>
      </dgm:spPr>
      <dgm:t>
        <a:bodyPr/>
        <a:lstStyle/>
        <a:p>
          <a:r>
            <a:rPr lang="en-US" smtClean="0">
              <a:solidFill>
                <a:schemeClr val="bg1"/>
              </a:solidFill>
            </a:rPr>
            <a:t>Nhân viên phòng kỹ thuật </a:t>
          </a:r>
          <a:endParaRPr lang="en-US">
            <a:solidFill>
              <a:schemeClr val="bg1"/>
            </a:solidFill>
          </a:endParaRPr>
        </a:p>
      </dgm:t>
    </dgm:pt>
    <dgm:pt modelId="{25CD14E0-CCBF-446C-B7C4-F731BADD3877}" type="parTrans" cxnId="{7731D39D-D423-4BAB-91D6-D19D7DE69F97}">
      <dgm:prSet/>
      <dgm:spPr/>
      <dgm:t>
        <a:bodyPr/>
        <a:lstStyle/>
        <a:p>
          <a:endParaRPr lang="en-US"/>
        </a:p>
      </dgm:t>
    </dgm:pt>
    <dgm:pt modelId="{0AE380E3-3CCA-4F8A-90B8-EEEE485F2902}" type="sibTrans" cxnId="{7731D39D-D423-4BAB-91D6-D19D7DE69F97}">
      <dgm:prSet/>
      <dgm:spPr>
        <a:solidFill>
          <a:srgbClr val="92D050"/>
        </a:solidFill>
      </dgm:spPr>
      <dgm:t>
        <a:bodyPr/>
        <a:lstStyle/>
        <a:p>
          <a:endParaRPr lang="en-US"/>
        </a:p>
      </dgm:t>
    </dgm:pt>
    <dgm:pt modelId="{998E876A-B3A3-4054-AD6B-9EDBE47208CD}" type="pres">
      <dgm:prSet presAssocID="{F8892F63-6215-4265-8605-3F10BDC8A842}" presName="Name0" presStyleCnt="0">
        <dgm:presLayoutVars>
          <dgm:chMax val="7"/>
          <dgm:chPref val="7"/>
          <dgm:dir/>
        </dgm:presLayoutVars>
      </dgm:prSet>
      <dgm:spPr/>
      <dgm:t>
        <a:bodyPr/>
        <a:lstStyle/>
        <a:p>
          <a:endParaRPr lang="en-US"/>
        </a:p>
      </dgm:t>
    </dgm:pt>
    <dgm:pt modelId="{50ABB493-6C79-4A98-83DB-DC443B19390F}" type="pres">
      <dgm:prSet presAssocID="{F8892F63-6215-4265-8605-3F10BDC8A842}" presName="dot1" presStyleLbl="alignNode1" presStyleIdx="0" presStyleCnt="10"/>
      <dgm:spPr/>
    </dgm:pt>
    <dgm:pt modelId="{D0CD5C19-4B2C-4D5D-958A-D404E268AD54}" type="pres">
      <dgm:prSet presAssocID="{F8892F63-6215-4265-8605-3F10BDC8A842}" presName="dot2" presStyleLbl="alignNode1" presStyleIdx="1" presStyleCnt="10"/>
      <dgm:spPr/>
    </dgm:pt>
    <dgm:pt modelId="{CE1B1D29-4F3A-43E8-A4DE-11DD9463C6F6}" type="pres">
      <dgm:prSet presAssocID="{F8892F63-6215-4265-8605-3F10BDC8A842}" presName="dot3" presStyleLbl="alignNode1" presStyleIdx="2" presStyleCnt="10"/>
      <dgm:spPr/>
    </dgm:pt>
    <dgm:pt modelId="{E348C68D-8D10-48DC-BD6C-77106DC37738}" type="pres">
      <dgm:prSet presAssocID="{F8892F63-6215-4265-8605-3F10BDC8A842}" presName="dotArrow1" presStyleLbl="alignNode1" presStyleIdx="3" presStyleCnt="10"/>
      <dgm:spPr/>
    </dgm:pt>
    <dgm:pt modelId="{1174B1B6-648A-4C04-9D4B-6543ECFA122C}" type="pres">
      <dgm:prSet presAssocID="{F8892F63-6215-4265-8605-3F10BDC8A842}" presName="dotArrow2" presStyleLbl="alignNode1" presStyleIdx="4" presStyleCnt="10"/>
      <dgm:spPr/>
    </dgm:pt>
    <dgm:pt modelId="{B39C6C2C-C21C-4ACC-9ACB-362CC3AD040E}" type="pres">
      <dgm:prSet presAssocID="{F8892F63-6215-4265-8605-3F10BDC8A842}" presName="dotArrow3" presStyleLbl="alignNode1" presStyleIdx="5" presStyleCnt="10"/>
      <dgm:spPr/>
    </dgm:pt>
    <dgm:pt modelId="{5D73E26F-D5C8-4CF4-8B54-9FA3AD125612}" type="pres">
      <dgm:prSet presAssocID="{F8892F63-6215-4265-8605-3F10BDC8A842}" presName="dotArrow4" presStyleLbl="alignNode1" presStyleIdx="6" presStyleCnt="10"/>
      <dgm:spPr/>
    </dgm:pt>
    <dgm:pt modelId="{E406E8B0-D242-4740-BDA1-D395F9898A22}" type="pres">
      <dgm:prSet presAssocID="{F8892F63-6215-4265-8605-3F10BDC8A842}" presName="dotArrow5" presStyleLbl="alignNode1" presStyleIdx="7" presStyleCnt="10"/>
      <dgm:spPr/>
    </dgm:pt>
    <dgm:pt modelId="{743BFF46-F0DD-4D8D-BDB4-EF73B4EB8C3F}" type="pres">
      <dgm:prSet presAssocID="{F8892F63-6215-4265-8605-3F10BDC8A842}" presName="dotArrow6" presStyleLbl="alignNode1" presStyleIdx="8" presStyleCnt="10"/>
      <dgm:spPr/>
    </dgm:pt>
    <dgm:pt modelId="{C759BAAB-DF6D-445C-8F38-65A3499CF27A}" type="pres">
      <dgm:prSet presAssocID="{F8892F63-6215-4265-8605-3F10BDC8A842}" presName="dotArrow7" presStyleLbl="alignNode1" presStyleIdx="9" presStyleCnt="10"/>
      <dgm:spPr/>
    </dgm:pt>
    <dgm:pt modelId="{221B3F0B-ECE7-4646-B133-0F336C17FE2A}" type="pres">
      <dgm:prSet presAssocID="{D904415C-4185-4522-B186-78D23E563590}" presName="parTx1" presStyleLbl="node1" presStyleIdx="0" presStyleCnt="2"/>
      <dgm:spPr/>
      <dgm:t>
        <a:bodyPr/>
        <a:lstStyle/>
        <a:p>
          <a:endParaRPr lang="en-US"/>
        </a:p>
      </dgm:t>
    </dgm:pt>
    <dgm:pt modelId="{5FE23235-E6AC-4D78-BDF9-BE735C4FD14C}" type="pres">
      <dgm:prSet presAssocID="{940724FE-0748-4FB8-BD75-D8B0709076AA}" presName="picture1" presStyleCnt="0"/>
      <dgm:spPr/>
    </dgm:pt>
    <dgm:pt modelId="{4599EA20-B564-4171-992A-573F46B5126B}" type="pres">
      <dgm:prSet presAssocID="{940724FE-0748-4FB8-BD75-D8B0709076AA}" presName="imageRepeatNode" presStyleLbl="fgImgPlace1" presStyleIdx="0" presStyleCnt="2"/>
      <dgm:spPr/>
      <dgm:t>
        <a:bodyPr/>
        <a:lstStyle/>
        <a:p>
          <a:endParaRPr lang="en-US"/>
        </a:p>
      </dgm:t>
    </dgm:pt>
    <dgm:pt modelId="{BC7E97FC-48CE-45C1-A7A5-85068B899795}" type="pres">
      <dgm:prSet presAssocID="{4263771B-A4DE-453E-943E-BCA252BC8C46}" presName="parTx2" presStyleLbl="node1" presStyleIdx="1" presStyleCnt="2"/>
      <dgm:spPr/>
      <dgm:t>
        <a:bodyPr/>
        <a:lstStyle/>
        <a:p>
          <a:endParaRPr lang="en-US"/>
        </a:p>
      </dgm:t>
    </dgm:pt>
    <dgm:pt modelId="{8C92191E-85D2-47B3-A10D-7A69BBEC8C43}" type="pres">
      <dgm:prSet presAssocID="{0AE380E3-3CCA-4F8A-90B8-EEEE485F2902}" presName="picture2" presStyleCnt="0"/>
      <dgm:spPr/>
    </dgm:pt>
    <dgm:pt modelId="{F03831DB-1E54-4E90-AFE9-C741B96AAA88}" type="pres">
      <dgm:prSet presAssocID="{0AE380E3-3CCA-4F8A-90B8-EEEE485F2902}" presName="imageRepeatNode" presStyleLbl="fgImgPlace1" presStyleIdx="1" presStyleCnt="2"/>
      <dgm:spPr/>
      <dgm:t>
        <a:bodyPr/>
        <a:lstStyle/>
        <a:p>
          <a:endParaRPr lang="en-US"/>
        </a:p>
      </dgm:t>
    </dgm:pt>
  </dgm:ptLst>
  <dgm:cxnLst>
    <dgm:cxn modelId="{3EF3BCFC-4FFC-4200-86D8-8802CFC86A4F}" type="presOf" srcId="{0AE380E3-3CCA-4F8A-90B8-EEEE485F2902}" destId="{F03831DB-1E54-4E90-AFE9-C741B96AAA88}" srcOrd="0" destOrd="0" presId="urn:microsoft.com/office/officeart/2008/layout/AscendingPictureAccentProcess"/>
    <dgm:cxn modelId="{7731D39D-D423-4BAB-91D6-D19D7DE69F97}" srcId="{F8892F63-6215-4265-8605-3F10BDC8A842}" destId="{4263771B-A4DE-453E-943E-BCA252BC8C46}" srcOrd="1" destOrd="0" parTransId="{25CD14E0-CCBF-446C-B7C4-F731BADD3877}" sibTransId="{0AE380E3-3CCA-4F8A-90B8-EEEE485F2902}"/>
    <dgm:cxn modelId="{E7F91965-F5D7-46BD-B91B-476B3AE73EDE}" type="presOf" srcId="{F8892F63-6215-4265-8605-3F10BDC8A842}" destId="{998E876A-B3A3-4054-AD6B-9EDBE47208CD}" srcOrd="0" destOrd="0" presId="urn:microsoft.com/office/officeart/2008/layout/AscendingPictureAccentProcess"/>
    <dgm:cxn modelId="{65ED91AB-51D5-4F72-9EE6-FD608844D01A}" type="presOf" srcId="{4263771B-A4DE-453E-943E-BCA252BC8C46}" destId="{BC7E97FC-48CE-45C1-A7A5-85068B899795}" srcOrd="0" destOrd="0" presId="urn:microsoft.com/office/officeart/2008/layout/AscendingPictureAccentProcess"/>
    <dgm:cxn modelId="{B1C56C8B-414D-447C-ADAB-EC05A3A99D83}" type="presOf" srcId="{D904415C-4185-4522-B186-78D23E563590}" destId="{221B3F0B-ECE7-4646-B133-0F336C17FE2A}" srcOrd="0" destOrd="0" presId="urn:microsoft.com/office/officeart/2008/layout/AscendingPictureAccentProcess"/>
    <dgm:cxn modelId="{E8308B4D-9631-4FB2-8ABF-BDFD4C231AD6}" type="presOf" srcId="{940724FE-0748-4FB8-BD75-D8B0709076AA}" destId="{4599EA20-B564-4171-992A-573F46B5126B}" srcOrd="0" destOrd="0" presId="urn:microsoft.com/office/officeart/2008/layout/AscendingPictureAccentProcess"/>
    <dgm:cxn modelId="{CE9E0F37-FD2B-4B71-8CB4-4F88DDC60BA6}" srcId="{F8892F63-6215-4265-8605-3F10BDC8A842}" destId="{D904415C-4185-4522-B186-78D23E563590}" srcOrd="0" destOrd="0" parTransId="{4B675BB9-60BC-4C30-9075-F7A09FE22BE1}" sibTransId="{940724FE-0748-4FB8-BD75-D8B0709076AA}"/>
    <dgm:cxn modelId="{5A5B381A-0717-4750-A148-B0855BD4D42B}" type="presParOf" srcId="{998E876A-B3A3-4054-AD6B-9EDBE47208CD}" destId="{50ABB493-6C79-4A98-83DB-DC443B19390F}" srcOrd="0" destOrd="0" presId="urn:microsoft.com/office/officeart/2008/layout/AscendingPictureAccentProcess"/>
    <dgm:cxn modelId="{234E7E04-A153-41C8-A055-9BD7CBFF6853}" type="presParOf" srcId="{998E876A-B3A3-4054-AD6B-9EDBE47208CD}" destId="{D0CD5C19-4B2C-4D5D-958A-D404E268AD54}" srcOrd="1" destOrd="0" presId="urn:microsoft.com/office/officeart/2008/layout/AscendingPictureAccentProcess"/>
    <dgm:cxn modelId="{A1EA059B-48D5-4EEE-BB10-3DF1B5503B57}" type="presParOf" srcId="{998E876A-B3A3-4054-AD6B-9EDBE47208CD}" destId="{CE1B1D29-4F3A-43E8-A4DE-11DD9463C6F6}" srcOrd="2" destOrd="0" presId="urn:microsoft.com/office/officeart/2008/layout/AscendingPictureAccentProcess"/>
    <dgm:cxn modelId="{9A164FA8-F447-4F2C-B1E1-7125A03B937A}" type="presParOf" srcId="{998E876A-B3A3-4054-AD6B-9EDBE47208CD}" destId="{E348C68D-8D10-48DC-BD6C-77106DC37738}" srcOrd="3" destOrd="0" presId="urn:microsoft.com/office/officeart/2008/layout/AscendingPictureAccentProcess"/>
    <dgm:cxn modelId="{193FF3B3-8347-43CC-BCC2-6F2551E67457}" type="presParOf" srcId="{998E876A-B3A3-4054-AD6B-9EDBE47208CD}" destId="{1174B1B6-648A-4C04-9D4B-6543ECFA122C}" srcOrd="4" destOrd="0" presId="urn:microsoft.com/office/officeart/2008/layout/AscendingPictureAccentProcess"/>
    <dgm:cxn modelId="{3E785FE1-A2CB-473D-8440-2C016866E9A2}" type="presParOf" srcId="{998E876A-B3A3-4054-AD6B-9EDBE47208CD}" destId="{B39C6C2C-C21C-4ACC-9ACB-362CC3AD040E}" srcOrd="5" destOrd="0" presId="urn:microsoft.com/office/officeart/2008/layout/AscendingPictureAccentProcess"/>
    <dgm:cxn modelId="{8FC5AA6A-737E-445B-8F6D-898CB69B27A0}" type="presParOf" srcId="{998E876A-B3A3-4054-AD6B-9EDBE47208CD}" destId="{5D73E26F-D5C8-4CF4-8B54-9FA3AD125612}" srcOrd="6" destOrd="0" presId="urn:microsoft.com/office/officeart/2008/layout/AscendingPictureAccentProcess"/>
    <dgm:cxn modelId="{22ADDEE4-B375-4BCB-AB9F-06A495A3C693}" type="presParOf" srcId="{998E876A-B3A3-4054-AD6B-9EDBE47208CD}" destId="{E406E8B0-D242-4740-BDA1-D395F9898A22}" srcOrd="7" destOrd="0" presId="urn:microsoft.com/office/officeart/2008/layout/AscendingPictureAccentProcess"/>
    <dgm:cxn modelId="{3EF1DD15-8FD8-45AD-83E6-44861A699CEA}" type="presParOf" srcId="{998E876A-B3A3-4054-AD6B-9EDBE47208CD}" destId="{743BFF46-F0DD-4D8D-BDB4-EF73B4EB8C3F}" srcOrd="8" destOrd="0" presId="urn:microsoft.com/office/officeart/2008/layout/AscendingPictureAccentProcess"/>
    <dgm:cxn modelId="{D695CB8A-5DFC-4EE7-AA13-49FF58D75918}" type="presParOf" srcId="{998E876A-B3A3-4054-AD6B-9EDBE47208CD}" destId="{C759BAAB-DF6D-445C-8F38-65A3499CF27A}" srcOrd="9" destOrd="0" presId="urn:microsoft.com/office/officeart/2008/layout/AscendingPictureAccentProcess"/>
    <dgm:cxn modelId="{6BF404FC-6F5F-4DE9-B215-44CAB6E51ED5}" type="presParOf" srcId="{998E876A-B3A3-4054-AD6B-9EDBE47208CD}" destId="{221B3F0B-ECE7-4646-B133-0F336C17FE2A}" srcOrd="10" destOrd="0" presId="urn:microsoft.com/office/officeart/2008/layout/AscendingPictureAccentProcess"/>
    <dgm:cxn modelId="{A15876FD-F392-4DDA-BFA0-6CF7AD05C778}" type="presParOf" srcId="{998E876A-B3A3-4054-AD6B-9EDBE47208CD}" destId="{5FE23235-E6AC-4D78-BDF9-BE735C4FD14C}" srcOrd="11" destOrd="0" presId="urn:microsoft.com/office/officeart/2008/layout/AscendingPictureAccentProcess"/>
    <dgm:cxn modelId="{87733F9D-FBAC-48FD-AFBD-6DBB7C8BDD6C}" type="presParOf" srcId="{5FE23235-E6AC-4D78-BDF9-BE735C4FD14C}" destId="{4599EA20-B564-4171-992A-573F46B5126B}" srcOrd="0" destOrd="0" presId="urn:microsoft.com/office/officeart/2008/layout/AscendingPictureAccentProcess"/>
    <dgm:cxn modelId="{96B81E3E-C07A-43DC-B7AE-2D18BD85C9CF}" type="presParOf" srcId="{998E876A-B3A3-4054-AD6B-9EDBE47208CD}" destId="{BC7E97FC-48CE-45C1-A7A5-85068B899795}" srcOrd="12" destOrd="0" presId="urn:microsoft.com/office/officeart/2008/layout/AscendingPictureAccentProcess"/>
    <dgm:cxn modelId="{F5EDBFBD-A4C5-4C9C-8EE4-24EDD13D0FE2}" type="presParOf" srcId="{998E876A-B3A3-4054-AD6B-9EDBE47208CD}" destId="{8C92191E-85D2-47B3-A10D-7A69BBEC8C43}" srcOrd="13" destOrd="0" presId="urn:microsoft.com/office/officeart/2008/layout/AscendingPictureAccentProcess"/>
    <dgm:cxn modelId="{9332C25F-02E2-434E-9520-90071AF02D6B}" type="presParOf" srcId="{8C92191E-85D2-47B3-A10D-7A69BBEC8C43}" destId="{F03831DB-1E54-4E90-AFE9-C741B96AAA88}" srcOrd="0" destOrd="0" presId="urn:microsoft.com/office/officeart/2008/layout/AscendingPictureAccent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32283FB-2A41-4FBE-ADF6-71D54749D646}" type="doc">
      <dgm:prSet loTypeId="urn:microsoft.com/office/officeart/2005/8/layout/venn3" loCatId="relationship" qsTypeId="urn:microsoft.com/office/officeart/2005/8/quickstyle/3d3" qsCatId="3D" csTypeId="urn:microsoft.com/office/officeart/2005/8/colors/accent1_2" csCatId="accent1" phldr="1"/>
      <dgm:spPr/>
      <dgm:t>
        <a:bodyPr/>
        <a:lstStyle/>
        <a:p>
          <a:endParaRPr lang="en-US"/>
        </a:p>
      </dgm:t>
    </dgm:pt>
    <dgm:pt modelId="{BF434502-6BEF-472D-8296-20EE60EBAC84}">
      <dgm:prSet phldrT="[Text]"/>
      <dgm:spPr>
        <a:solidFill>
          <a:srgbClr val="92D050">
            <a:alpha val="50000"/>
          </a:srgbClr>
        </a:solidFill>
      </dgm:spPr>
      <dgm:t>
        <a:bodyPr/>
        <a:lstStyle/>
        <a:p>
          <a:r>
            <a:rPr lang="en-US" smtClean="0"/>
            <a:t>Kiểm tra </a:t>
          </a:r>
          <a:endParaRPr lang="en-US"/>
        </a:p>
      </dgm:t>
    </dgm:pt>
    <dgm:pt modelId="{D8F02C31-8227-44F1-B181-EBE5BD54B0FC}" type="parTrans" cxnId="{C8ACB963-9766-4B46-9682-2E699FE9F1F0}">
      <dgm:prSet/>
      <dgm:spPr/>
      <dgm:t>
        <a:bodyPr/>
        <a:lstStyle/>
        <a:p>
          <a:endParaRPr lang="en-US"/>
        </a:p>
      </dgm:t>
    </dgm:pt>
    <dgm:pt modelId="{C4EA160C-228A-4244-9B27-8E11319F786A}" type="sibTrans" cxnId="{C8ACB963-9766-4B46-9682-2E699FE9F1F0}">
      <dgm:prSet/>
      <dgm:spPr/>
      <dgm:t>
        <a:bodyPr/>
        <a:lstStyle/>
        <a:p>
          <a:endParaRPr lang="en-US"/>
        </a:p>
      </dgm:t>
    </dgm:pt>
    <dgm:pt modelId="{D1167350-F0DC-45C7-BFB7-ECC99C51D8EA}">
      <dgm:prSet phldrT="[Text]"/>
      <dgm:spPr>
        <a:solidFill>
          <a:srgbClr val="FFC000">
            <a:alpha val="50000"/>
          </a:srgbClr>
        </a:solidFill>
      </dgm:spPr>
      <dgm:t>
        <a:bodyPr/>
        <a:lstStyle/>
        <a:p>
          <a:r>
            <a:rPr lang="en-US" smtClean="0"/>
            <a:t>Đo đếm</a:t>
          </a:r>
          <a:endParaRPr lang="en-US"/>
        </a:p>
      </dgm:t>
    </dgm:pt>
    <dgm:pt modelId="{C52332BA-722F-4125-9E79-90901BF576B1}" type="parTrans" cxnId="{C9692136-BF7D-4A93-8D4D-8C0016D1903B}">
      <dgm:prSet/>
      <dgm:spPr/>
      <dgm:t>
        <a:bodyPr/>
        <a:lstStyle/>
        <a:p>
          <a:endParaRPr lang="en-US"/>
        </a:p>
      </dgm:t>
    </dgm:pt>
    <dgm:pt modelId="{18A2A21E-5867-4509-B469-F82FD1DF5DB7}" type="sibTrans" cxnId="{C9692136-BF7D-4A93-8D4D-8C0016D1903B}">
      <dgm:prSet/>
      <dgm:spPr/>
      <dgm:t>
        <a:bodyPr/>
        <a:lstStyle/>
        <a:p>
          <a:endParaRPr lang="en-US"/>
        </a:p>
      </dgm:t>
    </dgm:pt>
    <dgm:pt modelId="{5E112062-7F2A-423F-B273-4E230DA2F3F9}">
      <dgm:prSet phldrT="[Text]"/>
      <dgm:spPr>
        <a:solidFill>
          <a:srgbClr val="00B0F0">
            <a:alpha val="50000"/>
          </a:srgbClr>
        </a:solidFill>
      </dgm:spPr>
      <dgm:t>
        <a:bodyPr/>
        <a:lstStyle/>
        <a:p>
          <a:r>
            <a:rPr lang="en-US" smtClean="0"/>
            <a:t>Phân loại</a:t>
          </a:r>
          <a:endParaRPr lang="en-US"/>
        </a:p>
      </dgm:t>
    </dgm:pt>
    <dgm:pt modelId="{DBF490AC-1DEA-4A81-BEAB-AB6984552455}" type="parTrans" cxnId="{3042B8DB-CA2A-4A91-A31A-8883395C8870}">
      <dgm:prSet/>
      <dgm:spPr/>
      <dgm:t>
        <a:bodyPr/>
        <a:lstStyle/>
        <a:p>
          <a:endParaRPr lang="en-US"/>
        </a:p>
      </dgm:t>
    </dgm:pt>
    <dgm:pt modelId="{FF3F0924-5DE3-4ADC-BA94-F3D2BDF39E28}" type="sibTrans" cxnId="{3042B8DB-CA2A-4A91-A31A-8883395C8870}">
      <dgm:prSet/>
      <dgm:spPr/>
      <dgm:t>
        <a:bodyPr/>
        <a:lstStyle/>
        <a:p>
          <a:endParaRPr lang="en-US"/>
        </a:p>
      </dgm:t>
    </dgm:pt>
    <dgm:pt modelId="{652E8206-BAB9-4DBF-8B2E-A35923D0A0C6}">
      <dgm:prSet phldrT="[Text]"/>
      <dgm:spPr>
        <a:solidFill>
          <a:srgbClr val="CC6600">
            <a:alpha val="50000"/>
          </a:srgbClr>
        </a:solidFill>
      </dgm:spPr>
      <dgm:t>
        <a:bodyPr/>
        <a:lstStyle/>
        <a:p>
          <a:r>
            <a:rPr lang="en-US" smtClean="0"/>
            <a:t>Nghiên cứu</a:t>
          </a:r>
          <a:endParaRPr lang="en-US"/>
        </a:p>
      </dgm:t>
    </dgm:pt>
    <dgm:pt modelId="{D4A434B9-D8EC-480C-AFAE-445D5549286C}" type="parTrans" cxnId="{1C24D7FE-9920-4275-A2DD-9FAF2258E7EB}">
      <dgm:prSet/>
      <dgm:spPr/>
      <dgm:t>
        <a:bodyPr/>
        <a:lstStyle/>
        <a:p>
          <a:endParaRPr lang="en-US"/>
        </a:p>
      </dgm:t>
    </dgm:pt>
    <dgm:pt modelId="{A07702FD-E387-41CE-8FC1-4D1262A55E5C}" type="sibTrans" cxnId="{1C24D7FE-9920-4275-A2DD-9FAF2258E7EB}">
      <dgm:prSet/>
      <dgm:spPr/>
      <dgm:t>
        <a:bodyPr/>
        <a:lstStyle/>
        <a:p>
          <a:endParaRPr lang="en-US"/>
        </a:p>
      </dgm:t>
    </dgm:pt>
    <dgm:pt modelId="{F6B4BCE5-6757-451E-B7E5-89E1256E9F7D}" type="pres">
      <dgm:prSet presAssocID="{432283FB-2A41-4FBE-ADF6-71D54749D646}" presName="Name0" presStyleCnt="0">
        <dgm:presLayoutVars>
          <dgm:dir/>
          <dgm:resizeHandles val="exact"/>
        </dgm:presLayoutVars>
      </dgm:prSet>
      <dgm:spPr/>
      <dgm:t>
        <a:bodyPr/>
        <a:lstStyle/>
        <a:p>
          <a:endParaRPr lang="en-US"/>
        </a:p>
      </dgm:t>
    </dgm:pt>
    <dgm:pt modelId="{C9BE5211-ABBF-4883-B0B8-6D99D78FFCF5}" type="pres">
      <dgm:prSet presAssocID="{BF434502-6BEF-472D-8296-20EE60EBAC84}" presName="Name5" presStyleLbl="vennNode1" presStyleIdx="0" presStyleCnt="4">
        <dgm:presLayoutVars>
          <dgm:bulletEnabled val="1"/>
        </dgm:presLayoutVars>
      </dgm:prSet>
      <dgm:spPr/>
      <dgm:t>
        <a:bodyPr/>
        <a:lstStyle/>
        <a:p>
          <a:endParaRPr lang="en-US"/>
        </a:p>
      </dgm:t>
    </dgm:pt>
    <dgm:pt modelId="{E624E292-FAFC-47F6-9CAD-723EA4E9FA6C}" type="pres">
      <dgm:prSet presAssocID="{C4EA160C-228A-4244-9B27-8E11319F786A}" presName="space" presStyleCnt="0"/>
      <dgm:spPr/>
    </dgm:pt>
    <dgm:pt modelId="{0BB13097-B23F-494A-9DFE-142BE449294A}" type="pres">
      <dgm:prSet presAssocID="{D1167350-F0DC-45C7-BFB7-ECC99C51D8EA}" presName="Name5" presStyleLbl="vennNode1" presStyleIdx="1" presStyleCnt="4">
        <dgm:presLayoutVars>
          <dgm:bulletEnabled val="1"/>
        </dgm:presLayoutVars>
      </dgm:prSet>
      <dgm:spPr/>
      <dgm:t>
        <a:bodyPr/>
        <a:lstStyle/>
        <a:p>
          <a:endParaRPr lang="en-US"/>
        </a:p>
      </dgm:t>
    </dgm:pt>
    <dgm:pt modelId="{4BE83011-D808-463F-B56D-249A56DC99F7}" type="pres">
      <dgm:prSet presAssocID="{18A2A21E-5867-4509-B469-F82FD1DF5DB7}" presName="space" presStyleCnt="0"/>
      <dgm:spPr/>
    </dgm:pt>
    <dgm:pt modelId="{C67C300C-26AA-4AB4-8880-77AE79B83CC6}" type="pres">
      <dgm:prSet presAssocID="{5E112062-7F2A-423F-B273-4E230DA2F3F9}" presName="Name5" presStyleLbl="vennNode1" presStyleIdx="2" presStyleCnt="4">
        <dgm:presLayoutVars>
          <dgm:bulletEnabled val="1"/>
        </dgm:presLayoutVars>
      </dgm:prSet>
      <dgm:spPr/>
      <dgm:t>
        <a:bodyPr/>
        <a:lstStyle/>
        <a:p>
          <a:endParaRPr lang="en-US"/>
        </a:p>
      </dgm:t>
    </dgm:pt>
    <dgm:pt modelId="{25B6D722-67C0-471C-8EB2-8AB0278C9B54}" type="pres">
      <dgm:prSet presAssocID="{FF3F0924-5DE3-4ADC-BA94-F3D2BDF39E28}" presName="space" presStyleCnt="0"/>
      <dgm:spPr/>
    </dgm:pt>
    <dgm:pt modelId="{EDB09B16-908E-47D5-8BE9-AA9067F1435E}" type="pres">
      <dgm:prSet presAssocID="{652E8206-BAB9-4DBF-8B2E-A35923D0A0C6}" presName="Name5" presStyleLbl="vennNode1" presStyleIdx="3" presStyleCnt="4">
        <dgm:presLayoutVars>
          <dgm:bulletEnabled val="1"/>
        </dgm:presLayoutVars>
      </dgm:prSet>
      <dgm:spPr/>
      <dgm:t>
        <a:bodyPr/>
        <a:lstStyle/>
        <a:p>
          <a:endParaRPr lang="en-US"/>
        </a:p>
      </dgm:t>
    </dgm:pt>
  </dgm:ptLst>
  <dgm:cxnLst>
    <dgm:cxn modelId="{1C24D7FE-9920-4275-A2DD-9FAF2258E7EB}" srcId="{432283FB-2A41-4FBE-ADF6-71D54749D646}" destId="{652E8206-BAB9-4DBF-8B2E-A35923D0A0C6}" srcOrd="3" destOrd="0" parTransId="{D4A434B9-D8EC-480C-AFAE-445D5549286C}" sibTransId="{A07702FD-E387-41CE-8FC1-4D1262A55E5C}"/>
    <dgm:cxn modelId="{C9692136-BF7D-4A93-8D4D-8C0016D1903B}" srcId="{432283FB-2A41-4FBE-ADF6-71D54749D646}" destId="{D1167350-F0DC-45C7-BFB7-ECC99C51D8EA}" srcOrd="1" destOrd="0" parTransId="{C52332BA-722F-4125-9E79-90901BF576B1}" sibTransId="{18A2A21E-5867-4509-B469-F82FD1DF5DB7}"/>
    <dgm:cxn modelId="{C5959B5A-9367-4A92-8035-35EE4F1DCC87}" type="presOf" srcId="{D1167350-F0DC-45C7-BFB7-ECC99C51D8EA}" destId="{0BB13097-B23F-494A-9DFE-142BE449294A}" srcOrd="0" destOrd="0" presId="urn:microsoft.com/office/officeart/2005/8/layout/venn3"/>
    <dgm:cxn modelId="{B9ECDF34-A1C2-4AEF-AE83-D3C290B5E13F}" type="presOf" srcId="{652E8206-BAB9-4DBF-8B2E-A35923D0A0C6}" destId="{EDB09B16-908E-47D5-8BE9-AA9067F1435E}" srcOrd="0" destOrd="0" presId="urn:microsoft.com/office/officeart/2005/8/layout/venn3"/>
    <dgm:cxn modelId="{C157CDF7-5614-4CB2-879E-9673B61ED60D}" type="presOf" srcId="{5E112062-7F2A-423F-B273-4E230DA2F3F9}" destId="{C67C300C-26AA-4AB4-8880-77AE79B83CC6}" srcOrd="0" destOrd="0" presId="urn:microsoft.com/office/officeart/2005/8/layout/venn3"/>
    <dgm:cxn modelId="{C8ACB963-9766-4B46-9682-2E699FE9F1F0}" srcId="{432283FB-2A41-4FBE-ADF6-71D54749D646}" destId="{BF434502-6BEF-472D-8296-20EE60EBAC84}" srcOrd="0" destOrd="0" parTransId="{D8F02C31-8227-44F1-B181-EBE5BD54B0FC}" sibTransId="{C4EA160C-228A-4244-9B27-8E11319F786A}"/>
    <dgm:cxn modelId="{02920B55-3099-4943-85C8-73CF1B81420F}" type="presOf" srcId="{BF434502-6BEF-472D-8296-20EE60EBAC84}" destId="{C9BE5211-ABBF-4883-B0B8-6D99D78FFCF5}" srcOrd="0" destOrd="0" presId="urn:microsoft.com/office/officeart/2005/8/layout/venn3"/>
    <dgm:cxn modelId="{3042B8DB-CA2A-4A91-A31A-8883395C8870}" srcId="{432283FB-2A41-4FBE-ADF6-71D54749D646}" destId="{5E112062-7F2A-423F-B273-4E230DA2F3F9}" srcOrd="2" destOrd="0" parTransId="{DBF490AC-1DEA-4A81-BEAB-AB6984552455}" sibTransId="{FF3F0924-5DE3-4ADC-BA94-F3D2BDF39E28}"/>
    <dgm:cxn modelId="{C87D1008-9CAF-4EEA-81B8-69285F9F4345}" type="presOf" srcId="{432283FB-2A41-4FBE-ADF6-71D54749D646}" destId="{F6B4BCE5-6757-451E-B7E5-89E1256E9F7D}" srcOrd="0" destOrd="0" presId="urn:microsoft.com/office/officeart/2005/8/layout/venn3"/>
    <dgm:cxn modelId="{A3D66713-969A-4FF7-9228-A3DE5CD2ABE9}" type="presParOf" srcId="{F6B4BCE5-6757-451E-B7E5-89E1256E9F7D}" destId="{C9BE5211-ABBF-4883-B0B8-6D99D78FFCF5}" srcOrd="0" destOrd="0" presId="urn:microsoft.com/office/officeart/2005/8/layout/venn3"/>
    <dgm:cxn modelId="{56A54AB6-3263-45F1-BF5F-D1C908768FB2}" type="presParOf" srcId="{F6B4BCE5-6757-451E-B7E5-89E1256E9F7D}" destId="{E624E292-FAFC-47F6-9CAD-723EA4E9FA6C}" srcOrd="1" destOrd="0" presId="urn:microsoft.com/office/officeart/2005/8/layout/venn3"/>
    <dgm:cxn modelId="{4F11EE35-D03B-4E6C-B578-0D7E34A61C2A}" type="presParOf" srcId="{F6B4BCE5-6757-451E-B7E5-89E1256E9F7D}" destId="{0BB13097-B23F-494A-9DFE-142BE449294A}" srcOrd="2" destOrd="0" presId="urn:microsoft.com/office/officeart/2005/8/layout/venn3"/>
    <dgm:cxn modelId="{257EC7E5-F9F6-4B01-B2FA-E63CBD25EF0D}" type="presParOf" srcId="{F6B4BCE5-6757-451E-B7E5-89E1256E9F7D}" destId="{4BE83011-D808-463F-B56D-249A56DC99F7}" srcOrd="3" destOrd="0" presId="urn:microsoft.com/office/officeart/2005/8/layout/venn3"/>
    <dgm:cxn modelId="{68F21DDE-7ACF-430E-BE19-3D7072E876DB}" type="presParOf" srcId="{F6B4BCE5-6757-451E-B7E5-89E1256E9F7D}" destId="{C67C300C-26AA-4AB4-8880-77AE79B83CC6}" srcOrd="4" destOrd="0" presId="urn:microsoft.com/office/officeart/2005/8/layout/venn3"/>
    <dgm:cxn modelId="{D3FB22AD-3AC0-4A70-A56E-B28ACEF1A2BE}" type="presParOf" srcId="{F6B4BCE5-6757-451E-B7E5-89E1256E9F7D}" destId="{25B6D722-67C0-471C-8EB2-8AB0278C9B54}" srcOrd="5" destOrd="0" presId="urn:microsoft.com/office/officeart/2005/8/layout/venn3"/>
    <dgm:cxn modelId="{3BE7E4F1-342B-428F-8889-EE5F4286FE13}" type="presParOf" srcId="{F6B4BCE5-6757-451E-B7E5-89E1256E9F7D}" destId="{EDB09B16-908E-47D5-8BE9-AA9067F1435E}" srcOrd="6" destOrd="0" presId="urn:microsoft.com/office/officeart/2005/8/layout/ven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4D5290D-5781-45E7-A551-EE13A0ED3D8F}"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en-US"/>
        </a:p>
      </dgm:t>
    </dgm:pt>
    <dgm:pt modelId="{EFA38571-3296-406D-B907-4CD18629547A}">
      <dgm:prSet phldrT="[Text]"/>
      <dgm:spPr>
        <a:solidFill>
          <a:schemeClr val="accent1">
            <a:lumMod val="50000"/>
          </a:schemeClr>
        </a:solidFill>
      </dgm:spPr>
      <dgm:t>
        <a:bodyPr/>
        <a:lstStyle/>
        <a:p>
          <a:r>
            <a:rPr lang="en-US" smtClean="0"/>
            <a:t>7 NGUYÊN TẮC</a:t>
          </a:r>
          <a:endParaRPr lang="en-US"/>
        </a:p>
      </dgm:t>
    </dgm:pt>
    <dgm:pt modelId="{4DCAB2B8-EF2F-41A0-AA9E-DCF5130DB9F8}" type="parTrans" cxnId="{FC88C70B-55E6-4480-B402-77F350E1EAB5}">
      <dgm:prSet/>
      <dgm:spPr/>
      <dgm:t>
        <a:bodyPr/>
        <a:lstStyle/>
        <a:p>
          <a:endParaRPr lang="en-US"/>
        </a:p>
      </dgm:t>
    </dgm:pt>
    <dgm:pt modelId="{E68494D3-5BCF-4905-9B25-6C0DE7DE20AF}" type="sibTrans" cxnId="{FC88C70B-55E6-4480-B402-77F350E1EAB5}">
      <dgm:prSet/>
      <dgm:spPr/>
      <dgm:t>
        <a:bodyPr/>
        <a:lstStyle/>
        <a:p>
          <a:endParaRPr lang="en-US"/>
        </a:p>
      </dgm:t>
    </dgm:pt>
    <dgm:pt modelId="{85B94F5C-A333-4400-BDF9-3DC038525F0D}">
      <dgm:prSet phldrT="[Text]" custT="1"/>
      <dgm:spPr>
        <a:solidFill>
          <a:schemeClr val="accent1">
            <a:lumMod val="75000"/>
          </a:schemeClr>
        </a:solidFill>
      </dgm:spPr>
      <dgm:t>
        <a:bodyPr/>
        <a:lstStyle/>
        <a:p>
          <a:r>
            <a:rPr lang="en-US" sz="2100" smtClean="0"/>
            <a:t>Hàng nhập, xuất kho phải có phiếu giao nhận: số lượng, ghi vào sổ sách có kí nhận rõ ràng</a:t>
          </a:r>
          <a:endParaRPr lang="en-US" sz="2100"/>
        </a:p>
      </dgm:t>
    </dgm:pt>
    <dgm:pt modelId="{E3943BF9-2C5E-41CF-ADBC-33C4D9A82175}" type="parTrans" cxnId="{A8494FBA-C720-4C61-8558-673ED1D30029}">
      <dgm:prSet/>
      <dgm:spPr>
        <a:ln>
          <a:solidFill>
            <a:srgbClr val="FFC000"/>
          </a:solidFill>
        </a:ln>
      </dgm:spPr>
      <dgm:t>
        <a:bodyPr/>
        <a:lstStyle/>
        <a:p>
          <a:endParaRPr lang="en-US"/>
        </a:p>
      </dgm:t>
    </dgm:pt>
    <dgm:pt modelId="{74A3AAF9-A3C3-4E0E-A269-3E4ACE59DCF6}" type="sibTrans" cxnId="{A8494FBA-C720-4C61-8558-673ED1D30029}">
      <dgm:prSet/>
      <dgm:spPr/>
      <dgm:t>
        <a:bodyPr/>
        <a:lstStyle/>
        <a:p>
          <a:endParaRPr lang="en-US"/>
        </a:p>
      </dgm:t>
    </dgm:pt>
    <dgm:pt modelId="{4D5974B4-67C4-4EC2-AC8E-16C2EE31751B}">
      <dgm:prSet phldrT="[Text]" custT="1"/>
      <dgm:spPr>
        <a:solidFill>
          <a:srgbClr val="FFC000"/>
        </a:solidFill>
      </dgm:spPr>
      <dgm:t>
        <a:bodyPr/>
        <a:lstStyle/>
        <a:p>
          <a:r>
            <a:rPr lang="en-US" sz="2100" smtClean="0"/>
            <a:t>Đo đếm phân loại màu sắc khổ vải, chiều dài, chất lượng vải một cách chính xác</a:t>
          </a:r>
          <a:endParaRPr lang="en-US" sz="2100"/>
        </a:p>
      </dgm:t>
    </dgm:pt>
    <dgm:pt modelId="{DEF6DF1A-82F8-4099-B402-D7BB0C267CB6}" type="parTrans" cxnId="{E6C6A1EE-5DA2-4BBE-95A8-72C9A71E962A}">
      <dgm:prSet/>
      <dgm:spPr>
        <a:ln>
          <a:solidFill>
            <a:srgbClr val="FFC000"/>
          </a:solidFill>
        </a:ln>
      </dgm:spPr>
      <dgm:t>
        <a:bodyPr/>
        <a:lstStyle/>
        <a:p>
          <a:endParaRPr lang="en-US"/>
        </a:p>
      </dgm:t>
    </dgm:pt>
    <dgm:pt modelId="{E8D911E5-A4FE-4E15-A7A4-8DD23FE310BE}" type="sibTrans" cxnId="{E6C6A1EE-5DA2-4BBE-95A8-72C9A71E962A}">
      <dgm:prSet/>
      <dgm:spPr/>
      <dgm:t>
        <a:bodyPr/>
        <a:lstStyle/>
        <a:p>
          <a:endParaRPr lang="en-US"/>
        </a:p>
      </dgm:t>
    </dgm:pt>
    <dgm:pt modelId="{5061EA35-36B2-45AE-AD81-80A215991EB0}">
      <dgm:prSet phldrT="[Text]" custT="1"/>
      <dgm:spPr>
        <a:solidFill>
          <a:srgbClr val="6600CC"/>
        </a:solidFill>
      </dgm:spPr>
      <dgm:t>
        <a:bodyPr/>
        <a:lstStyle/>
        <a:p>
          <a:r>
            <a:rPr lang="en-US" sz="2100" smtClean="0"/>
            <a:t>Các nguyên phụ liệu đạt yêu cầu: nhập kho; hàng kém chất lượng đều có biên bản ghi rõ nguyên nhân sai hỏng</a:t>
          </a:r>
          <a:endParaRPr lang="en-US" sz="2100"/>
        </a:p>
      </dgm:t>
    </dgm:pt>
    <dgm:pt modelId="{71987147-5F82-4357-9B86-CF7A29431097}" type="parTrans" cxnId="{B3516F2A-BD32-4994-9F4F-8DB167A5D500}">
      <dgm:prSet/>
      <dgm:spPr>
        <a:ln>
          <a:solidFill>
            <a:srgbClr val="FFC000"/>
          </a:solidFill>
        </a:ln>
      </dgm:spPr>
      <dgm:t>
        <a:bodyPr/>
        <a:lstStyle/>
        <a:p>
          <a:endParaRPr lang="en-US"/>
        </a:p>
      </dgm:t>
    </dgm:pt>
    <dgm:pt modelId="{25F3985A-E3B8-40EF-958C-5E1C0527B6FE}" type="sibTrans" cxnId="{B3516F2A-BD32-4994-9F4F-8DB167A5D500}">
      <dgm:prSet/>
      <dgm:spPr/>
      <dgm:t>
        <a:bodyPr/>
        <a:lstStyle/>
        <a:p>
          <a:endParaRPr lang="en-US"/>
        </a:p>
      </dgm:t>
    </dgm:pt>
    <dgm:pt modelId="{699A3054-58C1-4892-B268-EC69FCDD2AE5}">
      <dgm:prSet phldrT="[Text]" custT="1"/>
      <dgm:spPr>
        <a:solidFill>
          <a:srgbClr val="00B050"/>
        </a:solidFill>
      </dgm:spPr>
      <dgm:t>
        <a:bodyPr/>
        <a:lstStyle/>
        <a:p>
          <a:r>
            <a:rPr lang="en-US" sz="2100" smtClean="0"/>
            <a:t>Vải mềm vận chuyển nhẹ nhàng, tránh hư hỏng, không dẫm chân lên nguyên liệu</a:t>
          </a:r>
          <a:endParaRPr lang="en-US" sz="2100"/>
        </a:p>
      </dgm:t>
    </dgm:pt>
    <dgm:pt modelId="{E5246FE0-067D-47FE-87A3-A11E749EB2EE}" type="parTrans" cxnId="{824EF24F-B718-4EBE-A6ED-A0D3E6B4D811}">
      <dgm:prSet/>
      <dgm:spPr>
        <a:ln>
          <a:solidFill>
            <a:srgbClr val="FFC000"/>
          </a:solidFill>
        </a:ln>
      </dgm:spPr>
      <dgm:t>
        <a:bodyPr/>
        <a:lstStyle/>
        <a:p>
          <a:endParaRPr lang="en-US"/>
        </a:p>
      </dgm:t>
    </dgm:pt>
    <dgm:pt modelId="{87DEC851-9D1E-48DD-8659-7800BC90C7EA}" type="sibTrans" cxnId="{824EF24F-B718-4EBE-A6ED-A0D3E6B4D811}">
      <dgm:prSet/>
      <dgm:spPr/>
      <dgm:t>
        <a:bodyPr/>
        <a:lstStyle/>
        <a:p>
          <a:endParaRPr lang="en-US"/>
        </a:p>
      </dgm:t>
    </dgm:pt>
    <dgm:pt modelId="{868C5F0F-7D54-483B-8A29-2EBADA4123B4}">
      <dgm:prSet phldrT="[Text]" custT="1"/>
      <dgm:spPr>
        <a:solidFill>
          <a:srgbClr val="00B0F0"/>
        </a:solidFill>
      </dgm:spPr>
      <dgm:t>
        <a:bodyPr/>
        <a:lstStyle/>
        <a:p>
          <a:r>
            <a:rPr lang="en-US" sz="2100" smtClean="0"/>
            <a:t>Phá kiện trước 3 ngày: ổn định độ co giãn, vải được xếp cao 1m, xếp nguyên liệu lên kệ cách mặt đất 30cm cách tường 50cm</a:t>
          </a:r>
          <a:endParaRPr lang="en-US" sz="2100"/>
        </a:p>
      </dgm:t>
    </dgm:pt>
    <dgm:pt modelId="{27BCDA7A-2C17-4D8A-A1FE-4943791E0420}" type="parTrans" cxnId="{142FD556-71A4-460C-9711-3C58223D54ED}">
      <dgm:prSet/>
      <dgm:spPr>
        <a:ln>
          <a:solidFill>
            <a:srgbClr val="FFC000"/>
          </a:solidFill>
        </a:ln>
      </dgm:spPr>
      <dgm:t>
        <a:bodyPr/>
        <a:lstStyle/>
        <a:p>
          <a:endParaRPr lang="en-US"/>
        </a:p>
      </dgm:t>
    </dgm:pt>
    <dgm:pt modelId="{EA6F48DC-4B84-41B9-B4E6-7DF111EA1777}" type="sibTrans" cxnId="{142FD556-71A4-460C-9711-3C58223D54ED}">
      <dgm:prSet/>
      <dgm:spPr/>
      <dgm:t>
        <a:bodyPr/>
        <a:lstStyle/>
        <a:p>
          <a:endParaRPr lang="en-US"/>
        </a:p>
      </dgm:t>
    </dgm:pt>
    <dgm:pt modelId="{3BA4D679-CE3B-41AC-AB19-59354162F5E7}">
      <dgm:prSet phldrT="[Text]" custT="1"/>
      <dgm:spPr>
        <a:solidFill>
          <a:srgbClr val="0070C0"/>
        </a:solidFill>
      </dgm:spPr>
      <dgm:t>
        <a:bodyPr/>
        <a:lstStyle/>
        <a:p>
          <a:r>
            <a:rPr lang="en-US" sz="2100" smtClean="0"/>
            <a:t>Phát vải cho phân xưởng cắt theo đúng mã hàng và số lượng theo kế hoạch</a:t>
          </a:r>
          <a:endParaRPr lang="en-US" sz="2100"/>
        </a:p>
      </dgm:t>
    </dgm:pt>
    <dgm:pt modelId="{285EF690-5D2F-4E02-9B07-7F17396E2755}" type="parTrans" cxnId="{64948A55-C9BB-473C-B9E9-FB4A6A57F825}">
      <dgm:prSet/>
      <dgm:spPr>
        <a:ln>
          <a:solidFill>
            <a:srgbClr val="FFC000"/>
          </a:solidFill>
        </a:ln>
      </dgm:spPr>
      <dgm:t>
        <a:bodyPr/>
        <a:lstStyle/>
        <a:p>
          <a:endParaRPr lang="en-US"/>
        </a:p>
      </dgm:t>
    </dgm:pt>
    <dgm:pt modelId="{23F03F3D-9214-449B-991E-3C8D47E9A11D}" type="sibTrans" cxnId="{64948A55-C9BB-473C-B9E9-FB4A6A57F825}">
      <dgm:prSet/>
      <dgm:spPr/>
      <dgm:t>
        <a:bodyPr/>
        <a:lstStyle/>
        <a:p>
          <a:endParaRPr lang="en-US"/>
        </a:p>
      </dgm:t>
    </dgm:pt>
    <dgm:pt modelId="{BCA7EC2E-D46B-44FC-B2AA-1A35D64D03AC}">
      <dgm:prSet phldrT="[Text]" custT="1"/>
      <dgm:spPr>
        <a:solidFill>
          <a:srgbClr val="CC6600"/>
        </a:solidFill>
      </dgm:spPr>
      <dgm:t>
        <a:bodyPr/>
        <a:lstStyle/>
        <a:p>
          <a:r>
            <a:rPr lang="en-US" sz="2100" smtClean="0"/>
            <a:t>Nghiên cứu tính chất cơ lý của nguyên liệu: độ co, màu sắc hoa văn, nhiệt độ ủi, thông số kỹ thuật ép dán trước khi sản xuất</a:t>
          </a:r>
          <a:endParaRPr lang="en-US" sz="2100"/>
        </a:p>
      </dgm:t>
    </dgm:pt>
    <dgm:pt modelId="{B14B1D2F-B8F3-4B9D-932B-D2D9C3562960}" type="parTrans" cxnId="{6597EEAF-4803-424B-BB64-C8DDFE8BC0CC}">
      <dgm:prSet/>
      <dgm:spPr>
        <a:ln>
          <a:solidFill>
            <a:srgbClr val="FFC000"/>
          </a:solidFill>
        </a:ln>
      </dgm:spPr>
      <dgm:t>
        <a:bodyPr/>
        <a:lstStyle/>
        <a:p>
          <a:endParaRPr lang="en-US"/>
        </a:p>
      </dgm:t>
    </dgm:pt>
    <dgm:pt modelId="{243B5A63-8B61-4398-A91F-FA4120D86CEF}" type="sibTrans" cxnId="{6597EEAF-4803-424B-BB64-C8DDFE8BC0CC}">
      <dgm:prSet/>
      <dgm:spPr/>
      <dgm:t>
        <a:bodyPr/>
        <a:lstStyle/>
        <a:p>
          <a:endParaRPr lang="en-US"/>
        </a:p>
      </dgm:t>
    </dgm:pt>
    <dgm:pt modelId="{3A218E9B-8378-481C-9602-003CE823FFF4}" type="pres">
      <dgm:prSet presAssocID="{94D5290D-5781-45E7-A551-EE13A0ED3D8F}" presName="Name0" presStyleCnt="0">
        <dgm:presLayoutVars>
          <dgm:chPref val="1"/>
          <dgm:dir/>
          <dgm:animOne val="branch"/>
          <dgm:animLvl val="lvl"/>
          <dgm:resizeHandles val="exact"/>
        </dgm:presLayoutVars>
      </dgm:prSet>
      <dgm:spPr/>
      <dgm:t>
        <a:bodyPr/>
        <a:lstStyle/>
        <a:p>
          <a:endParaRPr lang="en-US"/>
        </a:p>
      </dgm:t>
    </dgm:pt>
    <dgm:pt modelId="{96CDA99A-A30E-49A8-B403-AA77DDBA7352}" type="pres">
      <dgm:prSet presAssocID="{EFA38571-3296-406D-B907-4CD18629547A}" presName="root1" presStyleCnt="0"/>
      <dgm:spPr/>
    </dgm:pt>
    <dgm:pt modelId="{CEADE3BF-3C01-41F3-A8CC-DDCF132AC0AB}" type="pres">
      <dgm:prSet presAssocID="{EFA38571-3296-406D-B907-4CD18629547A}" presName="LevelOneTextNode" presStyleLbl="node0" presStyleIdx="0" presStyleCnt="1">
        <dgm:presLayoutVars>
          <dgm:chPref val="3"/>
        </dgm:presLayoutVars>
      </dgm:prSet>
      <dgm:spPr/>
      <dgm:t>
        <a:bodyPr/>
        <a:lstStyle/>
        <a:p>
          <a:endParaRPr lang="en-US"/>
        </a:p>
      </dgm:t>
    </dgm:pt>
    <dgm:pt modelId="{27EC9788-501D-497D-9BBB-07CD4B5613D1}" type="pres">
      <dgm:prSet presAssocID="{EFA38571-3296-406D-B907-4CD18629547A}" presName="level2hierChild" presStyleCnt="0"/>
      <dgm:spPr/>
    </dgm:pt>
    <dgm:pt modelId="{6AFD4881-607F-4A29-AD66-63C3ACB25C25}" type="pres">
      <dgm:prSet presAssocID="{E3943BF9-2C5E-41CF-ADBC-33C4D9A82175}" presName="conn2-1" presStyleLbl="parChTrans1D2" presStyleIdx="0" presStyleCnt="7"/>
      <dgm:spPr/>
      <dgm:t>
        <a:bodyPr/>
        <a:lstStyle/>
        <a:p>
          <a:endParaRPr lang="en-US"/>
        </a:p>
      </dgm:t>
    </dgm:pt>
    <dgm:pt modelId="{A928A338-F108-48D5-A62D-355C5930A4B9}" type="pres">
      <dgm:prSet presAssocID="{E3943BF9-2C5E-41CF-ADBC-33C4D9A82175}" presName="connTx" presStyleLbl="parChTrans1D2" presStyleIdx="0" presStyleCnt="7"/>
      <dgm:spPr/>
      <dgm:t>
        <a:bodyPr/>
        <a:lstStyle/>
        <a:p>
          <a:endParaRPr lang="en-US"/>
        </a:p>
      </dgm:t>
    </dgm:pt>
    <dgm:pt modelId="{42510032-C674-4250-8E47-AE01F64CA92A}" type="pres">
      <dgm:prSet presAssocID="{85B94F5C-A333-4400-BDF9-3DC038525F0D}" presName="root2" presStyleCnt="0"/>
      <dgm:spPr/>
    </dgm:pt>
    <dgm:pt modelId="{C7F10E42-235C-43A0-873C-3A0C7BAA4EE0}" type="pres">
      <dgm:prSet presAssocID="{85B94F5C-A333-4400-BDF9-3DC038525F0D}" presName="LevelTwoTextNode" presStyleLbl="node2" presStyleIdx="0" presStyleCnt="7" custScaleX="401438">
        <dgm:presLayoutVars>
          <dgm:chPref val="3"/>
        </dgm:presLayoutVars>
      </dgm:prSet>
      <dgm:spPr/>
      <dgm:t>
        <a:bodyPr/>
        <a:lstStyle/>
        <a:p>
          <a:endParaRPr lang="en-US"/>
        </a:p>
      </dgm:t>
    </dgm:pt>
    <dgm:pt modelId="{9C4D7043-57BA-451D-BDD1-E0EC7E9E1E20}" type="pres">
      <dgm:prSet presAssocID="{85B94F5C-A333-4400-BDF9-3DC038525F0D}" presName="level3hierChild" presStyleCnt="0"/>
      <dgm:spPr/>
    </dgm:pt>
    <dgm:pt modelId="{25AE583F-75FF-4A8D-9132-0AE3F20C46D3}" type="pres">
      <dgm:prSet presAssocID="{E5246FE0-067D-47FE-87A3-A11E749EB2EE}" presName="conn2-1" presStyleLbl="parChTrans1D2" presStyleIdx="1" presStyleCnt="7"/>
      <dgm:spPr/>
      <dgm:t>
        <a:bodyPr/>
        <a:lstStyle/>
        <a:p>
          <a:endParaRPr lang="en-US"/>
        </a:p>
      </dgm:t>
    </dgm:pt>
    <dgm:pt modelId="{1BD10C01-6FF0-4A11-B456-7AE593976380}" type="pres">
      <dgm:prSet presAssocID="{E5246FE0-067D-47FE-87A3-A11E749EB2EE}" presName="connTx" presStyleLbl="parChTrans1D2" presStyleIdx="1" presStyleCnt="7"/>
      <dgm:spPr/>
      <dgm:t>
        <a:bodyPr/>
        <a:lstStyle/>
        <a:p>
          <a:endParaRPr lang="en-US"/>
        </a:p>
      </dgm:t>
    </dgm:pt>
    <dgm:pt modelId="{1F806332-37A6-473E-A23B-B3CEE7E845E9}" type="pres">
      <dgm:prSet presAssocID="{699A3054-58C1-4892-B268-EC69FCDD2AE5}" presName="root2" presStyleCnt="0"/>
      <dgm:spPr/>
    </dgm:pt>
    <dgm:pt modelId="{4F16EC97-F31A-4A14-956D-B80940E8F9D9}" type="pres">
      <dgm:prSet presAssocID="{699A3054-58C1-4892-B268-EC69FCDD2AE5}" presName="LevelTwoTextNode" presStyleLbl="node2" presStyleIdx="1" presStyleCnt="7" custScaleX="401438">
        <dgm:presLayoutVars>
          <dgm:chPref val="3"/>
        </dgm:presLayoutVars>
      </dgm:prSet>
      <dgm:spPr/>
      <dgm:t>
        <a:bodyPr/>
        <a:lstStyle/>
        <a:p>
          <a:endParaRPr lang="en-US"/>
        </a:p>
      </dgm:t>
    </dgm:pt>
    <dgm:pt modelId="{9D425CC2-AEEB-4E7C-B27E-7B9AC8343C13}" type="pres">
      <dgm:prSet presAssocID="{699A3054-58C1-4892-B268-EC69FCDD2AE5}" presName="level3hierChild" presStyleCnt="0"/>
      <dgm:spPr/>
    </dgm:pt>
    <dgm:pt modelId="{916E40A8-6495-4EA5-B109-BC6A21D8FC75}" type="pres">
      <dgm:prSet presAssocID="{27BCDA7A-2C17-4D8A-A1FE-4943791E0420}" presName="conn2-1" presStyleLbl="parChTrans1D2" presStyleIdx="2" presStyleCnt="7"/>
      <dgm:spPr/>
      <dgm:t>
        <a:bodyPr/>
        <a:lstStyle/>
        <a:p>
          <a:endParaRPr lang="en-US"/>
        </a:p>
      </dgm:t>
    </dgm:pt>
    <dgm:pt modelId="{86589327-7260-4033-90CD-8F5913D1C38D}" type="pres">
      <dgm:prSet presAssocID="{27BCDA7A-2C17-4D8A-A1FE-4943791E0420}" presName="connTx" presStyleLbl="parChTrans1D2" presStyleIdx="2" presStyleCnt="7"/>
      <dgm:spPr/>
      <dgm:t>
        <a:bodyPr/>
        <a:lstStyle/>
        <a:p>
          <a:endParaRPr lang="en-US"/>
        </a:p>
      </dgm:t>
    </dgm:pt>
    <dgm:pt modelId="{A469CB50-AC4C-4601-9F44-3318F857144F}" type="pres">
      <dgm:prSet presAssocID="{868C5F0F-7D54-483B-8A29-2EBADA4123B4}" presName="root2" presStyleCnt="0"/>
      <dgm:spPr/>
    </dgm:pt>
    <dgm:pt modelId="{34386387-4F42-4D00-A5F3-7DC33DD15CCC}" type="pres">
      <dgm:prSet presAssocID="{868C5F0F-7D54-483B-8A29-2EBADA4123B4}" presName="LevelTwoTextNode" presStyleLbl="node2" presStyleIdx="2" presStyleCnt="7" custScaleX="401438">
        <dgm:presLayoutVars>
          <dgm:chPref val="3"/>
        </dgm:presLayoutVars>
      </dgm:prSet>
      <dgm:spPr/>
      <dgm:t>
        <a:bodyPr/>
        <a:lstStyle/>
        <a:p>
          <a:endParaRPr lang="en-US"/>
        </a:p>
      </dgm:t>
    </dgm:pt>
    <dgm:pt modelId="{83E6B856-3281-4CA2-A9CD-AFE10F3A7263}" type="pres">
      <dgm:prSet presAssocID="{868C5F0F-7D54-483B-8A29-2EBADA4123B4}" presName="level3hierChild" presStyleCnt="0"/>
      <dgm:spPr/>
    </dgm:pt>
    <dgm:pt modelId="{58B23422-D0F1-474C-9C52-6027B1D2DF6C}" type="pres">
      <dgm:prSet presAssocID="{285EF690-5D2F-4E02-9B07-7F17396E2755}" presName="conn2-1" presStyleLbl="parChTrans1D2" presStyleIdx="3" presStyleCnt="7"/>
      <dgm:spPr/>
      <dgm:t>
        <a:bodyPr/>
        <a:lstStyle/>
        <a:p>
          <a:endParaRPr lang="en-US"/>
        </a:p>
      </dgm:t>
    </dgm:pt>
    <dgm:pt modelId="{4B854147-5BFF-45F4-9FB5-27F18DCDC827}" type="pres">
      <dgm:prSet presAssocID="{285EF690-5D2F-4E02-9B07-7F17396E2755}" presName="connTx" presStyleLbl="parChTrans1D2" presStyleIdx="3" presStyleCnt="7"/>
      <dgm:spPr/>
      <dgm:t>
        <a:bodyPr/>
        <a:lstStyle/>
        <a:p>
          <a:endParaRPr lang="en-US"/>
        </a:p>
      </dgm:t>
    </dgm:pt>
    <dgm:pt modelId="{2B583697-F392-4A10-9467-07B0DE43ACD7}" type="pres">
      <dgm:prSet presAssocID="{3BA4D679-CE3B-41AC-AB19-59354162F5E7}" presName="root2" presStyleCnt="0"/>
      <dgm:spPr/>
    </dgm:pt>
    <dgm:pt modelId="{38289513-B569-45C3-BCD5-BC079EFBD306}" type="pres">
      <dgm:prSet presAssocID="{3BA4D679-CE3B-41AC-AB19-59354162F5E7}" presName="LevelTwoTextNode" presStyleLbl="node2" presStyleIdx="3" presStyleCnt="7" custScaleX="401438">
        <dgm:presLayoutVars>
          <dgm:chPref val="3"/>
        </dgm:presLayoutVars>
      </dgm:prSet>
      <dgm:spPr/>
      <dgm:t>
        <a:bodyPr/>
        <a:lstStyle/>
        <a:p>
          <a:endParaRPr lang="en-US"/>
        </a:p>
      </dgm:t>
    </dgm:pt>
    <dgm:pt modelId="{5670D7A3-CD64-41BA-B595-55F92CB55FAE}" type="pres">
      <dgm:prSet presAssocID="{3BA4D679-CE3B-41AC-AB19-59354162F5E7}" presName="level3hierChild" presStyleCnt="0"/>
      <dgm:spPr/>
    </dgm:pt>
    <dgm:pt modelId="{5EBAD820-98DF-4593-808C-F55E8EEB9DD2}" type="pres">
      <dgm:prSet presAssocID="{DEF6DF1A-82F8-4099-B402-D7BB0C267CB6}" presName="conn2-1" presStyleLbl="parChTrans1D2" presStyleIdx="4" presStyleCnt="7"/>
      <dgm:spPr/>
      <dgm:t>
        <a:bodyPr/>
        <a:lstStyle/>
        <a:p>
          <a:endParaRPr lang="en-US"/>
        </a:p>
      </dgm:t>
    </dgm:pt>
    <dgm:pt modelId="{26124A02-0C7C-4A05-A3D5-44E07FCAD655}" type="pres">
      <dgm:prSet presAssocID="{DEF6DF1A-82F8-4099-B402-D7BB0C267CB6}" presName="connTx" presStyleLbl="parChTrans1D2" presStyleIdx="4" presStyleCnt="7"/>
      <dgm:spPr/>
      <dgm:t>
        <a:bodyPr/>
        <a:lstStyle/>
        <a:p>
          <a:endParaRPr lang="en-US"/>
        </a:p>
      </dgm:t>
    </dgm:pt>
    <dgm:pt modelId="{722C5B20-93CB-49F4-8521-36642BD27B88}" type="pres">
      <dgm:prSet presAssocID="{4D5974B4-67C4-4EC2-AC8E-16C2EE31751B}" presName="root2" presStyleCnt="0"/>
      <dgm:spPr/>
    </dgm:pt>
    <dgm:pt modelId="{E0C2F23E-91FD-48EF-B680-3EBBF2E7901D}" type="pres">
      <dgm:prSet presAssocID="{4D5974B4-67C4-4EC2-AC8E-16C2EE31751B}" presName="LevelTwoTextNode" presStyleLbl="node2" presStyleIdx="4" presStyleCnt="7" custScaleX="401438">
        <dgm:presLayoutVars>
          <dgm:chPref val="3"/>
        </dgm:presLayoutVars>
      </dgm:prSet>
      <dgm:spPr/>
      <dgm:t>
        <a:bodyPr/>
        <a:lstStyle/>
        <a:p>
          <a:endParaRPr lang="en-US"/>
        </a:p>
      </dgm:t>
    </dgm:pt>
    <dgm:pt modelId="{77932FC9-AFA9-4BD1-B1F8-5DFC9D89A401}" type="pres">
      <dgm:prSet presAssocID="{4D5974B4-67C4-4EC2-AC8E-16C2EE31751B}" presName="level3hierChild" presStyleCnt="0"/>
      <dgm:spPr/>
    </dgm:pt>
    <dgm:pt modelId="{8F2507E7-F2F1-438A-B1EE-B57BFDC1E0B2}" type="pres">
      <dgm:prSet presAssocID="{71987147-5F82-4357-9B86-CF7A29431097}" presName="conn2-1" presStyleLbl="parChTrans1D2" presStyleIdx="5" presStyleCnt="7"/>
      <dgm:spPr/>
      <dgm:t>
        <a:bodyPr/>
        <a:lstStyle/>
        <a:p>
          <a:endParaRPr lang="en-US"/>
        </a:p>
      </dgm:t>
    </dgm:pt>
    <dgm:pt modelId="{BDC10A32-B06A-441C-8D26-B0084F4FA412}" type="pres">
      <dgm:prSet presAssocID="{71987147-5F82-4357-9B86-CF7A29431097}" presName="connTx" presStyleLbl="parChTrans1D2" presStyleIdx="5" presStyleCnt="7"/>
      <dgm:spPr/>
      <dgm:t>
        <a:bodyPr/>
        <a:lstStyle/>
        <a:p>
          <a:endParaRPr lang="en-US"/>
        </a:p>
      </dgm:t>
    </dgm:pt>
    <dgm:pt modelId="{32EB45DB-B48E-43FE-9D8E-CB0307ED40B3}" type="pres">
      <dgm:prSet presAssocID="{5061EA35-36B2-45AE-AD81-80A215991EB0}" presName="root2" presStyleCnt="0"/>
      <dgm:spPr/>
    </dgm:pt>
    <dgm:pt modelId="{AAE17EAB-C353-4764-BCB9-00DE782508CA}" type="pres">
      <dgm:prSet presAssocID="{5061EA35-36B2-45AE-AD81-80A215991EB0}" presName="LevelTwoTextNode" presStyleLbl="node2" presStyleIdx="5" presStyleCnt="7" custScaleX="401438">
        <dgm:presLayoutVars>
          <dgm:chPref val="3"/>
        </dgm:presLayoutVars>
      </dgm:prSet>
      <dgm:spPr/>
      <dgm:t>
        <a:bodyPr/>
        <a:lstStyle/>
        <a:p>
          <a:endParaRPr lang="en-US"/>
        </a:p>
      </dgm:t>
    </dgm:pt>
    <dgm:pt modelId="{42CDFFA9-3ADE-4A9E-B9CF-D8524FBC455C}" type="pres">
      <dgm:prSet presAssocID="{5061EA35-36B2-45AE-AD81-80A215991EB0}" presName="level3hierChild" presStyleCnt="0"/>
      <dgm:spPr/>
    </dgm:pt>
    <dgm:pt modelId="{CB4BB9BB-B57A-4BA7-9B7E-E6003A731E19}" type="pres">
      <dgm:prSet presAssocID="{B14B1D2F-B8F3-4B9D-932B-D2D9C3562960}" presName="conn2-1" presStyleLbl="parChTrans1D2" presStyleIdx="6" presStyleCnt="7"/>
      <dgm:spPr/>
      <dgm:t>
        <a:bodyPr/>
        <a:lstStyle/>
        <a:p>
          <a:endParaRPr lang="en-US"/>
        </a:p>
      </dgm:t>
    </dgm:pt>
    <dgm:pt modelId="{32776B61-A6B5-4F6D-9134-F8EC18EA84EF}" type="pres">
      <dgm:prSet presAssocID="{B14B1D2F-B8F3-4B9D-932B-D2D9C3562960}" presName="connTx" presStyleLbl="parChTrans1D2" presStyleIdx="6" presStyleCnt="7"/>
      <dgm:spPr/>
      <dgm:t>
        <a:bodyPr/>
        <a:lstStyle/>
        <a:p>
          <a:endParaRPr lang="en-US"/>
        </a:p>
      </dgm:t>
    </dgm:pt>
    <dgm:pt modelId="{70C60536-4CF2-46B4-BD6A-A615D1E98762}" type="pres">
      <dgm:prSet presAssocID="{BCA7EC2E-D46B-44FC-B2AA-1A35D64D03AC}" presName="root2" presStyleCnt="0"/>
      <dgm:spPr/>
    </dgm:pt>
    <dgm:pt modelId="{CCCCB076-52B7-44FE-BE04-912EE02C78AD}" type="pres">
      <dgm:prSet presAssocID="{BCA7EC2E-D46B-44FC-B2AA-1A35D64D03AC}" presName="LevelTwoTextNode" presStyleLbl="node2" presStyleIdx="6" presStyleCnt="7" custScaleX="401438">
        <dgm:presLayoutVars>
          <dgm:chPref val="3"/>
        </dgm:presLayoutVars>
      </dgm:prSet>
      <dgm:spPr/>
      <dgm:t>
        <a:bodyPr/>
        <a:lstStyle/>
        <a:p>
          <a:endParaRPr lang="en-US"/>
        </a:p>
      </dgm:t>
    </dgm:pt>
    <dgm:pt modelId="{33B46082-2F9B-48BD-A059-F21454616E67}" type="pres">
      <dgm:prSet presAssocID="{BCA7EC2E-D46B-44FC-B2AA-1A35D64D03AC}" presName="level3hierChild" presStyleCnt="0"/>
      <dgm:spPr/>
    </dgm:pt>
  </dgm:ptLst>
  <dgm:cxnLst>
    <dgm:cxn modelId="{0E9138C0-9225-40B5-93CF-422C48C480A7}" type="presOf" srcId="{285EF690-5D2F-4E02-9B07-7F17396E2755}" destId="{58B23422-D0F1-474C-9C52-6027B1D2DF6C}" srcOrd="0" destOrd="0" presId="urn:microsoft.com/office/officeart/2008/layout/HorizontalMultiLevelHierarchy"/>
    <dgm:cxn modelId="{64948A55-C9BB-473C-B9E9-FB4A6A57F825}" srcId="{EFA38571-3296-406D-B907-4CD18629547A}" destId="{3BA4D679-CE3B-41AC-AB19-59354162F5E7}" srcOrd="3" destOrd="0" parTransId="{285EF690-5D2F-4E02-9B07-7F17396E2755}" sibTransId="{23F03F3D-9214-449B-991E-3C8D47E9A11D}"/>
    <dgm:cxn modelId="{360FCD05-68B0-4A45-9C1A-165405076CA0}" type="presOf" srcId="{5061EA35-36B2-45AE-AD81-80A215991EB0}" destId="{AAE17EAB-C353-4764-BCB9-00DE782508CA}" srcOrd="0" destOrd="0" presId="urn:microsoft.com/office/officeart/2008/layout/HorizontalMultiLevelHierarchy"/>
    <dgm:cxn modelId="{A7393DBD-D470-4148-B5B5-B6F0CC6BBB0F}" type="presOf" srcId="{27BCDA7A-2C17-4D8A-A1FE-4943791E0420}" destId="{916E40A8-6495-4EA5-B109-BC6A21D8FC75}" srcOrd="0" destOrd="0" presId="urn:microsoft.com/office/officeart/2008/layout/HorizontalMultiLevelHierarchy"/>
    <dgm:cxn modelId="{824EF24F-B718-4EBE-A6ED-A0D3E6B4D811}" srcId="{EFA38571-3296-406D-B907-4CD18629547A}" destId="{699A3054-58C1-4892-B268-EC69FCDD2AE5}" srcOrd="1" destOrd="0" parTransId="{E5246FE0-067D-47FE-87A3-A11E749EB2EE}" sibTransId="{87DEC851-9D1E-48DD-8659-7800BC90C7EA}"/>
    <dgm:cxn modelId="{D1D70A51-6368-4DD2-8C33-E32011E6697B}" type="presOf" srcId="{94D5290D-5781-45E7-A551-EE13A0ED3D8F}" destId="{3A218E9B-8378-481C-9602-003CE823FFF4}" srcOrd="0" destOrd="0" presId="urn:microsoft.com/office/officeart/2008/layout/HorizontalMultiLevelHierarchy"/>
    <dgm:cxn modelId="{4B043C55-621E-478B-AE44-902A9D7E5D96}" type="presOf" srcId="{699A3054-58C1-4892-B268-EC69FCDD2AE5}" destId="{4F16EC97-F31A-4A14-956D-B80940E8F9D9}" srcOrd="0" destOrd="0" presId="urn:microsoft.com/office/officeart/2008/layout/HorizontalMultiLevelHierarchy"/>
    <dgm:cxn modelId="{5E99FDC4-C268-479B-9F48-6007F9208A7D}" type="presOf" srcId="{B14B1D2F-B8F3-4B9D-932B-D2D9C3562960}" destId="{32776B61-A6B5-4F6D-9134-F8EC18EA84EF}" srcOrd="1" destOrd="0" presId="urn:microsoft.com/office/officeart/2008/layout/HorizontalMultiLevelHierarchy"/>
    <dgm:cxn modelId="{38CCB139-7A21-49C9-901F-E0B367CDF7FF}" type="presOf" srcId="{E3943BF9-2C5E-41CF-ADBC-33C4D9A82175}" destId="{6AFD4881-607F-4A29-AD66-63C3ACB25C25}" srcOrd="0" destOrd="0" presId="urn:microsoft.com/office/officeart/2008/layout/HorizontalMultiLevelHierarchy"/>
    <dgm:cxn modelId="{E6C6A1EE-5DA2-4BBE-95A8-72C9A71E962A}" srcId="{EFA38571-3296-406D-B907-4CD18629547A}" destId="{4D5974B4-67C4-4EC2-AC8E-16C2EE31751B}" srcOrd="4" destOrd="0" parTransId="{DEF6DF1A-82F8-4099-B402-D7BB0C267CB6}" sibTransId="{E8D911E5-A4FE-4E15-A7A4-8DD23FE310BE}"/>
    <dgm:cxn modelId="{4A5D5B5E-E7DF-4A16-9DBF-5489FAE4BDF0}" type="presOf" srcId="{85B94F5C-A333-4400-BDF9-3DC038525F0D}" destId="{C7F10E42-235C-43A0-873C-3A0C7BAA4EE0}" srcOrd="0" destOrd="0" presId="urn:microsoft.com/office/officeart/2008/layout/HorizontalMultiLevelHierarchy"/>
    <dgm:cxn modelId="{7DCF6328-D079-483C-86C1-1E1639BD89B8}" type="presOf" srcId="{71987147-5F82-4357-9B86-CF7A29431097}" destId="{8F2507E7-F2F1-438A-B1EE-B57BFDC1E0B2}" srcOrd="0" destOrd="0" presId="urn:microsoft.com/office/officeart/2008/layout/HorizontalMultiLevelHierarchy"/>
    <dgm:cxn modelId="{6EABBCE2-1FD7-4075-AEED-0C58797DDA26}" type="presOf" srcId="{E5246FE0-067D-47FE-87A3-A11E749EB2EE}" destId="{1BD10C01-6FF0-4A11-B456-7AE593976380}" srcOrd="1" destOrd="0" presId="urn:microsoft.com/office/officeart/2008/layout/HorizontalMultiLevelHierarchy"/>
    <dgm:cxn modelId="{961BACD1-0229-4996-A2F1-FF0A14A00857}" type="presOf" srcId="{3BA4D679-CE3B-41AC-AB19-59354162F5E7}" destId="{38289513-B569-45C3-BCD5-BC079EFBD306}" srcOrd="0" destOrd="0" presId="urn:microsoft.com/office/officeart/2008/layout/HorizontalMultiLevelHierarchy"/>
    <dgm:cxn modelId="{A8494FBA-C720-4C61-8558-673ED1D30029}" srcId="{EFA38571-3296-406D-B907-4CD18629547A}" destId="{85B94F5C-A333-4400-BDF9-3DC038525F0D}" srcOrd="0" destOrd="0" parTransId="{E3943BF9-2C5E-41CF-ADBC-33C4D9A82175}" sibTransId="{74A3AAF9-A3C3-4E0E-A269-3E4ACE59DCF6}"/>
    <dgm:cxn modelId="{5F77647F-30C5-42C2-A2D4-05D5D65074DA}" type="presOf" srcId="{285EF690-5D2F-4E02-9B07-7F17396E2755}" destId="{4B854147-5BFF-45F4-9FB5-27F18DCDC827}" srcOrd="1" destOrd="0" presId="urn:microsoft.com/office/officeart/2008/layout/HorizontalMultiLevelHierarchy"/>
    <dgm:cxn modelId="{465E2A95-7515-48EE-B329-47FB41239E1D}" type="presOf" srcId="{868C5F0F-7D54-483B-8A29-2EBADA4123B4}" destId="{34386387-4F42-4D00-A5F3-7DC33DD15CCC}" srcOrd="0" destOrd="0" presId="urn:microsoft.com/office/officeart/2008/layout/HorizontalMultiLevelHierarchy"/>
    <dgm:cxn modelId="{9F7F7B02-0D5B-4205-904F-8F22E52B6FB7}" type="presOf" srcId="{EFA38571-3296-406D-B907-4CD18629547A}" destId="{CEADE3BF-3C01-41F3-A8CC-DDCF132AC0AB}" srcOrd="0" destOrd="0" presId="urn:microsoft.com/office/officeart/2008/layout/HorizontalMultiLevelHierarchy"/>
    <dgm:cxn modelId="{142FD556-71A4-460C-9711-3C58223D54ED}" srcId="{EFA38571-3296-406D-B907-4CD18629547A}" destId="{868C5F0F-7D54-483B-8A29-2EBADA4123B4}" srcOrd="2" destOrd="0" parTransId="{27BCDA7A-2C17-4D8A-A1FE-4943791E0420}" sibTransId="{EA6F48DC-4B84-41B9-B4E6-7DF111EA1777}"/>
    <dgm:cxn modelId="{534677B8-00C7-48EF-8913-25629E8CD761}" type="presOf" srcId="{E3943BF9-2C5E-41CF-ADBC-33C4D9A82175}" destId="{A928A338-F108-48D5-A62D-355C5930A4B9}" srcOrd="1" destOrd="0" presId="urn:microsoft.com/office/officeart/2008/layout/HorizontalMultiLevelHierarchy"/>
    <dgm:cxn modelId="{388C488C-9A4D-44F2-BD31-C6B668CAFA01}" type="presOf" srcId="{B14B1D2F-B8F3-4B9D-932B-D2D9C3562960}" destId="{CB4BB9BB-B57A-4BA7-9B7E-E6003A731E19}" srcOrd="0" destOrd="0" presId="urn:microsoft.com/office/officeart/2008/layout/HorizontalMultiLevelHierarchy"/>
    <dgm:cxn modelId="{F815CF85-D19D-4919-8971-30AC41CC8CBD}" type="presOf" srcId="{27BCDA7A-2C17-4D8A-A1FE-4943791E0420}" destId="{86589327-7260-4033-90CD-8F5913D1C38D}" srcOrd="1" destOrd="0" presId="urn:microsoft.com/office/officeart/2008/layout/HorizontalMultiLevelHierarchy"/>
    <dgm:cxn modelId="{1112477B-F866-4B96-8EBE-EFBB0C83383C}" type="presOf" srcId="{E5246FE0-067D-47FE-87A3-A11E749EB2EE}" destId="{25AE583F-75FF-4A8D-9132-0AE3F20C46D3}" srcOrd="0" destOrd="0" presId="urn:microsoft.com/office/officeart/2008/layout/HorizontalMultiLevelHierarchy"/>
    <dgm:cxn modelId="{14653FB9-6DF0-4E28-AB22-2E5373D40EBD}" type="presOf" srcId="{BCA7EC2E-D46B-44FC-B2AA-1A35D64D03AC}" destId="{CCCCB076-52B7-44FE-BE04-912EE02C78AD}" srcOrd="0" destOrd="0" presId="urn:microsoft.com/office/officeart/2008/layout/HorizontalMultiLevelHierarchy"/>
    <dgm:cxn modelId="{A74DFEDF-EA0F-4195-BF9B-A0AF335B1C05}" type="presOf" srcId="{DEF6DF1A-82F8-4099-B402-D7BB0C267CB6}" destId="{5EBAD820-98DF-4593-808C-F55E8EEB9DD2}" srcOrd="0" destOrd="0" presId="urn:microsoft.com/office/officeart/2008/layout/HorizontalMultiLevelHierarchy"/>
    <dgm:cxn modelId="{B1427AE5-85C1-44A6-B36B-62D7C53F013A}" type="presOf" srcId="{71987147-5F82-4357-9B86-CF7A29431097}" destId="{BDC10A32-B06A-441C-8D26-B0084F4FA412}" srcOrd="1" destOrd="0" presId="urn:microsoft.com/office/officeart/2008/layout/HorizontalMultiLevelHierarchy"/>
    <dgm:cxn modelId="{FC88C70B-55E6-4480-B402-77F350E1EAB5}" srcId="{94D5290D-5781-45E7-A551-EE13A0ED3D8F}" destId="{EFA38571-3296-406D-B907-4CD18629547A}" srcOrd="0" destOrd="0" parTransId="{4DCAB2B8-EF2F-41A0-AA9E-DCF5130DB9F8}" sibTransId="{E68494D3-5BCF-4905-9B25-6C0DE7DE20AF}"/>
    <dgm:cxn modelId="{B3516F2A-BD32-4994-9F4F-8DB167A5D500}" srcId="{EFA38571-3296-406D-B907-4CD18629547A}" destId="{5061EA35-36B2-45AE-AD81-80A215991EB0}" srcOrd="5" destOrd="0" parTransId="{71987147-5F82-4357-9B86-CF7A29431097}" sibTransId="{25F3985A-E3B8-40EF-958C-5E1C0527B6FE}"/>
    <dgm:cxn modelId="{1D61B705-ED2D-4CAC-A0E0-1E3D7958B752}" type="presOf" srcId="{DEF6DF1A-82F8-4099-B402-D7BB0C267CB6}" destId="{26124A02-0C7C-4A05-A3D5-44E07FCAD655}" srcOrd="1" destOrd="0" presId="urn:microsoft.com/office/officeart/2008/layout/HorizontalMultiLevelHierarchy"/>
    <dgm:cxn modelId="{6597EEAF-4803-424B-BB64-C8DDFE8BC0CC}" srcId="{EFA38571-3296-406D-B907-4CD18629547A}" destId="{BCA7EC2E-D46B-44FC-B2AA-1A35D64D03AC}" srcOrd="6" destOrd="0" parTransId="{B14B1D2F-B8F3-4B9D-932B-D2D9C3562960}" sibTransId="{243B5A63-8B61-4398-A91F-FA4120D86CEF}"/>
    <dgm:cxn modelId="{850E6483-4290-4DD1-99F8-F44F619BB02D}" type="presOf" srcId="{4D5974B4-67C4-4EC2-AC8E-16C2EE31751B}" destId="{E0C2F23E-91FD-48EF-B680-3EBBF2E7901D}" srcOrd="0" destOrd="0" presId="urn:microsoft.com/office/officeart/2008/layout/HorizontalMultiLevelHierarchy"/>
    <dgm:cxn modelId="{0488BA69-1988-4745-B32B-45053F9FC1A5}" type="presParOf" srcId="{3A218E9B-8378-481C-9602-003CE823FFF4}" destId="{96CDA99A-A30E-49A8-B403-AA77DDBA7352}" srcOrd="0" destOrd="0" presId="urn:microsoft.com/office/officeart/2008/layout/HorizontalMultiLevelHierarchy"/>
    <dgm:cxn modelId="{8E7202EB-E5F9-4D6B-A936-E30CC1A16A51}" type="presParOf" srcId="{96CDA99A-A30E-49A8-B403-AA77DDBA7352}" destId="{CEADE3BF-3C01-41F3-A8CC-DDCF132AC0AB}" srcOrd="0" destOrd="0" presId="urn:microsoft.com/office/officeart/2008/layout/HorizontalMultiLevelHierarchy"/>
    <dgm:cxn modelId="{C0D2B437-C894-4BBC-A8D0-DCB32FF057A5}" type="presParOf" srcId="{96CDA99A-A30E-49A8-B403-AA77DDBA7352}" destId="{27EC9788-501D-497D-9BBB-07CD4B5613D1}" srcOrd="1" destOrd="0" presId="urn:microsoft.com/office/officeart/2008/layout/HorizontalMultiLevelHierarchy"/>
    <dgm:cxn modelId="{A5217248-CC54-4152-B73A-D238026564FF}" type="presParOf" srcId="{27EC9788-501D-497D-9BBB-07CD4B5613D1}" destId="{6AFD4881-607F-4A29-AD66-63C3ACB25C25}" srcOrd="0" destOrd="0" presId="urn:microsoft.com/office/officeart/2008/layout/HorizontalMultiLevelHierarchy"/>
    <dgm:cxn modelId="{F95A8BFC-A779-42F4-8AF3-AD2695C2E410}" type="presParOf" srcId="{6AFD4881-607F-4A29-AD66-63C3ACB25C25}" destId="{A928A338-F108-48D5-A62D-355C5930A4B9}" srcOrd="0" destOrd="0" presId="urn:microsoft.com/office/officeart/2008/layout/HorizontalMultiLevelHierarchy"/>
    <dgm:cxn modelId="{DB4B4A89-3DE8-47A5-810F-B5516E138466}" type="presParOf" srcId="{27EC9788-501D-497D-9BBB-07CD4B5613D1}" destId="{42510032-C674-4250-8E47-AE01F64CA92A}" srcOrd="1" destOrd="0" presId="urn:microsoft.com/office/officeart/2008/layout/HorizontalMultiLevelHierarchy"/>
    <dgm:cxn modelId="{320B36A7-A3CC-4D20-8106-247D03FDBCAF}" type="presParOf" srcId="{42510032-C674-4250-8E47-AE01F64CA92A}" destId="{C7F10E42-235C-43A0-873C-3A0C7BAA4EE0}" srcOrd="0" destOrd="0" presId="urn:microsoft.com/office/officeart/2008/layout/HorizontalMultiLevelHierarchy"/>
    <dgm:cxn modelId="{3F2C695C-4968-472F-9605-0DF0F35612A9}" type="presParOf" srcId="{42510032-C674-4250-8E47-AE01F64CA92A}" destId="{9C4D7043-57BA-451D-BDD1-E0EC7E9E1E20}" srcOrd="1" destOrd="0" presId="urn:microsoft.com/office/officeart/2008/layout/HorizontalMultiLevelHierarchy"/>
    <dgm:cxn modelId="{9342DA04-5B55-4017-B9FC-9C08681305F9}" type="presParOf" srcId="{27EC9788-501D-497D-9BBB-07CD4B5613D1}" destId="{25AE583F-75FF-4A8D-9132-0AE3F20C46D3}" srcOrd="2" destOrd="0" presId="urn:microsoft.com/office/officeart/2008/layout/HorizontalMultiLevelHierarchy"/>
    <dgm:cxn modelId="{171D720C-6D22-4FA8-83BD-C64736103031}" type="presParOf" srcId="{25AE583F-75FF-4A8D-9132-0AE3F20C46D3}" destId="{1BD10C01-6FF0-4A11-B456-7AE593976380}" srcOrd="0" destOrd="0" presId="urn:microsoft.com/office/officeart/2008/layout/HorizontalMultiLevelHierarchy"/>
    <dgm:cxn modelId="{F8171696-34E4-413F-9002-84D4463E60AB}" type="presParOf" srcId="{27EC9788-501D-497D-9BBB-07CD4B5613D1}" destId="{1F806332-37A6-473E-A23B-B3CEE7E845E9}" srcOrd="3" destOrd="0" presId="urn:microsoft.com/office/officeart/2008/layout/HorizontalMultiLevelHierarchy"/>
    <dgm:cxn modelId="{92308FAF-370C-4EB3-B7E8-90CB97591BA4}" type="presParOf" srcId="{1F806332-37A6-473E-A23B-B3CEE7E845E9}" destId="{4F16EC97-F31A-4A14-956D-B80940E8F9D9}" srcOrd="0" destOrd="0" presId="urn:microsoft.com/office/officeart/2008/layout/HorizontalMultiLevelHierarchy"/>
    <dgm:cxn modelId="{A5DF9947-17A8-4692-ADAA-0A2552EECBD1}" type="presParOf" srcId="{1F806332-37A6-473E-A23B-B3CEE7E845E9}" destId="{9D425CC2-AEEB-4E7C-B27E-7B9AC8343C13}" srcOrd="1" destOrd="0" presId="urn:microsoft.com/office/officeart/2008/layout/HorizontalMultiLevelHierarchy"/>
    <dgm:cxn modelId="{6EA3631B-F9B4-42C2-B2BA-4A6CCD005521}" type="presParOf" srcId="{27EC9788-501D-497D-9BBB-07CD4B5613D1}" destId="{916E40A8-6495-4EA5-B109-BC6A21D8FC75}" srcOrd="4" destOrd="0" presId="urn:microsoft.com/office/officeart/2008/layout/HorizontalMultiLevelHierarchy"/>
    <dgm:cxn modelId="{118D8961-9DAD-4DFD-B0AB-890D64BB3DCF}" type="presParOf" srcId="{916E40A8-6495-4EA5-B109-BC6A21D8FC75}" destId="{86589327-7260-4033-90CD-8F5913D1C38D}" srcOrd="0" destOrd="0" presId="urn:microsoft.com/office/officeart/2008/layout/HorizontalMultiLevelHierarchy"/>
    <dgm:cxn modelId="{37E0790C-5863-4938-925D-814ABB85366E}" type="presParOf" srcId="{27EC9788-501D-497D-9BBB-07CD4B5613D1}" destId="{A469CB50-AC4C-4601-9F44-3318F857144F}" srcOrd="5" destOrd="0" presId="urn:microsoft.com/office/officeart/2008/layout/HorizontalMultiLevelHierarchy"/>
    <dgm:cxn modelId="{BA310647-F93F-4508-A48D-F02F873AA3D3}" type="presParOf" srcId="{A469CB50-AC4C-4601-9F44-3318F857144F}" destId="{34386387-4F42-4D00-A5F3-7DC33DD15CCC}" srcOrd="0" destOrd="0" presId="urn:microsoft.com/office/officeart/2008/layout/HorizontalMultiLevelHierarchy"/>
    <dgm:cxn modelId="{B3C2817B-889C-4751-A167-652CA7453015}" type="presParOf" srcId="{A469CB50-AC4C-4601-9F44-3318F857144F}" destId="{83E6B856-3281-4CA2-A9CD-AFE10F3A7263}" srcOrd="1" destOrd="0" presId="urn:microsoft.com/office/officeart/2008/layout/HorizontalMultiLevelHierarchy"/>
    <dgm:cxn modelId="{85093DE1-69B5-4A35-9C89-E53514D74102}" type="presParOf" srcId="{27EC9788-501D-497D-9BBB-07CD4B5613D1}" destId="{58B23422-D0F1-474C-9C52-6027B1D2DF6C}" srcOrd="6" destOrd="0" presId="urn:microsoft.com/office/officeart/2008/layout/HorizontalMultiLevelHierarchy"/>
    <dgm:cxn modelId="{F7350C8E-1433-42E5-9D02-BADBB210255B}" type="presParOf" srcId="{58B23422-D0F1-474C-9C52-6027B1D2DF6C}" destId="{4B854147-5BFF-45F4-9FB5-27F18DCDC827}" srcOrd="0" destOrd="0" presId="urn:microsoft.com/office/officeart/2008/layout/HorizontalMultiLevelHierarchy"/>
    <dgm:cxn modelId="{89291B0D-A422-4753-96E3-BE867E19A803}" type="presParOf" srcId="{27EC9788-501D-497D-9BBB-07CD4B5613D1}" destId="{2B583697-F392-4A10-9467-07B0DE43ACD7}" srcOrd="7" destOrd="0" presId="urn:microsoft.com/office/officeart/2008/layout/HorizontalMultiLevelHierarchy"/>
    <dgm:cxn modelId="{7EF97B56-E61C-408E-B320-8CF257F35429}" type="presParOf" srcId="{2B583697-F392-4A10-9467-07B0DE43ACD7}" destId="{38289513-B569-45C3-BCD5-BC079EFBD306}" srcOrd="0" destOrd="0" presId="urn:microsoft.com/office/officeart/2008/layout/HorizontalMultiLevelHierarchy"/>
    <dgm:cxn modelId="{4225ED3B-4E50-4D22-B9DA-40645BBEE8AC}" type="presParOf" srcId="{2B583697-F392-4A10-9467-07B0DE43ACD7}" destId="{5670D7A3-CD64-41BA-B595-55F92CB55FAE}" srcOrd="1" destOrd="0" presId="urn:microsoft.com/office/officeart/2008/layout/HorizontalMultiLevelHierarchy"/>
    <dgm:cxn modelId="{5608982E-4757-4E3A-A234-8CAC1C567567}" type="presParOf" srcId="{27EC9788-501D-497D-9BBB-07CD4B5613D1}" destId="{5EBAD820-98DF-4593-808C-F55E8EEB9DD2}" srcOrd="8" destOrd="0" presId="urn:microsoft.com/office/officeart/2008/layout/HorizontalMultiLevelHierarchy"/>
    <dgm:cxn modelId="{1C7823FA-6AB9-46ED-B555-9B00CA54F41C}" type="presParOf" srcId="{5EBAD820-98DF-4593-808C-F55E8EEB9DD2}" destId="{26124A02-0C7C-4A05-A3D5-44E07FCAD655}" srcOrd="0" destOrd="0" presId="urn:microsoft.com/office/officeart/2008/layout/HorizontalMultiLevelHierarchy"/>
    <dgm:cxn modelId="{0C1F5C0F-A322-4C14-A731-01F919EF5014}" type="presParOf" srcId="{27EC9788-501D-497D-9BBB-07CD4B5613D1}" destId="{722C5B20-93CB-49F4-8521-36642BD27B88}" srcOrd="9" destOrd="0" presId="urn:microsoft.com/office/officeart/2008/layout/HorizontalMultiLevelHierarchy"/>
    <dgm:cxn modelId="{9AA6C8B2-5A81-4EF7-A004-E2240C9BA296}" type="presParOf" srcId="{722C5B20-93CB-49F4-8521-36642BD27B88}" destId="{E0C2F23E-91FD-48EF-B680-3EBBF2E7901D}" srcOrd="0" destOrd="0" presId="urn:microsoft.com/office/officeart/2008/layout/HorizontalMultiLevelHierarchy"/>
    <dgm:cxn modelId="{2967E24E-0F8A-408A-93EE-C38D10CC8147}" type="presParOf" srcId="{722C5B20-93CB-49F4-8521-36642BD27B88}" destId="{77932FC9-AFA9-4BD1-B1F8-5DFC9D89A401}" srcOrd="1" destOrd="0" presId="urn:microsoft.com/office/officeart/2008/layout/HorizontalMultiLevelHierarchy"/>
    <dgm:cxn modelId="{E8A4399F-85FD-417D-A40D-9E0489E5BEC6}" type="presParOf" srcId="{27EC9788-501D-497D-9BBB-07CD4B5613D1}" destId="{8F2507E7-F2F1-438A-B1EE-B57BFDC1E0B2}" srcOrd="10" destOrd="0" presId="urn:microsoft.com/office/officeart/2008/layout/HorizontalMultiLevelHierarchy"/>
    <dgm:cxn modelId="{FE6A1274-2A8E-4956-9DCB-7B961DE2FFB4}" type="presParOf" srcId="{8F2507E7-F2F1-438A-B1EE-B57BFDC1E0B2}" destId="{BDC10A32-B06A-441C-8D26-B0084F4FA412}" srcOrd="0" destOrd="0" presId="urn:microsoft.com/office/officeart/2008/layout/HorizontalMultiLevelHierarchy"/>
    <dgm:cxn modelId="{65F201FF-480E-4CA8-AE84-BA7461F30CEA}" type="presParOf" srcId="{27EC9788-501D-497D-9BBB-07CD4B5613D1}" destId="{32EB45DB-B48E-43FE-9D8E-CB0307ED40B3}" srcOrd="11" destOrd="0" presId="urn:microsoft.com/office/officeart/2008/layout/HorizontalMultiLevelHierarchy"/>
    <dgm:cxn modelId="{D8E8852F-3D98-4F6A-861A-50E251453A52}" type="presParOf" srcId="{32EB45DB-B48E-43FE-9D8E-CB0307ED40B3}" destId="{AAE17EAB-C353-4764-BCB9-00DE782508CA}" srcOrd="0" destOrd="0" presId="urn:microsoft.com/office/officeart/2008/layout/HorizontalMultiLevelHierarchy"/>
    <dgm:cxn modelId="{372E32BF-C300-4822-B17B-B7996B18A303}" type="presParOf" srcId="{32EB45DB-B48E-43FE-9D8E-CB0307ED40B3}" destId="{42CDFFA9-3ADE-4A9E-B9CF-D8524FBC455C}" srcOrd="1" destOrd="0" presId="urn:microsoft.com/office/officeart/2008/layout/HorizontalMultiLevelHierarchy"/>
    <dgm:cxn modelId="{91D10BFA-8DEA-4B8C-94C4-3744B49B682B}" type="presParOf" srcId="{27EC9788-501D-497D-9BBB-07CD4B5613D1}" destId="{CB4BB9BB-B57A-4BA7-9B7E-E6003A731E19}" srcOrd="12" destOrd="0" presId="urn:microsoft.com/office/officeart/2008/layout/HorizontalMultiLevelHierarchy"/>
    <dgm:cxn modelId="{B579BC25-3B1A-49F5-BA2F-469DAE0C3ECD}" type="presParOf" srcId="{CB4BB9BB-B57A-4BA7-9B7E-E6003A731E19}" destId="{32776B61-A6B5-4F6D-9134-F8EC18EA84EF}" srcOrd="0" destOrd="0" presId="urn:microsoft.com/office/officeart/2008/layout/HorizontalMultiLevelHierarchy"/>
    <dgm:cxn modelId="{F28F82AF-6869-41D4-A015-78C45ADDB1B9}" type="presParOf" srcId="{27EC9788-501D-497D-9BBB-07CD4B5613D1}" destId="{70C60536-4CF2-46B4-BD6A-A615D1E98762}" srcOrd="13" destOrd="0" presId="urn:microsoft.com/office/officeart/2008/layout/HorizontalMultiLevelHierarchy"/>
    <dgm:cxn modelId="{B41711E1-B50A-46D7-A750-60E28F0D4D83}" type="presParOf" srcId="{70C60536-4CF2-46B4-BD6A-A615D1E98762}" destId="{CCCCB076-52B7-44FE-BE04-912EE02C78AD}" srcOrd="0" destOrd="0" presId="urn:microsoft.com/office/officeart/2008/layout/HorizontalMultiLevelHierarchy"/>
    <dgm:cxn modelId="{6CC29530-EC0F-4BE9-BB26-000B3F290928}" type="presParOf" srcId="{70C60536-4CF2-46B4-BD6A-A615D1E98762}" destId="{33B46082-2F9B-48BD-A059-F21454616E67}"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7ADD40A-2953-404A-8A2F-F91F552431E8}" type="doc">
      <dgm:prSet loTypeId="urn:microsoft.com/office/officeart/2005/8/layout/bList2" loCatId="list" qsTypeId="urn:microsoft.com/office/officeart/2005/8/quickstyle/3d5" qsCatId="3D" csTypeId="urn:microsoft.com/office/officeart/2005/8/colors/accent1_2" csCatId="accent1" phldr="1"/>
      <dgm:spPr/>
    </dgm:pt>
    <dgm:pt modelId="{FEF66724-2BD4-473A-8515-79BC66A92B3D}">
      <dgm:prSet phldrT="[Text]"/>
      <dgm:spPr>
        <a:solidFill>
          <a:schemeClr val="accent1">
            <a:lumMod val="75000"/>
          </a:schemeClr>
        </a:solidFill>
      </dgm:spPr>
      <dgm:t>
        <a:bodyPr/>
        <a:lstStyle/>
        <a:p>
          <a:r>
            <a:rPr lang="en-US" smtClean="0"/>
            <a:t>Loại 1</a:t>
          </a:r>
          <a:endParaRPr lang="en-US"/>
        </a:p>
      </dgm:t>
    </dgm:pt>
    <dgm:pt modelId="{BAA0A6A7-17CA-4DA0-A950-AC241B9E9FFD}" type="parTrans" cxnId="{837E09FB-D298-4E78-B952-59055B255875}">
      <dgm:prSet/>
      <dgm:spPr/>
      <dgm:t>
        <a:bodyPr/>
        <a:lstStyle/>
        <a:p>
          <a:endParaRPr lang="en-US"/>
        </a:p>
      </dgm:t>
    </dgm:pt>
    <dgm:pt modelId="{E49D2127-98C1-4CC5-90EB-78382A043DA5}" type="sibTrans" cxnId="{837E09FB-D298-4E78-B952-59055B255875}">
      <dgm:prSet/>
      <dgm:spPr/>
      <dgm:t>
        <a:bodyPr/>
        <a:lstStyle/>
        <a:p>
          <a:endParaRPr lang="en-US"/>
        </a:p>
      </dgm:t>
    </dgm:pt>
    <dgm:pt modelId="{4522F562-AFA3-4457-B17E-AD42C04CB98D}">
      <dgm:prSet phldrT="[Text]"/>
      <dgm:spPr>
        <a:solidFill>
          <a:srgbClr val="6600CC"/>
        </a:solidFill>
      </dgm:spPr>
      <dgm:t>
        <a:bodyPr/>
        <a:lstStyle/>
        <a:p>
          <a:r>
            <a:rPr lang="en-US" smtClean="0"/>
            <a:t>Loại 2</a:t>
          </a:r>
          <a:endParaRPr lang="en-US"/>
        </a:p>
      </dgm:t>
    </dgm:pt>
    <dgm:pt modelId="{0516527C-CC39-48D8-894D-E29E261872D0}" type="parTrans" cxnId="{82A27BC7-A876-4E76-9CCB-676A7551B7EB}">
      <dgm:prSet/>
      <dgm:spPr/>
      <dgm:t>
        <a:bodyPr/>
        <a:lstStyle/>
        <a:p>
          <a:endParaRPr lang="en-US"/>
        </a:p>
      </dgm:t>
    </dgm:pt>
    <dgm:pt modelId="{A1E3BC0A-1A30-4E40-B0C0-3DC92A7AF526}" type="sibTrans" cxnId="{82A27BC7-A876-4E76-9CCB-676A7551B7EB}">
      <dgm:prSet/>
      <dgm:spPr/>
      <dgm:t>
        <a:bodyPr/>
        <a:lstStyle/>
        <a:p>
          <a:endParaRPr lang="en-US"/>
        </a:p>
      </dgm:t>
    </dgm:pt>
    <dgm:pt modelId="{DF50EC70-B112-439E-AB3D-09C4173497B8}">
      <dgm:prSet phldrT="[Text]"/>
      <dgm:spPr>
        <a:solidFill>
          <a:srgbClr val="0070C0"/>
        </a:solidFill>
      </dgm:spPr>
      <dgm:t>
        <a:bodyPr/>
        <a:lstStyle/>
        <a:p>
          <a:r>
            <a:rPr lang="en-US" smtClean="0"/>
            <a:t>Loại 3</a:t>
          </a:r>
          <a:endParaRPr lang="en-US"/>
        </a:p>
      </dgm:t>
    </dgm:pt>
    <dgm:pt modelId="{671DED5E-1B89-4C9D-A60D-0A16C8A29985}" type="parTrans" cxnId="{DE392350-8484-4EFD-BB94-7C3614A9228C}">
      <dgm:prSet/>
      <dgm:spPr/>
      <dgm:t>
        <a:bodyPr/>
        <a:lstStyle/>
        <a:p>
          <a:endParaRPr lang="en-US"/>
        </a:p>
      </dgm:t>
    </dgm:pt>
    <dgm:pt modelId="{19BA89C4-BA76-4713-B05C-966DBDF65AF0}" type="sibTrans" cxnId="{DE392350-8484-4EFD-BB94-7C3614A9228C}">
      <dgm:prSet/>
      <dgm:spPr/>
      <dgm:t>
        <a:bodyPr/>
        <a:lstStyle/>
        <a:p>
          <a:endParaRPr lang="en-US"/>
        </a:p>
      </dgm:t>
    </dgm:pt>
    <dgm:pt modelId="{B839EE66-A5EF-4BD9-943E-E7F84DB91AE9}">
      <dgm:prSet/>
      <dgm:spPr>
        <a:solidFill>
          <a:srgbClr val="92D050">
            <a:alpha val="90000"/>
          </a:srgbClr>
        </a:solidFill>
      </dgm:spPr>
      <dgm:t>
        <a:bodyPr/>
        <a:lstStyle/>
        <a:p>
          <a:r>
            <a:rPr lang="en-US" smtClean="0">
              <a:solidFill>
                <a:schemeClr val="bg1"/>
              </a:solidFill>
            </a:rPr>
            <a:t>Bình quân 2m/1 lỗi để sản xuất hàng xuất khẩu</a:t>
          </a:r>
          <a:endParaRPr lang="en-US">
            <a:solidFill>
              <a:schemeClr val="bg1"/>
            </a:solidFill>
          </a:endParaRPr>
        </a:p>
      </dgm:t>
    </dgm:pt>
    <dgm:pt modelId="{57A24332-8A72-45C4-833A-2C9F157A0338}" type="parTrans" cxnId="{472F527A-434A-4038-87F4-E3DAF57DE193}">
      <dgm:prSet/>
      <dgm:spPr/>
      <dgm:t>
        <a:bodyPr/>
        <a:lstStyle/>
        <a:p>
          <a:endParaRPr lang="en-US"/>
        </a:p>
      </dgm:t>
    </dgm:pt>
    <dgm:pt modelId="{E5628C2C-7B36-4EE3-B794-FAF7B3FF9921}" type="sibTrans" cxnId="{472F527A-434A-4038-87F4-E3DAF57DE193}">
      <dgm:prSet/>
      <dgm:spPr/>
      <dgm:t>
        <a:bodyPr/>
        <a:lstStyle/>
        <a:p>
          <a:endParaRPr lang="en-US"/>
        </a:p>
      </dgm:t>
    </dgm:pt>
    <dgm:pt modelId="{3141C796-FDE2-4BB1-ADE2-6BC711223F82}">
      <dgm:prSet/>
      <dgm:spPr>
        <a:solidFill>
          <a:srgbClr val="00B0F0">
            <a:alpha val="90000"/>
          </a:srgbClr>
        </a:solidFill>
      </dgm:spPr>
      <dgm:t>
        <a:bodyPr/>
        <a:lstStyle/>
        <a:p>
          <a:r>
            <a:rPr lang="en-US" smtClean="0">
              <a:solidFill>
                <a:schemeClr val="bg1"/>
              </a:solidFill>
            </a:rPr>
            <a:t>Bình quân 1-2m/1 lỗi để sản xuất hàng nội địa</a:t>
          </a:r>
          <a:endParaRPr lang="en-US">
            <a:solidFill>
              <a:schemeClr val="bg1"/>
            </a:solidFill>
          </a:endParaRPr>
        </a:p>
      </dgm:t>
    </dgm:pt>
    <dgm:pt modelId="{16F2E9F6-8941-44BB-B2BC-12C5D4014AB4}" type="parTrans" cxnId="{D2769619-5B8C-4F7C-82A5-35B9D8916765}">
      <dgm:prSet/>
      <dgm:spPr/>
      <dgm:t>
        <a:bodyPr/>
        <a:lstStyle/>
        <a:p>
          <a:endParaRPr lang="en-US"/>
        </a:p>
      </dgm:t>
    </dgm:pt>
    <dgm:pt modelId="{2BE3936D-5BB5-4406-ABA4-5E542392A107}" type="sibTrans" cxnId="{D2769619-5B8C-4F7C-82A5-35B9D8916765}">
      <dgm:prSet/>
      <dgm:spPr/>
      <dgm:t>
        <a:bodyPr/>
        <a:lstStyle/>
        <a:p>
          <a:endParaRPr lang="en-US"/>
        </a:p>
      </dgm:t>
    </dgm:pt>
    <dgm:pt modelId="{271278BF-01AA-4EA6-8DC0-7544F1BE8F2F}">
      <dgm:prSet/>
      <dgm:spPr>
        <a:solidFill>
          <a:srgbClr val="00B050">
            <a:alpha val="90000"/>
          </a:srgbClr>
        </a:solidFill>
      </dgm:spPr>
      <dgm:t>
        <a:bodyPr/>
        <a:lstStyle/>
        <a:p>
          <a:r>
            <a:rPr lang="en-US" smtClean="0">
              <a:solidFill>
                <a:schemeClr val="bg1"/>
              </a:solidFill>
            </a:rPr>
            <a:t>Dưới 1m/1 lỗi</a:t>
          </a:r>
          <a:endParaRPr lang="en-US">
            <a:solidFill>
              <a:schemeClr val="bg1"/>
            </a:solidFill>
          </a:endParaRPr>
        </a:p>
      </dgm:t>
    </dgm:pt>
    <dgm:pt modelId="{7E0A8393-48F4-44D9-BDB4-FCC369B93A10}" type="parTrans" cxnId="{2CE44E85-FF17-4DE9-BB3C-425FF45CBAC8}">
      <dgm:prSet/>
      <dgm:spPr/>
      <dgm:t>
        <a:bodyPr/>
        <a:lstStyle/>
        <a:p>
          <a:endParaRPr lang="en-US"/>
        </a:p>
      </dgm:t>
    </dgm:pt>
    <dgm:pt modelId="{867FA246-2F34-4E9D-BCD8-0FFACABDE906}" type="sibTrans" cxnId="{2CE44E85-FF17-4DE9-BB3C-425FF45CBAC8}">
      <dgm:prSet/>
      <dgm:spPr/>
      <dgm:t>
        <a:bodyPr/>
        <a:lstStyle/>
        <a:p>
          <a:endParaRPr lang="en-US"/>
        </a:p>
      </dgm:t>
    </dgm:pt>
    <dgm:pt modelId="{6E28889A-A1DC-47DD-AD3E-B3ADBF9ACB15}" type="pres">
      <dgm:prSet presAssocID="{47ADD40A-2953-404A-8A2F-F91F552431E8}" presName="diagram" presStyleCnt="0">
        <dgm:presLayoutVars>
          <dgm:dir/>
          <dgm:animLvl val="lvl"/>
          <dgm:resizeHandles val="exact"/>
        </dgm:presLayoutVars>
      </dgm:prSet>
      <dgm:spPr/>
    </dgm:pt>
    <dgm:pt modelId="{DF1FBA00-A18E-4229-AF98-CB90F0B09AA7}" type="pres">
      <dgm:prSet presAssocID="{FEF66724-2BD4-473A-8515-79BC66A92B3D}" presName="compNode" presStyleCnt="0"/>
      <dgm:spPr/>
    </dgm:pt>
    <dgm:pt modelId="{F540C92D-95A7-4C05-8260-C7533784FC0C}" type="pres">
      <dgm:prSet presAssocID="{FEF66724-2BD4-473A-8515-79BC66A92B3D}" presName="childRect" presStyleLbl="bgAcc1" presStyleIdx="0" presStyleCnt="3">
        <dgm:presLayoutVars>
          <dgm:bulletEnabled val="1"/>
        </dgm:presLayoutVars>
      </dgm:prSet>
      <dgm:spPr/>
      <dgm:t>
        <a:bodyPr/>
        <a:lstStyle/>
        <a:p>
          <a:endParaRPr lang="en-US"/>
        </a:p>
      </dgm:t>
    </dgm:pt>
    <dgm:pt modelId="{9F91AE02-F6FB-4A56-8908-B0EF78348F37}" type="pres">
      <dgm:prSet presAssocID="{FEF66724-2BD4-473A-8515-79BC66A92B3D}" presName="parentText" presStyleLbl="node1" presStyleIdx="0" presStyleCnt="0">
        <dgm:presLayoutVars>
          <dgm:chMax val="0"/>
          <dgm:bulletEnabled val="1"/>
        </dgm:presLayoutVars>
      </dgm:prSet>
      <dgm:spPr/>
      <dgm:t>
        <a:bodyPr/>
        <a:lstStyle/>
        <a:p>
          <a:endParaRPr lang="en-US"/>
        </a:p>
      </dgm:t>
    </dgm:pt>
    <dgm:pt modelId="{06755BA3-8725-44AD-8D11-3FDED47429F8}" type="pres">
      <dgm:prSet presAssocID="{FEF66724-2BD4-473A-8515-79BC66A92B3D}" presName="parentRect" presStyleLbl="alignNode1" presStyleIdx="0" presStyleCnt="3"/>
      <dgm:spPr/>
      <dgm:t>
        <a:bodyPr/>
        <a:lstStyle/>
        <a:p>
          <a:endParaRPr lang="en-US"/>
        </a:p>
      </dgm:t>
    </dgm:pt>
    <dgm:pt modelId="{6668E835-ED50-4F70-B613-9E947FB5D8D5}" type="pres">
      <dgm:prSet presAssocID="{FEF66724-2BD4-473A-8515-79BC66A92B3D}" presName="adorn" presStyleLbl="fgAccFollowNod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4000" r="-14000"/>
          </a:stretch>
        </a:blipFill>
      </dgm:spPr>
    </dgm:pt>
    <dgm:pt modelId="{D5BB3D67-8B8D-4C31-A2A9-D4CB87681785}" type="pres">
      <dgm:prSet presAssocID="{E49D2127-98C1-4CC5-90EB-78382A043DA5}" presName="sibTrans" presStyleLbl="sibTrans2D1" presStyleIdx="0" presStyleCnt="0"/>
      <dgm:spPr/>
      <dgm:t>
        <a:bodyPr/>
        <a:lstStyle/>
        <a:p>
          <a:endParaRPr lang="en-US"/>
        </a:p>
      </dgm:t>
    </dgm:pt>
    <dgm:pt modelId="{D43DE7E1-99A9-4C29-BF9D-EEC8DDA6D935}" type="pres">
      <dgm:prSet presAssocID="{4522F562-AFA3-4457-B17E-AD42C04CB98D}" presName="compNode" presStyleCnt="0"/>
      <dgm:spPr/>
    </dgm:pt>
    <dgm:pt modelId="{D203B28D-2957-40DB-8A23-7265D0221130}" type="pres">
      <dgm:prSet presAssocID="{4522F562-AFA3-4457-B17E-AD42C04CB98D}" presName="childRect" presStyleLbl="bgAcc1" presStyleIdx="1" presStyleCnt="3">
        <dgm:presLayoutVars>
          <dgm:bulletEnabled val="1"/>
        </dgm:presLayoutVars>
      </dgm:prSet>
      <dgm:spPr/>
      <dgm:t>
        <a:bodyPr/>
        <a:lstStyle/>
        <a:p>
          <a:endParaRPr lang="en-US"/>
        </a:p>
      </dgm:t>
    </dgm:pt>
    <dgm:pt modelId="{9921234C-2564-4D50-A21C-AE87895C3A90}" type="pres">
      <dgm:prSet presAssocID="{4522F562-AFA3-4457-B17E-AD42C04CB98D}" presName="parentText" presStyleLbl="node1" presStyleIdx="0" presStyleCnt="0">
        <dgm:presLayoutVars>
          <dgm:chMax val="0"/>
          <dgm:bulletEnabled val="1"/>
        </dgm:presLayoutVars>
      </dgm:prSet>
      <dgm:spPr/>
      <dgm:t>
        <a:bodyPr/>
        <a:lstStyle/>
        <a:p>
          <a:endParaRPr lang="en-US"/>
        </a:p>
      </dgm:t>
    </dgm:pt>
    <dgm:pt modelId="{59E03752-21B3-47DE-9CE4-46122B4C70B8}" type="pres">
      <dgm:prSet presAssocID="{4522F562-AFA3-4457-B17E-AD42C04CB98D}" presName="parentRect" presStyleLbl="alignNode1" presStyleIdx="1" presStyleCnt="3"/>
      <dgm:spPr/>
      <dgm:t>
        <a:bodyPr/>
        <a:lstStyle/>
        <a:p>
          <a:endParaRPr lang="en-US"/>
        </a:p>
      </dgm:t>
    </dgm:pt>
    <dgm:pt modelId="{710193E2-4FE6-4D44-AD65-C47899129125}" type="pres">
      <dgm:prSet presAssocID="{4522F562-AFA3-4457-B17E-AD42C04CB98D}" presName="adorn" presStyleLbl="fgAccFollowNod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46000" r="-46000"/>
          </a:stretch>
        </a:blipFill>
      </dgm:spPr>
    </dgm:pt>
    <dgm:pt modelId="{56D56C64-4912-4E67-9873-E6881DAE107F}" type="pres">
      <dgm:prSet presAssocID="{A1E3BC0A-1A30-4E40-B0C0-3DC92A7AF526}" presName="sibTrans" presStyleLbl="sibTrans2D1" presStyleIdx="0" presStyleCnt="0"/>
      <dgm:spPr/>
      <dgm:t>
        <a:bodyPr/>
        <a:lstStyle/>
        <a:p>
          <a:endParaRPr lang="en-US"/>
        </a:p>
      </dgm:t>
    </dgm:pt>
    <dgm:pt modelId="{D343B496-4C43-48BF-84B1-2FA573F028EE}" type="pres">
      <dgm:prSet presAssocID="{DF50EC70-B112-439E-AB3D-09C4173497B8}" presName="compNode" presStyleCnt="0"/>
      <dgm:spPr/>
    </dgm:pt>
    <dgm:pt modelId="{8D980333-5D15-44CF-82EE-D37ECB18934C}" type="pres">
      <dgm:prSet presAssocID="{DF50EC70-B112-439E-AB3D-09C4173497B8}" presName="childRect" presStyleLbl="bgAcc1" presStyleIdx="2" presStyleCnt="3">
        <dgm:presLayoutVars>
          <dgm:bulletEnabled val="1"/>
        </dgm:presLayoutVars>
      </dgm:prSet>
      <dgm:spPr/>
      <dgm:t>
        <a:bodyPr/>
        <a:lstStyle/>
        <a:p>
          <a:endParaRPr lang="en-US"/>
        </a:p>
      </dgm:t>
    </dgm:pt>
    <dgm:pt modelId="{975965FE-FE83-4645-9D25-5E160701D15B}" type="pres">
      <dgm:prSet presAssocID="{DF50EC70-B112-439E-AB3D-09C4173497B8}" presName="parentText" presStyleLbl="node1" presStyleIdx="0" presStyleCnt="0">
        <dgm:presLayoutVars>
          <dgm:chMax val="0"/>
          <dgm:bulletEnabled val="1"/>
        </dgm:presLayoutVars>
      </dgm:prSet>
      <dgm:spPr/>
      <dgm:t>
        <a:bodyPr/>
        <a:lstStyle/>
        <a:p>
          <a:endParaRPr lang="en-US"/>
        </a:p>
      </dgm:t>
    </dgm:pt>
    <dgm:pt modelId="{3D091E9E-BE2E-4099-BFE7-D2582F530E93}" type="pres">
      <dgm:prSet presAssocID="{DF50EC70-B112-439E-AB3D-09C4173497B8}" presName="parentRect" presStyleLbl="alignNode1" presStyleIdx="2" presStyleCnt="3"/>
      <dgm:spPr/>
      <dgm:t>
        <a:bodyPr/>
        <a:lstStyle/>
        <a:p>
          <a:endParaRPr lang="en-US"/>
        </a:p>
      </dgm:t>
    </dgm:pt>
    <dgm:pt modelId="{CFA44E30-0D50-4FEF-ADFA-BA67F9E91C96}" type="pres">
      <dgm:prSet presAssocID="{DF50EC70-B112-439E-AB3D-09C4173497B8}" presName="adorn" presStyleLbl="fgAccFollowNod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dgm:spPr>
    </dgm:pt>
  </dgm:ptLst>
  <dgm:cxnLst>
    <dgm:cxn modelId="{4DA18DFE-8DD3-4F0D-89D2-EF18B9F16F6F}" type="presOf" srcId="{DF50EC70-B112-439E-AB3D-09C4173497B8}" destId="{975965FE-FE83-4645-9D25-5E160701D15B}" srcOrd="0" destOrd="0" presId="urn:microsoft.com/office/officeart/2005/8/layout/bList2"/>
    <dgm:cxn modelId="{D27A106F-BD2B-4B82-BCC5-1AAC82D3ED6E}" type="presOf" srcId="{DF50EC70-B112-439E-AB3D-09C4173497B8}" destId="{3D091E9E-BE2E-4099-BFE7-D2582F530E93}" srcOrd="1" destOrd="0" presId="urn:microsoft.com/office/officeart/2005/8/layout/bList2"/>
    <dgm:cxn modelId="{472F527A-434A-4038-87F4-E3DAF57DE193}" srcId="{FEF66724-2BD4-473A-8515-79BC66A92B3D}" destId="{B839EE66-A5EF-4BD9-943E-E7F84DB91AE9}" srcOrd="0" destOrd="0" parTransId="{57A24332-8A72-45C4-833A-2C9F157A0338}" sibTransId="{E5628C2C-7B36-4EE3-B794-FAF7B3FF9921}"/>
    <dgm:cxn modelId="{E903B1C2-A030-4E5B-923E-1142891826BD}" type="presOf" srcId="{E49D2127-98C1-4CC5-90EB-78382A043DA5}" destId="{D5BB3D67-8B8D-4C31-A2A9-D4CB87681785}" srcOrd="0" destOrd="0" presId="urn:microsoft.com/office/officeart/2005/8/layout/bList2"/>
    <dgm:cxn modelId="{DE392350-8484-4EFD-BB94-7C3614A9228C}" srcId="{47ADD40A-2953-404A-8A2F-F91F552431E8}" destId="{DF50EC70-B112-439E-AB3D-09C4173497B8}" srcOrd="2" destOrd="0" parTransId="{671DED5E-1B89-4C9D-A60D-0A16C8A29985}" sibTransId="{19BA89C4-BA76-4713-B05C-966DBDF65AF0}"/>
    <dgm:cxn modelId="{42B3DB04-14EB-40AB-898C-17B2F27D518A}" type="presOf" srcId="{271278BF-01AA-4EA6-8DC0-7544F1BE8F2F}" destId="{8D980333-5D15-44CF-82EE-D37ECB18934C}" srcOrd="0" destOrd="0" presId="urn:microsoft.com/office/officeart/2005/8/layout/bList2"/>
    <dgm:cxn modelId="{47700998-BFC2-4F57-B774-F2C607185A63}" type="presOf" srcId="{3141C796-FDE2-4BB1-ADE2-6BC711223F82}" destId="{D203B28D-2957-40DB-8A23-7265D0221130}" srcOrd="0" destOrd="0" presId="urn:microsoft.com/office/officeart/2005/8/layout/bList2"/>
    <dgm:cxn modelId="{225CB2C1-8341-49C8-8658-6024C7213268}" type="presOf" srcId="{4522F562-AFA3-4457-B17E-AD42C04CB98D}" destId="{59E03752-21B3-47DE-9CE4-46122B4C70B8}" srcOrd="1" destOrd="0" presId="urn:microsoft.com/office/officeart/2005/8/layout/bList2"/>
    <dgm:cxn modelId="{2CE44E85-FF17-4DE9-BB3C-425FF45CBAC8}" srcId="{DF50EC70-B112-439E-AB3D-09C4173497B8}" destId="{271278BF-01AA-4EA6-8DC0-7544F1BE8F2F}" srcOrd="0" destOrd="0" parTransId="{7E0A8393-48F4-44D9-BDB4-FCC369B93A10}" sibTransId="{867FA246-2F34-4E9D-BCD8-0FFACABDE906}"/>
    <dgm:cxn modelId="{D944B2A4-933D-4BF8-9792-31C08B02013C}" type="presOf" srcId="{FEF66724-2BD4-473A-8515-79BC66A92B3D}" destId="{9F91AE02-F6FB-4A56-8908-B0EF78348F37}" srcOrd="0" destOrd="0" presId="urn:microsoft.com/office/officeart/2005/8/layout/bList2"/>
    <dgm:cxn modelId="{D2769619-5B8C-4F7C-82A5-35B9D8916765}" srcId="{4522F562-AFA3-4457-B17E-AD42C04CB98D}" destId="{3141C796-FDE2-4BB1-ADE2-6BC711223F82}" srcOrd="0" destOrd="0" parTransId="{16F2E9F6-8941-44BB-B2BC-12C5D4014AB4}" sibTransId="{2BE3936D-5BB5-4406-ABA4-5E542392A107}"/>
    <dgm:cxn modelId="{1994016F-3270-49D3-B0E1-43FC2990C7FB}" type="presOf" srcId="{FEF66724-2BD4-473A-8515-79BC66A92B3D}" destId="{06755BA3-8725-44AD-8D11-3FDED47429F8}" srcOrd="1" destOrd="0" presId="urn:microsoft.com/office/officeart/2005/8/layout/bList2"/>
    <dgm:cxn modelId="{7BFD2621-CCE6-4987-A8F2-11BBCFA428D0}" type="presOf" srcId="{47ADD40A-2953-404A-8A2F-F91F552431E8}" destId="{6E28889A-A1DC-47DD-AD3E-B3ADBF9ACB15}" srcOrd="0" destOrd="0" presId="urn:microsoft.com/office/officeart/2005/8/layout/bList2"/>
    <dgm:cxn modelId="{837E09FB-D298-4E78-B952-59055B255875}" srcId="{47ADD40A-2953-404A-8A2F-F91F552431E8}" destId="{FEF66724-2BD4-473A-8515-79BC66A92B3D}" srcOrd="0" destOrd="0" parTransId="{BAA0A6A7-17CA-4DA0-A950-AC241B9E9FFD}" sibTransId="{E49D2127-98C1-4CC5-90EB-78382A043DA5}"/>
    <dgm:cxn modelId="{82A27BC7-A876-4E76-9CCB-676A7551B7EB}" srcId="{47ADD40A-2953-404A-8A2F-F91F552431E8}" destId="{4522F562-AFA3-4457-B17E-AD42C04CB98D}" srcOrd="1" destOrd="0" parTransId="{0516527C-CC39-48D8-894D-E29E261872D0}" sibTransId="{A1E3BC0A-1A30-4E40-B0C0-3DC92A7AF526}"/>
    <dgm:cxn modelId="{0AC04B0D-C48C-432E-BD08-0B20206B1301}" type="presOf" srcId="{A1E3BC0A-1A30-4E40-B0C0-3DC92A7AF526}" destId="{56D56C64-4912-4E67-9873-E6881DAE107F}" srcOrd="0" destOrd="0" presId="urn:microsoft.com/office/officeart/2005/8/layout/bList2"/>
    <dgm:cxn modelId="{16C89940-D111-4727-9A09-EA20AB3AB2B3}" type="presOf" srcId="{4522F562-AFA3-4457-B17E-AD42C04CB98D}" destId="{9921234C-2564-4D50-A21C-AE87895C3A90}" srcOrd="0" destOrd="0" presId="urn:microsoft.com/office/officeart/2005/8/layout/bList2"/>
    <dgm:cxn modelId="{2BC6CE05-7BE2-40E3-B17A-8329F9F4CF3C}" type="presOf" srcId="{B839EE66-A5EF-4BD9-943E-E7F84DB91AE9}" destId="{F540C92D-95A7-4C05-8260-C7533784FC0C}" srcOrd="0" destOrd="0" presId="urn:microsoft.com/office/officeart/2005/8/layout/bList2"/>
    <dgm:cxn modelId="{46DD76CD-F4F2-4452-825E-55F3A750604F}" type="presParOf" srcId="{6E28889A-A1DC-47DD-AD3E-B3ADBF9ACB15}" destId="{DF1FBA00-A18E-4229-AF98-CB90F0B09AA7}" srcOrd="0" destOrd="0" presId="urn:microsoft.com/office/officeart/2005/8/layout/bList2"/>
    <dgm:cxn modelId="{55C078BF-B019-40D6-AA1C-94D4692083A0}" type="presParOf" srcId="{DF1FBA00-A18E-4229-AF98-CB90F0B09AA7}" destId="{F540C92D-95A7-4C05-8260-C7533784FC0C}" srcOrd="0" destOrd="0" presId="urn:microsoft.com/office/officeart/2005/8/layout/bList2"/>
    <dgm:cxn modelId="{A80B1ECF-2FE1-41C7-BACD-D642B0275910}" type="presParOf" srcId="{DF1FBA00-A18E-4229-AF98-CB90F0B09AA7}" destId="{9F91AE02-F6FB-4A56-8908-B0EF78348F37}" srcOrd="1" destOrd="0" presId="urn:microsoft.com/office/officeart/2005/8/layout/bList2"/>
    <dgm:cxn modelId="{4DD1250D-4B10-4304-8198-CA7C3F997B4C}" type="presParOf" srcId="{DF1FBA00-A18E-4229-AF98-CB90F0B09AA7}" destId="{06755BA3-8725-44AD-8D11-3FDED47429F8}" srcOrd="2" destOrd="0" presId="urn:microsoft.com/office/officeart/2005/8/layout/bList2"/>
    <dgm:cxn modelId="{75B0199C-96BA-4683-A615-B4CA3D06AE29}" type="presParOf" srcId="{DF1FBA00-A18E-4229-AF98-CB90F0B09AA7}" destId="{6668E835-ED50-4F70-B613-9E947FB5D8D5}" srcOrd="3" destOrd="0" presId="urn:microsoft.com/office/officeart/2005/8/layout/bList2"/>
    <dgm:cxn modelId="{A7806372-5D45-42E2-BF92-F20AF295D678}" type="presParOf" srcId="{6E28889A-A1DC-47DD-AD3E-B3ADBF9ACB15}" destId="{D5BB3D67-8B8D-4C31-A2A9-D4CB87681785}" srcOrd="1" destOrd="0" presId="urn:microsoft.com/office/officeart/2005/8/layout/bList2"/>
    <dgm:cxn modelId="{A0418F3C-0956-456E-AA6B-46B03A6FD916}" type="presParOf" srcId="{6E28889A-A1DC-47DD-AD3E-B3ADBF9ACB15}" destId="{D43DE7E1-99A9-4C29-BF9D-EEC8DDA6D935}" srcOrd="2" destOrd="0" presId="urn:microsoft.com/office/officeart/2005/8/layout/bList2"/>
    <dgm:cxn modelId="{F64A45DF-B949-457B-9CCC-B3B5BCCCF410}" type="presParOf" srcId="{D43DE7E1-99A9-4C29-BF9D-EEC8DDA6D935}" destId="{D203B28D-2957-40DB-8A23-7265D0221130}" srcOrd="0" destOrd="0" presId="urn:microsoft.com/office/officeart/2005/8/layout/bList2"/>
    <dgm:cxn modelId="{2BD6D60A-0CD7-4C02-8A50-E1493711283D}" type="presParOf" srcId="{D43DE7E1-99A9-4C29-BF9D-EEC8DDA6D935}" destId="{9921234C-2564-4D50-A21C-AE87895C3A90}" srcOrd="1" destOrd="0" presId="urn:microsoft.com/office/officeart/2005/8/layout/bList2"/>
    <dgm:cxn modelId="{DC36333B-4D77-4816-A8A3-7F4DA57828A7}" type="presParOf" srcId="{D43DE7E1-99A9-4C29-BF9D-EEC8DDA6D935}" destId="{59E03752-21B3-47DE-9CE4-46122B4C70B8}" srcOrd="2" destOrd="0" presId="urn:microsoft.com/office/officeart/2005/8/layout/bList2"/>
    <dgm:cxn modelId="{FB122012-C13D-44A9-B259-C1400246335D}" type="presParOf" srcId="{D43DE7E1-99A9-4C29-BF9D-EEC8DDA6D935}" destId="{710193E2-4FE6-4D44-AD65-C47899129125}" srcOrd="3" destOrd="0" presId="urn:microsoft.com/office/officeart/2005/8/layout/bList2"/>
    <dgm:cxn modelId="{6C71E4DF-2539-405A-8B0B-8779F50C4B07}" type="presParOf" srcId="{6E28889A-A1DC-47DD-AD3E-B3ADBF9ACB15}" destId="{56D56C64-4912-4E67-9873-E6881DAE107F}" srcOrd="3" destOrd="0" presId="urn:microsoft.com/office/officeart/2005/8/layout/bList2"/>
    <dgm:cxn modelId="{652E7DF7-CFCF-40FF-8E2C-685194A11601}" type="presParOf" srcId="{6E28889A-A1DC-47DD-AD3E-B3ADBF9ACB15}" destId="{D343B496-4C43-48BF-84B1-2FA573F028EE}" srcOrd="4" destOrd="0" presId="urn:microsoft.com/office/officeart/2005/8/layout/bList2"/>
    <dgm:cxn modelId="{0E64A195-F3DD-4CC5-B005-E3D8E66293D1}" type="presParOf" srcId="{D343B496-4C43-48BF-84B1-2FA573F028EE}" destId="{8D980333-5D15-44CF-82EE-D37ECB18934C}" srcOrd="0" destOrd="0" presId="urn:microsoft.com/office/officeart/2005/8/layout/bList2"/>
    <dgm:cxn modelId="{ACB20C93-C091-4450-9DAF-BC8DE87B1B30}" type="presParOf" srcId="{D343B496-4C43-48BF-84B1-2FA573F028EE}" destId="{975965FE-FE83-4645-9D25-5E160701D15B}" srcOrd="1" destOrd="0" presId="urn:microsoft.com/office/officeart/2005/8/layout/bList2"/>
    <dgm:cxn modelId="{C801096B-8DFB-491B-BAFE-6885761948C9}" type="presParOf" srcId="{D343B496-4C43-48BF-84B1-2FA573F028EE}" destId="{3D091E9E-BE2E-4099-BFE7-D2582F530E93}" srcOrd="2" destOrd="0" presId="urn:microsoft.com/office/officeart/2005/8/layout/bList2"/>
    <dgm:cxn modelId="{7C282CA7-EE13-4879-B803-BC3AD8181005}" type="presParOf" srcId="{D343B496-4C43-48BF-84B1-2FA573F028EE}" destId="{CFA44E30-0D50-4FEF-ADFA-BA67F9E91C96}" srcOrd="3" destOrd="0" presId="urn:microsoft.com/office/officeart/2005/8/layout/b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2CFB9D0-61C3-4CDA-A0DF-D589CC94A917}" type="doc">
      <dgm:prSet loTypeId="urn:microsoft.com/office/officeart/2005/8/layout/vList3" loCatId="list" qsTypeId="urn:microsoft.com/office/officeart/2005/8/quickstyle/3d2" qsCatId="3D" csTypeId="urn:microsoft.com/office/officeart/2005/8/colors/accent1_2" csCatId="accent1" phldr="1"/>
      <dgm:spPr/>
    </dgm:pt>
    <dgm:pt modelId="{79511BCC-E208-42E4-8A81-1650E4608A90}">
      <dgm:prSet phldrT="[Text]"/>
      <dgm:spPr>
        <a:solidFill>
          <a:schemeClr val="accent1">
            <a:lumMod val="90000"/>
          </a:schemeClr>
        </a:solidFill>
        <a:ln>
          <a:solidFill>
            <a:srgbClr val="CC6600"/>
          </a:solidFill>
        </a:ln>
      </dgm:spPr>
      <dgm:t>
        <a:bodyPr/>
        <a:lstStyle/>
        <a:p>
          <a:r>
            <a:rPr lang="en-US" smtClean="0"/>
            <a:t>Lỗi do quá trình dệt</a:t>
          </a:r>
          <a:endParaRPr lang="en-US"/>
        </a:p>
      </dgm:t>
    </dgm:pt>
    <dgm:pt modelId="{92A74475-A0F8-49AB-8C3B-BC32D6FF0232}" type="parTrans" cxnId="{871492B1-4D13-4D97-A1A0-31FBF8F65384}">
      <dgm:prSet/>
      <dgm:spPr/>
      <dgm:t>
        <a:bodyPr/>
        <a:lstStyle/>
        <a:p>
          <a:endParaRPr lang="en-US"/>
        </a:p>
      </dgm:t>
    </dgm:pt>
    <dgm:pt modelId="{29022883-70D1-4E3A-BFA6-5FFDCAF19BA1}" type="sibTrans" cxnId="{871492B1-4D13-4D97-A1A0-31FBF8F65384}">
      <dgm:prSet/>
      <dgm:spPr/>
      <dgm:t>
        <a:bodyPr/>
        <a:lstStyle/>
        <a:p>
          <a:endParaRPr lang="en-US"/>
        </a:p>
      </dgm:t>
    </dgm:pt>
    <dgm:pt modelId="{9FEFA87D-9668-42AB-B37D-C064A6817A24}">
      <dgm:prSet phldrT="[Text]"/>
      <dgm:spPr>
        <a:solidFill>
          <a:schemeClr val="accent1">
            <a:lumMod val="75000"/>
          </a:schemeClr>
        </a:solidFill>
        <a:ln>
          <a:solidFill>
            <a:srgbClr val="CC6600"/>
          </a:solidFill>
        </a:ln>
      </dgm:spPr>
      <dgm:t>
        <a:bodyPr/>
        <a:lstStyle/>
        <a:p>
          <a:r>
            <a:rPr lang="en-US" smtClean="0"/>
            <a:t>Lỗi do quá trình nhuộm</a:t>
          </a:r>
          <a:endParaRPr lang="en-US"/>
        </a:p>
      </dgm:t>
    </dgm:pt>
    <dgm:pt modelId="{DF41BBBD-90F8-4B8D-A770-CA6A1EEC9274}" type="parTrans" cxnId="{D72FB90B-797B-40C8-989C-6F414EFC6585}">
      <dgm:prSet/>
      <dgm:spPr/>
      <dgm:t>
        <a:bodyPr/>
        <a:lstStyle/>
        <a:p>
          <a:endParaRPr lang="en-US"/>
        </a:p>
      </dgm:t>
    </dgm:pt>
    <dgm:pt modelId="{32E14741-2A9E-4C29-A54A-FAF2DCF1F004}" type="sibTrans" cxnId="{D72FB90B-797B-40C8-989C-6F414EFC6585}">
      <dgm:prSet/>
      <dgm:spPr/>
      <dgm:t>
        <a:bodyPr/>
        <a:lstStyle/>
        <a:p>
          <a:endParaRPr lang="en-US"/>
        </a:p>
      </dgm:t>
    </dgm:pt>
    <dgm:pt modelId="{1E107F90-3980-44C9-A889-54E827FDB1C3}">
      <dgm:prSet phldrT="[Text]"/>
      <dgm:spPr>
        <a:solidFill>
          <a:schemeClr val="accent1">
            <a:lumMod val="50000"/>
          </a:schemeClr>
        </a:solidFill>
        <a:ln>
          <a:solidFill>
            <a:srgbClr val="CC6600"/>
          </a:solidFill>
        </a:ln>
      </dgm:spPr>
      <dgm:t>
        <a:bodyPr/>
        <a:lstStyle/>
        <a:p>
          <a:r>
            <a:rPr lang="en-US" smtClean="0"/>
            <a:t>Lỗi trong quá trình mang vác, vận chuyển, bảo quản</a:t>
          </a:r>
          <a:endParaRPr lang="en-US"/>
        </a:p>
      </dgm:t>
    </dgm:pt>
    <dgm:pt modelId="{5D20520D-0800-4C4C-BB8D-B1EEB1280FF7}" type="parTrans" cxnId="{303EC6EC-7F5C-4158-8670-E73EEE526EEE}">
      <dgm:prSet/>
      <dgm:spPr/>
      <dgm:t>
        <a:bodyPr/>
        <a:lstStyle/>
        <a:p>
          <a:endParaRPr lang="en-US"/>
        </a:p>
      </dgm:t>
    </dgm:pt>
    <dgm:pt modelId="{F8D2D03C-184A-4911-B758-A00D4E05975F}" type="sibTrans" cxnId="{303EC6EC-7F5C-4158-8670-E73EEE526EEE}">
      <dgm:prSet/>
      <dgm:spPr/>
      <dgm:t>
        <a:bodyPr/>
        <a:lstStyle/>
        <a:p>
          <a:endParaRPr lang="en-US"/>
        </a:p>
      </dgm:t>
    </dgm:pt>
    <dgm:pt modelId="{5DE39A88-3AF5-4AE0-8227-228DABD2536C}" type="pres">
      <dgm:prSet presAssocID="{B2CFB9D0-61C3-4CDA-A0DF-D589CC94A917}" presName="linearFlow" presStyleCnt="0">
        <dgm:presLayoutVars>
          <dgm:dir/>
          <dgm:resizeHandles val="exact"/>
        </dgm:presLayoutVars>
      </dgm:prSet>
      <dgm:spPr/>
    </dgm:pt>
    <dgm:pt modelId="{C1F6D198-0825-4AE4-9D3D-503C4A1B1C92}" type="pres">
      <dgm:prSet presAssocID="{79511BCC-E208-42E4-8A81-1650E4608A90}" presName="composite" presStyleCnt="0"/>
      <dgm:spPr/>
    </dgm:pt>
    <dgm:pt modelId="{3079DDE4-99DA-47E9-9037-C482C0966D4F}" type="pres">
      <dgm:prSet presAssocID="{79511BCC-E208-42E4-8A81-1650E4608A90}" presName="imgShp"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1094F028-07C8-45C8-8039-FF0196FDF66A}" type="pres">
      <dgm:prSet presAssocID="{79511BCC-E208-42E4-8A81-1650E4608A90}" presName="txShp" presStyleLbl="node1" presStyleIdx="0" presStyleCnt="3">
        <dgm:presLayoutVars>
          <dgm:bulletEnabled val="1"/>
        </dgm:presLayoutVars>
      </dgm:prSet>
      <dgm:spPr/>
      <dgm:t>
        <a:bodyPr/>
        <a:lstStyle/>
        <a:p>
          <a:endParaRPr lang="en-US"/>
        </a:p>
      </dgm:t>
    </dgm:pt>
    <dgm:pt modelId="{0038D5B7-D6AE-411C-9B45-6B09E9429A57}" type="pres">
      <dgm:prSet presAssocID="{29022883-70D1-4E3A-BFA6-5FFDCAF19BA1}" presName="spacing" presStyleCnt="0"/>
      <dgm:spPr/>
    </dgm:pt>
    <dgm:pt modelId="{A2A363B8-303C-4CAB-90D1-B4DDBF8B9DF9}" type="pres">
      <dgm:prSet presAssocID="{9FEFA87D-9668-42AB-B37D-C064A6817A24}" presName="composite" presStyleCnt="0"/>
      <dgm:spPr/>
    </dgm:pt>
    <dgm:pt modelId="{35B592F5-E072-41FE-9CF2-C46A4246C130}" type="pres">
      <dgm:prSet presAssocID="{9FEFA87D-9668-42AB-B37D-C064A6817A24}" presName="imgShp" presStyleLbl="fgImgPlace1" presStyleIdx="1"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DCC45391-A9AB-400C-870B-3AD045AE9BD2}" type="pres">
      <dgm:prSet presAssocID="{9FEFA87D-9668-42AB-B37D-C064A6817A24}" presName="txShp" presStyleLbl="node1" presStyleIdx="1" presStyleCnt="3">
        <dgm:presLayoutVars>
          <dgm:bulletEnabled val="1"/>
        </dgm:presLayoutVars>
      </dgm:prSet>
      <dgm:spPr/>
      <dgm:t>
        <a:bodyPr/>
        <a:lstStyle/>
        <a:p>
          <a:endParaRPr lang="en-US"/>
        </a:p>
      </dgm:t>
    </dgm:pt>
    <dgm:pt modelId="{2375E4AE-62B2-41FC-AA16-F3D00AA105B2}" type="pres">
      <dgm:prSet presAssocID="{32E14741-2A9E-4C29-A54A-FAF2DCF1F004}" presName="spacing" presStyleCnt="0"/>
      <dgm:spPr/>
    </dgm:pt>
    <dgm:pt modelId="{9F300447-789D-44B0-BCD4-72E843DD7C9E}" type="pres">
      <dgm:prSet presAssocID="{1E107F90-3980-44C9-A889-54E827FDB1C3}" presName="composite" presStyleCnt="0"/>
      <dgm:spPr/>
    </dgm:pt>
    <dgm:pt modelId="{8E53E4CD-9F6C-46A9-B237-FC37CCA5649D}" type="pres">
      <dgm:prSet presAssocID="{1E107F90-3980-44C9-A889-54E827FDB1C3}" presName="imgShp" presStyleLbl="fgImgPlace1" presStyleIdx="2"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dgm:spPr>
    </dgm:pt>
    <dgm:pt modelId="{6645A908-6DD7-41A8-905C-FA9463A034FD}" type="pres">
      <dgm:prSet presAssocID="{1E107F90-3980-44C9-A889-54E827FDB1C3}" presName="txShp" presStyleLbl="node1" presStyleIdx="2" presStyleCnt="3">
        <dgm:presLayoutVars>
          <dgm:bulletEnabled val="1"/>
        </dgm:presLayoutVars>
      </dgm:prSet>
      <dgm:spPr/>
      <dgm:t>
        <a:bodyPr/>
        <a:lstStyle/>
        <a:p>
          <a:endParaRPr lang="en-US"/>
        </a:p>
      </dgm:t>
    </dgm:pt>
  </dgm:ptLst>
  <dgm:cxnLst>
    <dgm:cxn modelId="{D72FB90B-797B-40C8-989C-6F414EFC6585}" srcId="{B2CFB9D0-61C3-4CDA-A0DF-D589CC94A917}" destId="{9FEFA87D-9668-42AB-B37D-C064A6817A24}" srcOrd="1" destOrd="0" parTransId="{DF41BBBD-90F8-4B8D-A770-CA6A1EEC9274}" sibTransId="{32E14741-2A9E-4C29-A54A-FAF2DCF1F004}"/>
    <dgm:cxn modelId="{871492B1-4D13-4D97-A1A0-31FBF8F65384}" srcId="{B2CFB9D0-61C3-4CDA-A0DF-D589CC94A917}" destId="{79511BCC-E208-42E4-8A81-1650E4608A90}" srcOrd="0" destOrd="0" parTransId="{92A74475-A0F8-49AB-8C3B-BC32D6FF0232}" sibTransId="{29022883-70D1-4E3A-BFA6-5FFDCAF19BA1}"/>
    <dgm:cxn modelId="{303EC6EC-7F5C-4158-8670-E73EEE526EEE}" srcId="{B2CFB9D0-61C3-4CDA-A0DF-D589CC94A917}" destId="{1E107F90-3980-44C9-A889-54E827FDB1C3}" srcOrd="2" destOrd="0" parTransId="{5D20520D-0800-4C4C-BB8D-B1EEB1280FF7}" sibTransId="{F8D2D03C-184A-4911-B758-A00D4E05975F}"/>
    <dgm:cxn modelId="{7B0FE4E1-6502-4A0A-921A-BA15F66F2392}" type="presOf" srcId="{9FEFA87D-9668-42AB-B37D-C064A6817A24}" destId="{DCC45391-A9AB-400C-870B-3AD045AE9BD2}" srcOrd="0" destOrd="0" presId="urn:microsoft.com/office/officeart/2005/8/layout/vList3"/>
    <dgm:cxn modelId="{C7FD0CE2-16BC-406F-A7CD-EA88A99CBA2A}" type="presOf" srcId="{1E107F90-3980-44C9-A889-54E827FDB1C3}" destId="{6645A908-6DD7-41A8-905C-FA9463A034FD}" srcOrd="0" destOrd="0" presId="urn:microsoft.com/office/officeart/2005/8/layout/vList3"/>
    <dgm:cxn modelId="{E81652B2-9A0F-4F4D-94CB-D4A529A33A6C}" type="presOf" srcId="{79511BCC-E208-42E4-8A81-1650E4608A90}" destId="{1094F028-07C8-45C8-8039-FF0196FDF66A}" srcOrd="0" destOrd="0" presId="urn:microsoft.com/office/officeart/2005/8/layout/vList3"/>
    <dgm:cxn modelId="{81AC3124-E4DB-4F05-9149-440C457E8546}" type="presOf" srcId="{B2CFB9D0-61C3-4CDA-A0DF-D589CC94A917}" destId="{5DE39A88-3AF5-4AE0-8227-228DABD2536C}" srcOrd="0" destOrd="0" presId="urn:microsoft.com/office/officeart/2005/8/layout/vList3"/>
    <dgm:cxn modelId="{A71E57F1-F39B-46DE-B058-034993E953D1}" type="presParOf" srcId="{5DE39A88-3AF5-4AE0-8227-228DABD2536C}" destId="{C1F6D198-0825-4AE4-9D3D-503C4A1B1C92}" srcOrd="0" destOrd="0" presId="urn:microsoft.com/office/officeart/2005/8/layout/vList3"/>
    <dgm:cxn modelId="{947A240C-E5B0-4BDD-A489-597C6A3839BE}" type="presParOf" srcId="{C1F6D198-0825-4AE4-9D3D-503C4A1B1C92}" destId="{3079DDE4-99DA-47E9-9037-C482C0966D4F}" srcOrd="0" destOrd="0" presId="urn:microsoft.com/office/officeart/2005/8/layout/vList3"/>
    <dgm:cxn modelId="{9ADD172B-A80B-4856-8B48-BBD32F82F942}" type="presParOf" srcId="{C1F6D198-0825-4AE4-9D3D-503C4A1B1C92}" destId="{1094F028-07C8-45C8-8039-FF0196FDF66A}" srcOrd="1" destOrd="0" presId="urn:microsoft.com/office/officeart/2005/8/layout/vList3"/>
    <dgm:cxn modelId="{E958CDCC-1845-4B43-B4D4-AC943C58CBD8}" type="presParOf" srcId="{5DE39A88-3AF5-4AE0-8227-228DABD2536C}" destId="{0038D5B7-D6AE-411C-9B45-6B09E9429A57}" srcOrd="1" destOrd="0" presId="urn:microsoft.com/office/officeart/2005/8/layout/vList3"/>
    <dgm:cxn modelId="{BFDF076C-669B-47F9-AC80-F2606AF8FA95}" type="presParOf" srcId="{5DE39A88-3AF5-4AE0-8227-228DABD2536C}" destId="{A2A363B8-303C-4CAB-90D1-B4DDBF8B9DF9}" srcOrd="2" destOrd="0" presId="urn:microsoft.com/office/officeart/2005/8/layout/vList3"/>
    <dgm:cxn modelId="{993CB3B8-3EA9-4A1D-8647-5B7C5B33D358}" type="presParOf" srcId="{A2A363B8-303C-4CAB-90D1-B4DDBF8B9DF9}" destId="{35B592F5-E072-41FE-9CF2-C46A4246C130}" srcOrd="0" destOrd="0" presId="urn:microsoft.com/office/officeart/2005/8/layout/vList3"/>
    <dgm:cxn modelId="{45668AC5-3F9C-489B-89BC-6A9736C76256}" type="presParOf" srcId="{A2A363B8-303C-4CAB-90D1-B4DDBF8B9DF9}" destId="{DCC45391-A9AB-400C-870B-3AD045AE9BD2}" srcOrd="1" destOrd="0" presId="urn:microsoft.com/office/officeart/2005/8/layout/vList3"/>
    <dgm:cxn modelId="{5792681F-1FD5-4F00-ADD3-E9B23F80502D}" type="presParOf" srcId="{5DE39A88-3AF5-4AE0-8227-228DABD2536C}" destId="{2375E4AE-62B2-41FC-AA16-F3D00AA105B2}" srcOrd="3" destOrd="0" presId="urn:microsoft.com/office/officeart/2005/8/layout/vList3"/>
    <dgm:cxn modelId="{9AE2319F-CFF1-4693-BB2F-F6F129183D1D}" type="presParOf" srcId="{5DE39A88-3AF5-4AE0-8227-228DABD2536C}" destId="{9F300447-789D-44B0-BCD4-72E843DD7C9E}" srcOrd="4" destOrd="0" presId="urn:microsoft.com/office/officeart/2005/8/layout/vList3"/>
    <dgm:cxn modelId="{662B7E67-A76F-47A7-8597-FFCEE5B0C990}" type="presParOf" srcId="{9F300447-789D-44B0-BCD4-72E843DD7C9E}" destId="{8E53E4CD-9F6C-46A9-B237-FC37CCA5649D}" srcOrd="0" destOrd="0" presId="urn:microsoft.com/office/officeart/2005/8/layout/vList3"/>
    <dgm:cxn modelId="{802DFEB3-178A-4C08-9EE8-F5061230EB18}" type="presParOf" srcId="{9F300447-789D-44B0-BCD4-72E843DD7C9E}" destId="{6645A908-6DD7-41A8-905C-FA9463A034FD}"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1C3092D-1E3C-4AB5-B17D-EE86C90B3D7C}" type="doc">
      <dgm:prSet loTypeId="urn:microsoft.com/office/officeart/2005/8/layout/list1" loCatId="list" qsTypeId="urn:microsoft.com/office/officeart/2005/8/quickstyle/simple3" qsCatId="simple" csTypeId="urn:microsoft.com/office/officeart/2005/8/colors/accent1_2" csCatId="accent1" phldr="1"/>
      <dgm:spPr/>
      <dgm:t>
        <a:bodyPr/>
        <a:lstStyle/>
        <a:p>
          <a:endParaRPr lang="en-US"/>
        </a:p>
      </dgm:t>
    </dgm:pt>
    <dgm:pt modelId="{1C44A32B-78DE-4DA0-A5CC-DBD07DE01D1B}">
      <dgm:prSet phldrT="[Text]" custT="1"/>
      <dgm:spPr>
        <a:solidFill>
          <a:srgbClr val="00B0F0"/>
        </a:solidFill>
      </dgm:spPr>
      <dgm:t>
        <a:bodyPr/>
        <a:lstStyle/>
        <a:p>
          <a:r>
            <a:rPr lang="en-US" sz="2400" smtClean="0">
              <a:solidFill>
                <a:schemeClr val="bg1"/>
              </a:solidFill>
              <a:latin typeface="Times New Roman" panose="02020603050405020304" pitchFamily="18" charset="0"/>
              <a:cs typeface="Times New Roman" panose="02020603050405020304" pitchFamily="18" charset="0"/>
            </a:rPr>
            <a:t>Dùng kim khêu chỉ trực tiếp vào chỗ có lỗi và cắt chỉ thừa còn 3cm để làm dấu</a:t>
          </a:r>
          <a:endParaRPr lang="en-US" sz="2400">
            <a:solidFill>
              <a:schemeClr val="bg1"/>
            </a:solidFill>
            <a:latin typeface="Times New Roman" panose="02020603050405020304" pitchFamily="18" charset="0"/>
            <a:cs typeface="Times New Roman" panose="02020603050405020304" pitchFamily="18" charset="0"/>
          </a:endParaRPr>
        </a:p>
      </dgm:t>
    </dgm:pt>
    <dgm:pt modelId="{198E823D-E47E-4367-A16B-0E2B476A8B1B}" type="parTrans" cxnId="{8ABC4AD3-6C1E-49FA-8D00-D2A71E6FB8C2}">
      <dgm:prSet/>
      <dgm:spPr/>
      <dgm:t>
        <a:bodyPr/>
        <a:lstStyle/>
        <a:p>
          <a:endParaRPr lang="en-US"/>
        </a:p>
      </dgm:t>
    </dgm:pt>
    <dgm:pt modelId="{88F8805C-EA1A-4F92-A2C8-0B5F4C8C52D7}" type="sibTrans" cxnId="{8ABC4AD3-6C1E-49FA-8D00-D2A71E6FB8C2}">
      <dgm:prSet/>
      <dgm:spPr/>
      <dgm:t>
        <a:bodyPr/>
        <a:lstStyle/>
        <a:p>
          <a:endParaRPr lang="en-US"/>
        </a:p>
      </dgm:t>
    </dgm:pt>
    <dgm:pt modelId="{292EFBF7-7EEB-4480-BEAB-FFAFA4F1DFEC}">
      <dgm:prSet phldrT="[Text]" custT="1"/>
      <dgm:spPr>
        <a:solidFill>
          <a:srgbClr val="6CB4A6"/>
        </a:solidFill>
      </dgm:spPr>
      <dgm:t>
        <a:bodyPr/>
        <a:lstStyle/>
        <a:p>
          <a:r>
            <a:rPr lang="en-US" sz="2400" smtClean="0">
              <a:solidFill>
                <a:schemeClr val="bg1"/>
              </a:solidFill>
              <a:latin typeface="Times New Roman" panose="02020603050405020304" pitchFamily="18" charset="0"/>
              <a:cs typeface="Times New Roman" panose="02020603050405020304" pitchFamily="18" charset="0"/>
            </a:rPr>
            <a:t>Khâu ngang mép biên chỗ có vị trí có lỗi</a:t>
          </a:r>
          <a:endParaRPr lang="en-US" sz="2400">
            <a:solidFill>
              <a:schemeClr val="bg1"/>
            </a:solidFill>
            <a:latin typeface="Times New Roman" panose="02020603050405020304" pitchFamily="18" charset="0"/>
            <a:cs typeface="Times New Roman" panose="02020603050405020304" pitchFamily="18" charset="0"/>
          </a:endParaRPr>
        </a:p>
      </dgm:t>
    </dgm:pt>
    <dgm:pt modelId="{E2AFDCE1-423B-4201-AD09-63DBE3D0D313}" type="parTrans" cxnId="{51F4D7AB-5CAE-487E-9A1D-49D660DC562C}">
      <dgm:prSet/>
      <dgm:spPr/>
      <dgm:t>
        <a:bodyPr/>
        <a:lstStyle/>
        <a:p>
          <a:endParaRPr lang="en-US"/>
        </a:p>
      </dgm:t>
    </dgm:pt>
    <dgm:pt modelId="{58A62009-45DA-4EDF-A3B2-E25AC90A50C6}" type="sibTrans" cxnId="{51F4D7AB-5CAE-487E-9A1D-49D660DC562C}">
      <dgm:prSet/>
      <dgm:spPr/>
      <dgm:t>
        <a:bodyPr/>
        <a:lstStyle/>
        <a:p>
          <a:endParaRPr lang="en-US"/>
        </a:p>
      </dgm:t>
    </dgm:pt>
    <dgm:pt modelId="{2DBC0278-F30E-4C85-B491-07641D437A84}">
      <dgm:prSet phldrT="[Text]" custT="1"/>
      <dgm:spPr>
        <a:solidFill>
          <a:srgbClr val="92D050"/>
        </a:solidFill>
      </dgm:spPr>
      <dgm:t>
        <a:bodyPr/>
        <a:lstStyle/>
        <a:p>
          <a:r>
            <a:rPr lang="en-US" sz="2400" smtClean="0">
              <a:solidFill>
                <a:schemeClr val="bg1"/>
              </a:solidFill>
              <a:latin typeface="Times New Roman" panose="02020603050405020304" pitchFamily="18" charset="0"/>
              <a:cs typeface="Times New Roman" panose="02020603050405020304" pitchFamily="18" charset="0"/>
            </a:rPr>
            <a:t>Dùng băng dính dán trực tiếp vào chỗ có lỗi</a:t>
          </a:r>
          <a:endParaRPr lang="en-US" sz="2400">
            <a:solidFill>
              <a:schemeClr val="bg1"/>
            </a:solidFill>
            <a:latin typeface="Times New Roman" panose="02020603050405020304" pitchFamily="18" charset="0"/>
            <a:cs typeface="Times New Roman" panose="02020603050405020304" pitchFamily="18" charset="0"/>
          </a:endParaRPr>
        </a:p>
      </dgm:t>
    </dgm:pt>
    <dgm:pt modelId="{659DB104-C6AA-4634-AB60-C357512AAE4F}" type="parTrans" cxnId="{44523684-12A0-4455-B1B4-2D5B9FFA604C}">
      <dgm:prSet/>
      <dgm:spPr/>
      <dgm:t>
        <a:bodyPr/>
        <a:lstStyle/>
        <a:p>
          <a:endParaRPr lang="en-US"/>
        </a:p>
      </dgm:t>
    </dgm:pt>
    <dgm:pt modelId="{5FC25B95-FFFC-4CFD-A002-738D44735A10}" type="sibTrans" cxnId="{44523684-12A0-4455-B1B4-2D5B9FFA604C}">
      <dgm:prSet/>
      <dgm:spPr/>
      <dgm:t>
        <a:bodyPr/>
        <a:lstStyle/>
        <a:p>
          <a:endParaRPr lang="en-US"/>
        </a:p>
      </dgm:t>
    </dgm:pt>
    <dgm:pt modelId="{67D0E60B-4841-4A81-98D4-CCE146DCC007}">
      <dgm:prSet phldrT="[Text]" custT="1"/>
      <dgm:spPr>
        <a:solidFill>
          <a:schemeClr val="accent1">
            <a:lumMod val="75000"/>
          </a:schemeClr>
        </a:solidFill>
      </dgm:spPr>
      <dgm:t>
        <a:bodyPr/>
        <a:lstStyle/>
        <a:p>
          <a:r>
            <a:rPr lang="en-US" sz="2400" smtClean="0">
              <a:solidFill>
                <a:schemeClr val="bg1"/>
              </a:solidFill>
              <a:latin typeface="Times New Roman" panose="02020603050405020304" pitchFamily="18" charset="0"/>
              <a:cs typeface="Times New Roman" panose="02020603050405020304" pitchFamily="18" charset="0"/>
            </a:rPr>
            <a:t>Dùng phấn màu đánh dấu vào chỗ có lỗi</a:t>
          </a:r>
          <a:endParaRPr lang="en-US" sz="2400">
            <a:solidFill>
              <a:schemeClr val="bg1"/>
            </a:solidFill>
            <a:latin typeface="Times New Roman" panose="02020603050405020304" pitchFamily="18" charset="0"/>
            <a:cs typeface="Times New Roman" panose="02020603050405020304" pitchFamily="18" charset="0"/>
          </a:endParaRPr>
        </a:p>
      </dgm:t>
    </dgm:pt>
    <dgm:pt modelId="{9E885494-D3D4-47F1-8951-A23C016233E0}" type="parTrans" cxnId="{F84E810B-2A56-4454-9175-081E25D63CAF}">
      <dgm:prSet/>
      <dgm:spPr/>
      <dgm:t>
        <a:bodyPr/>
        <a:lstStyle/>
        <a:p>
          <a:endParaRPr lang="en-US"/>
        </a:p>
      </dgm:t>
    </dgm:pt>
    <dgm:pt modelId="{3880B4BB-A034-4691-BB2E-C0126127FEB0}" type="sibTrans" cxnId="{F84E810B-2A56-4454-9175-081E25D63CAF}">
      <dgm:prSet/>
      <dgm:spPr/>
      <dgm:t>
        <a:bodyPr/>
        <a:lstStyle/>
        <a:p>
          <a:endParaRPr lang="en-US"/>
        </a:p>
      </dgm:t>
    </dgm:pt>
    <dgm:pt modelId="{0A517C3A-AB3F-457A-8A74-4AFD1010A6C1}" type="pres">
      <dgm:prSet presAssocID="{C1C3092D-1E3C-4AB5-B17D-EE86C90B3D7C}" presName="linear" presStyleCnt="0">
        <dgm:presLayoutVars>
          <dgm:dir/>
          <dgm:animLvl val="lvl"/>
          <dgm:resizeHandles val="exact"/>
        </dgm:presLayoutVars>
      </dgm:prSet>
      <dgm:spPr/>
      <dgm:t>
        <a:bodyPr/>
        <a:lstStyle/>
        <a:p>
          <a:endParaRPr lang="en-US"/>
        </a:p>
      </dgm:t>
    </dgm:pt>
    <dgm:pt modelId="{0628DFAE-6A00-4BF6-B31A-6F8FC6BD7A5C}" type="pres">
      <dgm:prSet presAssocID="{1C44A32B-78DE-4DA0-A5CC-DBD07DE01D1B}" presName="parentLin" presStyleCnt="0"/>
      <dgm:spPr/>
    </dgm:pt>
    <dgm:pt modelId="{2323DD55-0151-4068-8E6E-00EF985BECF4}" type="pres">
      <dgm:prSet presAssocID="{1C44A32B-78DE-4DA0-A5CC-DBD07DE01D1B}" presName="parentLeftMargin" presStyleLbl="node1" presStyleIdx="0" presStyleCnt="4"/>
      <dgm:spPr/>
      <dgm:t>
        <a:bodyPr/>
        <a:lstStyle/>
        <a:p>
          <a:endParaRPr lang="en-US"/>
        </a:p>
      </dgm:t>
    </dgm:pt>
    <dgm:pt modelId="{C9F188D5-AE5D-4CA5-9DF5-ED413190A0FA}" type="pres">
      <dgm:prSet presAssocID="{1C44A32B-78DE-4DA0-A5CC-DBD07DE01D1B}" presName="parentText" presStyleLbl="node1" presStyleIdx="0" presStyleCnt="4">
        <dgm:presLayoutVars>
          <dgm:chMax val="0"/>
          <dgm:bulletEnabled val="1"/>
        </dgm:presLayoutVars>
      </dgm:prSet>
      <dgm:spPr/>
      <dgm:t>
        <a:bodyPr/>
        <a:lstStyle/>
        <a:p>
          <a:endParaRPr lang="en-US"/>
        </a:p>
      </dgm:t>
    </dgm:pt>
    <dgm:pt modelId="{C73D930A-2A37-4174-8844-AF3E8533624D}" type="pres">
      <dgm:prSet presAssocID="{1C44A32B-78DE-4DA0-A5CC-DBD07DE01D1B}" presName="negativeSpace" presStyleCnt="0"/>
      <dgm:spPr/>
    </dgm:pt>
    <dgm:pt modelId="{E68B09C6-2405-4CDB-A749-C8B7F6F0318E}" type="pres">
      <dgm:prSet presAssocID="{1C44A32B-78DE-4DA0-A5CC-DBD07DE01D1B}" presName="childText" presStyleLbl="conFgAcc1" presStyleIdx="0" presStyleCnt="4">
        <dgm:presLayoutVars>
          <dgm:bulletEnabled val="1"/>
        </dgm:presLayoutVars>
      </dgm:prSet>
      <dgm:spPr>
        <a:ln>
          <a:solidFill>
            <a:srgbClr val="CC6600"/>
          </a:solidFill>
        </a:ln>
      </dgm:spPr>
      <dgm:t>
        <a:bodyPr/>
        <a:lstStyle/>
        <a:p>
          <a:endParaRPr lang="en-US"/>
        </a:p>
      </dgm:t>
    </dgm:pt>
    <dgm:pt modelId="{44888894-F465-45C0-BA65-7FAD39A252BF}" type="pres">
      <dgm:prSet presAssocID="{88F8805C-EA1A-4F92-A2C8-0B5F4C8C52D7}" presName="spaceBetweenRectangles" presStyleCnt="0"/>
      <dgm:spPr/>
    </dgm:pt>
    <dgm:pt modelId="{32E81EB0-CDBB-40FC-B12A-915BFE55FE6B}" type="pres">
      <dgm:prSet presAssocID="{292EFBF7-7EEB-4480-BEAB-FFAFA4F1DFEC}" presName="parentLin" presStyleCnt="0"/>
      <dgm:spPr/>
    </dgm:pt>
    <dgm:pt modelId="{FF161DB5-8E02-459F-BA46-C656148A4FF6}" type="pres">
      <dgm:prSet presAssocID="{292EFBF7-7EEB-4480-BEAB-FFAFA4F1DFEC}" presName="parentLeftMargin" presStyleLbl="node1" presStyleIdx="0" presStyleCnt="4"/>
      <dgm:spPr/>
      <dgm:t>
        <a:bodyPr/>
        <a:lstStyle/>
        <a:p>
          <a:endParaRPr lang="en-US"/>
        </a:p>
      </dgm:t>
    </dgm:pt>
    <dgm:pt modelId="{120F9906-4E89-47E7-92FA-6B1C14817E11}" type="pres">
      <dgm:prSet presAssocID="{292EFBF7-7EEB-4480-BEAB-FFAFA4F1DFEC}" presName="parentText" presStyleLbl="node1" presStyleIdx="1" presStyleCnt="4">
        <dgm:presLayoutVars>
          <dgm:chMax val="0"/>
          <dgm:bulletEnabled val="1"/>
        </dgm:presLayoutVars>
      </dgm:prSet>
      <dgm:spPr/>
      <dgm:t>
        <a:bodyPr/>
        <a:lstStyle/>
        <a:p>
          <a:endParaRPr lang="en-US"/>
        </a:p>
      </dgm:t>
    </dgm:pt>
    <dgm:pt modelId="{39382061-1723-4E24-8018-FC375D1CA475}" type="pres">
      <dgm:prSet presAssocID="{292EFBF7-7EEB-4480-BEAB-FFAFA4F1DFEC}" presName="negativeSpace" presStyleCnt="0"/>
      <dgm:spPr/>
    </dgm:pt>
    <dgm:pt modelId="{22927F39-8682-49DE-99D2-40B71C2779F9}" type="pres">
      <dgm:prSet presAssocID="{292EFBF7-7EEB-4480-BEAB-FFAFA4F1DFEC}" presName="childText" presStyleLbl="conFgAcc1" presStyleIdx="1" presStyleCnt="4">
        <dgm:presLayoutVars>
          <dgm:bulletEnabled val="1"/>
        </dgm:presLayoutVars>
      </dgm:prSet>
      <dgm:spPr>
        <a:ln>
          <a:solidFill>
            <a:srgbClr val="CC6600"/>
          </a:solidFill>
        </a:ln>
      </dgm:spPr>
    </dgm:pt>
    <dgm:pt modelId="{DA61CF57-12D6-46CC-A8DC-B83198483D3E}" type="pres">
      <dgm:prSet presAssocID="{58A62009-45DA-4EDF-A3B2-E25AC90A50C6}" presName="spaceBetweenRectangles" presStyleCnt="0"/>
      <dgm:spPr/>
    </dgm:pt>
    <dgm:pt modelId="{725D37DA-6011-4DE4-8288-6B0BBD0A8C93}" type="pres">
      <dgm:prSet presAssocID="{2DBC0278-F30E-4C85-B491-07641D437A84}" presName="parentLin" presStyleCnt="0"/>
      <dgm:spPr/>
    </dgm:pt>
    <dgm:pt modelId="{5BFB33AA-5E6B-4F47-B621-D878593C88DF}" type="pres">
      <dgm:prSet presAssocID="{2DBC0278-F30E-4C85-B491-07641D437A84}" presName="parentLeftMargin" presStyleLbl="node1" presStyleIdx="1" presStyleCnt="4"/>
      <dgm:spPr/>
      <dgm:t>
        <a:bodyPr/>
        <a:lstStyle/>
        <a:p>
          <a:endParaRPr lang="en-US"/>
        </a:p>
      </dgm:t>
    </dgm:pt>
    <dgm:pt modelId="{6909BD98-421B-4A3F-B5A2-B13E075B786D}" type="pres">
      <dgm:prSet presAssocID="{2DBC0278-F30E-4C85-B491-07641D437A84}" presName="parentText" presStyleLbl="node1" presStyleIdx="2" presStyleCnt="4">
        <dgm:presLayoutVars>
          <dgm:chMax val="0"/>
          <dgm:bulletEnabled val="1"/>
        </dgm:presLayoutVars>
      </dgm:prSet>
      <dgm:spPr/>
      <dgm:t>
        <a:bodyPr/>
        <a:lstStyle/>
        <a:p>
          <a:endParaRPr lang="en-US"/>
        </a:p>
      </dgm:t>
    </dgm:pt>
    <dgm:pt modelId="{11A067BB-7977-4261-9959-3143D650BC07}" type="pres">
      <dgm:prSet presAssocID="{2DBC0278-F30E-4C85-B491-07641D437A84}" presName="negativeSpace" presStyleCnt="0"/>
      <dgm:spPr/>
    </dgm:pt>
    <dgm:pt modelId="{A385F1C5-7707-421B-8990-0FC8B04C2E6F}" type="pres">
      <dgm:prSet presAssocID="{2DBC0278-F30E-4C85-B491-07641D437A84}" presName="childText" presStyleLbl="conFgAcc1" presStyleIdx="2" presStyleCnt="4">
        <dgm:presLayoutVars>
          <dgm:bulletEnabled val="1"/>
        </dgm:presLayoutVars>
      </dgm:prSet>
      <dgm:spPr>
        <a:ln>
          <a:solidFill>
            <a:srgbClr val="CC6600"/>
          </a:solidFill>
        </a:ln>
      </dgm:spPr>
    </dgm:pt>
    <dgm:pt modelId="{7BA0BC74-FF21-45B9-93FF-2B72FA3C3B73}" type="pres">
      <dgm:prSet presAssocID="{5FC25B95-FFFC-4CFD-A002-738D44735A10}" presName="spaceBetweenRectangles" presStyleCnt="0"/>
      <dgm:spPr/>
    </dgm:pt>
    <dgm:pt modelId="{0C358556-40F4-4850-A61F-9C151B855C9F}" type="pres">
      <dgm:prSet presAssocID="{67D0E60B-4841-4A81-98D4-CCE146DCC007}" presName="parentLin" presStyleCnt="0"/>
      <dgm:spPr/>
    </dgm:pt>
    <dgm:pt modelId="{02EB3616-9CC1-4D0D-B339-F4E5E9A65C6B}" type="pres">
      <dgm:prSet presAssocID="{67D0E60B-4841-4A81-98D4-CCE146DCC007}" presName="parentLeftMargin" presStyleLbl="node1" presStyleIdx="2" presStyleCnt="4"/>
      <dgm:spPr/>
      <dgm:t>
        <a:bodyPr/>
        <a:lstStyle/>
        <a:p>
          <a:endParaRPr lang="en-US"/>
        </a:p>
      </dgm:t>
    </dgm:pt>
    <dgm:pt modelId="{E9426CD2-A4B9-4440-95CC-DFAA176865BF}" type="pres">
      <dgm:prSet presAssocID="{67D0E60B-4841-4A81-98D4-CCE146DCC007}" presName="parentText" presStyleLbl="node1" presStyleIdx="3" presStyleCnt="4">
        <dgm:presLayoutVars>
          <dgm:chMax val="0"/>
          <dgm:bulletEnabled val="1"/>
        </dgm:presLayoutVars>
      </dgm:prSet>
      <dgm:spPr/>
      <dgm:t>
        <a:bodyPr/>
        <a:lstStyle/>
        <a:p>
          <a:endParaRPr lang="en-US"/>
        </a:p>
      </dgm:t>
    </dgm:pt>
    <dgm:pt modelId="{07C4F6D7-6A89-42E3-8B41-F91E72126678}" type="pres">
      <dgm:prSet presAssocID="{67D0E60B-4841-4A81-98D4-CCE146DCC007}" presName="negativeSpace" presStyleCnt="0"/>
      <dgm:spPr/>
    </dgm:pt>
    <dgm:pt modelId="{105CE9C1-4508-4758-B28C-373526A2C938}" type="pres">
      <dgm:prSet presAssocID="{67D0E60B-4841-4A81-98D4-CCE146DCC007}" presName="childText" presStyleLbl="conFgAcc1" presStyleIdx="3" presStyleCnt="4">
        <dgm:presLayoutVars>
          <dgm:bulletEnabled val="1"/>
        </dgm:presLayoutVars>
      </dgm:prSet>
      <dgm:spPr>
        <a:ln>
          <a:solidFill>
            <a:srgbClr val="CC6600"/>
          </a:solidFill>
        </a:ln>
      </dgm:spPr>
    </dgm:pt>
  </dgm:ptLst>
  <dgm:cxnLst>
    <dgm:cxn modelId="{93A23B86-4998-4BBB-83FF-AC0CD9197ACD}" type="presOf" srcId="{1C44A32B-78DE-4DA0-A5CC-DBD07DE01D1B}" destId="{2323DD55-0151-4068-8E6E-00EF985BECF4}" srcOrd="0" destOrd="0" presId="urn:microsoft.com/office/officeart/2005/8/layout/list1"/>
    <dgm:cxn modelId="{3E250698-01A9-4EAA-BAD8-F2EF2CE160C8}" type="presOf" srcId="{2DBC0278-F30E-4C85-B491-07641D437A84}" destId="{5BFB33AA-5E6B-4F47-B621-D878593C88DF}" srcOrd="0" destOrd="0" presId="urn:microsoft.com/office/officeart/2005/8/layout/list1"/>
    <dgm:cxn modelId="{134741DD-59F6-487A-B3EE-5E5BB7473F30}" type="presOf" srcId="{292EFBF7-7EEB-4480-BEAB-FFAFA4F1DFEC}" destId="{FF161DB5-8E02-459F-BA46-C656148A4FF6}" srcOrd="0" destOrd="0" presId="urn:microsoft.com/office/officeart/2005/8/layout/list1"/>
    <dgm:cxn modelId="{8ABC4AD3-6C1E-49FA-8D00-D2A71E6FB8C2}" srcId="{C1C3092D-1E3C-4AB5-B17D-EE86C90B3D7C}" destId="{1C44A32B-78DE-4DA0-A5CC-DBD07DE01D1B}" srcOrd="0" destOrd="0" parTransId="{198E823D-E47E-4367-A16B-0E2B476A8B1B}" sibTransId="{88F8805C-EA1A-4F92-A2C8-0B5F4C8C52D7}"/>
    <dgm:cxn modelId="{7436BDF4-EEB2-4CB8-867A-5CADD41CB017}" type="presOf" srcId="{67D0E60B-4841-4A81-98D4-CCE146DCC007}" destId="{02EB3616-9CC1-4D0D-B339-F4E5E9A65C6B}" srcOrd="0" destOrd="0" presId="urn:microsoft.com/office/officeart/2005/8/layout/list1"/>
    <dgm:cxn modelId="{F84E810B-2A56-4454-9175-081E25D63CAF}" srcId="{C1C3092D-1E3C-4AB5-B17D-EE86C90B3D7C}" destId="{67D0E60B-4841-4A81-98D4-CCE146DCC007}" srcOrd="3" destOrd="0" parTransId="{9E885494-D3D4-47F1-8951-A23C016233E0}" sibTransId="{3880B4BB-A034-4691-BB2E-C0126127FEB0}"/>
    <dgm:cxn modelId="{F0F44316-57FB-4911-8087-916384D6F207}" type="presOf" srcId="{2DBC0278-F30E-4C85-B491-07641D437A84}" destId="{6909BD98-421B-4A3F-B5A2-B13E075B786D}" srcOrd="1" destOrd="0" presId="urn:microsoft.com/office/officeart/2005/8/layout/list1"/>
    <dgm:cxn modelId="{44523684-12A0-4455-B1B4-2D5B9FFA604C}" srcId="{C1C3092D-1E3C-4AB5-B17D-EE86C90B3D7C}" destId="{2DBC0278-F30E-4C85-B491-07641D437A84}" srcOrd="2" destOrd="0" parTransId="{659DB104-C6AA-4634-AB60-C357512AAE4F}" sibTransId="{5FC25B95-FFFC-4CFD-A002-738D44735A10}"/>
    <dgm:cxn modelId="{54996AA7-4291-4234-9022-57DC75D3726A}" type="presOf" srcId="{1C44A32B-78DE-4DA0-A5CC-DBD07DE01D1B}" destId="{C9F188D5-AE5D-4CA5-9DF5-ED413190A0FA}" srcOrd="1" destOrd="0" presId="urn:microsoft.com/office/officeart/2005/8/layout/list1"/>
    <dgm:cxn modelId="{51F4D7AB-5CAE-487E-9A1D-49D660DC562C}" srcId="{C1C3092D-1E3C-4AB5-B17D-EE86C90B3D7C}" destId="{292EFBF7-7EEB-4480-BEAB-FFAFA4F1DFEC}" srcOrd="1" destOrd="0" parTransId="{E2AFDCE1-423B-4201-AD09-63DBE3D0D313}" sibTransId="{58A62009-45DA-4EDF-A3B2-E25AC90A50C6}"/>
    <dgm:cxn modelId="{978AE977-A37F-4A27-91D5-E0D82BD24900}" type="presOf" srcId="{67D0E60B-4841-4A81-98D4-CCE146DCC007}" destId="{E9426CD2-A4B9-4440-95CC-DFAA176865BF}" srcOrd="1" destOrd="0" presId="urn:microsoft.com/office/officeart/2005/8/layout/list1"/>
    <dgm:cxn modelId="{3B3E9600-DFE2-4A74-BA90-92DE9B999DC1}" type="presOf" srcId="{292EFBF7-7EEB-4480-BEAB-FFAFA4F1DFEC}" destId="{120F9906-4E89-47E7-92FA-6B1C14817E11}" srcOrd="1" destOrd="0" presId="urn:microsoft.com/office/officeart/2005/8/layout/list1"/>
    <dgm:cxn modelId="{C908D66C-5C39-413F-9CB7-F15C11794AC2}" type="presOf" srcId="{C1C3092D-1E3C-4AB5-B17D-EE86C90B3D7C}" destId="{0A517C3A-AB3F-457A-8A74-4AFD1010A6C1}" srcOrd="0" destOrd="0" presId="urn:microsoft.com/office/officeart/2005/8/layout/list1"/>
    <dgm:cxn modelId="{E66F2AD9-6486-490C-A372-42EFCF09A79A}" type="presParOf" srcId="{0A517C3A-AB3F-457A-8A74-4AFD1010A6C1}" destId="{0628DFAE-6A00-4BF6-B31A-6F8FC6BD7A5C}" srcOrd="0" destOrd="0" presId="urn:microsoft.com/office/officeart/2005/8/layout/list1"/>
    <dgm:cxn modelId="{EA54FD55-523D-4B6A-8BA1-35A0B2BB066B}" type="presParOf" srcId="{0628DFAE-6A00-4BF6-B31A-6F8FC6BD7A5C}" destId="{2323DD55-0151-4068-8E6E-00EF985BECF4}" srcOrd="0" destOrd="0" presId="urn:microsoft.com/office/officeart/2005/8/layout/list1"/>
    <dgm:cxn modelId="{3CF73B78-75BE-495F-ACC4-E69C34803687}" type="presParOf" srcId="{0628DFAE-6A00-4BF6-B31A-6F8FC6BD7A5C}" destId="{C9F188D5-AE5D-4CA5-9DF5-ED413190A0FA}" srcOrd="1" destOrd="0" presId="urn:microsoft.com/office/officeart/2005/8/layout/list1"/>
    <dgm:cxn modelId="{6A41BB36-9DB4-4866-9C8E-E2DB9CF2EE91}" type="presParOf" srcId="{0A517C3A-AB3F-457A-8A74-4AFD1010A6C1}" destId="{C73D930A-2A37-4174-8844-AF3E8533624D}" srcOrd="1" destOrd="0" presId="urn:microsoft.com/office/officeart/2005/8/layout/list1"/>
    <dgm:cxn modelId="{86FF0CC2-A1DF-4BA4-8ACF-698A0884E226}" type="presParOf" srcId="{0A517C3A-AB3F-457A-8A74-4AFD1010A6C1}" destId="{E68B09C6-2405-4CDB-A749-C8B7F6F0318E}" srcOrd="2" destOrd="0" presId="urn:microsoft.com/office/officeart/2005/8/layout/list1"/>
    <dgm:cxn modelId="{D49837AC-92F2-4BC2-A12A-BBC9A43A2643}" type="presParOf" srcId="{0A517C3A-AB3F-457A-8A74-4AFD1010A6C1}" destId="{44888894-F465-45C0-BA65-7FAD39A252BF}" srcOrd="3" destOrd="0" presId="urn:microsoft.com/office/officeart/2005/8/layout/list1"/>
    <dgm:cxn modelId="{560B4339-B88D-4705-9E84-F9FC851C35B9}" type="presParOf" srcId="{0A517C3A-AB3F-457A-8A74-4AFD1010A6C1}" destId="{32E81EB0-CDBB-40FC-B12A-915BFE55FE6B}" srcOrd="4" destOrd="0" presId="urn:microsoft.com/office/officeart/2005/8/layout/list1"/>
    <dgm:cxn modelId="{6A77F991-2C33-463E-86F5-9A152EFADBF6}" type="presParOf" srcId="{32E81EB0-CDBB-40FC-B12A-915BFE55FE6B}" destId="{FF161DB5-8E02-459F-BA46-C656148A4FF6}" srcOrd="0" destOrd="0" presId="urn:microsoft.com/office/officeart/2005/8/layout/list1"/>
    <dgm:cxn modelId="{CC56B67E-9B0B-4669-A3DB-56709F71A833}" type="presParOf" srcId="{32E81EB0-CDBB-40FC-B12A-915BFE55FE6B}" destId="{120F9906-4E89-47E7-92FA-6B1C14817E11}" srcOrd="1" destOrd="0" presId="urn:microsoft.com/office/officeart/2005/8/layout/list1"/>
    <dgm:cxn modelId="{6B4F099D-DCCD-488E-8A32-CAF899F18943}" type="presParOf" srcId="{0A517C3A-AB3F-457A-8A74-4AFD1010A6C1}" destId="{39382061-1723-4E24-8018-FC375D1CA475}" srcOrd="5" destOrd="0" presId="urn:microsoft.com/office/officeart/2005/8/layout/list1"/>
    <dgm:cxn modelId="{D03F0D34-247D-49B0-A741-F1BABAC79C86}" type="presParOf" srcId="{0A517C3A-AB3F-457A-8A74-4AFD1010A6C1}" destId="{22927F39-8682-49DE-99D2-40B71C2779F9}" srcOrd="6" destOrd="0" presId="urn:microsoft.com/office/officeart/2005/8/layout/list1"/>
    <dgm:cxn modelId="{39A9E1EB-FE49-4908-8B11-A94A4CB1E9E7}" type="presParOf" srcId="{0A517C3A-AB3F-457A-8A74-4AFD1010A6C1}" destId="{DA61CF57-12D6-46CC-A8DC-B83198483D3E}" srcOrd="7" destOrd="0" presId="urn:microsoft.com/office/officeart/2005/8/layout/list1"/>
    <dgm:cxn modelId="{54E70F10-8243-4CAD-B251-4DFD962507D1}" type="presParOf" srcId="{0A517C3A-AB3F-457A-8A74-4AFD1010A6C1}" destId="{725D37DA-6011-4DE4-8288-6B0BBD0A8C93}" srcOrd="8" destOrd="0" presId="urn:microsoft.com/office/officeart/2005/8/layout/list1"/>
    <dgm:cxn modelId="{6D6052D0-085B-4AFC-9739-0B2A5C23888C}" type="presParOf" srcId="{725D37DA-6011-4DE4-8288-6B0BBD0A8C93}" destId="{5BFB33AA-5E6B-4F47-B621-D878593C88DF}" srcOrd="0" destOrd="0" presId="urn:microsoft.com/office/officeart/2005/8/layout/list1"/>
    <dgm:cxn modelId="{55661F6C-55B3-4188-952F-7C593B5BDD9B}" type="presParOf" srcId="{725D37DA-6011-4DE4-8288-6B0BBD0A8C93}" destId="{6909BD98-421B-4A3F-B5A2-B13E075B786D}" srcOrd="1" destOrd="0" presId="urn:microsoft.com/office/officeart/2005/8/layout/list1"/>
    <dgm:cxn modelId="{253E1A78-40AA-457D-BA05-C9F97B00C391}" type="presParOf" srcId="{0A517C3A-AB3F-457A-8A74-4AFD1010A6C1}" destId="{11A067BB-7977-4261-9959-3143D650BC07}" srcOrd="9" destOrd="0" presId="urn:microsoft.com/office/officeart/2005/8/layout/list1"/>
    <dgm:cxn modelId="{FBFF50A5-CC29-4D83-8242-D5C0BFA8FE39}" type="presParOf" srcId="{0A517C3A-AB3F-457A-8A74-4AFD1010A6C1}" destId="{A385F1C5-7707-421B-8990-0FC8B04C2E6F}" srcOrd="10" destOrd="0" presId="urn:microsoft.com/office/officeart/2005/8/layout/list1"/>
    <dgm:cxn modelId="{A1D8DC6F-AC4E-4667-BFAF-51DBD62C4B1C}" type="presParOf" srcId="{0A517C3A-AB3F-457A-8A74-4AFD1010A6C1}" destId="{7BA0BC74-FF21-45B9-93FF-2B72FA3C3B73}" srcOrd="11" destOrd="0" presId="urn:microsoft.com/office/officeart/2005/8/layout/list1"/>
    <dgm:cxn modelId="{9567CC31-0E42-44B5-9A76-EC963FA5B8BB}" type="presParOf" srcId="{0A517C3A-AB3F-457A-8A74-4AFD1010A6C1}" destId="{0C358556-40F4-4850-A61F-9C151B855C9F}" srcOrd="12" destOrd="0" presId="urn:microsoft.com/office/officeart/2005/8/layout/list1"/>
    <dgm:cxn modelId="{E135B888-CA7A-49EE-85A2-BAB18D176EB2}" type="presParOf" srcId="{0C358556-40F4-4850-A61F-9C151B855C9F}" destId="{02EB3616-9CC1-4D0D-B339-F4E5E9A65C6B}" srcOrd="0" destOrd="0" presId="urn:microsoft.com/office/officeart/2005/8/layout/list1"/>
    <dgm:cxn modelId="{AF22E4CF-2771-4D4A-B6B1-7588AFA1ED4D}" type="presParOf" srcId="{0C358556-40F4-4850-A61F-9C151B855C9F}" destId="{E9426CD2-A4B9-4440-95CC-DFAA176865BF}" srcOrd="1" destOrd="0" presId="urn:microsoft.com/office/officeart/2005/8/layout/list1"/>
    <dgm:cxn modelId="{A67736D2-40CC-4501-8DBC-26B94DC79B74}" type="presParOf" srcId="{0A517C3A-AB3F-457A-8A74-4AFD1010A6C1}" destId="{07C4F6D7-6A89-42E3-8B41-F91E72126678}" srcOrd="13" destOrd="0" presId="urn:microsoft.com/office/officeart/2005/8/layout/list1"/>
    <dgm:cxn modelId="{94227F4B-B1E2-4419-8633-C799DB2777ED}" type="presParOf" srcId="{0A517C3A-AB3F-457A-8A74-4AFD1010A6C1}" destId="{105CE9C1-4508-4758-B28C-373526A2C938}"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C1FDCFD-0CBB-4D0D-AC7E-36FC19167ED9}" type="doc">
      <dgm:prSet loTypeId="urn:microsoft.com/office/officeart/2005/8/layout/hList2" loCatId="list" qsTypeId="urn:microsoft.com/office/officeart/2005/8/quickstyle/3d5" qsCatId="3D" csTypeId="urn:microsoft.com/office/officeart/2005/8/colors/accent1_2" csCatId="accent1" phldr="1"/>
      <dgm:spPr/>
      <dgm:t>
        <a:bodyPr/>
        <a:lstStyle/>
        <a:p>
          <a:endParaRPr lang="en-US"/>
        </a:p>
      </dgm:t>
    </dgm:pt>
    <dgm:pt modelId="{64B36432-3D22-469D-B0EE-1E5E243FB970}">
      <dgm:prSet phldrT="[Text]"/>
      <dgm:spPr/>
      <dgm:t>
        <a:bodyPr/>
        <a:lstStyle/>
        <a:p>
          <a:r>
            <a:rPr lang="en-US" b="1" smtClean="0">
              <a:solidFill>
                <a:srgbClr val="CC6600"/>
              </a:solidFill>
            </a:rPr>
            <a:t>Các loại nhãn</a:t>
          </a:r>
          <a:endParaRPr lang="en-US" b="1">
            <a:solidFill>
              <a:srgbClr val="CC6600"/>
            </a:solidFill>
          </a:endParaRPr>
        </a:p>
      </dgm:t>
    </dgm:pt>
    <dgm:pt modelId="{7C23C8A0-EEEA-4A4C-96FF-A6385214387C}" type="parTrans" cxnId="{445D34C1-84C7-4ADA-97D7-F23B8E72DD0B}">
      <dgm:prSet/>
      <dgm:spPr/>
      <dgm:t>
        <a:bodyPr/>
        <a:lstStyle/>
        <a:p>
          <a:endParaRPr lang="en-US"/>
        </a:p>
      </dgm:t>
    </dgm:pt>
    <dgm:pt modelId="{A6591E3A-37B2-4EC2-BF54-6265EDD7305C}" type="sibTrans" cxnId="{445D34C1-84C7-4ADA-97D7-F23B8E72DD0B}">
      <dgm:prSet/>
      <dgm:spPr/>
      <dgm:t>
        <a:bodyPr/>
        <a:lstStyle/>
        <a:p>
          <a:endParaRPr lang="en-US"/>
        </a:p>
      </dgm:t>
    </dgm:pt>
    <dgm:pt modelId="{D3B3395B-87CF-4318-B81A-AD54A536364C}">
      <dgm:prSet phldrT="[Text]"/>
      <dgm:spPr>
        <a:solidFill>
          <a:srgbClr val="C00000"/>
        </a:solidFill>
      </dgm:spPr>
      <dgm:t>
        <a:bodyPr/>
        <a:lstStyle/>
        <a:p>
          <a:r>
            <a:rPr lang="en-US" smtClean="0"/>
            <a:t>Nhãn chính;</a:t>
          </a:r>
          <a:endParaRPr lang="en-US"/>
        </a:p>
      </dgm:t>
    </dgm:pt>
    <dgm:pt modelId="{5AD0625F-64B8-4A41-9C3A-B4C73F8C51B2}" type="parTrans" cxnId="{2DDDCF44-DC1B-41BE-B804-1C34967A88DE}">
      <dgm:prSet/>
      <dgm:spPr/>
      <dgm:t>
        <a:bodyPr/>
        <a:lstStyle/>
        <a:p>
          <a:endParaRPr lang="en-US"/>
        </a:p>
      </dgm:t>
    </dgm:pt>
    <dgm:pt modelId="{A32871C1-AC81-4477-A35F-F6F4CE8236B5}" type="sibTrans" cxnId="{2DDDCF44-DC1B-41BE-B804-1C34967A88DE}">
      <dgm:prSet/>
      <dgm:spPr/>
      <dgm:t>
        <a:bodyPr/>
        <a:lstStyle/>
        <a:p>
          <a:endParaRPr lang="en-US"/>
        </a:p>
      </dgm:t>
    </dgm:pt>
    <dgm:pt modelId="{A02AD9D5-A040-4A4A-BDB8-B7778834CE86}">
      <dgm:prSet phldrT="[Text]"/>
      <dgm:spPr/>
      <dgm:t>
        <a:bodyPr/>
        <a:lstStyle/>
        <a:p>
          <a:r>
            <a:rPr lang="en-US" b="1" smtClean="0">
              <a:solidFill>
                <a:srgbClr val="0000FF"/>
              </a:solidFill>
            </a:rPr>
            <a:t>Các loại nút</a:t>
          </a:r>
          <a:endParaRPr lang="en-US" b="1">
            <a:solidFill>
              <a:srgbClr val="0000FF"/>
            </a:solidFill>
          </a:endParaRPr>
        </a:p>
      </dgm:t>
    </dgm:pt>
    <dgm:pt modelId="{4A0280B7-AF00-4104-81A5-1D9EF8E4C723}" type="parTrans" cxnId="{4A875B54-5556-477B-A8D5-E0F6A92B70BA}">
      <dgm:prSet/>
      <dgm:spPr/>
      <dgm:t>
        <a:bodyPr/>
        <a:lstStyle/>
        <a:p>
          <a:endParaRPr lang="en-US"/>
        </a:p>
      </dgm:t>
    </dgm:pt>
    <dgm:pt modelId="{4D611D40-7B17-43B0-B46F-B9064BC3D2FE}" type="sibTrans" cxnId="{4A875B54-5556-477B-A8D5-E0F6A92B70BA}">
      <dgm:prSet/>
      <dgm:spPr/>
      <dgm:t>
        <a:bodyPr/>
        <a:lstStyle/>
        <a:p>
          <a:endParaRPr lang="en-US"/>
        </a:p>
      </dgm:t>
    </dgm:pt>
    <dgm:pt modelId="{FA5ACA74-E5E9-44EC-825F-A7CBD2AE9B52}">
      <dgm:prSet phldrT="[Text]" custT="1"/>
      <dgm:spPr>
        <a:solidFill>
          <a:srgbClr val="CC6600"/>
        </a:solidFill>
      </dgm:spPr>
      <dgm:t>
        <a:bodyPr/>
        <a:lstStyle/>
        <a:p>
          <a:r>
            <a:rPr lang="en-US" sz="2000" smtClean="0"/>
            <a:t>Nút có chân;</a:t>
          </a:r>
          <a:endParaRPr lang="en-US" sz="2000"/>
        </a:p>
      </dgm:t>
    </dgm:pt>
    <dgm:pt modelId="{D167A665-21BC-47CF-A663-AE8E104FC7E6}" type="parTrans" cxnId="{C9247DAF-8648-4D4E-A084-F2FB8BCDBB2A}">
      <dgm:prSet/>
      <dgm:spPr/>
      <dgm:t>
        <a:bodyPr/>
        <a:lstStyle/>
        <a:p>
          <a:endParaRPr lang="en-US"/>
        </a:p>
      </dgm:t>
    </dgm:pt>
    <dgm:pt modelId="{A45CBBF1-CE97-4920-A98B-5D37EB96AF3E}" type="sibTrans" cxnId="{C9247DAF-8648-4D4E-A084-F2FB8BCDBB2A}">
      <dgm:prSet/>
      <dgm:spPr/>
      <dgm:t>
        <a:bodyPr/>
        <a:lstStyle/>
        <a:p>
          <a:endParaRPr lang="en-US"/>
        </a:p>
      </dgm:t>
    </dgm:pt>
    <dgm:pt modelId="{096629DC-D973-4622-B458-0F08B25904E0}">
      <dgm:prSet phldrT="[Text]"/>
      <dgm:spPr/>
      <dgm:t>
        <a:bodyPr/>
        <a:lstStyle/>
        <a:p>
          <a:r>
            <a:rPr lang="en-US" b="1" smtClean="0">
              <a:solidFill>
                <a:srgbClr val="FF0000"/>
              </a:solidFill>
            </a:rPr>
            <a:t>Các loại chỉ</a:t>
          </a:r>
          <a:endParaRPr lang="en-US" b="1">
            <a:solidFill>
              <a:srgbClr val="FF0000"/>
            </a:solidFill>
          </a:endParaRPr>
        </a:p>
      </dgm:t>
    </dgm:pt>
    <dgm:pt modelId="{736B5294-68FB-4529-8565-AF7EFE0C4BC2}" type="parTrans" cxnId="{40B40E21-6824-4FAD-9D0B-432C5B177134}">
      <dgm:prSet/>
      <dgm:spPr/>
      <dgm:t>
        <a:bodyPr/>
        <a:lstStyle/>
        <a:p>
          <a:endParaRPr lang="en-US"/>
        </a:p>
      </dgm:t>
    </dgm:pt>
    <dgm:pt modelId="{F8E84D7B-657D-46C4-9451-26BCB63E4FD4}" type="sibTrans" cxnId="{40B40E21-6824-4FAD-9D0B-432C5B177134}">
      <dgm:prSet/>
      <dgm:spPr/>
      <dgm:t>
        <a:bodyPr/>
        <a:lstStyle/>
        <a:p>
          <a:endParaRPr lang="en-US"/>
        </a:p>
      </dgm:t>
    </dgm:pt>
    <dgm:pt modelId="{209E7D0F-FE2A-4CE5-85D4-AD58711C4E90}">
      <dgm:prSet phldrT="[Text]" custT="1"/>
      <dgm:spPr>
        <a:solidFill>
          <a:schemeClr val="accent1">
            <a:lumMod val="50000"/>
          </a:schemeClr>
        </a:solidFill>
      </dgm:spPr>
      <dgm:t>
        <a:bodyPr/>
        <a:lstStyle/>
        <a:p>
          <a:r>
            <a:rPr lang="en-US" sz="2400" smtClean="0"/>
            <a:t>Chỉ may;</a:t>
          </a:r>
          <a:endParaRPr lang="en-US" sz="2400"/>
        </a:p>
      </dgm:t>
    </dgm:pt>
    <dgm:pt modelId="{9201A804-17BA-49D3-89CA-AA0CEDD2E90E}" type="parTrans" cxnId="{E5351BA6-9EB2-408A-9014-4FA2708130F4}">
      <dgm:prSet/>
      <dgm:spPr/>
      <dgm:t>
        <a:bodyPr/>
        <a:lstStyle/>
        <a:p>
          <a:endParaRPr lang="en-US"/>
        </a:p>
      </dgm:t>
    </dgm:pt>
    <dgm:pt modelId="{0DF08829-1730-4C0B-AFDD-313BE6310599}" type="sibTrans" cxnId="{E5351BA6-9EB2-408A-9014-4FA2708130F4}">
      <dgm:prSet/>
      <dgm:spPr/>
      <dgm:t>
        <a:bodyPr/>
        <a:lstStyle/>
        <a:p>
          <a:endParaRPr lang="en-US"/>
        </a:p>
      </dgm:t>
    </dgm:pt>
    <dgm:pt modelId="{3EC688CC-EC1F-4C79-975C-720A33FDA4EF}">
      <dgm:prSet phldrT="[Text]"/>
      <dgm:spPr>
        <a:solidFill>
          <a:srgbClr val="C00000"/>
        </a:solidFill>
      </dgm:spPr>
      <dgm:t>
        <a:bodyPr/>
        <a:lstStyle/>
        <a:p>
          <a:r>
            <a:rPr lang="en-US" smtClean="0"/>
            <a:t>Nhãn sử dụng;</a:t>
          </a:r>
          <a:endParaRPr lang="en-US"/>
        </a:p>
      </dgm:t>
    </dgm:pt>
    <dgm:pt modelId="{047E35B3-4C42-4E1A-BE77-3B2689A70CA7}" type="parTrans" cxnId="{625B2F5F-0F39-4C71-874B-0C2BB9ECC00F}">
      <dgm:prSet/>
      <dgm:spPr/>
      <dgm:t>
        <a:bodyPr/>
        <a:lstStyle/>
        <a:p>
          <a:endParaRPr lang="en-US"/>
        </a:p>
      </dgm:t>
    </dgm:pt>
    <dgm:pt modelId="{D9D756F7-6AAF-4617-9274-3D1FCDC10919}" type="sibTrans" cxnId="{625B2F5F-0F39-4C71-874B-0C2BB9ECC00F}">
      <dgm:prSet/>
      <dgm:spPr/>
      <dgm:t>
        <a:bodyPr/>
        <a:lstStyle/>
        <a:p>
          <a:endParaRPr lang="en-US"/>
        </a:p>
      </dgm:t>
    </dgm:pt>
    <dgm:pt modelId="{6FCEE3D7-40DE-4B44-9D06-F5130B96F89C}">
      <dgm:prSet phldrT="[Text]"/>
      <dgm:spPr>
        <a:solidFill>
          <a:srgbClr val="C00000"/>
        </a:solidFill>
      </dgm:spPr>
      <dgm:t>
        <a:bodyPr/>
        <a:lstStyle/>
        <a:p>
          <a:r>
            <a:rPr lang="en-US" smtClean="0"/>
            <a:t>Nhãn thành phần;</a:t>
          </a:r>
          <a:endParaRPr lang="en-US"/>
        </a:p>
      </dgm:t>
    </dgm:pt>
    <dgm:pt modelId="{B609BE7A-8161-46B2-B220-3C551FC35C44}" type="parTrans" cxnId="{ED83198D-FC0B-46F4-9D55-1C24A68A6133}">
      <dgm:prSet/>
      <dgm:spPr/>
      <dgm:t>
        <a:bodyPr/>
        <a:lstStyle/>
        <a:p>
          <a:endParaRPr lang="en-US"/>
        </a:p>
      </dgm:t>
    </dgm:pt>
    <dgm:pt modelId="{B4B244C3-B994-46B5-AB0C-FC2C7F88557B}" type="sibTrans" cxnId="{ED83198D-FC0B-46F4-9D55-1C24A68A6133}">
      <dgm:prSet/>
      <dgm:spPr/>
      <dgm:t>
        <a:bodyPr/>
        <a:lstStyle/>
        <a:p>
          <a:endParaRPr lang="en-US"/>
        </a:p>
      </dgm:t>
    </dgm:pt>
    <dgm:pt modelId="{426D3F40-0A1D-4118-9710-A9B7685A4EAD}">
      <dgm:prSet phldrT="[Text]"/>
      <dgm:spPr>
        <a:solidFill>
          <a:srgbClr val="C00000"/>
        </a:solidFill>
      </dgm:spPr>
      <dgm:t>
        <a:bodyPr/>
        <a:lstStyle/>
        <a:p>
          <a:r>
            <a:rPr lang="en-US" smtClean="0"/>
            <a:t>Nhãn size,…</a:t>
          </a:r>
          <a:endParaRPr lang="en-US"/>
        </a:p>
      </dgm:t>
    </dgm:pt>
    <dgm:pt modelId="{A6E2F277-DF15-4263-8E79-0470FB2E7B85}" type="parTrans" cxnId="{48737A30-E7F0-4D42-8A6F-E0B09456BC09}">
      <dgm:prSet/>
      <dgm:spPr/>
      <dgm:t>
        <a:bodyPr/>
        <a:lstStyle/>
        <a:p>
          <a:endParaRPr lang="en-US"/>
        </a:p>
      </dgm:t>
    </dgm:pt>
    <dgm:pt modelId="{3B1AAF86-8194-4788-B266-D9932C800867}" type="sibTrans" cxnId="{48737A30-E7F0-4D42-8A6F-E0B09456BC09}">
      <dgm:prSet/>
      <dgm:spPr/>
      <dgm:t>
        <a:bodyPr/>
        <a:lstStyle/>
        <a:p>
          <a:endParaRPr lang="en-US"/>
        </a:p>
      </dgm:t>
    </dgm:pt>
    <dgm:pt modelId="{76EF12A1-C79B-445D-891E-0B5D805217AA}">
      <dgm:prSet phldrT="[Text]" custT="1"/>
      <dgm:spPr>
        <a:solidFill>
          <a:srgbClr val="CC6600"/>
        </a:solidFill>
      </dgm:spPr>
      <dgm:t>
        <a:bodyPr/>
        <a:lstStyle/>
        <a:p>
          <a:r>
            <a:rPr lang="en-US" sz="2000" smtClean="0"/>
            <a:t>Nút 4 lỗ;</a:t>
          </a:r>
          <a:endParaRPr lang="en-US" sz="2000"/>
        </a:p>
      </dgm:t>
    </dgm:pt>
    <dgm:pt modelId="{E0889BDE-04F4-4B18-8513-ADD4F471089B}" type="parTrans" cxnId="{FBEE9158-9F6A-4196-A7C1-406132758F2C}">
      <dgm:prSet/>
      <dgm:spPr/>
      <dgm:t>
        <a:bodyPr/>
        <a:lstStyle/>
        <a:p>
          <a:endParaRPr lang="en-US"/>
        </a:p>
      </dgm:t>
    </dgm:pt>
    <dgm:pt modelId="{BF321EF5-E3E5-4F15-9671-8EADBD8CCF85}" type="sibTrans" cxnId="{FBEE9158-9F6A-4196-A7C1-406132758F2C}">
      <dgm:prSet/>
      <dgm:spPr/>
      <dgm:t>
        <a:bodyPr/>
        <a:lstStyle/>
        <a:p>
          <a:endParaRPr lang="en-US"/>
        </a:p>
      </dgm:t>
    </dgm:pt>
    <dgm:pt modelId="{6734EDCB-0796-4F43-94F5-A581CB8514E3}">
      <dgm:prSet phldrT="[Text]" custT="1"/>
      <dgm:spPr>
        <a:solidFill>
          <a:srgbClr val="CC6600"/>
        </a:solidFill>
      </dgm:spPr>
      <dgm:t>
        <a:bodyPr/>
        <a:lstStyle/>
        <a:p>
          <a:r>
            <a:rPr lang="en-US" sz="2000" smtClean="0"/>
            <a:t>Nút 2 lỗ;</a:t>
          </a:r>
          <a:endParaRPr lang="en-US" sz="2000"/>
        </a:p>
      </dgm:t>
    </dgm:pt>
    <dgm:pt modelId="{9DE026E9-B731-41FA-921B-4E4226E5281D}" type="parTrans" cxnId="{64CD0D1A-7AAF-4C65-96BF-5B94BB303451}">
      <dgm:prSet/>
      <dgm:spPr/>
      <dgm:t>
        <a:bodyPr/>
        <a:lstStyle/>
        <a:p>
          <a:endParaRPr lang="en-US"/>
        </a:p>
      </dgm:t>
    </dgm:pt>
    <dgm:pt modelId="{329A7522-B6AD-46C7-947D-D48A67832DAA}" type="sibTrans" cxnId="{64CD0D1A-7AAF-4C65-96BF-5B94BB303451}">
      <dgm:prSet/>
      <dgm:spPr/>
      <dgm:t>
        <a:bodyPr/>
        <a:lstStyle/>
        <a:p>
          <a:endParaRPr lang="en-US"/>
        </a:p>
      </dgm:t>
    </dgm:pt>
    <dgm:pt modelId="{FB4D0E76-DECA-4BF6-ABAE-014BFE1722EE}">
      <dgm:prSet phldrT="[Text]" custT="1"/>
      <dgm:spPr>
        <a:solidFill>
          <a:srgbClr val="CC6600"/>
        </a:solidFill>
      </dgm:spPr>
      <dgm:t>
        <a:bodyPr/>
        <a:lstStyle/>
        <a:p>
          <a:r>
            <a:rPr lang="en-US" sz="2000" smtClean="0"/>
            <a:t>Nút nhựa;</a:t>
          </a:r>
          <a:endParaRPr lang="en-US" sz="2000"/>
        </a:p>
      </dgm:t>
    </dgm:pt>
    <dgm:pt modelId="{2F51E62C-A671-4FC1-9563-761775D6AEE6}" type="parTrans" cxnId="{206B5749-585E-45AE-8CF4-3FEB689D1F4C}">
      <dgm:prSet/>
      <dgm:spPr/>
      <dgm:t>
        <a:bodyPr/>
        <a:lstStyle/>
        <a:p>
          <a:endParaRPr lang="en-US"/>
        </a:p>
      </dgm:t>
    </dgm:pt>
    <dgm:pt modelId="{98BFD6BF-99CB-498D-BCA9-A22FCEAFE2F0}" type="sibTrans" cxnId="{206B5749-585E-45AE-8CF4-3FEB689D1F4C}">
      <dgm:prSet/>
      <dgm:spPr/>
      <dgm:t>
        <a:bodyPr/>
        <a:lstStyle/>
        <a:p>
          <a:endParaRPr lang="en-US"/>
        </a:p>
      </dgm:t>
    </dgm:pt>
    <dgm:pt modelId="{CF405F5E-0749-4F1F-94B5-EAF511BD98E9}">
      <dgm:prSet phldrT="[Text]" custT="1"/>
      <dgm:spPr>
        <a:solidFill>
          <a:srgbClr val="CC6600"/>
        </a:solidFill>
      </dgm:spPr>
      <dgm:t>
        <a:bodyPr/>
        <a:lstStyle/>
        <a:p>
          <a:r>
            <a:rPr lang="en-US" sz="2000" smtClean="0"/>
            <a:t>Nút gỗ;</a:t>
          </a:r>
          <a:endParaRPr lang="en-US" sz="2000"/>
        </a:p>
      </dgm:t>
    </dgm:pt>
    <dgm:pt modelId="{F724D6C8-008D-4B9F-B71C-9BDDB691C81D}" type="parTrans" cxnId="{395820C7-D4E1-4C4B-A184-246F6571608C}">
      <dgm:prSet/>
      <dgm:spPr/>
      <dgm:t>
        <a:bodyPr/>
        <a:lstStyle/>
        <a:p>
          <a:endParaRPr lang="en-US"/>
        </a:p>
      </dgm:t>
    </dgm:pt>
    <dgm:pt modelId="{A7347E2B-D039-45BE-8467-974149AC23E3}" type="sibTrans" cxnId="{395820C7-D4E1-4C4B-A184-246F6571608C}">
      <dgm:prSet/>
      <dgm:spPr/>
      <dgm:t>
        <a:bodyPr/>
        <a:lstStyle/>
        <a:p>
          <a:endParaRPr lang="en-US"/>
        </a:p>
      </dgm:t>
    </dgm:pt>
    <dgm:pt modelId="{AC2052F1-DD37-419C-B541-BFA7896F57F9}">
      <dgm:prSet phldrT="[Text]" custT="1"/>
      <dgm:spPr>
        <a:solidFill>
          <a:srgbClr val="CC6600"/>
        </a:solidFill>
      </dgm:spPr>
      <dgm:t>
        <a:bodyPr/>
        <a:lstStyle/>
        <a:p>
          <a:r>
            <a:rPr lang="en-US" sz="2000" smtClean="0"/>
            <a:t>Nút kim loại;</a:t>
          </a:r>
          <a:endParaRPr lang="en-US" sz="2000"/>
        </a:p>
      </dgm:t>
    </dgm:pt>
    <dgm:pt modelId="{29425C4A-68A2-4D3E-B2B5-16F8D7E17D03}" type="parTrans" cxnId="{EBF2AF6D-0028-4D0A-A058-135C7C9B8786}">
      <dgm:prSet/>
      <dgm:spPr/>
      <dgm:t>
        <a:bodyPr/>
        <a:lstStyle/>
        <a:p>
          <a:endParaRPr lang="en-US"/>
        </a:p>
      </dgm:t>
    </dgm:pt>
    <dgm:pt modelId="{EB5D012F-208E-488F-853F-BCBB7537D7B8}" type="sibTrans" cxnId="{EBF2AF6D-0028-4D0A-A058-135C7C9B8786}">
      <dgm:prSet/>
      <dgm:spPr/>
      <dgm:t>
        <a:bodyPr/>
        <a:lstStyle/>
        <a:p>
          <a:endParaRPr lang="en-US"/>
        </a:p>
      </dgm:t>
    </dgm:pt>
    <dgm:pt modelId="{5E0AF7CA-568D-48E9-A308-BB5269C1947B}">
      <dgm:prSet phldrT="[Text]" custT="1"/>
      <dgm:spPr>
        <a:solidFill>
          <a:srgbClr val="CC6600"/>
        </a:solidFill>
      </dgm:spPr>
      <dgm:t>
        <a:bodyPr/>
        <a:lstStyle/>
        <a:p>
          <a:r>
            <a:rPr lang="en-US" sz="2000" smtClean="0"/>
            <a:t>Nút sừng,…</a:t>
          </a:r>
          <a:endParaRPr lang="en-US" sz="2000"/>
        </a:p>
      </dgm:t>
    </dgm:pt>
    <dgm:pt modelId="{68D66BDD-8899-4DA3-84B0-90B5FB829E11}" type="parTrans" cxnId="{222D12B9-FCDF-4E32-8B8C-705C04387767}">
      <dgm:prSet/>
      <dgm:spPr/>
      <dgm:t>
        <a:bodyPr/>
        <a:lstStyle/>
        <a:p>
          <a:endParaRPr lang="en-US"/>
        </a:p>
      </dgm:t>
    </dgm:pt>
    <dgm:pt modelId="{E7DD650C-B595-4BFD-A8BE-A8E9EBBB5A0A}" type="sibTrans" cxnId="{222D12B9-FCDF-4E32-8B8C-705C04387767}">
      <dgm:prSet/>
      <dgm:spPr/>
      <dgm:t>
        <a:bodyPr/>
        <a:lstStyle/>
        <a:p>
          <a:endParaRPr lang="en-US"/>
        </a:p>
      </dgm:t>
    </dgm:pt>
    <dgm:pt modelId="{D59CEA22-5443-4C91-982B-3274E8ED743F}">
      <dgm:prSet phldrT="[Text]" custT="1"/>
      <dgm:spPr>
        <a:solidFill>
          <a:schemeClr val="accent1">
            <a:lumMod val="50000"/>
          </a:schemeClr>
        </a:solidFill>
      </dgm:spPr>
      <dgm:t>
        <a:bodyPr/>
        <a:lstStyle/>
        <a:p>
          <a:r>
            <a:rPr lang="en-US" sz="2400" smtClean="0"/>
            <a:t>Chỉ dằng;</a:t>
          </a:r>
          <a:endParaRPr lang="en-US" sz="2400"/>
        </a:p>
      </dgm:t>
    </dgm:pt>
    <dgm:pt modelId="{8AA60FB9-E9B3-4508-BAEF-28E37EDCA3DC}" type="parTrans" cxnId="{C647DD63-3FFC-4882-A90D-CE2042AF1F4F}">
      <dgm:prSet/>
      <dgm:spPr/>
      <dgm:t>
        <a:bodyPr/>
        <a:lstStyle/>
        <a:p>
          <a:endParaRPr lang="en-US"/>
        </a:p>
      </dgm:t>
    </dgm:pt>
    <dgm:pt modelId="{7F063A13-84CE-4F43-8DD4-80DB628D6F72}" type="sibTrans" cxnId="{C647DD63-3FFC-4882-A90D-CE2042AF1F4F}">
      <dgm:prSet/>
      <dgm:spPr/>
      <dgm:t>
        <a:bodyPr/>
        <a:lstStyle/>
        <a:p>
          <a:endParaRPr lang="en-US"/>
        </a:p>
      </dgm:t>
    </dgm:pt>
    <dgm:pt modelId="{C3A63D7D-0362-4360-87A5-5592811B4C98}">
      <dgm:prSet phldrT="[Text]" custT="1"/>
      <dgm:spPr>
        <a:solidFill>
          <a:schemeClr val="accent1">
            <a:lumMod val="50000"/>
          </a:schemeClr>
        </a:solidFill>
      </dgm:spPr>
      <dgm:t>
        <a:bodyPr/>
        <a:lstStyle/>
        <a:p>
          <a:r>
            <a:rPr lang="en-US" sz="2400" smtClean="0"/>
            <a:t>Chỉ thêu,…</a:t>
          </a:r>
          <a:endParaRPr lang="en-US" sz="2400"/>
        </a:p>
      </dgm:t>
    </dgm:pt>
    <dgm:pt modelId="{B501A819-E86C-4B86-AB71-32CE35DD64EC}" type="parTrans" cxnId="{A507CA36-5C9A-4281-BA6A-429C67D1EFE4}">
      <dgm:prSet/>
      <dgm:spPr/>
      <dgm:t>
        <a:bodyPr/>
        <a:lstStyle/>
        <a:p>
          <a:endParaRPr lang="en-US"/>
        </a:p>
      </dgm:t>
    </dgm:pt>
    <dgm:pt modelId="{F600C892-53AA-489B-9218-403D6BF7E21B}" type="sibTrans" cxnId="{A507CA36-5C9A-4281-BA6A-429C67D1EFE4}">
      <dgm:prSet/>
      <dgm:spPr/>
      <dgm:t>
        <a:bodyPr/>
        <a:lstStyle/>
        <a:p>
          <a:endParaRPr lang="en-US"/>
        </a:p>
      </dgm:t>
    </dgm:pt>
    <dgm:pt modelId="{1BEF1C02-D0C5-4565-B1E7-36E6BBD82136}" type="pres">
      <dgm:prSet presAssocID="{2C1FDCFD-0CBB-4D0D-AC7E-36FC19167ED9}" presName="linearFlow" presStyleCnt="0">
        <dgm:presLayoutVars>
          <dgm:dir/>
          <dgm:animLvl val="lvl"/>
          <dgm:resizeHandles/>
        </dgm:presLayoutVars>
      </dgm:prSet>
      <dgm:spPr/>
      <dgm:t>
        <a:bodyPr/>
        <a:lstStyle/>
        <a:p>
          <a:endParaRPr lang="en-US"/>
        </a:p>
      </dgm:t>
    </dgm:pt>
    <dgm:pt modelId="{AC5D5F9F-C8D2-45EA-9B23-52CEB6209E49}" type="pres">
      <dgm:prSet presAssocID="{64B36432-3D22-469D-B0EE-1E5E243FB970}" presName="compositeNode" presStyleCnt="0">
        <dgm:presLayoutVars>
          <dgm:bulletEnabled val="1"/>
        </dgm:presLayoutVars>
      </dgm:prSet>
      <dgm:spPr/>
    </dgm:pt>
    <dgm:pt modelId="{EDBC3A1F-142E-411A-AB2F-34E4EA96BFA7}" type="pres">
      <dgm:prSet presAssocID="{64B36432-3D22-469D-B0EE-1E5E243FB970}" presName="imag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8000" r="-18000"/>
          </a:stretch>
        </a:blipFill>
      </dgm:spPr>
    </dgm:pt>
    <dgm:pt modelId="{E2185318-DC4E-4759-B89B-A6702E781875}" type="pres">
      <dgm:prSet presAssocID="{64B36432-3D22-469D-B0EE-1E5E243FB970}" presName="childNode" presStyleLbl="node1" presStyleIdx="0" presStyleCnt="3">
        <dgm:presLayoutVars>
          <dgm:bulletEnabled val="1"/>
        </dgm:presLayoutVars>
      </dgm:prSet>
      <dgm:spPr/>
      <dgm:t>
        <a:bodyPr/>
        <a:lstStyle/>
        <a:p>
          <a:endParaRPr lang="en-US"/>
        </a:p>
      </dgm:t>
    </dgm:pt>
    <dgm:pt modelId="{41469D0C-058C-4345-8D79-1EF199B2D368}" type="pres">
      <dgm:prSet presAssocID="{64B36432-3D22-469D-B0EE-1E5E243FB970}" presName="parentNode" presStyleLbl="revTx" presStyleIdx="0" presStyleCnt="3">
        <dgm:presLayoutVars>
          <dgm:chMax val="0"/>
          <dgm:bulletEnabled val="1"/>
        </dgm:presLayoutVars>
      </dgm:prSet>
      <dgm:spPr/>
      <dgm:t>
        <a:bodyPr/>
        <a:lstStyle/>
        <a:p>
          <a:endParaRPr lang="en-US"/>
        </a:p>
      </dgm:t>
    </dgm:pt>
    <dgm:pt modelId="{E638B39B-7B3F-4F71-AFED-AEE0B6DA842B}" type="pres">
      <dgm:prSet presAssocID="{A6591E3A-37B2-4EC2-BF54-6265EDD7305C}" presName="sibTrans" presStyleCnt="0"/>
      <dgm:spPr/>
    </dgm:pt>
    <dgm:pt modelId="{C44B5947-6AC7-42E8-9D88-FE652D7FC7A1}" type="pres">
      <dgm:prSet presAssocID="{A02AD9D5-A040-4A4A-BDB8-B7778834CE86}" presName="compositeNode" presStyleCnt="0">
        <dgm:presLayoutVars>
          <dgm:bulletEnabled val="1"/>
        </dgm:presLayoutVars>
      </dgm:prSet>
      <dgm:spPr/>
    </dgm:pt>
    <dgm:pt modelId="{B207C006-7718-4157-9842-391F05AD9C42}" type="pres">
      <dgm:prSet presAssocID="{A02AD9D5-A040-4A4A-BDB8-B7778834CE86}" presName="image"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dgm:spPr>
    </dgm:pt>
    <dgm:pt modelId="{EBBDCD1B-BDB3-4ED8-9669-97CA8D071F07}" type="pres">
      <dgm:prSet presAssocID="{A02AD9D5-A040-4A4A-BDB8-B7778834CE86}" presName="childNode" presStyleLbl="node1" presStyleIdx="1" presStyleCnt="3">
        <dgm:presLayoutVars>
          <dgm:bulletEnabled val="1"/>
        </dgm:presLayoutVars>
      </dgm:prSet>
      <dgm:spPr/>
      <dgm:t>
        <a:bodyPr/>
        <a:lstStyle/>
        <a:p>
          <a:endParaRPr lang="en-US"/>
        </a:p>
      </dgm:t>
    </dgm:pt>
    <dgm:pt modelId="{094E0E62-FFA0-4C6B-92A8-45BB72C832AF}" type="pres">
      <dgm:prSet presAssocID="{A02AD9D5-A040-4A4A-BDB8-B7778834CE86}" presName="parentNode" presStyleLbl="revTx" presStyleIdx="1" presStyleCnt="3">
        <dgm:presLayoutVars>
          <dgm:chMax val="0"/>
          <dgm:bulletEnabled val="1"/>
        </dgm:presLayoutVars>
      </dgm:prSet>
      <dgm:spPr/>
      <dgm:t>
        <a:bodyPr/>
        <a:lstStyle/>
        <a:p>
          <a:endParaRPr lang="en-US"/>
        </a:p>
      </dgm:t>
    </dgm:pt>
    <dgm:pt modelId="{8F6381F9-2C9D-445B-AE1B-E62FA29C819A}" type="pres">
      <dgm:prSet presAssocID="{4D611D40-7B17-43B0-B46F-B9064BC3D2FE}" presName="sibTrans" presStyleCnt="0"/>
      <dgm:spPr/>
    </dgm:pt>
    <dgm:pt modelId="{771711D2-078C-46F8-B692-F7EBBA84EC54}" type="pres">
      <dgm:prSet presAssocID="{096629DC-D973-4622-B458-0F08B25904E0}" presName="compositeNode" presStyleCnt="0">
        <dgm:presLayoutVars>
          <dgm:bulletEnabled val="1"/>
        </dgm:presLayoutVars>
      </dgm:prSet>
      <dgm:spPr/>
    </dgm:pt>
    <dgm:pt modelId="{7309EB03-48DF-4F64-92F6-29B78B1D137C}" type="pres">
      <dgm:prSet presAssocID="{096629DC-D973-4622-B458-0F08B25904E0}" presName="image" presStyleLbl="fgImgPlace1" presStyleIdx="2" presStyleCnt="3"/>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l="-20000" r="-20000"/>
          </a:stretch>
        </a:blipFill>
      </dgm:spPr>
    </dgm:pt>
    <dgm:pt modelId="{A7BFC920-AE26-4C8D-8097-3A922148F09F}" type="pres">
      <dgm:prSet presAssocID="{096629DC-D973-4622-B458-0F08B25904E0}" presName="childNode" presStyleLbl="node1" presStyleIdx="2" presStyleCnt="3">
        <dgm:presLayoutVars>
          <dgm:bulletEnabled val="1"/>
        </dgm:presLayoutVars>
      </dgm:prSet>
      <dgm:spPr/>
      <dgm:t>
        <a:bodyPr/>
        <a:lstStyle/>
        <a:p>
          <a:endParaRPr lang="en-US"/>
        </a:p>
      </dgm:t>
    </dgm:pt>
    <dgm:pt modelId="{0571A17D-B6F6-4AB2-948F-34B3D67233D6}" type="pres">
      <dgm:prSet presAssocID="{096629DC-D973-4622-B458-0F08B25904E0}" presName="parentNode" presStyleLbl="revTx" presStyleIdx="2" presStyleCnt="3">
        <dgm:presLayoutVars>
          <dgm:chMax val="0"/>
          <dgm:bulletEnabled val="1"/>
        </dgm:presLayoutVars>
      </dgm:prSet>
      <dgm:spPr/>
      <dgm:t>
        <a:bodyPr/>
        <a:lstStyle/>
        <a:p>
          <a:endParaRPr lang="en-US"/>
        </a:p>
      </dgm:t>
    </dgm:pt>
  </dgm:ptLst>
  <dgm:cxnLst>
    <dgm:cxn modelId="{E5351BA6-9EB2-408A-9014-4FA2708130F4}" srcId="{096629DC-D973-4622-B458-0F08B25904E0}" destId="{209E7D0F-FE2A-4CE5-85D4-AD58711C4E90}" srcOrd="0" destOrd="0" parTransId="{9201A804-17BA-49D3-89CA-AA0CEDD2E90E}" sibTransId="{0DF08829-1730-4C0B-AFDD-313BE6310599}"/>
    <dgm:cxn modelId="{EEE2AD60-F101-4690-98A7-F1202D81AFE0}" type="presOf" srcId="{096629DC-D973-4622-B458-0F08B25904E0}" destId="{0571A17D-B6F6-4AB2-948F-34B3D67233D6}" srcOrd="0" destOrd="0" presId="urn:microsoft.com/office/officeart/2005/8/layout/hList2"/>
    <dgm:cxn modelId="{538570CB-38BB-4E53-BFAF-2EABF8077107}" type="presOf" srcId="{C3A63D7D-0362-4360-87A5-5592811B4C98}" destId="{A7BFC920-AE26-4C8D-8097-3A922148F09F}" srcOrd="0" destOrd="2" presId="urn:microsoft.com/office/officeart/2005/8/layout/hList2"/>
    <dgm:cxn modelId="{E9B3D013-DB10-4767-961B-606EE6290B15}" type="presOf" srcId="{D59CEA22-5443-4C91-982B-3274E8ED743F}" destId="{A7BFC920-AE26-4C8D-8097-3A922148F09F}" srcOrd="0" destOrd="1" presId="urn:microsoft.com/office/officeart/2005/8/layout/hList2"/>
    <dgm:cxn modelId="{FBEE9158-9F6A-4196-A7C1-406132758F2C}" srcId="{A02AD9D5-A040-4A4A-BDB8-B7778834CE86}" destId="{76EF12A1-C79B-445D-891E-0B5D805217AA}" srcOrd="1" destOrd="0" parTransId="{E0889BDE-04F4-4B18-8513-ADD4F471089B}" sibTransId="{BF321EF5-E3E5-4F15-9671-8EADBD8CCF85}"/>
    <dgm:cxn modelId="{222D12B9-FCDF-4E32-8B8C-705C04387767}" srcId="{A02AD9D5-A040-4A4A-BDB8-B7778834CE86}" destId="{5E0AF7CA-568D-48E9-A308-BB5269C1947B}" srcOrd="6" destOrd="0" parTransId="{68D66BDD-8899-4DA3-84B0-90B5FB829E11}" sibTransId="{E7DD650C-B595-4BFD-A8BE-A8E9EBBB5A0A}"/>
    <dgm:cxn modelId="{A507CA36-5C9A-4281-BA6A-429C67D1EFE4}" srcId="{096629DC-D973-4622-B458-0F08B25904E0}" destId="{C3A63D7D-0362-4360-87A5-5592811B4C98}" srcOrd="2" destOrd="0" parTransId="{B501A819-E86C-4B86-AB71-32CE35DD64EC}" sibTransId="{F600C892-53AA-489B-9218-403D6BF7E21B}"/>
    <dgm:cxn modelId="{4D5695F4-7221-4005-9B5F-033069867A91}" type="presOf" srcId="{AC2052F1-DD37-419C-B541-BFA7896F57F9}" destId="{EBBDCD1B-BDB3-4ED8-9669-97CA8D071F07}" srcOrd="0" destOrd="5" presId="urn:microsoft.com/office/officeart/2005/8/layout/hList2"/>
    <dgm:cxn modelId="{48737A30-E7F0-4D42-8A6F-E0B09456BC09}" srcId="{64B36432-3D22-469D-B0EE-1E5E243FB970}" destId="{426D3F40-0A1D-4118-9710-A9B7685A4EAD}" srcOrd="3" destOrd="0" parTransId="{A6E2F277-DF15-4263-8E79-0470FB2E7B85}" sibTransId="{3B1AAF86-8194-4788-B266-D9932C800867}"/>
    <dgm:cxn modelId="{73BFF658-22FC-425C-B73D-1F9459BB0134}" type="presOf" srcId="{6FCEE3D7-40DE-4B44-9D06-F5130B96F89C}" destId="{E2185318-DC4E-4759-B89B-A6702E781875}" srcOrd="0" destOrd="2" presId="urn:microsoft.com/office/officeart/2005/8/layout/hList2"/>
    <dgm:cxn modelId="{B0A1111B-C8E5-4037-8BE1-833C1B1A8787}" type="presOf" srcId="{FA5ACA74-E5E9-44EC-825F-A7CBD2AE9B52}" destId="{EBBDCD1B-BDB3-4ED8-9669-97CA8D071F07}" srcOrd="0" destOrd="0" presId="urn:microsoft.com/office/officeart/2005/8/layout/hList2"/>
    <dgm:cxn modelId="{04EF7120-1DE8-4C9F-B4CE-EB79957885E9}" type="presOf" srcId="{64B36432-3D22-469D-B0EE-1E5E243FB970}" destId="{41469D0C-058C-4345-8D79-1EF199B2D368}" srcOrd="0" destOrd="0" presId="urn:microsoft.com/office/officeart/2005/8/layout/hList2"/>
    <dgm:cxn modelId="{ED83198D-FC0B-46F4-9D55-1C24A68A6133}" srcId="{64B36432-3D22-469D-B0EE-1E5E243FB970}" destId="{6FCEE3D7-40DE-4B44-9D06-F5130B96F89C}" srcOrd="2" destOrd="0" parTransId="{B609BE7A-8161-46B2-B220-3C551FC35C44}" sibTransId="{B4B244C3-B994-46B5-AB0C-FC2C7F88557B}"/>
    <dgm:cxn modelId="{D784A12C-889E-45EF-BA63-33FB8E50BABF}" type="presOf" srcId="{CF405F5E-0749-4F1F-94B5-EAF511BD98E9}" destId="{EBBDCD1B-BDB3-4ED8-9669-97CA8D071F07}" srcOrd="0" destOrd="4" presId="urn:microsoft.com/office/officeart/2005/8/layout/hList2"/>
    <dgm:cxn modelId="{206B5749-585E-45AE-8CF4-3FEB689D1F4C}" srcId="{A02AD9D5-A040-4A4A-BDB8-B7778834CE86}" destId="{FB4D0E76-DECA-4BF6-ABAE-014BFE1722EE}" srcOrd="3" destOrd="0" parTransId="{2F51E62C-A671-4FC1-9563-761775D6AEE6}" sibTransId="{98BFD6BF-99CB-498D-BCA9-A22FCEAFE2F0}"/>
    <dgm:cxn modelId="{7CAE9216-A4D2-4024-925C-5FDEFB219DB7}" type="presOf" srcId="{6734EDCB-0796-4F43-94F5-A581CB8514E3}" destId="{EBBDCD1B-BDB3-4ED8-9669-97CA8D071F07}" srcOrd="0" destOrd="2" presId="urn:microsoft.com/office/officeart/2005/8/layout/hList2"/>
    <dgm:cxn modelId="{CE322FB4-9A36-4E10-B148-7C1C429AD05D}" type="presOf" srcId="{426D3F40-0A1D-4118-9710-A9B7685A4EAD}" destId="{E2185318-DC4E-4759-B89B-A6702E781875}" srcOrd="0" destOrd="3" presId="urn:microsoft.com/office/officeart/2005/8/layout/hList2"/>
    <dgm:cxn modelId="{2DDDCF44-DC1B-41BE-B804-1C34967A88DE}" srcId="{64B36432-3D22-469D-B0EE-1E5E243FB970}" destId="{D3B3395B-87CF-4318-B81A-AD54A536364C}" srcOrd="0" destOrd="0" parTransId="{5AD0625F-64B8-4A41-9C3A-B4C73F8C51B2}" sibTransId="{A32871C1-AC81-4477-A35F-F6F4CE8236B5}"/>
    <dgm:cxn modelId="{241E5207-9149-4D54-9982-7703B9DAAC9B}" type="presOf" srcId="{D3B3395B-87CF-4318-B81A-AD54A536364C}" destId="{E2185318-DC4E-4759-B89B-A6702E781875}" srcOrd="0" destOrd="0" presId="urn:microsoft.com/office/officeart/2005/8/layout/hList2"/>
    <dgm:cxn modelId="{4A875B54-5556-477B-A8D5-E0F6A92B70BA}" srcId="{2C1FDCFD-0CBB-4D0D-AC7E-36FC19167ED9}" destId="{A02AD9D5-A040-4A4A-BDB8-B7778834CE86}" srcOrd="1" destOrd="0" parTransId="{4A0280B7-AF00-4104-81A5-1D9EF8E4C723}" sibTransId="{4D611D40-7B17-43B0-B46F-B9064BC3D2FE}"/>
    <dgm:cxn modelId="{395820C7-D4E1-4C4B-A184-246F6571608C}" srcId="{A02AD9D5-A040-4A4A-BDB8-B7778834CE86}" destId="{CF405F5E-0749-4F1F-94B5-EAF511BD98E9}" srcOrd="4" destOrd="0" parTransId="{F724D6C8-008D-4B9F-B71C-9BDDB691C81D}" sibTransId="{A7347E2B-D039-45BE-8467-974149AC23E3}"/>
    <dgm:cxn modelId="{60D0654E-8277-480D-8C9C-E354AEF5B1C1}" type="presOf" srcId="{3EC688CC-EC1F-4C79-975C-720A33FDA4EF}" destId="{E2185318-DC4E-4759-B89B-A6702E781875}" srcOrd="0" destOrd="1" presId="urn:microsoft.com/office/officeart/2005/8/layout/hList2"/>
    <dgm:cxn modelId="{5E17ADD7-9630-4DD6-B647-BFABBD1105DE}" type="presOf" srcId="{A02AD9D5-A040-4A4A-BDB8-B7778834CE86}" destId="{094E0E62-FFA0-4C6B-92A8-45BB72C832AF}" srcOrd="0" destOrd="0" presId="urn:microsoft.com/office/officeart/2005/8/layout/hList2"/>
    <dgm:cxn modelId="{64CD0D1A-7AAF-4C65-96BF-5B94BB303451}" srcId="{A02AD9D5-A040-4A4A-BDB8-B7778834CE86}" destId="{6734EDCB-0796-4F43-94F5-A581CB8514E3}" srcOrd="2" destOrd="0" parTransId="{9DE026E9-B731-41FA-921B-4E4226E5281D}" sibTransId="{329A7522-B6AD-46C7-947D-D48A67832DAA}"/>
    <dgm:cxn modelId="{46B9E6A4-5B30-4B6A-8CCA-D015217C8A92}" type="presOf" srcId="{5E0AF7CA-568D-48E9-A308-BB5269C1947B}" destId="{EBBDCD1B-BDB3-4ED8-9669-97CA8D071F07}" srcOrd="0" destOrd="6" presId="urn:microsoft.com/office/officeart/2005/8/layout/hList2"/>
    <dgm:cxn modelId="{445D34C1-84C7-4ADA-97D7-F23B8E72DD0B}" srcId="{2C1FDCFD-0CBB-4D0D-AC7E-36FC19167ED9}" destId="{64B36432-3D22-469D-B0EE-1E5E243FB970}" srcOrd="0" destOrd="0" parTransId="{7C23C8A0-EEEA-4A4C-96FF-A6385214387C}" sibTransId="{A6591E3A-37B2-4EC2-BF54-6265EDD7305C}"/>
    <dgm:cxn modelId="{625B2F5F-0F39-4C71-874B-0C2BB9ECC00F}" srcId="{64B36432-3D22-469D-B0EE-1E5E243FB970}" destId="{3EC688CC-EC1F-4C79-975C-720A33FDA4EF}" srcOrd="1" destOrd="0" parTransId="{047E35B3-4C42-4E1A-BE77-3B2689A70CA7}" sibTransId="{D9D756F7-6AAF-4617-9274-3D1FCDC10919}"/>
    <dgm:cxn modelId="{EBF2AF6D-0028-4D0A-A058-135C7C9B8786}" srcId="{A02AD9D5-A040-4A4A-BDB8-B7778834CE86}" destId="{AC2052F1-DD37-419C-B541-BFA7896F57F9}" srcOrd="5" destOrd="0" parTransId="{29425C4A-68A2-4D3E-B2B5-16F8D7E17D03}" sibTransId="{EB5D012F-208E-488F-853F-BCBB7537D7B8}"/>
    <dgm:cxn modelId="{EDB919E4-3393-490E-AE29-DC7600DFE486}" type="presOf" srcId="{76EF12A1-C79B-445D-891E-0B5D805217AA}" destId="{EBBDCD1B-BDB3-4ED8-9669-97CA8D071F07}" srcOrd="0" destOrd="1" presId="urn:microsoft.com/office/officeart/2005/8/layout/hList2"/>
    <dgm:cxn modelId="{6481A7F8-0070-4C5E-84F0-CE9DA9DE7C59}" type="presOf" srcId="{FB4D0E76-DECA-4BF6-ABAE-014BFE1722EE}" destId="{EBBDCD1B-BDB3-4ED8-9669-97CA8D071F07}" srcOrd="0" destOrd="3" presId="urn:microsoft.com/office/officeart/2005/8/layout/hList2"/>
    <dgm:cxn modelId="{78794805-7E0D-4F19-B413-1CA9C740B048}" type="presOf" srcId="{2C1FDCFD-0CBB-4D0D-AC7E-36FC19167ED9}" destId="{1BEF1C02-D0C5-4565-B1E7-36E6BBD82136}" srcOrd="0" destOrd="0" presId="urn:microsoft.com/office/officeart/2005/8/layout/hList2"/>
    <dgm:cxn modelId="{40B40E21-6824-4FAD-9D0B-432C5B177134}" srcId="{2C1FDCFD-0CBB-4D0D-AC7E-36FC19167ED9}" destId="{096629DC-D973-4622-B458-0F08B25904E0}" srcOrd="2" destOrd="0" parTransId="{736B5294-68FB-4529-8565-AF7EFE0C4BC2}" sibTransId="{F8E84D7B-657D-46C4-9451-26BCB63E4FD4}"/>
    <dgm:cxn modelId="{C9247DAF-8648-4D4E-A084-F2FB8BCDBB2A}" srcId="{A02AD9D5-A040-4A4A-BDB8-B7778834CE86}" destId="{FA5ACA74-E5E9-44EC-825F-A7CBD2AE9B52}" srcOrd="0" destOrd="0" parTransId="{D167A665-21BC-47CF-A663-AE8E104FC7E6}" sibTransId="{A45CBBF1-CE97-4920-A98B-5D37EB96AF3E}"/>
    <dgm:cxn modelId="{35AF5655-E244-4E72-B944-3A7B406A7C2A}" type="presOf" srcId="{209E7D0F-FE2A-4CE5-85D4-AD58711C4E90}" destId="{A7BFC920-AE26-4C8D-8097-3A922148F09F}" srcOrd="0" destOrd="0" presId="urn:microsoft.com/office/officeart/2005/8/layout/hList2"/>
    <dgm:cxn modelId="{C647DD63-3FFC-4882-A90D-CE2042AF1F4F}" srcId="{096629DC-D973-4622-B458-0F08B25904E0}" destId="{D59CEA22-5443-4C91-982B-3274E8ED743F}" srcOrd="1" destOrd="0" parTransId="{8AA60FB9-E9B3-4508-BAEF-28E37EDCA3DC}" sibTransId="{7F063A13-84CE-4F43-8DD4-80DB628D6F72}"/>
    <dgm:cxn modelId="{008B1FAD-9E91-4AC4-91D9-81FC3DC7FB4D}" type="presParOf" srcId="{1BEF1C02-D0C5-4565-B1E7-36E6BBD82136}" destId="{AC5D5F9F-C8D2-45EA-9B23-52CEB6209E49}" srcOrd="0" destOrd="0" presId="urn:microsoft.com/office/officeart/2005/8/layout/hList2"/>
    <dgm:cxn modelId="{6680B67E-A272-4315-95B2-CA00A72B557D}" type="presParOf" srcId="{AC5D5F9F-C8D2-45EA-9B23-52CEB6209E49}" destId="{EDBC3A1F-142E-411A-AB2F-34E4EA96BFA7}" srcOrd="0" destOrd="0" presId="urn:microsoft.com/office/officeart/2005/8/layout/hList2"/>
    <dgm:cxn modelId="{6ED481D5-D7BB-44A5-857A-ED7EEE835450}" type="presParOf" srcId="{AC5D5F9F-C8D2-45EA-9B23-52CEB6209E49}" destId="{E2185318-DC4E-4759-B89B-A6702E781875}" srcOrd="1" destOrd="0" presId="urn:microsoft.com/office/officeart/2005/8/layout/hList2"/>
    <dgm:cxn modelId="{372554DC-4DF8-400D-91AE-4484F3A44CFF}" type="presParOf" srcId="{AC5D5F9F-C8D2-45EA-9B23-52CEB6209E49}" destId="{41469D0C-058C-4345-8D79-1EF199B2D368}" srcOrd="2" destOrd="0" presId="urn:microsoft.com/office/officeart/2005/8/layout/hList2"/>
    <dgm:cxn modelId="{6ABA0F6F-9B1F-4B8B-9482-D69A03D2A494}" type="presParOf" srcId="{1BEF1C02-D0C5-4565-B1E7-36E6BBD82136}" destId="{E638B39B-7B3F-4F71-AFED-AEE0B6DA842B}" srcOrd="1" destOrd="0" presId="urn:microsoft.com/office/officeart/2005/8/layout/hList2"/>
    <dgm:cxn modelId="{087F3B99-5FF1-4E12-83BE-8A094E17CAB2}" type="presParOf" srcId="{1BEF1C02-D0C5-4565-B1E7-36E6BBD82136}" destId="{C44B5947-6AC7-42E8-9D88-FE652D7FC7A1}" srcOrd="2" destOrd="0" presId="urn:microsoft.com/office/officeart/2005/8/layout/hList2"/>
    <dgm:cxn modelId="{A7343A20-2207-48E0-A60F-F507FB7EBF83}" type="presParOf" srcId="{C44B5947-6AC7-42E8-9D88-FE652D7FC7A1}" destId="{B207C006-7718-4157-9842-391F05AD9C42}" srcOrd="0" destOrd="0" presId="urn:microsoft.com/office/officeart/2005/8/layout/hList2"/>
    <dgm:cxn modelId="{0DFCF291-4244-4517-AF25-81EAA7AEAA19}" type="presParOf" srcId="{C44B5947-6AC7-42E8-9D88-FE652D7FC7A1}" destId="{EBBDCD1B-BDB3-4ED8-9669-97CA8D071F07}" srcOrd="1" destOrd="0" presId="urn:microsoft.com/office/officeart/2005/8/layout/hList2"/>
    <dgm:cxn modelId="{F9A33B3E-517C-4A7F-8F74-3DCD5FA16C62}" type="presParOf" srcId="{C44B5947-6AC7-42E8-9D88-FE652D7FC7A1}" destId="{094E0E62-FFA0-4C6B-92A8-45BB72C832AF}" srcOrd="2" destOrd="0" presId="urn:microsoft.com/office/officeart/2005/8/layout/hList2"/>
    <dgm:cxn modelId="{07666D6B-6769-42B4-860C-F2D4BA1E12C5}" type="presParOf" srcId="{1BEF1C02-D0C5-4565-B1E7-36E6BBD82136}" destId="{8F6381F9-2C9D-445B-AE1B-E62FA29C819A}" srcOrd="3" destOrd="0" presId="urn:microsoft.com/office/officeart/2005/8/layout/hList2"/>
    <dgm:cxn modelId="{CF4D9FEE-DDCB-4D0C-99AC-DBA93F347152}" type="presParOf" srcId="{1BEF1C02-D0C5-4565-B1E7-36E6BBD82136}" destId="{771711D2-078C-46F8-B692-F7EBBA84EC54}" srcOrd="4" destOrd="0" presId="urn:microsoft.com/office/officeart/2005/8/layout/hList2"/>
    <dgm:cxn modelId="{4675D9D1-E644-43CF-9465-B091981116FB}" type="presParOf" srcId="{771711D2-078C-46F8-B692-F7EBBA84EC54}" destId="{7309EB03-48DF-4F64-92F6-29B78B1D137C}" srcOrd="0" destOrd="0" presId="urn:microsoft.com/office/officeart/2005/8/layout/hList2"/>
    <dgm:cxn modelId="{F814C3C7-254F-4A1A-8492-3FE18437A770}" type="presParOf" srcId="{771711D2-078C-46F8-B692-F7EBBA84EC54}" destId="{A7BFC920-AE26-4C8D-8097-3A922148F09F}" srcOrd="1" destOrd="0" presId="urn:microsoft.com/office/officeart/2005/8/layout/hList2"/>
    <dgm:cxn modelId="{AE518433-051E-4A10-9F29-7D826BC6B50E}" type="presParOf" srcId="{771711D2-078C-46F8-B692-F7EBBA84EC54}" destId="{0571A17D-B6F6-4AB2-948F-34B3D67233D6}" srcOrd="2" destOrd="0" presId="urn:microsoft.com/office/officeart/2005/8/layout/h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0FF1B726-2672-4DAE-83AC-DFA57AEEB9BB}" type="doc">
      <dgm:prSet loTypeId="urn:microsoft.com/office/officeart/2005/8/layout/radial4" loCatId="relationship" qsTypeId="urn:microsoft.com/office/officeart/2005/8/quickstyle/3d3" qsCatId="3D" csTypeId="urn:microsoft.com/office/officeart/2005/8/colors/accent1_2" csCatId="accent1" phldr="1"/>
      <dgm:spPr/>
      <dgm:t>
        <a:bodyPr/>
        <a:lstStyle/>
        <a:p>
          <a:endParaRPr lang="en-US"/>
        </a:p>
      </dgm:t>
    </dgm:pt>
    <dgm:pt modelId="{B37572EF-930E-439A-9EFF-D0FF51748F0F}">
      <dgm:prSet phldrT="[Text]"/>
      <dgm:spPr>
        <a:solidFill>
          <a:schemeClr val="accent1">
            <a:lumMod val="50000"/>
          </a:schemeClr>
        </a:solidFill>
      </dgm:spPr>
      <dgm:t>
        <a:bodyPr/>
        <a:lstStyle/>
        <a:p>
          <a:r>
            <a:rPr lang="en-US" b="1" smtClean="0"/>
            <a:t>Yếu tố ảnh hưởng đến độ co nguyên liệu</a:t>
          </a:r>
          <a:endParaRPr lang="en-US" b="1"/>
        </a:p>
      </dgm:t>
    </dgm:pt>
    <dgm:pt modelId="{4A212E98-6A59-4351-9F54-3854CB7226F7}" type="parTrans" cxnId="{5A3450B4-D588-41F1-BD5A-1011791E364A}">
      <dgm:prSet/>
      <dgm:spPr/>
      <dgm:t>
        <a:bodyPr/>
        <a:lstStyle/>
        <a:p>
          <a:endParaRPr lang="en-US"/>
        </a:p>
      </dgm:t>
    </dgm:pt>
    <dgm:pt modelId="{B9848F30-5064-4250-870E-7CA986F43DAC}" type="sibTrans" cxnId="{5A3450B4-D588-41F1-BD5A-1011791E364A}">
      <dgm:prSet/>
      <dgm:spPr/>
      <dgm:t>
        <a:bodyPr/>
        <a:lstStyle/>
        <a:p>
          <a:endParaRPr lang="en-US"/>
        </a:p>
      </dgm:t>
    </dgm:pt>
    <dgm:pt modelId="{A8FDC804-C24D-4884-A5CB-2ECB1B5355AD}">
      <dgm:prSet phldrT="[Text]"/>
      <dgm:spPr>
        <a:solidFill>
          <a:srgbClr val="CC6600"/>
        </a:solidFill>
      </dgm:spPr>
      <dgm:t>
        <a:bodyPr/>
        <a:lstStyle/>
        <a:p>
          <a:r>
            <a:rPr lang="en-US" smtClean="0"/>
            <a:t>Ảnh hưởng môi trường</a:t>
          </a:r>
          <a:endParaRPr lang="en-US"/>
        </a:p>
      </dgm:t>
    </dgm:pt>
    <dgm:pt modelId="{8F80E1DF-9A09-428B-83D4-16E13C4C97FB}" type="parTrans" cxnId="{101C8EFF-D189-4591-AC86-4A3E67045806}">
      <dgm:prSet/>
      <dgm:spPr>
        <a:solidFill>
          <a:srgbClr val="FFC000"/>
        </a:solidFill>
      </dgm:spPr>
      <dgm:t>
        <a:bodyPr/>
        <a:lstStyle/>
        <a:p>
          <a:endParaRPr lang="en-US"/>
        </a:p>
      </dgm:t>
    </dgm:pt>
    <dgm:pt modelId="{2E5982D5-E02E-41E5-89F3-469C3CD5C162}" type="sibTrans" cxnId="{101C8EFF-D189-4591-AC86-4A3E67045806}">
      <dgm:prSet/>
      <dgm:spPr/>
      <dgm:t>
        <a:bodyPr/>
        <a:lstStyle/>
        <a:p>
          <a:endParaRPr lang="en-US"/>
        </a:p>
      </dgm:t>
    </dgm:pt>
    <dgm:pt modelId="{60B987C9-C310-4EC1-8DBE-8CD05812D44F}">
      <dgm:prSet phldrT="[Text]"/>
      <dgm:spPr>
        <a:solidFill>
          <a:srgbClr val="7030A0"/>
        </a:solidFill>
      </dgm:spPr>
      <dgm:t>
        <a:bodyPr/>
        <a:lstStyle/>
        <a:p>
          <a:r>
            <a:rPr lang="en-US" smtClean="0"/>
            <a:t>Nhiệt độ</a:t>
          </a:r>
          <a:endParaRPr lang="en-US"/>
        </a:p>
      </dgm:t>
    </dgm:pt>
    <dgm:pt modelId="{70BF559F-A23B-4575-82CE-02E7242E889B}" type="parTrans" cxnId="{64293042-4CA6-46CA-B698-1E13CDF83E76}">
      <dgm:prSet/>
      <dgm:spPr>
        <a:solidFill>
          <a:srgbClr val="CC6600"/>
        </a:solidFill>
      </dgm:spPr>
      <dgm:t>
        <a:bodyPr/>
        <a:lstStyle/>
        <a:p>
          <a:endParaRPr lang="en-US"/>
        </a:p>
      </dgm:t>
    </dgm:pt>
    <dgm:pt modelId="{46AA6CE5-9078-4C36-9E89-5489B364BCD1}" type="sibTrans" cxnId="{64293042-4CA6-46CA-B698-1E13CDF83E76}">
      <dgm:prSet/>
      <dgm:spPr/>
      <dgm:t>
        <a:bodyPr/>
        <a:lstStyle/>
        <a:p>
          <a:endParaRPr lang="en-US"/>
        </a:p>
      </dgm:t>
    </dgm:pt>
    <dgm:pt modelId="{42CB72AB-5C9B-4C60-80CD-2EBE41E31065}">
      <dgm:prSet phldrT="[Text]"/>
      <dgm:spPr>
        <a:solidFill>
          <a:srgbClr val="FFC000"/>
        </a:solidFill>
      </dgm:spPr>
      <dgm:t>
        <a:bodyPr/>
        <a:lstStyle/>
        <a:p>
          <a:r>
            <a:rPr lang="en-US" smtClean="0"/>
            <a:t>Co rút của đường may</a:t>
          </a:r>
          <a:endParaRPr lang="en-US"/>
        </a:p>
      </dgm:t>
    </dgm:pt>
    <dgm:pt modelId="{7535DABC-75DE-4168-AD60-A9DC0061F3C2}" type="parTrans" cxnId="{4A9B0124-8BCE-414D-9FC6-6F673AA001C2}">
      <dgm:prSet/>
      <dgm:spPr>
        <a:solidFill>
          <a:srgbClr val="92D050"/>
        </a:solidFill>
      </dgm:spPr>
      <dgm:t>
        <a:bodyPr/>
        <a:lstStyle/>
        <a:p>
          <a:endParaRPr lang="en-US"/>
        </a:p>
      </dgm:t>
    </dgm:pt>
    <dgm:pt modelId="{1D3D1AA8-5175-42C0-8BDE-E9B81AA34977}" type="sibTrans" cxnId="{4A9B0124-8BCE-414D-9FC6-6F673AA001C2}">
      <dgm:prSet/>
      <dgm:spPr/>
      <dgm:t>
        <a:bodyPr/>
        <a:lstStyle/>
        <a:p>
          <a:endParaRPr lang="en-US"/>
        </a:p>
      </dgm:t>
    </dgm:pt>
    <dgm:pt modelId="{069D7852-2A10-4DE7-9091-60AF9477351F}">
      <dgm:prSet phldrT="[Text]"/>
      <dgm:spPr>
        <a:solidFill>
          <a:srgbClr val="0070C0"/>
        </a:solidFill>
      </dgm:spPr>
      <dgm:t>
        <a:bodyPr/>
        <a:lstStyle/>
        <a:p>
          <a:r>
            <a:rPr lang="en-US" smtClean="0"/>
            <a:t>Co rút qua giặt (wash)</a:t>
          </a:r>
          <a:endParaRPr lang="en-US"/>
        </a:p>
      </dgm:t>
    </dgm:pt>
    <dgm:pt modelId="{F8ACDA8E-E7B6-4E40-A69A-AE609AA6E6B2}" type="parTrans" cxnId="{42291AED-7A05-4D6C-A723-6E4D1C55DAA8}">
      <dgm:prSet/>
      <dgm:spPr>
        <a:solidFill>
          <a:srgbClr val="7030A0"/>
        </a:solidFill>
      </dgm:spPr>
      <dgm:t>
        <a:bodyPr/>
        <a:lstStyle/>
        <a:p>
          <a:endParaRPr lang="en-US"/>
        </a:p>
      </dgm:t>
    </dgm:pt>
    <dgm:pt modelId="{944A5638-3C89-4C1E-8C0A-C2CE7B3BC10A}" type="sibTrans" cxnId="{42291AED-7A05-4D6C-A723-6E4D1C55DAA8}">
      <dgm:prSet/>
      <dgm:spPr/>
      <dgm:t>
        <a:bodyPr/>
        <a:lstStyle/>
        <a:p>
          <a:endParaRPr lang="en-US"/>
        </a:p>
      </dgm:t>
    </dgm:pt>
    <dgm:pt modelId="{734898CF-59D8-4441-9DA9-F97B1A62BC39}">
      <dgm:prSet phldrT="[Text]"/>
      <dgm:spPr>
        <a:solidFill>
          <a:srgbClr val="00B050"/>
        </a:solidFill>
      </dgm:spPr>
      <dgm:t>
        <a:bodyPr/>
        <a:lstStyle/>
        <a:p>
          <a:r>
            <a:rPr lang="en-US" smtClean="0"/>
            <a:t>Co tự nhiên do cuốn căng</a:t>
          </a:r>
          <a:endParaRPr lang="en-US"/>
        </a:p>
      </dgm:t>
    </dgm:pt>
    <dgm:pt modelId="{B3F08082-3B0F-4F6D-BA0A-5AB23BADCEE2}" type="parTrans" cxnId="{6EB657BD-5BA0-41BF-A94F-F3B05BFF5534}">
      <dgm:prSet/>
      <dgm:spPr>
        <a:solidFill>
          <a:srgbClr val="0070C0"/>
        </a:solidFill>
      </dgm:spPr>
      <dgm:t>
        <a:bodyPr/>
        <a:lstStyle/>
        <a:p>
          <a:endParaRPr lang="en-US"/>
        </a:p>
      </dgm:t>
    </dgm:pt>
    <dgm:pt modelId="{4995FADF-C93C-423C-99D8-43B64B5DF67D}" type="sibTrans" cxnId="{6EB657BD-5BA0-41BF-A94F-F3B05BFF5534}">
      <dgm:prSet/>
      <dgm:spPr/>
      <dgm:t>
        <a:bodyPr/>
        <a:lstStyle/>
        <a:p>
          <a:endParaRPr lang="en-US"/>
        </a:p>
      </dgm:t>
    </dgm:pt>
    <dgm:pt modelId="{2AE9982F-0185-491B-8C97-04F346B40460}" type="pres">
      <dgm:prSet presAssocID="{0FF1B726-2672-4DAE-83AC-DFA57AEEB9BB}" presName="cycle" presStyleCnt="0">
        <dgm:presLayoutVars>
          <dgm:chMax val="1"/>
          <dgm:dir/>
          <dgm:animLvl val="ctr"/>
          <dgm:resizeHandles val="exact"/>
        </dgm:presLayoutVars>
      </dgm:prSet>
      <dgm:spPr/>
      <dgm:t>
        <a:bodyPr/>
        <a:lstStyle/>
        <a:p>
          <a:endParaRPr lang="en-US"/>
        </a:p>
      </dgm:t>
    </dgm:pt>
    <dgm:pt modelId="{08A7BBA8-C2C4-4B23-AD77-EF0D2DDF6034}" type="pres">
      <dgm:prSet presAssocID="{B37572EF-930E-439A-9EFF-D0FF51748F0F}" presName="centerShape" presStyleLbl="node0" presStyleIdx="0" presStyleCnt="1" custScaleX="119012" custScaleY="119834"/>
      <dgm:spPr/>
      <dgm:t>
        <a:bodyPr/>
        <a:lstStyle/>
        <a:p>
          <a:endParaRPr lang="en-US"/>
        </a:p>
      </dgm:t>
    </dgm:pt>
    <dgm:pt modelId="{46A344CC-BCBF-4773-ABD2-8C9B6F6B4054}" type="pres">
      <dgm:prSet presAssocID="{8F80E1DF-9A09-428B-83D4-16E13C4C97FB}" presName="parTrans" presStyleLbl="bgSibTrans2D1" presStyleIdx="0" presStyleCnt="5"/>
      <dgm:spPr/>
      <dgm:t>
        <a:bodyPr/>
        <a:lstStyle/>
        <a:p>
          <a:endParaRPr lang="en-US"/>
        </a:p>
      </dgm:t>
    </dgm:pt>
    <dgm:pt modelId="{127FF21C-06EE-423E-B8FE-0397792049F2}" type="pres">
      <dgm:prSet presAssocID="{A8FDC804-C24D-4884-A5CB-2ECB1B5355AD}" presName="node" presStyleLbl="node1" presStyleIdx="0" presStyleCnt="5">
        <dgm:presLayoutVars>
          <dgm:bulletEnabled val="1"/>
        </dgm:presLayoutVars>
      </dgm:prSet>
      <dgm:spPr/>
      <dgm:t>
        <a:bodyPr/>
        <a:lstStyle/>
        <a:p>
          <a:endParaRPr lang="en-US"/>
        </a:p>
      </dgm:t>
    </dgm:pt>
    <dgm:pt modelId="{1F65E452-1821-4953-8DD6-45C3ED131044}" type="pres">
      <dgm:prSet presAssocID="{70BF559F-A23B-4575-82CE-02E7242E889B}" presName="parTrans" presStyleLbl="bgSibTrans2D1" presStyleIdx="1" presStyleCnt="5"/>
      <dgm:spPr/>
      <dgm:t>
        <a:bodyPr/>
        <a:lstStyle/>
        <a:p>
          <a:endParaRPr lang="en-US"/>
        </a:p>
      </dgm:t>
    </dgm:pt>
    <dgm:pt modelId="{C9BC2F7E-3E9B-489F-B84F-0C5665A140E7}" type="pres">
      <dgm:prSet presAssocID="{60B987C9-C310-4EC1-8DBE-8CD05812D44F}" presName="node" presStyleLbl="node1" presStyleIdx="1" presStyleCnt="5">
        <dgm:presLayoutVars>
          <dgm:bulletEnabled val="1"/>
        </dgm:presLayoutVars>
      </dgm:prSet>
      <dgm:spPr/>
      <dgm:t>
        <a:bodyPr/>
        <a:lstStyle/>
        <a:p>
          <a:endParaRPr lang="en-US"/>
        </a:p>
      </dgm:t>
    </dgm:pt>
    <dgm:pt modelId="{32246FC8-451F-4613-A8A4-6D3171E8D72D}" type="pres">
      <dgm:prSet presAssocID="{7535DABC-75DE-4168-AD60-A9DC0061F3C2}" presName="parTrans" presStyleLbl="bgSibTrans2D1" presStyleIdx="2" presStyleCnt="5"/>
      <dgm:spPr/>
      <dgm:t>
        <a:bodyPr/>
        <a:lstStyle/>
        <a:p>
          <a:endParaRPr lang="en-US"/>
        </a:p>
      </dgm:t>
    </dgm:pt>
    <dgm:pt modelId="{C4F3E8B9-7B97-4BDA-8660-229E96E1B876}" type="pres">
      <dgm:prSet presAssocID="{42CB72AB-5C9B-4C60-80CD-2EBE41E31065}" presName="node" presStyleLbl="node1" presStyleIdx="2" presStyleCnt="5">
        <dgm:presLayoutVars>
          <dgm:bulletEnabled val="1"/>
        </dgm:presLayoutVars>
      </dgm:prSet>
      <dgm:spPr/>
      <dgm:t>
        <a:bodyPr/>
        <a:lstStyle/>
        <a:p>
          <a:endParaRPr lang="en-US"/>
        </a:p>
      </dgm:t>
    </dgm:pt>
    <dgm:pt modelId="{E09DF0F6-7712-46A3-A788-68ABCB2C1ECE}" type="pres">
      <dgm:prSet presAssocID="{F8ACDA8E-E7B6-4E40-A69A-AE609AA6E6B2}" presName="parTrans" presStyleLbl="bgSibTrans2D1" presStyleIdx="3" presStyleCnt="5"/>
      <dgm:spPr/>
      <dgm:t>
        <a:bodyPr/>
        <a:lstStyle/>
        <a:p>
          <a:endParaRPr lang="en-US"/>
        </a:p>
      </dgm:t>
    </dgm:pt>
    <dgm:pt modelId="{67B63516-0DFF-4AFA-824C-BF13B42FD521}" type="pres">
      <dgm:prSet presAssocID="{069D7852-2A10-4DE7-9091-60AF9477351F}" presName="node" presStyleLbl="node1" presStyleIdx="3" presStyleCnt="5">
        <dgm:presLayoutVars>
          <dgm:bulletEnabled val="1"/>
        </dgm:presLayoutVars>
      </dgm:prSet>
      <dgm:spPr/>
      <dgm:t>
        <a:bodyPr/>
        <a:lstStyle/>
        <a:p>
          <a:endParaRPr lang="en-US"/>
        </a:p>
      </dgm:t>
    </dgm:pt>
    <dgm:pt modelId="{BBC7CC6D-06C0-4C3E-A3C6-9229371E51A1}" type="pres">
      <dgm:prSet presAssocID="{B3F08082-3B0F-4F6D-BA0A-5AB23BADCEE2}" presName="parTrans" presStyleLbl="bgSibTrans2D1" presStyleIdx="4" presStyleCnt="5"/>
      <dgm:spPr/>
      <dgm:t>
        <a:bodyPr/>
        <a:lstStyle/>
        <a:p>
          <a:endParaRPr lang="en-US"/>
        </a:p>
      </dgm:t>
    </dgm:pt>
    <dgm:pt modelId="{70C0FB46-0C11-4B1B-BF7F-AA199F49B568}" type="pres">
      <dgm:prSet presAssocID="{734898CF-59D8-4441-9DA9-F97B1A62BC39}" presName="node" presStyleLbl="node1" presStyleIdx="4" presStyleCnt="5">
        <dgm:presLayoutVars>
          <dgm:bulletEnabled val="1"/>
        </dgm:presLayoutVars>
      </dgm:prSet>
      <dgm:spPr/>
      <dgm:t>
        <a:bodyPr/>
        <a:lstStyle/>
        <a:p>
          <a:endParaRPr lang="en-US"/>
        </a:p>
      </dgm:t>
    </dgm:pt>
  </dgm:ptLst>
  <dgm:cxnLst>
    <dgm:cxn modelId="{7CEDBE26-8D58-462B-87EB-E7B65C3075B6}" type="presOf" srcId="{7535DABC-75DE-4168-AD60-A9DC0061F3C2}" destId="{32246FC8-451F-4613-A8A4-6D3171E8D72D}" srcOrd="0" destOrd="0" presId="urn:microsoft.com/office/officeart/2005/8/layout/radial4"/>
    <dgm:cxn modelId="{DE7312C5-8305-4C55-AAFC-6B43481B8DFA}" type="presOf" srcId="{734898CF-59D8-4441-9DA9-F97B1A62BC39}" destId="{70C0FB46-0C11-4B1B-BF7F-AA199F49B568}" srcOrd="0" destOrd="0" presId="urn:microsoft.com/office/officeart/2005/8/layout/radial4"/>
    <dgm:cxn modelId="{54C969B2-AF96-481D-88CC-1792A41FF230}" type="presOf" srcId="{069D7852-2A10-4DE7-9091-60AF9477351F}" destId="{67B63516-0DFF-4AFA-824C-BF13B42FD521}" srcOrd="0" destOrd="0" presId="urn:microsoft.com/office/officeart/2005/8/layout/radial4"/>
    <dgm:cxn modelId="{C48BB893-F31E-4C65-B8FF-812ADCB0D87B}" type="presOf" srcId="{42CB72AB-5C9B-4C60-80CD-2EBE41E31065}" destId="{C4F3E8B9-7B97-4BDA-8660-229E96E1B876}" srcOrd="0" destOrd="0" presId="urn:microsoft.com/office/officeart/2005/8/layout/radial4"/>
    <dgm:cxn modelId="{3C6C2D9B-7A5C-46C4-8F54-4CC3ACDBECCF}" type="presOf" srcId="{70BF559F-A23B-4575-82CE-02E7242E889B}" destId="{1F65E452-1821-4953-8DD6-45C3ED131044}" srcOrd="0" destOrd="0" presId="urn:microsoft.com/office/officeart/2005/8/layout/radial4"/>
    <dgm:cxn modelId="{4A9B0124-8BCE-414D-9FC6-6F673AA001C2}" srcId="{B37572EF-930E-439A-9EFF-D0FF51748F0F}" destId="{42CB72AB-5C9B-4C60-80CD-2EBE41E31065}" srcOrd="2" destOrd="0" parTransId="{7535DABC-75DE-4168-AD60-A9DC0061F3C2}" sibTransId="{1D3D1AA8-5175-42C0-8BDE-E9B81AA34977}"/>
    <dgm:cxn modelId="{64293042-4CA6-46CA-B698-1E13CDF83E76}" srcId="{B37572EF-930E-439A-9EFF-D0FF51748F0F}" destId="{60B987C9-C310-4EC1-8DBE-8CD05812D44F}" srcOrd="1" destOrd="0" parTransId="{70BF559F-A23B-4575-82CE-02E7242E889B}" sibTransId="{46AA6CE5-9078-4C36-9E89-5489B364BCD1}"/>
    <dgm:cxn modelId="{B3421FDC-944F-4FEA-B715-DB80F9AB667F}" type="presOf" srcId="{B3F08082-3B0F-4F6D-BA0A-5AB23BADCEE2}" destId="{BBC7CC6D-06C0-4C3E-A3C6-9229371E51A1}" srcOrd="0" destOrd="0" presId="urn:microsoft.com/office/officeart/2005/8/layout/radial4"/>
    <dgm:cxn modelId="{0379B9EA-53E3-4335-BC93-FD259D289F89}" type="presOf" srcId="{F8ACDA8E-E7B6-4E40-A69A-AE609AA6E6B2}" destId="{E09DF0F6-7712-46A3-A788-68ABCB2C1ECE}" srcOrd="0" destOrd="0" presId="urn:microsoft.com/office/officeart/2005/8/layout/radial4"/>
    <dgm:cxn modelId="{5A3450B4-D588-41F1-BD5A-1011791E364A}" srcId="{0FF1B726-2672-4DAE-83AC-DFA57AEEB9BB}" destId="{B37572EF-930E-439A-9EFF-D0FF51748F0F}" srcOrd="0" destOrd="0" parTransId="{4A212E98-6A59-4351-9F54-3854CB7226F7}" sibTransId="{B9848F30-5064-4250-870E-7CA986F43DAC}"/>
    <dgm:cxn modelId="{01A1472F-A4FE-4DE0-83FD-55B31F474085}" type="presOf" srcId="{B37572EF-930E-439A-9EFF-D0FF51748F0F}" destId="{08A7BBA8-C2C4-4B23-AD77-EF0D2DDF6034}" srcOrd="0" destOrd="0" presId="urn:microsoft.com/office/officeart/2005/8/layout/radial4"/>
    <dgm:cxn modelId="{14B4EF74-F89F-4E31-88DC-1EFD6702D710}" type="presOf" srcId="{8F80E1DF-9A09-428B-83D4-16E13C4C97FB}" destId="{46A344CC-BCBF-4773-ABD2-8C9B6F6B4054}" srcOrd="0" destOrd="0" presId="urn:microsoft.com/office/officeart/2005/8/layout/radial4"/>
    <dgm:cxn modelId="{20E50EFF-84A5-4AEA-B7A3-9B5849F7051E}" type="presOf" srcId="{0FF1B726-2672-4DAE-83AC-DFA57AEEB9BB}" destId="{2AE9982F-0185-491B-8C97-04F346B40460}" srcOrd="0" destOrd="0" presId="urn:microsoft.com/office/officeart/2005/8/layout/radial4"/>
    <dgm:cxn modelId="{4DDA4657-8A00-4FA1-87AA-DD094DE304FF}" type="presOf" srcId="{60B987C9-C310-4EC1-8DBE-8CD05812D44F}" destId="{C9BC2F7E-3E9B-489F-B84F-0C5665A140E7}" srcOrd="0" destOrd="0" presId="urn:microsoft.com/office/officeart/2005/8/layout/radial4"/>
    <dgm:cxn modelId="{6EB657BD-5BA0-41BF-A94F-F3B05BFF5534}" srcId="{B37572EF-930E-439A-9EFF-D0FF51748F0F}" destId="{734898CF-59D8-4441-9DA9-F97B1A62BC39}" srcOrd="4" destOrd="0" parTransId="{B3F08082-3B0F-4F6D-BA0A-5AB23BADCEE2}" sibTransId="{4995FADF-C93C-423C-99D8-43B64B5DF67D}"/>
    <dgm:cxn modelId="{42291AED-7A05-4D6C-A723-6E4D1C55DAA8}" srcId="{B37572EF-930E-439A-9EFF-D0FF51748F0F}" destId="{069D7852-2A10-4DE7-9091-60AF9477351F}" srcOrd="3" destOrd="0" parTransId="{F8ACDA8E-E7B6-4E40-A69A-AE609AA6E6B2}" sibTransId="{944A5638-3C89-4C1E-8C0A-C2CE7B3BC10A}"/>
    <dgm:cxn modelId="{C5612FA1-70A2-49AC-BFFF-F2538F506DA1}" type="presOf" srcId="{A8FDC804-C24D-4884-A5CB-2ECB1B5355AD}" destId="{127FF21C-06EE-423E-B8FE-0397792049F2}" srcOrd="0" destOrd="0" presId="urn:microsoft.com/office/officeart/2005/8/layout/radial4"/>
    <dgm:cxn modelId="{101C8EFF-D189-4591-AC86-4A3E67045806}" srcId="{B37572EF-930E-439A-9EFF-D0FF51748F0F}" destId="{A8FDC804-C24D-4884-A5CB-2ECB1B5355AD}" srcOrd="0" destOrd="0" parTransId="{8F80E1DF-9A09-428B-83D4-16E13C4C97FB}" sibTransId="{2E5982D5-E02E-41E5-89F3-469C3CD5C162}"/>
    <dgm:cxn modelId="{853A23A9-7F3B-42AE-B663-1D9AEF0EF94B}" type="presParOf" srcId="{2AE9982F-0185-491B-8C97-04F346B40460}" destId="{08A7BBA8-C2C4-4B23-AD77-EF0D2DDF6034}" srcOrd="0" destOrd="0" presId="urn:microsoft.com/office/officeart/2005/8/layout/radial4"/>
    <dgm:cxn modelId="{AE637C2A-E492-408A-A1AA-BC793A7AA9E8}" type="presParOf" srcId="{2AE9982F-0185-491B-8C97-04F346B40460}" destId="{46A344CC-BCBF-4773-ABD2-8C9B6F6B4054}" srcOrd="1" destOrd="0" presId="urn:microsoft.com/office/officeart/2005/8/layout/radial4"/>
    <dgm:cxn modelId="{19756101-FDF9-4E85-9DBC-5E67C59391DD}" type="presParOf" srcId="{2AE9982F-0185-491B-8C97-04F346B40460}" destId="{127FF21C-06EE-423E-B8FE-0397792049F2}" srcOrd="2" destOrd="0" presId="urn:microsoft.com/office/officeart/2005/8/layout/radial4"/>
    <dgm:cxn modelId="{BF3B154B-2203-4A97-89B4-D7BCCCE4A313}" type="presParOf" srcId="{2AE9982F-0185-491B-8C97-04F346B40460}" destId="{1F65E452-1821-4953-8DD6-45C3ED131044}" srcOrd="3" destOrd="0" presId="urn:microsoft.com/office/officeart/2005/8/layout/radial4"/>
    <dgm:cxn modelId="{5A0E5EB8-D3CE-4F18-A645-9E506CB223EE}" type="presParOf" srcId="{2AE9982F-0185-491B-8C97-04F346B40460}" destId="{C9BC2F7E-3E9B-489F-B84F-0C5665A140E7}" srcOrd="4" destOrd="0" presId="urn:microsoft.com/office/officeart/2005/8/layout/radial4"/>
    <dgm:cxn modelId="{71543E27-9AD3-4E8C-ADD8-5D4BD273D22C}" type="presParOf" srcId="{2AE9982F-0185-491B-8C97-04F346B40460}" destId="{32246FC8-451F-4613-A8A4-6D3171E8D72D}" srcOrd="5" destOrd="0" presId="urn:microsoft.com/office/officeart/2005/8/layout/radial4"/>
    <dgm:cxn modelId="{82E9104A-4A8A-4BCC-9754-8DE0AC1C8999}" type="presParOf" srcId="{2AE9982F-0185-491B-8C97-04F346B40460}" destId="{C4F3E8B9-7B97-4BDA-8660-229E96E1B876}" srcOrd="6" destOrd="0" presId="urn:microsoft.com/office/officeart/2005/8/layout/radial4"/>
    <dgm:cxn modelId="{D54FC099-4AE8-466E-A516-E14166FA75B0}" type="presParOf" srcId="{2AE9982F-0185-491B-8C97-04F346B40460}" destId="{E09DF0F6-7712-46A3-A788-68ABCB2C1ECE}" srcOrd="7" destOrd="0" presId="urn:microsoft.com/office/officeart/2005/8/layout/radial4"/>
    <dgm:cxn modelId="{6CA84E27-FB84-45CD-8B29-FF53B856DA6D}" type="presParOf" srcId="{2AE9982F-0185-491B-8C97-04F346B40460}" destId="{67B63516-0DFF-4AFA-824C-BF13B42FD521}" srcOrd="8" destOrd="0" presId="urn:microsoft.com/office/officeart/2005/8/layout/radial4"/>
    <dgm:cxn modelId="{931CC3AE-2609-43C6-8D3D-0CEEA558012F}" type="presParOf" srcId="{2AE9982F-0185-491B-8C97-04F346B40460}" destId="{BBC7CC6D-06C0-4C3E-A3C6-9229371E51A1}" srcOrd="9" destOrd="0" presId="urn:microsoft.com/office/officeart/2005/8/layout/radial4"/>
    <dgm:cxn modelId="{C7F3B06F-13AA-4219-958D-00E53A5D431A}" type="presParOf" srcId="{2AE9982F-0185-491B-8C97-04F346B40460}" destId="{70C0FB46-0C11-4B1B-BF7F-AA199F49B568}" srcOrd="10"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rgbClr val="CC6600"/>
        </a:solidFill>
        <a:ln>
          <a:noFill/>
        </a:ln>
      </dgm:spPr>
      <dgm:t>
        <a:bodyPr/>
        <a:lstStyle/>
        <a:p>
          <a:r>
            <a:rPr lang="en-US" b="1" smtClean="0"/>
            <a:t>2.1 Đề xuất chọn mẫu</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rgbClr val="FFC000"/>
        </a:solidFill>
        <a:ln>
          <a:noFill/>
        </a:ln>
      </dgm:spPr>
      <dgm:t>
        <a:bodyPr/>
        <a:lstStyle/>
        <a:p>
          <a:r>
            <a:rPr lang="en-US" b="1" smtClean="0"/>
            <a:t>2.2 Thiết kế mẫu mỏng</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1C80C526-8FE6-45AF-903C-9D7671372681}">
      <dgm:prSet phldrT="[Text]"/>
      <dgm:spPr>
        <a:solidFill>
          <a:srgbClr val="CC6600"/>
        </a:solidFill>
        <a:ln>
          <a:noFill/>
        </a:ln>
      </dgm:spPr>
      <dgm:t>
        <a:bodyPr/>
        <a:lstStyle/>
        <a:p>
          <a:r>
            <a:rPr lang="en-US" b="1" smtClean="0"/>
            <a:t>2.3</a:t>
          </a:r>
          <a:r>
            <a:rPr lang="en-US" smtClean="0"/>
            <a:t> </a:t>
          </a:r>
          <a:r>
            <a:rPr lang="en-US" b="1" smtClean="0"/>
            <a:t>May mẫu</a:t>
          </a:r>
          <a:endParaRPr lang="en-US"/>
        </a:p>
      </dgm:t>
    </dgm:pt>
    <dgm:pt modelId="{62EDAE99-2E2C-495B-A56B-A6645AAB626E}" type="parTrans" cxnId="{A7410C08-5DDB-4010-82F2-8F2679987810}">
      <dgm:prSet/>
      <dgm:spPr/>
      <dgm:t>
        <a:bodyPr/>
        <a:lstStyle/>
        <a:p>
          <a:endParaRPr lang="en-US"/>
        </a:p>
      </dgm:t>
    </dgm:pt>
    <dgm:pt modelId="{CB2296CF-3084-4CEB-9BFB-6FB1EF9D8EE6}" type="sibTrans" cxnId="{A7410C08-5DDB-4010-82F2-8F2679987810}">
      <dgm:prSet/>
      <dgm:spPr/>
      <dgm:t>
        <a:bodyPr/>
        <a:lstStyle/>
        <a:p>
          <a:endParaRPr lang="en-US"/>
        </a:p>
      </dgm:t>
    </dgm:pt>
    <dgm:pt modelId="{12B35553-0CA6-42AB-B87A-9507B483E75F}">
      <dgm:prSet phldrT="[Text]"/>
      <dgm:spPr>
        <a:solidFill>
          <a:srgbClr val="FFC000"/>
        </a:solidFill>
        <a:ln>
          <a:noFill/>
        </a:ln>
      </dgm:spPr>
      <dgm:t>
        <a:bodyPr/>
        <a:lstStyle/>
        <a:p>
          <a:r>
            <a:rPr lang="en-US" b="1" smtClean="0"/>
            <a:t>2.4</a:t>
          </a:r>
          <a:r>
            <a:rPr lang="en-US" smtClean="0"/>
            <a:t> </a:t>
          </a:r>
          <a:r>
            <a:rPr lang="en-US" b="1" smtClean="0"/>
            <a:t>Nhảy mẫu</a:t>
          </a:r>
          <a:endParaRPr lang="en-US"/>
        </a:p>
      </dgm:t>
    </dgm:pt>
    <dgm:pt modelId="{EA81ED56-BF96-4DD3-8F44-4A3DFD4852CE}" type="parTrans" cxnId="{DE67AE51-7925-4521-97C6-73F7521E6787}">
      <dgm:prSet/>
      <dgm:spPr/>
      <dgm:t>
        <a:bodyPr/>
        <a:lstStyle/>
        <a:p>
          <a:endParaRPr lang="en-US"/>
        </a:p>
      </dgm:t>
    </dgm:pt>
    <dgm:pt modelId="{1C4BCD35-5CBA-448F-84E6-F26581B2036F}" type="sibTrans" cxnId="{DE67AE51-7925-4521-97C6-73F7521E6787}">
      <dgm:prSet/>
      <dgm:spPr/>
      <dgm:t>
        <a:bodyPr/>
        <a:lstStyle/>
        <a:p>
          <a:endParaRPr lang="en-US"/>
        </a:p>
      </dgm:t>
    </dgm:pt>
    <dgm:pt modelId="{F8A35F6F-B7E6-43A1-9D47-8C5CCB8D55F7}">
      <dgm:prSet phldrT="[Text]"/>
      <dgm:spPr>
        <a:solidFill>
          <a:srgbClr val="CC6600"/>
        </a:solidFill>
        <a:ln>
          <a:noFill/>
        </a:ln>
      </dgm:spPr>
      <dgm:t>
        <a:bodyPr/>
        <a:lstStyle/>
        <a:p>
          <a:r>
            <a:rPr lang="en-US" b="1" smtClean="0"/>
            <a:t>2.5</a:t>
          </a:r>
          <a:r>
            <a:rPr lang="en-US" smtClean="0"/>
            <a:t> </a:t>
          </a:r>
          <a:r>
            <a:rPr lang="en-US" b="1" smtClean="0"/>
            <a:t>Cắt mẫu cứng</a:t>
          </a:r>
          <a:endParaRPr lang="en-US"/>
        </a:p>
      </dgm:t>
    </dgm:pt>
    <dgm:pt modelId="{9CDC1B7C-A7AA-494A-B832-3987E5CA7516}" type="parTrans" cxnId="{6A2D32C6-3432-44FC-AB13-2526A808FC40}">
      <dgm:prSet/>
      <dgm:spPr/>
      <dgm:t>
        <a:bodyPr/>
        <a:lstStyle/>
        <a:p>
          <a:endParaRPr lang="en-US"/>
        </a:p>
      </dgm:t>
    </dgm:pt>
    <dgm:pt modelId="{DB06BA5A-CD95-4E5C-9F37-55EF83031E36}" type="sibTrans" cxnId="{6A2D32C6-3432-44FC-AB13-2526A808FC40}">
      <dgm:prSet/>
      <dgm:spPr/>
      <dgm:t>
        <a:bodyPr/>
        <a:lstStyle/>
        <a:p>
          <a:endParaRPr lang="en-US"/>
        </a:p>
      </dgm:t>
    </dgm:pt>
    <dgm:pt modelId="{E1FBBA01-AAC5-4AA7-A2F0-D5F9DB85F150}">
      <dgm:prSet phldrT="[Text]"/>
      <dgm:spPr>
        <a:solidFill>
          <a:srgbClr val="FFC000"/>
        </a:solidFill>
        <a:ln>
          <a:noFill/>
        </a:ln>
      </dgm:spPr>
      <dgm:t>
        <a:bodyPr/>
        <a:lstStyle/>
        <a:p>
          <a:r>
            <a:rPr lang="en-US" b="1" smtClean="0"/>
            <a:t>2.6</a:t>
          </a:r>
          <a:r>
            <a:rPr lang="en-US" smtClean="0"/>
            <a:t> </a:t>
          </a:r>
          <a:r>
            <a:rPr lang="en-US" b="1" smtClean="0"/>
            <a:t>Giác sơ đồ</a:t>
          </a:r>
          <a:endParaRPr lang="en-US"/>
        </a:p>
      </dgm:t>
    </dgm:pt>
    <dgm:pt modelId="{89CDA9BE-5080-4BA2-B11D-00A3DA4337BF}" type="parTrans" cxnId="{3D52040F-A0F7-4843-ADF7-4EEEE0569062}">
      <dgm:prSet/>
      <dgm:spPr/>
      <dgm:t>
        <a:bodyPr/>
        <a:lstStyle/>
        <a:p>
          <a:endParaRPr lang="en-US"/>
        </a:p>
      </dgm:t>
    </dgm:pt>
    <dgm:pt modelId="{DD1E7517-1A7F-49A3-BA4E-4B080E5F3A37}" type="sibTrans" cxnId="{3D52040F-A0F7-4843-ADF7-4EEEE0569062}">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6"/>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6"/>
      <dgm:spPr/>
    </dgm:pt>
    <dgm:pt modelId="{FE5DACDC-D204-4196-9D90-2C749A97F532}" type="pres">
      <dgm:prSet presAssocID="{13BF7155-BE45-4CF9-B41C-0D474A570606}" presName="dstNode" presStyleLbl="node1" presStyleIdx="0" presStyleCnt="6"/>
      <dgm:spPr/>
    </dgm:pt>
    <dgm:pt modelId="{403524E3-91F6-45AB-B12F-51339F9DFC8C}" type="pres">
      <dgm:prSet presAssocID="{5A1B949C-74D4-408C-BF4F-71E7093C8B8A}" presName="text_1" presStyleLbl="node1" presStyleIdx="0" presStyleCnt="6">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6"/>
      <dgm:spPr>
        <a:solidFill>
          <a:srgbClr val="FFC000"/>
        </a:solidFill>
      </dgm:spPr>
      <dgm:t>
        <a:bodyPr/>
        <a:lstStyle/>
        <a:p>
          <a:endParaRPr lang="en-US"/>
        </a:p>
      </dgm:t>
    </dgm:pt>
    <dgm:pt modelId="{F588A16F-7F4E-4A50-B952-589A958CDB24}" type="pres">
      <dgm:prSet presAssocID="{F7C15B5E-C61A-4C75-A38E-CB32B8706709}" presName="text_2" presStyleLbl="node1" presStyleIdx="1" presStyleCnt="6">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6"/>
      <dgm:spPr>
        <a:solidFill>
          <a:srgbClr val="CC6600"/>
        </a:solidFill>
      </dgm:spPr>
      <dgm:t>
        <a:bodyPr/>
        <a:lstStyle/>
        <a:p>
          <a:endParaRPr lang="en-US"/>
        </a:p>
      </dgm:t>
    </dgm:pt>
    <dgm:pt modelId="{F9B469F9-0F84-4C1A-9B55-10B7198BBFF0}" type="pres">
      <dgm:prSet presAssocID="{1C80C526-8FE6-45AF-903C-9D7671372681}" presName="text_3" presStyleLbl="node1" presStyleIdx="2" presStyleCnt="6">
        <dgm:presLayoutVars>
          <dgm:bulletEnabled val="1"/>
        </dgm:presLayoutVars>
      </dgm:prSet>
      <dgm:spPr/>
      <dgm:t>
        <a:bodyPr/>
        <a:lstStyle/>
        <a:p>
          <a:endParaRPr lang="en-US"/>
        </a:p>
      </dgm:t>
    </dgm:pt>
    <dgm:pt modelId="{D89996D3-F9DB-4063-81C9-948FC0BBB710}" type="pres">
      <dgm:prSet presAssocID="{1C80C526-8FE6-45AF-903C-9D7671372681}" presName="accent_3" presStyleCnt="0"/>
      <dgm:spPr/>
    </dgm:pt>
    <dgm:pt modelId="{0BEEEB60-2F9E-4A75-9A50-463390DF46C0}" type="pres">
      <dgm:prSet presAssocID="{1C80C526-8FE6-45AF-903C-9D7671372681}" presName="accentRepeatNode" presStyleLbl="solidFgAcc1" presStyleIdx="2" presStyleCnt="6"/>
      <dgm:spPr>
        <a:solidFill>
          <a:srgbClr val="FFC000"/>
        </a:solidFill>
      </dgm:spPr>
      <dgm:t>
        <a:bodyPr/>
        <a:lstStyle/>
        <a:p>
          <a:endParaRPr lang="en-US"/>
        </a:p>
      </dgm:t>
    </dgm:pt>
    <dgm:pt modelId="{81F2DE74-2AA9-4577-BFC9-C4A45BACD45A}" type="pres">
      <dgm:prSet presAssocID="{12B35553-0CA6-42AB-B87A-9507B483E75F}" presName="text_4" presStyleLbl="node1" presStyleIdx="3" presStyleCnt="6">
        <dgm:presLayoutVars>
          <dgm:bulletEnabled val="1"/>
        </dgm:presLayoutVars>
      </dgm:prSet>
      <dgm:spPr/>
      <dgm:t>
        <a:bodyPr/>
        <a:lstStyle/>
        <a:p>
          <a:endParaRPr lang="en-US"/>
        </a:p>
      </dgm:t>
    </dgm:pt>
    <dgm:pt modelId="{EF78EC07-21FB-4D5A-B88B-0ACD25DE11A6}" type="pres">
      <dgm:prSet presAssocID="{12B35553-0CA6-42AB-B87A-9507B483E75F}" presName="accent_4" presStyleCnt="0"/>
      <dgm:spPr/>
    </dgm:pt>
    <dgm:pt modelId="{CB3DCD4D-0C3D-4C72-A4ED-F1DAFCF3034B}" type="pres">
      <dgm:prSet presAssocID="{12B35553-0CA6-42AB-B87A-9507B483E75F}" presName="accentRepeatNode" presStyleLbl="solidFgAcc1" presStyleIdx="3" presStyleCnt="6"/>
      <dgm:spPr>
        <a:solidFill>
          <a:srgbClr val="CC6600"/>
        </a:solidFill>
      </dgm:spPr>
      <dgm:t>
        <a:bodyPr/>
        <a:lstStyle/>
        <a:p>
          <a:endParaRPr lang="en-US"/>
        </a:p>
      </dgm:t>
    </dgm:pt>
    <dgm:pt modelId="{3C569368-33E2-4FE0-BF07-8B37AADF98A1}" type="pres">
      <dgm:prSet presAssocID="{F8A35F6F-B7E6-43A1-9D47-8C5CCB8D55F7}" presName="text_5" presStyleLbl="node1" presStyleIdx="4" presStyleCnt="6">
        <dgm:presLayoutVars>
          <dgm:bulletEnabled val="1"/>
        </dgm:presLayoutVars>
      </dgm:prSet>
      <dgm:spPr/>
      <dgm:t>
        <a:bodyPr/>
        <a:lstStyle/>
        <a:p>
          <a:endParaRPr lang="en-US"/>
        </a:p>
      </dgm:t>
    </dgm:pt>
    <dgm:pt modelId="{860D8EA4-D63B-4BC8-AA1C-E36C40801F2F}" type="pres">
      <dgm:prSet presAssocID="{F8A35F6F-B7E6-43A1-9D47-8C5CCB8D55F7}" presName="accent_5" presStyleCnt="0"/>
      <dgm:spPr/>
    </dgm:pt>
    <dgm:pt modelId="{30E71943-0803-46C6-9D3F-F6FB54EBCF76}" type="pres">
      <dgm:prSet presAssocID="{F8A35F6F-B7E6-43A1-9D47-8C5CCB8D55F7}" presName="accentRepeatNode" presStyleLbl="solidFgAcc1" presStyleIdx="4" presStyleCnt="6"/>
      <dgm:spPr>
        <a:solidFill>
          <a:srgbClr val="FFC000"/>
        </a:solidFill>
      </dgm:spPr>
      <dgm:t>
        <a:bodyPr/>
        <a:lstStyle/>
        <a:p>
          <a:endParaRPr lang="en-US"/>
        </a:p>
      </dgm:t>
    </dgm:pt>
    <dgm:pt modelId="{79BF1D70-F45E-49F9-A7AC-539562E94B1F}" type="pres">
      <dgm:prSet presAssocID="{E1FBBA01-AAC5-4AA7-A2F0-D5F9DB85F150}" presName="text_6" presStyleLbl="node1" presStyleIdx="5" presStyleCnt="6">
        <dgm:presLayoutVars>
          <dgm:bulletEnabled val="1"/>
        </dgm:presLayoutVars>
      </dgm:prSet>
      <dgm:spPr/>
      <dgm:t>
        <a:bodyPr/>
        <a:lstStyle/>
        <a:p>
          <a:endParaRPr lang="en-US"/>
        </a:p>
      </dgm:t>
    </dgm:pt>
    <dgm:pt modelId="{F1270BD0-5193-413C-9982-A1C842E95B12}" type="pres">
      <dgm:prSet presAssocID="{E1FBBA01-AAC5-4AA7-A2F0-D5F9DB85F150}" presName="accent_6" presStyleCnt="0"/>
      <dgm:spPr/>
    </dgm:pt>
    <dgm:pt modelId="{90326101-E315-4E31-9A04-A4A84E489140}" type="pres">
      <dgm:prSet presAssocID="{E1FBBA01-AAC5-4AA7-A2F0-D5F9DB85F150}" presName="accentRepeatNode" presStyleLbl="solidFgAcc1" presStyleIdx="5" presStyleCnt="6"/>
      <dgm:spPr>
        <a:solidFill>
          <a:srgbClr val="CC6600"/>
        </a:solidFill>
      </dgm:spPr>
    </dgm:pt>
  </dgm:ptLst>
  <dgm:cxnLst>
    <dgm:cxn modelId="{37D20121-0924-4EAF-A63E-E629B259916F}" type="presOf" srcId="{F7C15B5E-C61A-4C75-A38E-CB32B8706709}" destId="{F588A16F-7F4E-4A50-B952-589A958CDB24}" srcOrd="0" destOrd="0" presId="urn:microsoft.com/office/officeart/2008/layout/VerticalCurvedList"/>
    <dgm:cxn modelId="{6899F192-BF1D-404D-9261-025933B44858}" type="presOf" srcId="{12B35553-0CA6-42AB-B87A-9507B483E75F}" destId="{81F2DE74-2AA9-4577-BFC9-C4A45BACD45A}" srcOrd="0" destOrd="0" presId="urn:microsoft.com/office/officeart/2008/layout/VerticalCurvedList"/>
    <dgm:cxn modelId="{DE67AE51-7925-4521-97C6-73F7521E6787}" srcId="{13BF7155-BE45-4CF9-B41C-0D474A570606}" destId="{12B35553-0CA6-42AB-B87A-9507B483E75F}" srcOrd="3" destOrd="0" parTransId="{EA81ED56-BF96-4DD3-8F44-4A3DFD4852CE}" sibTransId="{1C4BCD35-5CBA-448F-84E6-F26581B2036F}"/>
    <dgm:cxn modelId="{AB152F06-6334-4B7F-9564-F94F50AC4A9A}" srcId="{13BF7155-BE45-4CF9-B41C-0D474A570606}" destId="{F7C15B5E-C61A-4C75-A38E-CB32B8706709}" srcOrd="1" destOrd="0" parTransId="{149E1197-0520-49BD-B274-8CA11AA9A0D5}" sibTransId="{75D448FD-8F9F-4CC2-A5EE-2BC590D6BE90}"/>
    <dgm:cxn modelId="{B1E241AF-F291-4E04-8A17-D9376D646B04}" type="presOf" srcId="{E1FBBA01-AAC5-4AA7-A2F0-D5F9DB85F150}" destId="{79BF1D70-F45E-49F9-A7AC-539562E94B1F}" srcOrd="0" destOrd="0" presId="urn:microsoft.com/office/officeart/2008/layout/VerticalCurvedList"/>
    <dgm:cxn modelId="{3D52040F-A0F7-4843-ADF7-4EEEE0569062}" srcId="{13BF7155-BE45-4CF9-B41C-0D474A570606}" destId="{E1FBBA01-AAC5-4AA7-A2F0-D5F9DB85F150}" srcOrd="5" destOrd="0" parTransId="{89CDA9BE-5080-4BA2-B11D-00A3DA4337BF}" sibTransId="{DD1E7517-1A7F-49A3-BA4E-4B080E5F3A37}"/>
    <dgm:cxn modelId="{0706EEE6-477C-4DCB-B530-51E51F6CE2A2}" srcId="{13BF7155-BE45-4CF9-B41C-0D474A570606}" destId="{5A1B949C-74D4-408C-BF4F-71E7093C8B8A}" srcOrd="0" destOrd="0" parTransId="{AE599B2E-FDDE-42F4-920E-072EB70282DC}" sibTransId="{FA5E38D6-DC51-4AF6-A245-9E2506A06C37}"/>
    <dgm:cxn modelId="{A7410C08-5DDB-4010-82F2-8F2679987810}" srcId="{13BF7155-BE45-4CF9-B41C-0D474A570606}" destId="{1C80C526-8FE6-45AF-903C-9D7671372681}" srcOrd="2" destOrd="0" parTransId="{62EDAE99-2E2C-495B-A56B-A6645AAB626E}" sibTransId="{CB2296CF-3084-4CEB-9BFB-6FB1EF9D8EE6}"/>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6A2D32C6-3432-44FC-AB13-2526A808FC40}" srcId="{13BF7155-BE45-4CF9-B41C-0D474A570606}" destId="{F8A35F6F-B7E6-43A1-9D47-8C5CCB8D55F7}" srcOrd="4" destOrd="0" parTransId="{9CDC1B7C-A7AA-494A-B832-3987E5CA7516}" sibTransId="{DB06BA5A-CD95-4E5C-9F37-55EF83031E36}"/>
    <dgm:cxn modelId="{4C8DBB45-1F9F-4B01-8858-DE39674856E5}" type="presOf" srcId="{13BF7155-BE45-4CF9-B41C-0D474A570606}" destId="{69FC402B-F556-4249-87CF-F2B99AD4BFAC}" srcOrd="0" destOrd="0" presId="urn:microsoft.com/office/officeart/2008/layout/VerticalCurvedList"/>
    <dgm:cxn modelId="{4BB1B0C4-F63E-4E93-93D1-805271254058}" type="presOf" srcId="{F8A35F6F-B7E6-43A1-9D47-8C5CCB8D55F7}" destId="{3C569368-33E2-4FE0-BF07-8B37AADF98A1}" srcOrd="0" destOrd="0" presId="urn:microsoft.com/office/officeart/2008/layout/VerticalCurvedList"/>
    <dgm:cxn modelId="{F619787E-2EFA-4A5B-AAB8-592E25A10A5C}" type="presOf" srcId="{1C80C526-8FE6-45AF-903C-9D7671372681}" destId="{F9B469F9-0F84-4C1A-9B55-10B7198BBFF0}"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3430CF4E-2964-49A4-A38C-9E8005035B89}" type="presParOf" srcId="{241F2806-A872-4DC0-88E6-5066154DF9EA}" destId="{F9B469F9-0F84-4C1A-9B55-10B7198BBFF0}" srcOrd="5" destOrd="0" presId="urn:microsoft.com/office/officeart/2008/layout/VerticalCurvedList"/>
    <dgm:cxn modelId="{48FE6E7A-A38A-42A5-903C-6EA9ACEEB9C3}" type="presParOf" srcId="{241F2806-A872-4DC0-88E6-5066154DF9EA}" destId="{D89996D3-F9DB-4063-81C9-948FC0BBB710}" srcOrd="6" destOrd="0" presId="urn:microsoft.com/office/officeart/2008/layout/VerticalCurvedList"/>
    <dgm:cxn modelId="{3B912B24-B3CD-4F65-81A7-09E16E86DE7A}" type="presParOf" srcId="{D89996D3-F9DB-4063-81C9-948FC0BBB710}" destId="{0BEEEB60-2F9E-4A75-9A50-463390DF46C0}" srcOrd="0" destOrd="0" presId="urn:microsoft.com/office/officeart/2008/layout/VerticalCurvedList"/>
    <dgm:cxn modelId="{BE1F29ED-59D6-496F-84E9-110D8A5B737F}" type="presParOf" srcId="{241F2806-A872-4DC0-88E6-5066154DF9EA}" destId="{81F2DE74-2AA9-4577-BFC9-C4A45BACD45A}" srcOrd="7" destOrd="0" presId="urn:microsoft.com/office/officeart/2008/layout/VerticalCurvedList"/>
    <dgm:cxn modelId="{17B53939-F28C-482A-8EF4-AC6CE23FF7AB}" type="presParOf" srcId="{241F2806-A872-4DC0-88E6-5066154DF9EA}" destId="{EF78EC07-21FB-4D5A-B88B-0ACD25DE11A6}" srcOrd="8" destOrd="0" presId="urn:microsoft.com/office/officeart/2008/layout/VerticalCurvedList"/>
    <dgm:cxn modelId="{9A815501-F830-4E35-BC4F-D77B41B0A467}" type="presParOf" srcId="{EF78EC07-21FB-4D5A-B88B-0ACD25DE11A6}" destId="{CB3DCD4D-0C3D-4C72-A4ED-F1DAFCF3034B}" srcOrd="0" destOrd="0" presId="urn:microsoft.com/office/officeart/2008/layout/VerticalCurvedList"/>
    <dgm:cxn modelId="{8167FF1A-81C7-468E-9E1C-C4146C863D2E}" type="presParOf" srcId="{241F2806-A872-4DC0-88E6-5066154DF9EA}" destId="{3C569368-33E2-4FE0-BF07-8B37AADF98A1}" srcOrd="9" destOrd="0" presId="urn:microsoft.com/office/officeart/2008/layout/VerticalCurvedList"/>
    <dgm:cxn modelId="{E007B269-E22E-4C94-AA60-8ABC9D6BE59D}" type="presParOf" srcId="{241F2806-A872-4DC0-88E6-5066154DF9EA}" destId="{860D8EA4-D63B-4BC8-AA1C-E36C40801F2F}" srcOrd="10" destOrd="0" presId="urn:microsoft.com/office/officeart/2008/layout/VerticalCurvedList"/>
    <dgm:cxn modelId="{C3C8DA86-356A-4106-AAF3-2F53C84239C7}" type="presParOf" srcId="{860D8EA4-D63B-4BC8-AA1C-E36C40801F2F}" destId="{30E71943-0803-46C6-9D3F-F6FB54EBCF76}" srcOrd="0" destOrd="0" presId="urn:microsoft.com/office/officeart/2008/layout/VerticalCurvedList"/>
    <dgm:cxn modelId="{FE4636BB-2D2E-4506-8D17-6D7A24398800}" type="presParOf" srcId="{241F2806-A872-4DC0-88E6-5066154DF9EA}" destId="{79BF1D70-F45E-49F9-A7AC-539562E94B1F}" srcOrd="11" destOrd="0" presId="urn:microsoft.com/office/officeart/2008/layout/VerticalCurvedList"/>
    <dgm:cxn modelId="{13B54A49-68CF-471B-9247-9CD784037C00}" type="presParOf" srcId="{241F2806-A872-4DC0-88E6-5066154DF9EA}" destId="{F1270BD0-5193-413C-9982-A1C842E95B12}" srcOrd="12" destOrd="0" presId="urn:microsoft.com/office/officeart/2008/layout/VerticalCurvedList"/>
    <dgm:cxn modelId="{B5650065-5462-47C4-A924-3451496C269A}" type="presParOf" srcId="{F1270BD0-5193-413C-9982-A1C842E95B12}" destId="{90326101-E315-4E31-9A04-A4A84E489140}"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B181DBA-DF66-4F74-9E0A-B5F63C80ACD9}" type="doc">
      <dgm:prSet loTypeId="urn:microsoft.com/office/officeart/2005/8/layout/bProcess4" loCatId="process" qsTypeId="urn:microsoft.com/office/officeart/2009/2/quickstyle/3d8" qsCatId="3D" csTypeId="urn:microsoft.com/office/officeart/2005/8/colors/accent1_2" csCatId="accent1" phldr="1"/>
      <dgm:spPr/>
      <dgm:t>
        <a:bodyPr/>
        <a:lstStyle/>
        <a:p>
          <a:endParaRPr lang="en-US"/>
        </a:p>
      </dgm:t>
    </dgm:pt>
    <dgm:pt modelId="{94ACBF24-3068-4EE9-8E5F-C0014EAFF4AA}">
      <dgm:prSet phldrT="[Text]"/>
      <dgm:spPr/>
      <dgm:t>
        <a:bodyPr/>
        <a:lstStyle/>
        <a:p>
          <a:r>
            <a:rPr lang="en-US" smtClean="0"/>
            <a:t>Đề xuất chọn mẫu</a:t>
          </a:r>
          <a:endParaRPr lang="en-US"/>
        </a:p>
      </dgm:t>
    </dgm:pt>
    <dgm:pt modelId="{50F432EA-CF4A-4B0C-A889-3855571027E2}" type="parTrans" cxnId="{DEAE86CC-FE5B-4FFA-88DC-FD125C2E2B62}">
      <dgm:prSet/>
      <dgm:spPr/>
      <dgm:t>
        <a:bodyPr/>
        <a:lstStyle/>
        <a:p>
          <a:endParaRPr lang="en-US"/>
        </a:p>
      </dgm:t>
    </dgm:pt>
    <dgm:pt modelId="{98118D10-E875-4C11-B488-385E4996E704}" type="sibTrans" cxnId="{DEAE86CC-FE5B-4FFA-88DC-FD125C2E2B62}">
      <dgm:prSet/>
      <dgm:spPr/>
      <dgm:t>
        <a:bodyPr/>
        <a:lstStyle/>
        <a:p>
          <a:endParaRPr lang="en-US"/>
        </a:p>
      </dgm:t>
    </dgm:pt>
    <dgm:pt modelId="{CC58F100-A03C-40D9-A37C-7ABB3E717D5F}">
      <dgm:prSet phldrT="[Text]"/>
      <dgm:spPr/>
      <dgm:t>
        <a:bodyPr/>
        <a:lstStyle/>
        <a:p>
          <a:r>
            <a:rPr lang="en-US" smtClean="0"/>
            <a:t>Nghiên cứu mẫu</a:t>
          </a:r>
          <a:endParaRPr lang="en-US"/>
        </a:p>
      </dgm:t>
    </dgm:pt>
    <dgm:pt modelId="{DCFA9966-6CF2-4EB4-AB94-305057B14651}" type="parTrans" cxnId="{B1E85AFE-E1EB-4868-81BB-FA80030B86F4}">
      <dgm:prSet/>
      <dgm:spPr/>
      <dgm:t>
        <a:bodyPr/>
        <a:lstStyle/>
        <a:p>
          <a:endParaRPr lang="en-US"/>
        </a:p>
      </dgm:t>
    </dgm:pt>
    <dgm:pt modelId="{11F9D1F6-D9C0-4183-9FC7-39664FB1E0F4}" type="sibTrans" cxnId="{B1E85AFE-E1EB-4868-81BB-FA80030B86F4}">
      <dgm:prSet/>
      <dgm:spPr/>
      <dgm:t>
        <a:bodyPr/>
        <a:lstStyle/>
        <a:p>
          <a:endParaRPr lang="en-US"/>
        </a:p>
      </dgm:t>
    </dgm:pt>
    <dgm:pt modelId="{31AF7813-0FF0-4EDD-B7E3-747F98917C91}">
      <dgm:prSet phldrT="[Text]"/>
      <dgm:spPr/>
      <dgm:t>
        <a:bodyPr/>
        <a:lstStyle/>
        <a:p>
          <a:r>
            <a:rPr lang="en-US" smtClean="0"/>
            <a:t>Thiết kế mẫu mỏng</a:t>
          </a:r>
          <a:endParaRPr lang="en-US"/>
        </a:p>
      </dgm:t>
    </dgm:pt>
    <dgm:pt modelId="{9D328193-3BC2-40FA-98E0-91CA21802B3F}" type="parTrans" cxnId="{9F59DF21-9D74-409A-B831-CBCBE8FFB9DE}">
      <dgm:prSet/>
      <dgm:spPr/>
      <dgm:t>
        <a:bodyPr/>
        <a:lstStyle/>
        <a:p>
          <a:endParaRPr lang="en-US"/>
        </a:p>
      </dgm:t>
    </dgm:pt>
    <dgm:pt modelId="{41F1181B-4083-4907-95A5-D6D6C3B30DE7}" type="sibTrans" cxnId="{9F59DF21-9D74-409A-B831-CBCBE8FFB9DE}">
      <dgm:prSet/>
      <dgm:spPr/>
      <dgm:t>
        <a:bodyPr/>
        <a:lstStyle/>
        <a:p>
          <a:endParaRPr lang="en-US"/>
        </a:p>
      </dgm:t>
    </dgm:pt>
    <dgm:pt modelId="{29499EA0-D01F-4A86-A8A5-D645B974D3CC}">
      <dgm:prSet phldrT="[Text]"/>
      <dgm:spPr/>
      <dgm:t>
        <a:bodyPr/>
        <a:lstStyle/>
        <a:p>
          <a:r>
            <a:rPr lang="en-US" smtClean="0"/>
            <a:t>Chế thử mẫu</a:t>
          </a:r>
          <a:endParaRPr lang="en-US"/>
        </a:p>
      </dgm:t>
    </dgm:pt>
    <dgm:pt modelId="{D7258B41-4D4D-45C9-A604-DCA9F7DF046F}" type="parTrans" cxnId="{B443AB3D-75A4-4C48-B2C8-21BED3074FD9}">
      <dgm:prSet/>
      <dgm:spPr/>
      <dgm:t>
        <a:bodyPr/>
        <a:lstStyle/>
        <a:p>
          <a:endParaRPr lang="en-US"/>
        </a:p>
      </dgm:t>
    </dgm:pt>
    <dgm:pt modelId="{5BCF12C2-B073-457A-A345-AF776EF367A2}" type="sibTrans" cxnId="{B443AB3D-75A4-4C48-B2C8-21BED3074FD9}">
      <dgm:prSet/>
      <dgm:spPr/>
      <dgm:t>
        <a:bodyPr/>
        <a:lstStyle/>
        <a:p>
          <a:endParaRPr lang="en-US"/>
        </a:p>
      </dgm:t>
    </dgm:pt>
    <dgm:pt modelId="{9419853E-CB7E-4D58-A31F-01223AF058F7}">
      <dgm:prSet phldrT="[Text]"/>
      <dgm:spPr/>
      <dgm:t>
        <a:bodyPr/>
        <a:lstStyle/>
        <a:p>
          <a:r>
            <a:rPr lang="en-US" smtClean="0"/>
            <a:t>Nhảy mẫu</a:t>
          </a:r>
          <a:endParaRPr lang="en-US"/>
        </a:p>
      </dgm:t>
    </dgm:pt>
    <dgm:pt modelId="{0EAA918C-22D2-4091-959F-AA9A9B2CE258}" type="parTrans" cxnId="{CF1066AF-F3E1-404E-83CF-A8D7A79A0C11}">
      <dgm:prSet/>
      <dgm:spPr/>
      <dgm:t>
        <a:bodyPr/>
        <a:lstStyle/>
        <a:p>
          <a:endParaRPr lang="en-US"/>
        </a:p>
      </dgm:t>
    </dgm:pt>
    <dgm:pt modelId="{0BD6EFFF-595A-459E-A9EA-D689095892B0}" type="sibTrans" cxnId="{CF1066AF-F3E1-404E-83CF-A8D7A79A0C11}">
      <dgm:prSet/>
      <dgm:spPr/>
      <dgm:t>
        <a:bodyPr/>
        <a:lstStyle/>
        <a:p>
          <a:endParaRPr lang="en-US"/>
        </a:p>
      </dgm:t>
    </dgm:pt>
    <dgm:pt modelId="{9FF9FC16-2E89-4548-8F8B-CF2D39FD3019}">
      <dgm:prSet phldrT="[Text]"/>
      <dgm:spPr/>
      <dgm:t>
        <a:bodyPr/>
        <a:lstStyle/>
        <a:p>
          <a:r>
            <a:rPr lang="en-US" smtClean="0"/>
            <a:t>Cắt mẫu cứng</a:t>
          </a:r>
          <a:endParaRPr lang="en-US"/>
        </a:p>
      </dgm:t>
    </dgm:pt>
    <dgm:pt modelId="{F6E38BB9-B19A-45B9-A7C4-260F5B564B6C}" type="parTrans" cxnId="{3B60D599-C78F-418A-8EB9-5FA86E3A67FC}">
      <dgm:prSet/>
      <dgm:spPr/>
      <dgm:t>
        <a:bodyPr/>
        <a:lstStyle/>
        <a:p>
          <a:endParaRPr lang="en-US"/>
        </a:p>
      </dgm:t>
    </dgm:pt>
    <dgm:pt modelId="{91C447D7-55D5-4A0D-849A-675A4BCD7B1E}" type="sibTrans" cxnId="{3B60D599-C78F-418A-8EB9-5FA86E3A67FC}">
      <dgm:prSet/>
      <dgm:spPr/>
      <dgm:t>
        <a:bodyPr/>
        <a:lstStyle/>
        <a:p>
          <a:endParaRPr lang="en-US"/>
        </a:p>
      </dgm:t>
    </dgm:pt>
    <dgm:pt modelId="{52FC9996-3E1B-47DC-BFBD-99B0BF79D055}">
      <dgm:prSet phldrT="[Text]"/>
      <dgm:spPr/>
      <dgm:t>
        <a:bodyPr/>
        <a:lstStyle/>
        <a:p>
          <a:r>
            <a:rPr lang="en-US" smtClean="0"/>
            <a:t>Giác sơ đồ</a:t>
          </a:r>
          <a:endParaRPr lang="en-US"/>
        </a:p>
      </dgm:t>
    </dgm:pt>
    <dgm:pt modelId="{09CE8E68-241E-46E3-B35E-12FDAB520CE6}" type="parTrans" cxnId="{999319B3-8FBC-4639-B30E-1C0E688E5BE2}">
      <dgm:prSet/>
      <dgm:spPr/>
      <dgm:t>
        <a:bodyPr/>
        <a:lstStyle/>
        <a:p>
          <a:endParaRPr lang="en-US"/>
        </a:p>
      </dgm:t>
    </dgm:pt>
    <dgm:pt modelId="{1DF8C949-FC80-4973-98F8-332548C36218}" type="sibTrans" cxnId="{999319B3-8FBC-4639-B30E-1C0E688E5BE2}">
      <dgm:prSet/>
      <dgm:spPr/>
      <dgm:t>
        <a:bodyPr/>
        <a:lstStyle/>
        <a:p>
          <a:endParaRPr lang="en-US"/>
        </a:p>
      </dgm:t>
    </dgm:pt>
    <dgm:pt modelId="{897BCFD2-D6F9-45EA-BB01-D9FC93F55A4B}" type="pres">
      <dgm:prSet presAssocID="{9B181DBA-DF66-4F74-9E0A-B5F63C80ACD9}" presName="Name0" presStyleCnt="0">
        <dgm:presLayoutVars>
          <dgm:dir/>
          <dgm:resizeHandles/>
        </dgm:presLayoutVars>
      </dgm:prSet>
      <dgm:spPr/>
      <dgm:t>
        <a:bodyPr/>
        <a:lstStyle/>
        <a:p>
          <a:endParaRPr lang="en-US"/>
        </a:p>
      </dgm:t>
    </dgm:pt>
    <dgm:pt modelId="{65ECD80D-5237-437B-B275-B4A4A93DBD43}" type="pres">
      <dgm:prSet presAssocID="{94ACBF24-3068-4EE9-8E5F-C0014EAFF4AA}" presName="compNode" presStyleCnt="0"/>
      <dgm:spPr/>
    </dgm:pt>
    <dgm:pt modelId="{64469622-56CC-482F-AEF8-930493CE8870}" type="pres">
      <dgm:prSet presAssocID="{94ACBF24-3068-4EE9-8E5F-C0014EAFF4AA}" presName="dummyConnPt" presStyleCnt="0"/>
      <dgm:spPr/>
    </dgm:pt>
    <dgm:pt modelId="{A13D5A82-BE1A-48A5-93FD-4712026BC5DC}" type="pres">
      <dgm:prSet presAssocID="{94ACBF24-3068-4EE9-8E5F-C0014EAFF4AA}" presName="node" presStyleLbl="node1" presStyleIdx="0" presStyleCnt="7">
        <dgm:presLayoutVars>
          <dgm:bulletEnabled val="1"/>
        </dgm:presLayoutVars>
      </dgm:prSet>
      <dgm:spPr/>
      <dgm:t>
        <a:bodyPr/>
        <a:lstStyle/>
        <a:p>
          <a:endParaRPr lang="en-US"/>
        </a:p>
      </dgm:t>
    </dgm:pt>
    <dgm:pt modelId="{BDCD2E04-F836-4918-9222-4049E50C86E7}" type="pres">
      <dgm:prSet presAssocID="{98118D10-E875-4C11-B488-385E4996E704}" presName="sibTrans" presStyleLbl="bgSibTrans2D1" presStyleIdx="0" presStyleCnt="6"/>
      <dgm:spPr/>
      <dgm:t>
        <a:bodyPr/>
        <a:lstStyle/>
        <a:p>
          <a:endParaRPr lang="en-US"/>
        </a:p>
      </dgm:t>
    </dgm:pt>
    <dgm:pt modelId="{17FDCF03-6DF8-4280-AD76-D85FE03CE2E1}" type="pres">
      <dgm:prSet presAssocID="{CC58F100-A03C-40D9-A37C-7ABB3E717D5F}" presName="compNode" presStyleCnt="0"/>
      <dgm:spPr/>
    </dgm:pt>
    <dgm:pt modelId="{6E1CAA3A-26FE-45CF-B699-AFF113E9B933}" type="pres">
      <dgm:prSet presAssocID="{CC58F100-A03C-40D9-A37C-7ABB3E717D5F}" presName="dummyConnPt" presStyleCnt="0"/>
      <dgm:spPr/>
    </dgm:pt>
    <dgm:pt modelId="{7149314E-C6CB-41FD-85CF-BC7EAE274E88}" type="pres">
      <dgm:prSet presAssocID="{CC58F100-A03C-40D9-A37C-7ABB3E717D5F}" presName="node" presStyleLbl="node1" presStyleIdx="1" presStyleCnt="7">
        <dgm:presLayoutVars>
          <dgm:bulletEnabled val="1"/>
        </dgm:presLayoutVars>
      </dgm:prSet>
      <dgm:spPr/>
      <dgm:t>
        <a:bodyPr/>
        <a:lstStyle/>
        <a:p>
          <a:endParaRPr lang="en-US"/>
        </a:p>
      </dgm:t>
    </dgm:pt>
    <dgm:pt modelId="{D25464A0-8025-4B16-810F-D71843F6642B}" type="pres">
      <dgm:prSet presAssocID="{11F9D1F6-D9C0-4183-9FC7-39664FB1E0F4}" presName="sibTrans" presStyleLbl="bgSibTrans2D1" presStyleIdx="1" presStyleCnt="6"/>
      <dgm:spPr/>
      <dgm:t>
        <a:bodyPr/>
        <a:lstStyle/>
        <a:p>
          <a:endParaRPr lang="en-US"/>
        </a:p>
      </dgm:t>
    </dgm:pt>
    <dgm:pt modelId="{360F46E1-44C9-4104-8C09-93B5BD0D8AE6}" type="pres">
      <dgm:prSet presAssocID="{31AF7813-0FF0-4EDD-B7E3-747F98917C91}" presName="compNode" presStyleCnt="0"/>
      <dgm:spPr/>
    </dgm:pt>
    <dgm:pt modelId="{722BC5CD-2C5B-411A-9428-A9792ABCFFE0}" type="pres">
      <dgm:prSet presAssocID="{31AF7813-0FF0-4EDD-B7E3-747F98917C91}" presName="dummyConnPt" presStyleCnt="0"/>
      <dgm:spPr/>
    </dgm:pt>
    <dgm:pt modelId="{35C232E9-0EEE-479B-9AFA-F89CD86CFC59}" type="pres">
      <dgm:prSet presAssocID="{31AF7813-0FF0-4EDD-B7E3-747F98917C91}" presName="node" presStyleLbl="node1" presStyleIdx="2" presStyleCnt="7">
        <dgm:presLayoutVars>
          <dgm:bulletEnabled val="1"/>
        </dgm:presLayoutVars>
      </dgm:prSet>
      <dgm:spPr/>
      <dgm:t>
        <a:bodyPr/>
        <a:lstStyle/>
        <a:p>
          <a:endParaRPr lang="en-US"/>
        </a:p>
      </dgm:t>
    </dgm:pt>
    <dgm:pt modelId="{78D9BC56-5F57-4A27-A35C-651D64634E91}" type="pres">
      <dgm:prSet presAssocID="{41F1181B-4083-4907-95A5-D6D6C3B30DE7}" presName="sibTrans" presStyleLbl="bgSibTrans2D1" presStyleIdx="2" presStyleCnt="6"/>
      <dgm:spPr/>
      <dgm:t>
        <a:bodyPr/>
        <a:lstStyle/>
        <a:p>
          <a:endParaRPr lang="en-US"/>
        </a:p>
      </dgm:t>
    </dgm:pt>
    <dgm:pt modelId="{1863FBF0-0333-45E1-B0A7-5E1AF9220B21}" type="pres">
      <dgm:prSet presAssocID="{29499EA0-D01F-4A86-A8A5-D645B974D3CC}" presName="compNode" presStyleCnt="0"/>
      <dgm:spPr/>
    </dgm:pt>
    <dgm:pt modelId="{890F8B8E-23EE-4506-B452-930DC3628534}" type="pres">
      <dgm:prSet presAssocID="{29499EA0-D01F-4A86-A8A5-D645B974D3CC}" presName="dummyConnPt" presStyleCnt="0"/>
      <dgm:spPr/>
    </dgm:pt>
    <dgm:pt modelId="{9E28B3F8-75A6-4C7B-972E-86A5D40FF1BE}" type="pres">
      <dgm:prSet presAssocID="{29499EA0-D01F-4A86-A8A5-D645B974D3CC}" presName="node" presStyleLbl="node1" presStyleIdx="3" presStyleCnt="7">
        <dgm:presLayoutVars>
          <dgm:bulletEnabled val="1"/>
        </dgm:presLayoutVars>
      </dgm:prSet>
      <dgm:spPr/>
      <dgm:t>
        <a:bodyPr/>
        <a:lstStyle/>
        <a:p>
          <a:endParaRPr lang="en-US"/>
        </a:p>
      </dgm:t>
    </dgm:pt>
    <dgm:pt modelId="{7E0E8C49-CFE7-4852-A43C-577338002EAE}" type="pres">
      <dgm:prSet presAssocID="{5BCF12C2-B073-457A-A345-AF776EF367A2}" presName="sibTrans" presStyleLbl="bgSibTrans2D1" presStyleIdx="3" presStyleCnt="6"/>
      <dgm:spPr/>
      <dgm:t>
        <a:bodyPr/>
        <a:lstStyle/>
        <a:p>
          <a:endParaRPr lang="en-US"/>
        </a:p>
      </dgm:t>
    </dgm:pt>
    <dgm:pt modelId="{20EC3619-825A-4037-8708-798B635E9587}" type="pres">
      <dgm:prSet presAssocID="{9419853E-CB7E-4D58-A31F-01223AF058F7}" presName="compNode" presStyleCnt="0"/>
      <dgm:spPr/>
    </dgm:pt>
    <dgm:pt modelId="{67C3593D-51F6-4160-8190-4C6471BDFB81}" type="pres">
      <dgm:prSet presAssocID="{9419853E-CB7E-4D58-A31F-01223AF058F7}" presName="dummyConnPt" presStyleCnt="0"/>
      <dgm:spPr/>
    </dgm:pt>
    <dgm:pt modelId="{82346F63-2580-4C3C-8E46-B32DCE8D0333}" type="pres">
      <dgm:prSet presAssocID="{9419853E-CB7E-4D58-A31F-01223AF058F7}" presName="node" presStyleLbl="node1" presStyleIdx="4" presStyleCnt="7">
        <dgm:presLayoutVars>
          <dgm:bulletEnabled val="1"/>
        </dgm:presLayoutVars>
      </dgm:prSet>
      <dgm:spPr/>
      <dgm:t>
        <a:bodyPr/>
        <a:lstStyle/>
        <a:p>
          <a:endParaRPr lang="en-US"/>
        </a:p>
      </dgm:t>
    </dgm:pt>
    <dgm:pt modelId="{78B73D69-0669-4EAB-AD57-608B94F2ECF0}" type="pres">
      <dgm:prSet presAssocID="{0BD6EFFF-595A-459E-A9EA-D689095892B0}" presName="sibTrans" presStyleLbl="bgSibTrans2D1" presStyleIdx="4" presStyleCnt="6"/>
      <dgm:spPr/>
      <dgm:t>
        <a:bodyPr/>
        <a:lstStyle/>
        <a:p>
          <a:endParaRPr lang="en-US"/>
        </a:p>
      </dgm:t>
    </dgm:pt>
    <dgm:pt modelId="{D8B573B3-6214-4D52-8048-0C99C017ED0C}" type="pres">
      <dgm:prSet presAssocID="{9FF9FC16-2E89-4548-8F8B-CF2D39FD3019}" presName="compNode" presStyleCnt="0"/>
      <dgm:spPr/>
    </dgm:pt>
    <dgm:pt modelId="{D8C7510E-6CC3-46FD-9172-D56AF8CACB96}" type="pres">
      <dgm:prSet presAssocID="{9FF9FC16-2E89-4548-8F8B-CF2D39FD3019}" presName="dummyConnPt" presStyleCnt="0"/>
      <dgm:spPr/>
    </dgm:pt>
    <dgm:pt modelId="{7AC6547D-6CE3-4318-825F-021FE1CED92D}" type="pres">
      <dgm:prSet presAssocID="{9FF9FC16-2E89-4548-8F8B-CF2D39FD3019}" presName="node" presStyleLbl="node1" presStyleIdx="5" presStyleCnt="7">
        <dgm:presLayoutVars>
          <dgm:bulletEnabled val="1"/>
        </dgm:presLayoutVars>
      </dgm:prSet>
      <dgm:spPr/>
      <dgm:t>
        <a:bodyPr/>
        <a:lstStyle/>
        <a:p>
          <a:endParaRPr lang="en-US"/>
        </a:p>
      </dgm:t>
    </dgm:pt>
    <dgm:pt modelId="{4B0CA578-DF9B-433A-A67C-AEA8B0A66B2C}" type="pres">
      <dgm:prSet presAssocID="{91C447D7-55D5-4A0D-849A-675A4BCD7B1E}" presName="sibTrans" presStyleLbl="bgSibTrans2D1" presStyleIdx="5" presStyleCnt="6"/>
      <dgm:spPr/>
      <dgm:t>
        <a:bodyPr/>
        <a:lstStyle/>
        <a:p>
          <a:endParaRPr lang="en-US"/>
        </a:p>
      </dgm:t>
    </dgm:pt>
    <dgm:pt modelId="{C7A1469E-7C82-451B-8894-A16C1C7E73C4}" type="pres">
      <dgm:prSet presAssocID="{52FC9996-3E1B-47DC-BFBD-99B0BF79D055}" presName="compNode" presStyleCnt="0"/>
      <dgm:spPr/>
    </dgm:pt>
    <dgm:pt modelId="{9B0660F6-0154-4C5B-9126-CB3479CCCAEB}" type="pres">
      <dgm:prSet presAssocID="{52FC9996-3E1B-47DC-BFBD-99B0BF79D055}" presName="dummyConnPt" presStyleCnt="0"/>
      <dgm:spPr/>
    </dgm:pt>
    <dgm:pt modelId="{7E02CF29-0543-4076-A86E-90D4740564E0}" type="pres">
      <dgm:prSet presAssocID="{52FC9996-3E1B-47DC-BFBD-99B0BF79D055}" presName="node" presStyleLbl="node1" presStyleIdx="6" presStyleCnt="7">
        <dgm:presLayoutVars>
          <dgm:bulletEnabled val="1"/>
        </dgm:presLayoutVars>
      </dgm:prSet>
      <dgm:spPr/>
      <dgm:t>
        <a:bodyPr/>
        <a:lstStyle/>
        <a:p>
          <a:endParaRPr lang="en-US"/>
        </a:p>
      </dgm:t>
    </dgm:pt>
  </dgm:ptLst>
  <dgm:cxnLst>
    <dgm:cxn modelId="{AF78F5FF-5F9C-425E-9A31-CE61063D058E}" type="presOf" srcId="{41F1181B-4083-4907-95A5-D6D6C3B30DE7}" destId="{78D9BC56-5F57-4A27-A35C-651D64634E91}" srcOrd="0" destOrd="0" presId="urn:microsoft.com/office/officeart/2005/8/layout/bProcess4"/>
    <dgm:cxn modelId="{CF1066AF-F3E1-404E-83CF-A8D7A79A0C11}" srcId="{9B181DBA-DF66-4F74-9E0A-B5F63C80ACD9}" destId="{9419853E-CB7E-4D58-A31F-01223AF058F7}" srcOrd="4" destOrd="0" parTransId="{0EAA918C-22D2-4091-959F-AA9A9B2CE258}" sibTransId="{0BD6EFFF-595A-459E-A9EA-D689095892B0}"/>
    <dgm:cxn modelId="{52AC2AEE-E32C-4868-8239-2AC89896ACBA}" type="presOf" srcId="{9419853E-CB7E-4D58-A31F-01223AF058F7}" destId="{82346F63-2580-4C3C-8E46-B32DCE8D0333}" srcOrd="0" destOrd="0" presId="urn:microsoft.com/office/officeart/2005/8/layout/bProcess4"/>
    <dgm:cxn modelId="{A8FF6807-ED58-4B89-B584-C6557E05BC61}" type="presOf" srcId="{91C447D7-55D5-4A0D-849A-675A4BCD7B1E}" destId="{4B0CA578-DF9B-433A-A67C-AEA8B0A66B2C}" srcOrd="0" destOrd="0" presId="urn:microsoft.com/office/officeart/2005/8/layout/bProcess4"/>
    <dgm:cxn modelId="{9F59DF21-9D74-409A-B831-CBCBE8FFB9DE}" srcId="{9B181DBA-DF66-4F74-9E0A-B5F63C80ACD9}" destId="{31AF7813-0FF0-4EDD-B7E3-747F98917C91}" srcOrd="2" destOrd="0" parTransId="{9D328193-3BC2-40FA-98E0-91CA21802B3F}" sibTransId="{41F1181B-4083-4907-95A5-D6D6C3B30DE7}"/>
    <dgm:cxn modelId="{4AAD22C9-8A91-46EF-9164-B6203D7A41E4}" type="presOf" srcId="{9FF9FC16-2E89-4548-8F8B-CF2D39FD3019}" destId="{7AC6547D-6CE3-4318-825F-021FE1CED92D}" srcOrd="0" destOrd="0" presId="urn:microsoft.com/office/officeart/2005/8/layout/bProcess4"/>
    <dgm:cxn modelId="{4D20C030-F0DB-4159-83C7-C0E0913A3288}" type="presOf" srcId="{29499EA0-D01F-4A86-A8A5-D645B974D3CC}" destId="{9E28B3F8-75A6-4C7B-972E-86A5D40FF1BE}" srcOrd="0" destOrd="0" presId="urn:microsoft.com/office/officeart/2005/8/layout/bProcess4"/>
    <dgm:cxn modelId="{7A1A86ED-0AFC-4906-B3DB-CC7CB589A9BF}" type="presOf" srcId="{11F9D1F6-D9C0-4183-9FC7-39664FB1E0F4}" destId="{D25464A0-8025-4B16-810F-D71843F6642B}" srcOrd="0" destOrd="0" presId="urn:microsoft.com/office/officeart/2005/8/layout/bProcess4"/>
    <dgm:cxn modelId="{45C14D4F-1D06-4782-A698-CD2696AF39C2}" type="presOf" srcId="{CC58F100-A03C-40D9-A37C-7ABB3E717D5F}" destId="{7149314E-C6CB-41FD-85CF-BC7EAE274E88}" srcOrd="0" destOrd="0" presId="urn:microsoft.com/office/officeart/2005/8/layout/bProcess4"/>
    <dgm:cxn modelId="{B443AB3D-75A4-4C48-B2C8-21BED3074FD9}" srcId="{9B181DBA-DF66-4F74-9E0A-B5F63C80ACD9}" destId="{29499EA0-D01F-4A86-A8A5-D645B974D3CC}" srcOrd="3" destOrd="0" parTransId="{D7258B41-4D4D-45C9-A604-DCA9F7DF046F}" sibTransId="{5BCF12C2-B073-457A-A345-AF776EF367A2}"/>
    <dgm:cxn modelId="{3B60D599-C78F-418A-8EB9-5FA86E3A67FC}" srcId="{9B181DBA-DF66-4F74-9E0A-B5F63C80ACD9}" destId="{9FF9FC16-2E89-4548-8F8B-CF2D39FD3019}" srcOrd="5" destOrd="0" parTransId="{F6E38BB9-B19A-45B9-A7C4-260F5B564B6C}" sibTransId="{91C447D7-55D5-4A0D-849A-675A4BCD7B1E}"/>
    <dgm:cxn modelId="{F71203DA-1E94-4083-B6E0-C2BB657280DF}" type="presOf" srcId="{31AF7813-0FF0-4EDD-B7E3-747F98917C91}" destId="{35C232E9-0EEE-479B-9AFA-F89CD86CFC59}" srcOrd="0" destOrd="0" presId="urn:microsoft.com/office/officeart/2005/8/layout/bProcess4"/>
    <dgm:cxn modelId="{578C8D4D-9672-46E8-9870-BBA18039ADFC}" type="presOf" srcId="{52FC9996-3E1B-47DC-BFBD-99B0BF79D055}" destId="{7E02CF29-0543-4076-A86E-90D4740564E0}" srcOrd="0" destOrd="0" presId="urn:microsoft.com/office/officeart/2005/8/layout/bProcess4"/>
    <dgm:cxn modelId="{B1E85AFE-E1EB-4868-81BB-FA80030B86F4}" srcId="{9B181DBA-DF66-4F74-9E0A-B5F63C80ACD9}" destId="{CC58F100-A03C-40D9-A37C-7ABB3E717D5F}" srcOrd="1" destOrd="0" parTransId="{DCFA9966-6CF2-4EB4-AB94-305057B14651}" sibTransId="{11F9D1F6-D9C0-4183-9FC7-39664FB1E0F4}"/>
    <dgm:cxn modelId="{37B3587C-CC95-47B8-A7F1-B51B913FF139}" type="presOf" srcId="{98118D10-E875-4C11-B488-385E4996E704}" destId="{BDCD2E04-F836-4918-9222-4049E50C86E7}" srcOrd="0" destOrd="0" presId="urn:microsoft.com/office/officeart/2005/8/layout/bProcess4"/>
    <dgm:cxn modelId="{791085BD-DB8F-4AB7-B542-6326453E29AE}" type="presOf" srcId="{5BCF12C2-B073-457A-A345-AF776EF367A2}" destId="{7E0E8C49-CFE7-4852-A43C-577338002EAE}" srcOrd="0" destOrd="0" presId="urn:microsoft.com/office/officeart/2005/8/layout/bProcess4"/>
    <dgm:cxn modelId="{DEAE86CC-FE5B-4FFA-88DC-FD125C2E2B62}" srcId="{9B181DBA-DF66-4F74-9E0A-B5F63C80ACD9}" destId="{94ACBF24-3068-4EE9-8E5F-C0014EAFF4AA}" srcOrd="0" destOrd="0" parTransId="{50F432EA-CF4A-4B0C-A889-3855571027E2}" sibTransId="{98118D10-E875-4C11-B488-385E4996E704}"/>
    <dgm:cxn modelId="{48F801CF-75E1-477C-AFEC-FD9BD5B6C094}" type="presOf" srcId="{9B181DBA-DF66-4F74-9E0A-B5F63C80ACD9}" destId="{897BCFD2-D6F9-45EA-BB01-D9FC93F55A4B}" srcOrd="0" destOrd="0" presId="urn:microsoft.com/office/officeart/2005/8/layout/bProcess4"/>
    <dgm:cxn modelId="{999319B3-8FBC-4639-B30E-1C0E688E5BE2}" srcId="{9B181DBA-DF66-4F74-9E0A-B5F63C80ACD9}" destId="{52FC9996-3E1B-47DC-BFBD-99B0BF79D055}" srcOrd="6" destOrd="0" parTransId="{09CE8E68-241E-46E3-B35E-12FDAB520CE6}" sibTransId="{1DF8C949-FC80-4973-98F8-332548C36218}"/>
    <dgm:cxn modelId="{FD39D2BA-399D-4912-AD44-C53D283A465C}" type="presOf" srcId="{0BD6EFFF-595A-459E-A9EA-D689095892B0}" destId="{78B73D69-0669-4EAB-AD57-608B94F2ECF0}" srcOrd="0" destOrd="0" presId="urn:microsoft.com/office/officeart/2005/8/layout/bProcess4"/>
    <dgm:cxn modelId="{2F00B53F-CFF7-42F4-8ED6-C2A247112C53}" type="presOf" srcId="{94ACBF24-3068-4EE9-8E5F-C0014EAFF4AA}" destId="{A13D5A82-BE1A-48A5-93FD-4712026BC5DC}" srcOrd="0" destOrd="0" presId="urn:microsoft.com/office/officeart/2005/8/layout/bProcess4"/>
    <dgm:cxn modelId="{6EC36004-BDBD-44D4-AFD1-6C717DC83FE1}" type="presParOf" srcId="{897BCFD2-D6F9-45EA-BB01-D9FC93F55A4B}" destId="{65ECD80D-5237-437B-B275-B4A4A93DBD43}" srcOrd="0" destOrd="0" presId="urn:microsoft.com/office/officeart/2005/8/layout/bProcess4"/>
    <dgm:cxn modelId="{E4D1F9E1-EAE2-469A-88AE-97D4D116F15B}" type="presParOf" srcId="{65ECD80D-5237-437B-B275-B4A4A93DBD43}" destId="{64469622-56CC-482F-AEF8-930493CE8870}" srcOrd="0" destOrd="0" presId="urn:microsoft.com/office/officeart/2005/8/layout/bProcess4"/>
    <dgm:cxn modelId="{25BC134C-0691-46A2-A3BA-A6C3F76618DC}" type="presParOf" srcId="{65ECD80D-5237-437B-B275-B4A4A93DBD43}" destId="{A13D5A82-BE1A-48A5-93FD-4712026BC5DC}" srcOrd="1" destOrd="0" presId="urn:microsoft.com/office/officeart/2005/8/layout/bProcess4"/>
    <dgm:cxn modelId="{E6869A5E-3044-4555-A5B0-FF2737278AA6}" type="presParOf" srcId="{897BCFD2-D6F9-45EA-BB01-D9FC93F55A4B}" destId="{BDCD2E04-F836-4918-9222-4049E50C86E7}" srcOrd="1" destOrd="0" presId="urn:microsoft.com/office/officeart/2005/8/layout/bProcess4"/>
    <dgm:cxn modelId="{1B7C9F7E-8956-4637-9C5D-C3E0F7B229B9}" type="presParOf" srcId="{897BCFD2-D6F9-45EA-BB01-D9FC93F55A4B}" destId="{17FDCF03-6DF8-4280-AD76-D85FE03CE2E1}" srcOrd="2" destOrd="0" presId="urn:microsoft.com/office/officeart/2005/8/layout/bProcess4"/>
    <dgm:cxn modelId="{186906C5-1E7D-4833-AB5F-14EBAF8BCC67}" type="presParOf" srcId="{17FDCF03-6DF8-4280-AD76-D85FE03CE2E1}" destId="{6E1CAA3A-26FE-45CF-B699-AFF113E9B933}" srcOrd="0" destOrd="0" presId="urn:microsoft.com/office/officeart/2005/8/layout/bProcess4"/>
    <dgm:cxn modelId="{6C5296FE-5D61-4242-BD85-5EC45B4DEA19}" type="presParOf" srcId="{17FDCF03-6DF8-4280-AD76-D85FE03CE2E1}" destId="{7149314E-C6CB-41FD-85CF-BC7EAE274E88}" srcOrd="1" destOrd="0" presId="urn:microsoft.com/office/officeart/2005/8/layout/bProcess4"/>
    <dgm:cxn modelId="{0B2AAFB9-6C69-497B-BD36-45E55D72A126}" type="presParOf" srcId="{897BCFD2-D6F9-45EA-BB01-D9FC93F55A4B}" destId="{D25464A0-8025-4B16-810F-D71843F6642B}" srcOrd="3" destOrd="0" presId="urn:microsoft.com/office/officeart/2005/8/layout/bProcess4"/>
    <dgm:cxn modelId="{DCB21D55-16F4-487D-B579-317F3C65B0B0}" type="presParOf" srcId="{897BCFD2-D6F9-45EA-BB01-D9FC93F55A4B}" destId="{360F46E1-44C9-4104-8C09-93B5BD0D8AE6}" srcOrd="4" destOrd="0" presId="urn:microsoft.com/office/officeart/2005/8/layout/bProcess4"/>
    <dgm:cxn modelId="{8F2375C8-0958-4811-A0D2-6A007A165D96}" type="presParOf" srcId="{360F46E1-44C9-4104-8C09-93B5BD0D8AE6}" destId="{722BC5CD-2C5B-411A-9428-A9792ABCFFE0}" srcOrd="0" destOrd="0" presId="urn:microsoft.com/office/officeart/2005/8/layout/bProcess4"/>
    <dgm:cxn modelId="{E55718AC-8877-4C56-8720-BAD8AA7A3071}" type="presParOf" srcId="{360F46E1-44C9-4104-8C09-93B5BD0D8AE6}" destId="{35C232E9-0EEE-479B-9AFA-F89CD86CFC59}" srcOrd="1" destOrd="0" presId="urn:microsoft.com/office/officeart/2005/8/layout/bProcess4"/>
    <dgm:cxn modelId="{43F419FC-D5EF-42AA-BB2F-E379AA7970E4}" type="presParOf" srcId="{897BCFD2-D6F9-45EA-BB01-D9FC93F55A4B}" destId="{78D9BC56-5F57-4A27-A35C-651D64634E91}" srcOrd="5" destOrd="0" presId="urn:microsoft.com/office/officeart/2005/8/layout/bProcess4"/>
    <dgm:cxn modelId="{764837F4-E134-4D36-8C72-6A4921AA6B4B}" type="presParOf" srcId="{897BCFD2-D6F9-45EA-BB01-D9FC93F55A4B}" destId="{1863FBF0-0333-45E1-B0A7-5E1AF9220B21}" srcOrd="6" destOrd="0" presId="urn:microsoft.com/office/officeart/2005/8/layout/bProcess4"/>
    <dgm:cxn modelId="{9DCFA221-04B9-4D3E-A495-E6D86CE8C1DC}" type="presParOf" srcId="{1863FBF0-0333-45E1-B0A7-5E1AF9220B21}" destId="{890F8B8E-23EE-4506-B452-930DC3628534}" srcOrd="0" destOrd="0" presId="urn:microsoft.com/office/officeart/2005/8/layout/bProcess4"/>
    <dgm:cxn modelId="{290C039C-FCD8-4B14-90DA-080BC3BC5D01}" type="presParOf" srcId="{1863FBF0-0333-45E1-B0A7-5E1AF9220B21}" destId="{9E28B3F8-75A6-4C7B-972E-86A5D40FF1BE}" srcOrd="1" destOrd="0" presId="urn:microsoft.com/office/officeart/2005/8/layout/bProcess4"/>
    <dgm:cxn modelId="{AD1543FC-36F3-46EE-B158-698D84F7082C}" type="presParOf" srcId="{897BCFD2-D6F9-45EA-BB01-D9FC93F55A4B}" destId="{7E0E8C49-CFE7-4852-A43C-577338002EAE}" srcOrd="7" destOrd="0" presId="urn:microsoft.com/office/officeart/2005/8/layout/bProcess4"/>
    <dgm:cxn modelId="{C402B164-015B-4974-BC2E-2AA80A312D64}" type="presParOf" srcId="{897BCFD2-D6F9-45EA-BB01-D9FC93F55A4B}" destId="{20EC3619-825A-4037-8708-798B635E9587}" srcOrd="8" destOrd="0" presId="urn:microsoft.com/office/officeart/2005/8/layout/bProcess4"/>
    <dgm:cxn modelId="{AE83AF39-B9F9-4DDF-96F8-3AA8C2362316}" type="presParOf" srcId="{20EC3619-825A-4037-8708-798B635E9587}" destId="{67C3593D-51F6-4160-8190-4C6471BDFB81}" srcOrd="0" destOrd="0" presId="urn:microsoft.com/office/officeart/2005/8/layout/bProcess4"/>
    <dgm:cxn modelId="{97A54C43-471E-4352-B37E-732F11240847}" type="presParOf" srcId="{20EC3619-825A-4037-8708-798B635E9587}" destId="{82346F63-2580-4C3C-8E46-B32DCE8D0333}" srcOrd="1" destOrd="0" presId="urn:microsoft.com/office/officeart/2005/8/layout/bProcess4"/>
    <dgm:cxn modelId="{43EFC4C3-4573-4D07-9819-71580D992D45}" type="presParOf" srcId="{897BCFD2-D6F9-45EA-BB01-D9FC93F55A4B}" destId="{78B73D69-0669-4EAB-AD57-608B94F2ECF0}" srcOrd="9" destOrd="0" presId="urn:microsoft.com/office/officeart/2005/8/layout/bProcess4"/>
    <dgm:cxn modelId="{A2EEE7F8-FA96-4339-8C9C-7089C9B1EC3A}" type="presParOf" srcId="{897BCFD2-D6F9-45EA-BB01-D9FC93F55A4B}" destId="{D8B573B3-6214-4D52-8048-0C99C017ED0C}" srcOrd="10" destOrd="0" presId="urn:microsoft.com/office/officeart/2005/8/layout/bProcess4"/>
    <dgm:cxn modelId="{B92933FB-B411-4ED8-8580-BC16908FCB83}" type="presParOf" srcId="{D8B573B3-6214-4D52-8048-0C99C017ED0C}" destId="{D8C7510E-6CC3-46FD-9172-D56AF8CACB96}" srcOrd="0" destOrd="0" presId="urn:microsoft.com/office/officeart/2005/8/layout/bProcess4"/>
    <dgm:cxn modelId="{B9F489C4-1FDB-41ED-A7DF-0EF1CFB6C4F8}" type="presParOf" srcId="{D8B573B3-6214-4D52-8048-0C99C017ED0C}" destId="{7AC6547D-6CE3-4318-825F-021FE1CED92D}" srcOrd="1" destOrd="0" presId="urn:microsoft.com/office/officeart/2005/8/layout/bProcess4"/>
    <dgm:cxn modelId="{A96CC5B8-912F-4885-919F-AECEB4E204F2}" type="presParOf" srcId="{897BCFD2-D6F9-45EA-BB01-D9FC93F55A4B}" destId="{4B0CA578-DF9B-433A-A67C-AEA8B0A66B2C}" srcOrd="11" destOrd="0" presId="urn:microsoft.com/office/officeart/2005/8/layout/bProcess4"/>
    <dgm:cxn modelId="{8D6FA400-AC5E-45C5-8FA0-9440329DC603}" type="presParOf" srcId="{897BCFD2-D6F9-45EA-BB01-D9FC93F55A4B}" destId="{C7A1469E-7C82-451B-8894-A16C1C7E73C4}" srcOrd="12" destOrd="0" presId="urn:microsoft.com/office/officeart/2005/8/layout/bProcess4"/>
    <dgm:cxn modelId="{3CD00ABF-F316-4DBF-BB42-A7618D2AD7F2}" type="presParOf" srcId="{C7A1469E-7C82-451B-8894-A16C1C7E73C4}" destId="{9B0660F6-0154-4C5B-9126-CB3479CCCAEB}" srcOrd="0" destOrd="0" presId="urn:microsoft.com/office/officeart/2005/8/layout/bProcess4"/>
    <dgm:cxn modelId="{3373C33F-5B6C-49D8-931A-F892C289F315}" type="presParOf" srcId="{C7A1469E-7C82-451B-8894-A16C1C7E73C4}" destId="{7E02CF29-0543-4076-A86E-90D4740564E0}"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533437" y="363211"/>
          <a:ext cx="8585477" cy="726801"/>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2.1 Tầm quan trọng của công tác chuẩn bị sản xuất về nguyên phụ liệu</a:t>
          </a:r>
          <a:endParaRPr lang="en-US" sz="2300" kern="1200"/>
        </a:p>
      </dsp:txBody>
      <dsp:txXfrm>
        <a:off x="533437" y="363211"/>
        <a:ext cx="8585477" cy="726801"/>
      </dsp:txXfrm>
    </dsp:sp>
    <dsp:sp modelId="{D9A196BA-9014-4600-9E53-77AD77C7300C}">
      <dsp:nvSpPr>
        <dsp:cNvPr id="0" name=""/>
        <dsp:cNvSpPr/>
      </dsp:nvSpPr>
      <dsp:spPr>
        <a:xfrm>
          <a:off x="79185" y="272361"/>
          <a:ext cx="908502" cy="90850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950129" y="1453603"/>
          <a:ext cx="8168785" cy="726801"/>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2.2 Nguyên tắc kiểm tra đo đếm nguyên phụ liệu</a:t>
          </a:r>
          <a:endParaRPr lang="en-US" sz="2300" kern="1200"/>
        </a:p>
      </dsp:txBody>
      <dsp:txXfrm>
        <a:off x="950129" y="1453603"/>
        <a:ext cx="8168785" cy="726801"/>
      </dsp:txXfrm>
    </dsp:sp>
    <dsp:sp modelId="{3C4FEECA-1254-41E8-BAE8-E45561F0636D}">
      <dsp:nvSpPr>
        <dsp:cNvPr id="0" name=""/>
        <dsp:cNvSpPr/>
      </dsp:nvSpPr>
      <dsp:spPr>
        <a:xfrm>
          <a:off x="495878" y="1362753"/>
          <a:ext cx="908502" cy="90850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50129" y="2543994"/>
          <a:ext cx="8168785" cy="726801"/>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2.3</a:t>
          </a:r>
          <a:r>
            <a:rPr lang="en-US" sz="2300" kern="1200" smtClean="0"/>
            <a:t> </a:t>
          </a:r>
          <a:r>
            <a:rPr lang="en-US" sz="2300" b="1" kern="1200" smtClean="0"/>
            <a:t>Phương pháp tiến hành kiểm tra đo đếm nguyên liệu</a:t>
          </a:r>
          <a:endParaRPr lang="en-US" sz="2300" kern="1200"/>
        </a:p>
      </dsp:txBody>
      <dsp:txXfrm>
        <a:off x="950129" y="2543994"/>
        <a:ext cx="8168785" cy="726801"/>
      </dsp:txXfrm>
    </dsp:sp>
    <dsp:sp modelId="{0BEEEB60-2F9E-4A75-9A50-463390DF46C0}">
      <dsp:nvSpPr>
        <dsp:cNvPr id="0" name=""/>
        <dsp:cNvSpPr/>
      </dsp:nvSpPr>
      <dsp:spPr>
        <a:xfrm>
          <a:off x="495878" y="2453144"/>
          <a:ext cx="908502" cy="908502"/>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533437" y="3634386"/>
          <a:ext cx="8585477" cy="726801"/>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2.4</a:t>
          </a:r>
          <a:r>
            <a:rPr lang="en-US" sz="2300" kern="1200" smtClean="0"/>
            <a:t> </a:t>
          </a:r>
          <a:r>
            <a:rPr lang="en-US" sz="2300" b="1" kern="1200" smtClean="0"/>
            <a:t>Nghiên cứu độ co cơ lý</a:t>
          </a:r>
          <a:endParaRPr lang="en-US" sz="2300" kern="1200"/>
        </a:p>
      </dsp:txBody>
      <dsp:txXfrm>
        <a:off x="533437" y="3634386"/>
        <a:ext cx="8585477" cy="726801"/>
      </dsp:txXfrm>
    </dsp:sp>
    <dsp:sp modelId="{CB3DCD4D-0C3D-4C72-A4ED-F1DAFCF3034B}">
      <dsp:nvSpPr>
        <dsp:cNvPr id="0" name=""/>
        <dsp:cNvSpPr/>
      </dsp:nvSpPr>
      <dsp:spPr>
        <a:xfrm>
          <a:off x="79185" y="3543536"/>
          <a:ext cx="908502" cy="908502"/>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83D77D-B06F-45F3-A354-8EFA154C57A1}">
      <dsp:nvSpPr>
        <dsp:cNvPr id="0" name=""/>
        <dsp:cNvSpPr/>
      </dsp:nvSpPr>
      <dsp:spPr>
        <a:xfrm>
          <a:off x="1190" y="793"/>
          <a:ext cx="2539007" cy="1523404"/>
        </a:xfrm>
        <a:prstGeom prst="roundRect">
          <a:avLst>
            <a:gd name="adj" fmla="val 10000"/>
          </a:avLst>
        </a:prstGeom>
        <a:solidFill>
          <a:srgbClr val="92D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smtClean="0"/>
            <a:t>Sản xuất  an toàn</a:t>
          </a:r>
          <a:endParaRPr lang="en-US" sz="3000" kern="1200"/>
        </a:p>
      </dsp:txBody>
      <dsp:txXfrm>
        <a:off x="45809" y="45412"/>
        <a:ext cx="2449769" cy="1434166"/>
      </dsp:txXfrm>
    </dsp:sp>
    <dsp:sp modelId="{14B5A816-6214-458C-A323-2F84DE55EFFD}">
      <dsp:nvSpPr>
        <dsp:cNvPr id="0" name=""/>
        <dsp:cNvSpPr/>
      </dsp:nvSpPr>
      <dsp:spPr>
        <a:xfrm>
          <a:off x="2763631" y="447659"/>
          <a:ext cx="538269" cy="629673"/>
        </a:xfrm>
        <a:prstGeom prst="rightArrow">
          <a:avLst>
            <a:gd name="adj1" fmla="val 60000"/>
            <a:gd name="adj2" fmla="val 50000"/>
          </a:avLst>
        </a:prstGeom>
        <a:solidFill>
          <a:srgbClr val="00B0F0"/>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a:off x="2763631" y="573594"/>
        <a:ext cx="376788" cy="377803"/>
      </dsp:txXfrm>
    </dsp:sp>
    <dsp:sp modelId="{780DD20F-7DBA-4BCC-8F77-58FFE1B4BF33}">
      <dsp:nvSpPr>
        <dsp:cNvPr id="0" name=""/>
        <dsp:cNvSpPr/>
      </dsp:nvSpPr>
      <dsp:spPr>
        <a:xfrm>
          <a:off x="3555801" y="793"/>
          <a:ext cx="2539007" cy="1523404"/>
        </a:xfrm>
        <a:prstGeom prst="roundRect">
          <a:avLst>
            <a:gd name="adj" fmla="val 10000"/>
          </a:avLst>
        </a:prstGeom>
        <a:solidFill>
          <a:srgbClr val="6CB4A6"/>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smtClean="0"/>
            <a:t>Năng suất lao động cao</a:t>
          </a:r>
          <a:endParaRPr lang="en-US" sz="3000" kern="1200"/>
        </a:p>
      </dsp:txBody>
      <dsp:txXfrm>
        <a:off x="3600420" y="45412"/>
        <a:ext cx="2449769" cy="1434166"/>
      </dsp:txXfrm>
    </dsp:sp>
    <dsp:sp modelId="{355EAF44-C2D2-4A8B-996D-BC31D001C35D}">
      <dsp:nvSpPr>
        <dsp:cNvPr id="0" name=""/>
        <dsp:cNvSpPr/>
      </dsp:nvSpPr>
      <dsp:spPr>
        <a:xfrm rot="5400000">
          <a:off x="4556170" y="1701928"/>
          <a:ext cx="538269" cy="629673"/>
        </a:xfrm>
        <a:prstGeom prst="rightArrow">
          <a:avLst>
            <a:gd name="adj1" fmla="val 60000"/>
            <a:gd name="adj2" fmla="val 50000"/>
          </a:avLst>
        </a:prstGeom>
        <a:solidFill>
          <a:srgbClr val="FFC000"/>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rot="-5400000">
        <a:off x="4636404" y="1747630"/>
        <a:ext cx="377803" cy="376788"/>
      </dsp:txXfrm>
    </dsp:sp>
    <dsp:sp modelId="{BC71D6F9-2F84-4BB7-A52A-60CD8CA73D13}">
      <dsp:nvSpPr>
        <dsp:cNvPr id="0" name=""/>
        <dsp:cNvSpPr/>
      </dsp:nvSpPr>
      <dsp:spPr>
        <a:xfrm>
          <a:off x="3555801" y="2539801"/>
          <a:ext cx="2539007" cy="1523404"/>
        </a:xfrm>
        <a:prstGeom prst="roundRect">
          <a:avLst>
            <a:gd name="adj" fmla="val 10000"/>
          </a:avLst>
        </a:prstGeom>
        <a:solidFill>
          <a:srgbClr val="F4F173"/>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smtClean="0"/>
            <a:t>Tiết kiệm nguyên phụ liệu</a:t>
          </a:r>
          <a:endParaRPr lang="en-US" sz="3000" kern="1200"/>
        </a:p>
      </dsp:txBody>
      <dsp:txXfrm>
        <a:off x="3600420" y="2584420"/>
        <a:ext cx="2449769" cy="1434166"/>
      </dsp:txXfrm>
    </dsp:sp>
    <dsp:sp modelId="{776C862B-830D-4A5E-B512-D4D77856495F}">
      <dsp:nvSpPr>
        <dsp:cNvPr id="0" name=""/>
        <dsp:cNvSpPr/>
      </dsp:nvSpPr>
      <dsp:spPr>
        <a:xfrm rot="10800000">
          <a:off x="2794099" y="2986666"/>
          <a:ext cx="538269" cy="629673"/>
        </a:xfrm>
        <a:prstGeom prst="rightArrow">
          <a:avLst>
            <a:gd name="adj1" fmla="val 60000"/>
            <a:gd name="adj2" fmla="val 50000"/>
          </a:avLst>
        </a:prstGeom>
        <a:solidFill>
          <a:srgbClr val="92D050"/>
        </a:solidFill>
        <a:ln>
          <a:noFill/>
        </a:ln>
        <a:effectLst/>
        <a:sp3d z="-110000">
          <a:bevelT w="40600" h="20600" prst="relaxedInset"/>
        </a:sp3d>
      </dsp:spPr>
      <dsp:style>
        <a:lnRef idx="0">
          <a:scrgbClr r="0" g="0" b="0"/>
        </a:lnRef>
        <a:fillRef idx="1">
          <a:scrgbClr r="0" g="0" b="0"/>
        </a:fillRef>
        <a:effectRef idx="2">
          <a:scrgbClr r="0" g="0" b="0"/>
        </a:effectRef>
        <a:fontRef idx="minor"/>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n-US" sz="2400" kern="1200"/>
        </a:p>
      </dsp:txBody>
      <dsp:txXfrm rot="10800000">
        <a:off x="2955580" y="3112601"/>
        <a:ext cx="376788" cy="377803"/>
      </dsp:txXfrm>
    </dsp:sp>
    <dsp:sp modelId="{AAEB2A43-E20D-4B7F-AD03-18F5B4B08FC1}">
      <dsp:nvSpPr>
        <dsp:cNvPr id="0" name=""/>
        <dsp:cNvSpPr/>
      </dsp:nvSpPr>
      <dsp:spPr>
        <a:xfrm>
          <a:off x="1190" y="2539801"/>
          <a:ext cx="2539007" cy="1523404"/>
        </a:xfrm>
        <a:prstGeom prst="roundRect">
          <a:avLst>
            <a:gd name="adj" fmla="val 10000"/>
          </a:avLst>
        </a:prstGeom>
        <a:solidFill>
          <a:srgbClr val="00B0F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3000" kern="1200" smtClean="0"/>
            <a:t>Đảm bảo chất lượng sản xuất</a:t>
          </a:r>
          <a:endParaRPr lang="en-US" sz="3000" kern="1200"/>
        </a:p>
      </dsp:txBody>
      <dsp:txXfrm>
        <a:off x="45809" y="2584420"/>
        <a:ext cx="2449769" cy="14341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BB493-6C79-4A98-83DB-DC443B19390F}">
      <dsp:nvSpPr>
        <dsp:cNvPr id="0" name=""/>
        <dsp:cNvSpPr/>
      </dsp:nvSpPr>
      <dsp:spPr>
        <a:xfrm>
          <a:off x="1891162" y="2651559"/>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D0CD5C19-4B2C-4D5D-958A-D404E268AD54}">
      <dsp:nvSpPr>
        <dsp:cNvPr id="0" name=""/>
        <dsp:cNvSpPr/>
      </dsp:nvSpPr>
      <dsp:spPr>
        <a:xfrm>
          <a:off x="1771009" y="2844109"/>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CE1B1D29-4F3A-43E8-A4DE-11DD9463C6F6}">
      <dsp:nvSpPr>
        <dsp:cNvPr id="0" name=""/>
        <dsp:cNvSpPr/>
      </dsp:nvSpPr>
      <dsp:spPr>
        <a:xfrm>
          <a:off x="1627814" y="3010815"/>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E348C68D-8D10-48DC-BD6C-77106DC37738}">
      <dsp:nvSpPr>
        <dsp:cNvPr id="0" name=""/>
        <dsp:cNvSpPr/>
      </dsp:nvSpPr>
      <dsp:spPr>
        <a:xfrm>
          <a:off x="1798990" y="713683"/>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1174B1B6-648A-4C04-9D4B-6543ECFA122C}">
      <dsp:nvSpPr>
        <dsp:cNvPr id="0" name=""/>
        <dsp:cNvSpPr/>
      </dsp:nvSpPr>
      <dsp:spPr>
        <a:xfrm>
          <a:off x="1982236" y="604487"/>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B39C6C2C-C21C-4ACC-9ACB-362CC3AD040E}">
      <dsp:nvSpPr>
        <dsp:cNvPr id="0" name=""/>
        <dsp:cNvSpPr/>
      </dsp:nvSpPr>
      <dsp:spPr>
        <a:xfrm>
          <a:off x="2164933" y="495290"/>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5D73E26F-D5C8-4CF4-8B54-9FA3AD125612}">
      <dsp:nvSpPr>
        <dsp:cNvPr id="0" name=""/>
        <dsp:cNvSpPr/>
      </dsp:nvSpPr>
      <dsp:spPr>
        <a:xfrm>
          <a:off x="2347630" y="604487"/>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E406E8B0-D242-4740-BDA1-D395F9898A22}">
      <dsp:nvSpPr>
        <dsp:cNvPr id="0" name=""/>
        <dsp:cNvSpPr/>
      </dsp:nvSpPr>
      <dsp:spPr>
        <a:xfrm>
          <a:off x="2530876" y="713683"/>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743BFF46-F0DD-4D8D-BDB4-EF73B4EB8C3F}">
      <dsp:nvSpPr>
        <dsp:cNvPr id="0" name=""/>
        <dsp:cNvSpPr/>
      </dsp:nvSpPr>
      <dsp:spPr>
        <a:xfrm>
          <a:off x="2164933" y="725695"/>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C759BAAB-DF6D-445C-8F38-65A3499CF27A}">
      <dsp:nvSpPr>
        <dsp:cNvPr id="0" name=""/>
        <dsp:cNvSpPr/>
      </dsp:nvSpPr>
      <dsp:spPr>
        <a:xfrm>
          <a:off x="2164933" y="956100"/>
          <a:ext cx="137160" cy="137160"/>
        </a:xfrm>
        <a:prstGeom prst="ellipse">
          <a:avLst/>
        </a:prstGeom>
        <a:solidFill>
          <a:schemeClr val="lt1">
            <a:hueOff val="0"/>
            <a:satOff val="0"/>
            <a:lumOff val="0"/>
            <a:alphaOff val="0"/>
          </a:schemeClr>
        </a:solidFill>
        <a:ln w="6350" cap="flat" cmpd="sng" algn="ctr">
          <a:solidFill>
            <a:schemeClr val="accent4">
              <a:shade val="80000"/>
              <a:hueOff val="0"/>
              <a:satOff val="0"/>
              <a:lumOff val="0"/>
              <a:alphaOff val="0"/>
            </a:schemeClr>
          </a:solidFill>
          <a:prstDash val="solid"/>
          <a:miter lim="800000"/>
        </a:ln>
        <a:effectLst/>
        <a:sp3d extrusionH="50600" prstMaterial="metal">
          <a:bevelT w="101600" h="80600" prst="relaxedInset"/>
          <a:bevelB w="80600" h="80600" prst="relaxedInset"/>
        </a:sp3d>
      </dsp:spPr>
      <dsp:style>
        <a:lnRef idx="1">
          <a:scrgbClr r="0" g="0" b="0"/>
        </a:lnRef>
        <a:fillRef idx="1">
          <a:scrgbClr r="0" g="0" b="0"/>
        </a:fillRef>
        <a:effectRef idx="1">
          <a:scrgbClr r="0" g="0" b="0"/>
        </a:effectRef>
        <a:fontRef idx="minor">
          <a:schemeClr val="dk1"/>
        </a:fontRef>
      </dsp:style>
    </dsp:sp>
    <dsp:sp modelId="{221B3F0B-ECE7-4646-B133-0F336C17FE2A}">
      <dsp:nvSpPr>
        <dsp:cNvPr id="0" name=""/>
        <dsp:cNvSpPr/>
      </dsp:nvSpPr>
      <dsp:spPr>
        <a:xfrm>
          <a:off x="1048999" y="3511814"/>
          <a:ext cx="2958266" cy="793495"/>
        </a:xfrm>
        <a:prstGeom prst="roundRect">
          <a:avLst/>
        </a:prstGeom>
        <a:solidFill>
          <a:srgbClr val="92D050"/>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26166" tIns="80010" rIns="80010" bIns="80010" numCol="1" spcCol="1270" anchor="ctr" anchorCtr="0">
          <a:noAutofit/>
        </a:bodyPr>
        <a:lstStyle/>
        <a:p>
          <a:pPr lvl="0" algn="l" defTabSz="933450">
            <a:lnSpc>
              <a:spcPct val="90000"/>
            </a:lnSpc>
            <a:spcBef>
              <a:spcPct val="0"/>
            </a:spcBef>
            <a:spcAft>
              <a:spcPct val="35000"/>
            </a:spcAft>
          </a:pPr>
          <a:r>
            <a:rPr lang="en-US" sz="2100" kern="1200" smtClean="0">
              <a:solidFill>
                <a:schemeClr val="bg1"/>
              </a:solidFill>
            </a:rPr>
            <a:t>Nhân viên kho nguyên phụ liệu</a:t>
          </a:r>
          <a:endParaRPr lang="en-US" sz="2100" kern="1200">
            <a:solidFill>
              <a:schemeClr val="bg1"/>
            </a:solidFill>
          </a:endParaRPr>
        </a:p>
      </dsp:txBody>
      <dsp:txXfrm>
        <a:off x="1087734" y="3550549"/>
        <a:ext cx="2880796" cy="716025"/>
      </dsp:txXfrm>
    </dsp:sp>
    <dsp:sp modelId="{4599EA20-B564-4171-992A-573F46B5126B}">
      <dsp:nvSpPr>
        <dsp:cNvPr id="0" name=""/>
        <dsp:cNvSpPr/>
      </dsp:nvSpPr>
      <dsp:spPr>
        <a:xfrm>
          <a:off x="228782" y="2734334"/>
          <a:ext cx="1371600" cy="1371509"/>
        </a:xfrm>
        <a:prstGeom prst="ellipse">
          <a:avLst/>
        </a:prstGeom>
        <a:solidFill>
          <a:schemeClr val="accent1">
            <a:lumMod val="90000"/>
          </a:schemeClr>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sp>
    <dsp:sp modelId="{BC7E97FC-48CE-45C1-A7A5-85068B899795}">
      <dsp:nvSpPr>
        <dsp:cNvPr id="0" name=""/>
        <dsp:cNvSpPr/>
      </dsp:nvSpPr>
      <dsp:spPr>
        <a:xfrm>
          <a:off x="2299350" y="1959766"/>
          <a:ext cx="2958266" cy="793495"/>
        </a:xfrm>
        <a:prstGeom prst="roundRect">
          <a:avLst/>
        </a:prstGeom>
        <a:solidFill>
          <a:schemeClr val="accent1">
            <a:lumMod val="9000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626166" tIns="80010" rIns="80010" bIns="80010" numCol="1" spcCol="1270" anchor="ctr" anchorCtr="0">
          <a:noAutofit/>
        </a:bodyPr>
        <a:lstStyle/>
        <a:p>
          <a:pPr lvl="0" algn="l" defTabSz="933450">
            <a:lnSpc>
              <a:spcPct val="90000"/>
            </a:lnSpc>
            <a:spcBef>
              <a:spcPct val="0"/>
            </a:spcBef>
            <a:spcAft>
              <a:spcPct val="35000"/>
            </a:spcAft>
          </a:pPr>
          <a:r>
            <a:rPr lang="en-US" sz="2100" kern="1200" smtClean="0">
              <a:solidFill>
                <a:schemeClr val="bg1"/>
              </a:solidFill>
            </a:rPr>
            <a:t>Nhân viên phòng kỹ thuật </a:t>
          </a:r>
          <a:endParaRPr lang="en-US" sz="2100" kern="1200">
            <a:solidFill>
              <a:schemeClr val="bg1"/>
            </a:solidFill>
          </a:endParaRPr>
        </a:p>
      </dsp:txBody>
      <dsp:txXfrm>
        <a:off x="2338085" y="1998501"/>
        <a:ext cx="2880796" cy="716025"/>
      </dsp:txXfrm>
    </dsp:sp>
    <dsp:sp modelId="{F03831DB-1E54-4E90-AFE9-C741B96AAA88}">
      <dsp:nvSpPr>
        <dsp:cNvPr id="0" name=""/>
        <dsp:cNvSpPr/>
      </dsp:nvSpPr>
      <dsp:spPr>
        <a:xfrm>
          <a:off x="1479133" y="1182287"/>
          <a:ext cx="1371600" cy="1371509"/>
        </a:xfrm>
        <a:prstGeom prst="ellipse">
          <a:avLst/>
        </a:prstGeom>
        <a:solidFill>
          <a:srgbClr val="92D050"/>
        </a:solidFill>
        <a:ln>
          <a:noFill/>
        </a:ln>
        <a:effectLst/>
        <a:sp3d z="57200" extrusionH="10600" prstMaterial="plastic">
          <a:bevelT w="101600" h="8600" prst="relaxedInset"/>
          <a:bevelB w="8600" h="8600" prst="relaxedInset"/>
        </a:sp3d>
      </dsp:spPr>
      <dsp:style>
        <a:lnRef idx="0">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BE5211-ABBF-4883-B0B8-6D99D78FFCF5}">
      <dsp:nvSpPr>
        <dsp:cNvPr id="0" name=""/>
        <dsp:cNvSpPr/>
      </dsp:nvSpPr>
      <dsp:spPr>
        <a:xfrm>
          <a:off x="1785" y="1136054"/>
          <a:ext cx="1791890" cy="1791890"/>
        </a:xfrm>
        <a:prstGeom prst="ellipse">
          <a:avLst/>
        </a:prstGeom>
        <a:solidFill>
          <a:srgbClr val="92D05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98614" tIns="33020" rIns="98614" bIns="33020" numCol="1" spcCol="1270" anchor="ctr" anchorCtr="0">
          <a:noAutofit/>
        </a:bodyPr>
        <a:lstStyle/>
        <a:p>
          <a:pPr lvl="0" algn="ctr" defTabSz="1155700">
            <a:lnSpc>
              <a:spcPct val="90000"/>
            </a:lnSpc>
            <a:spcBef>
              <a:spcPct val="0"/>
            </a:spcBef>
            <a:spcAft>
              <a:spcPct val="35000"/>
            </a:spcAft>
          </a:pPr>
          <a:r>
            <a:rPr lang="en-US" sz="2600" kern="1200" smtClean="0"/>
            <a:t>Kiểm tra </a:t>
          </a:r>
          <a:endParaRPr lang="en-US" sz="2600" kern="1200"/>
        </a:p>
      </dsp:txBody>
      <dsp:txXfrm>
        <a:off x="264201" y="1398470"/>
        <a:ext cx="1267058" cy="1267058"/>
      </dsp:txXfrm>
    </dsp:sp>
    <dsp:sp modelId="{0BB13097-B23F-494A-9DFE-142BE449294A}">
      <dsp:nvSpPr>
        <dsp:cNvPr id="0" name=""/>
        <dsp:cNvSpPr/>
      </dsp:nvSpPr>
      <dsp:spPr>
        <a:xfrm>
          <a:off x="1435298" y="1136054"/>
          <a:ext cx="1791890" cy="1791890"/>
        </a:xfrm>
        <a:prstGeom prst="ellipse">
          <a:avLst/>
        </a:prstGeom>
        <a:solidFill>
          <a:srgbClr val="FFC00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98614" tIns="33020" rIns="98614" bIns="33020" numCol="1" spcCol="1270" anchor="ctr" anchorCtr="0">
          <a:noAutofit/>
        </a:bodyPr>
        <a:lstStyle/>
        <a:p>
          <a:pPr lvl="0" algn="ctr" defTabSz="1155700">
            <a:lnSpc>
              <a:spcPct val="90000"/>
            </a:lnSpc>
            <a:spcBef>
              <a:spcPct val="0"/>
            </a:spcBef>
            <a:spcAft>
              <a:spcPct val="35000"/>
            </a:spcAft>
          </a:pPr>
          <a:r>
            <a:rPr lang="en-US" sz="2600" kern="1200" smtClean="0"/>
            <a:t>Đo đếm</a:t>
          </a:r>
          <a:endParaRPr lang="en-US" sz="2600" kern="1200"/>
        </a:p>
      </dsp:txBody>
      <dsp:txXfrm>
        <a:off x="1697714" y="1398470"/>
        <a:ext cx="1267058" cy="1267058"/>
      </dsp:txXfrm>
    </dsp:sp>
    <dsp:sp modelId="{C67C300C-26AA-4AB4-8880-77AE79B83CC6}">
      <dsp:nvSpPr>
        <dsp:cNvPr id="0" name=""/>
        <dsp:cNvSpPr/>
      </dsp:nvSpPr>
      <dsp:spPr>
        <a:xfrm>
          <a:off x="2868810" y="1136054"/>
          <a:ext cx="1791890" cy="1791890"/>
        </a:xfrm>
        <a:prstGeom prst="ellipse">
          <a:avLst/>
        </a:prstGeom>
        <a:solidFill>
          <a:srgbClr val="00B0F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98614" tIns="33020" rIns="98614" bIns="33020" numCol="1" spcCol="1270" anchor="ctr" anchorCtr="0">
          <a:noAutofit/>
        </a:bodyPr>
        <a:lstStyle/>
        <a:p>
          <a:pPr lvl="0" algn="ctr" defTabSz="1155700">
            <a:lnSpc>
              <a:spcPct val="90000"/>
            </a:lnSpc>
            <a:spcBef>
              <a:spcPct val="0"/>
            </a:spcBef>
            <a:spcAft>
              <a:spcPct val="35000"/>
            </a:spcAft>
          </a:pPr>
          <a:r>
            <a:rPr lang="en-US" sz="2600" kern="1200" smtClean="0"/>
            <a:t>Phân loại</a:t>
          </a:r>
          <a:endParaRPr lang="en-US" sz="2600" kern="1200"/>
        </a:p>
      </dsp:txBody>
      <dsp:txXfrm>
        <a:off x="3131226" y="1398470"/>
        <a:ext cx="1267058" cy="1267058"/>
      </dsp:txXfrm>
    </dsp:sp>
    <dsp:sp modelId="{EDB09B16-908E-47D5-8BE9-AA9067F1435E}">
      <dsp:nvSpPr>
        <dsp:cNvPr id="0" name=""/>
        <dsp:cNvSpPr/>
      </dsp:nvSpPr>
      <dsp:spPr>
        <a:xfrm>
          <a:off x="4302323" y="1136054"/>
          <a:ext cx="1791890" cy="1791890"/>
        </a:xfrm>
        <a:prstGeom prst="ellipse">
          <a:avLst/>
        </a:prstGeom>
        <a:solidFill>
          <a:srgbClr val="CC6600">
            <a:alpha val="50000"/>
          </a:srgb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98614" tIns="33020" rIns="98614" bIns="33020" numCol="1" spcCol="1270" anchor="ctr" anchorCtr="0">
          <a:noAutofit/>
        </a:bodyPr>
        <a:lstStyle/>
        <a:p>
          <a:pPr lvl="0" algn="ctr" defTabSz="1155700">
            <a:lnSpc>
              <a:spcPct val="90000"/>
            </a:lnSpc>
            <a:spcBef>
              <a:spcPct val="0"/>
            </a:spcBef>
            <a:spcAft>
              <a:spcPct val="35000"/>
            </a:spcAft>
          </a:pPr>
          <a:r>
            <a:rPr lang="en-US" sz="2600" kern="1200" smtClean="0"/>
            <a:t>Nghiên cứu</a:t>
          </a:r>
          <a:endParaRPr lang="en-US" sz="2600" kern="1200"/>
        </a:p>
      </dsp:txBody>
      <dsp:txXfrm>
        <a:off x="4564739" y="1398470"/>
        <a:ext cx="1267058" cy="12670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4BB9BB-B57A-4BA7-9B7E-E6003A731E19}">
      <dsp:nvSpPr>
        <dsp:cNvPr id="0" name=""/>
        <dsp:cNvSpPr/>
      </dsp:nvSpPr>
      <dsp:spPr>
        <a:xfrm>
          <a:off x="593559" y="2616200"/>
          <a:ext cx="383664" cy="2193203"/>
        </a:xfrm>
        <a:custGeom>
          <a:avLst/>
          <a:gdLst/>
          <a:ahLst/>
          <a:cxnLst/>
          <a:rect l="0" t="0" r="0" b="0"/>
          <a:pathLst>
            <a:path>
              <a:moveTo>
                <a:pt x="0" y="0"/>
              </a:moveTo>
              <a:lnTo>
                <a:pt x="191832" y="0"/>
              </a:lnTo>
              <a:lnTo>
                <a:pt x="191832" y="2193203"/>
              </a:lnTo>
              <a:lnTo>
                <a:pt x="383664" y="2193203"/>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p>
      </dsp:txBody>
      <dsp:txXfrm>
        <a:off x="729728" y="3657138"/>
        <a:ext cx="111325" cy="111325"/>
      </dsp:txXfrm>
    </dsp:sp>
    <dsp:sp modelId="{8F2507E7-F2F1-438A-B1EE-B57BFDC1E0B2}">
      <dsp:nvSpPr>
        <dsp:cNvPr id="0" name=""/>
        <dsp:cNvSpPr/>
      </dsp:nvSpPr>
      <dsp:spPr>
        <a:xfrm>
          <a:off x="593559" y="2616200"/>
          <a:ext cx="383664" cy="1462135"/>
        </a:xfrm>
        <a:custGeom>
          <a:avLst/>
          <a:gdLst/>
          <a:ahLst/>
          <a:cxnLst/>
          <a:rect l="0" t="0" r="0" b="0"/>
          <a:pathLst>
            <a:path>
              <a:moveTo>
                <a:pt x="0" y="0"/>
              </a:moveTo>
              <a:lnTo>
                <a:pt x="191832" y="0"/>
              </a:lnTo>
              <a:lnTo>
                <a:pt x="191832" y="1462135"/>
              </a:lnTo>
              <a:lnTo>
                <a:pt x="383664" y="1462135"/>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47600" y="3309476"/>
        <a:ext cx="75581" cy="75581"/>
      </dsp:txXfrm>
    </dsp:sp>
    <dsp:sp modelId="{5EBAD820-98DF-4593-808C-F55E8EEB9DD2}">
      <dsp:nvSpPr>
        <dsp:cNvPr id="0" name=""/>
        <dsp:cNvSpPr/>
      </dsp:nvSpPr>
      <dsp:spPr>
        <a:xfrm>
          <a:off x="593559" y="2616200"/>
          <a:ext cx="383664" cy="731067"/>
        </a:xfrm>
        <a:custGeom>
          <a:avLst/>
          <a:gdLst/>
          <a:ahLst/>
          <a:cxnLst/>
          <a:rect l="0" t="0" r="0" b="0"/>
          <a:pathLst>
            <a:path>
              <a:moveTo>
                <a:pt x="0" y="0"/>
              </a:moveTo>
              <a:lnTo>
                <a:pt x="191832" y="0"/>
              </a:lnTo>
              <a:lnTo>
                <a:pt x="191832" y="731067"/>
              </a:lnTo>
              <a:lnTo>
                <a:pt x="383664" y="731067"/>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64750" y="2961093"/>
        <a:ext cx="41281" cy="41281"/>
      </dsp:txXfrm>
    </dsp:sp>
    <dsp:sp modelId="{58B23422-D0F1-474C-9C52-6027B1D2DF6C}">
      <dsp:nvSpPr>
        <dsp:cNvPr id="0" name=""/>
        <dsp:cNvSpPr/>
      </dsp:nvSpPr>
      <dsp:spPr>
        <a:xfrm>
          <a:off x="593559" y="2570480"/>
          <a:ext cx="383664" cy="91440"/>
        </a:xfrm>
        <a:custGeom>
          <a:avLst/>
          <a:gdLst/>
          <a:ahLst/>
          <a:cxnLst/>
          <a:rect l="0" t="0" r="0" b="0"/>
          <a:pathLst>
            <a:path>
              <a:moveTo>
                <a:pt x="0" y="45720"/>
              </a:moveTo>
              <a:lnTo>
                <a:pt x="383664" y="45720"/>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75799" y="2606608"/>
        <a:ext cx="19183" cy="19183"/>
      </dsp:txXfrm>
    </dsp:sp>
    <dsp:sp modelId="{916E40A8-6495-4EA5-B109-BC6A21D8FC75}">
      <dsp:nvSpPr>
        <dsp:cNvPr id="0" name=""/>
        <dsp:cNvSpPr/>
      </dsp:nvSpPr>
      <dsp:spPr>
        <a:xfrm>
          <a:off x="593559" y="1885132"/>
          <a:ext cx="383664" cy="731067"/>
        </a:xfrm>
        <a:custGeom>
          <a:avLst/>
          <a:gdLst/>
          <a:ahLst/>
          <a:cxnLst/>
          <a:rect l="0" t="0" r="0" b="0"/>
          <a:pathLst>
            <a:path>
              <a:moveTo>
                <a:pt x="0" y="731067"/>
              </a:moveTo>
              <a:lnTo>
                <a:pt x="191832" y="731067"/>
              </a:lnTo>
              <a:lnTo>
                <a:pt x="191832" y="0"/>
              </a:lnTo>
              <a:lnTo>
                <a:pt x="383664" y="0"/>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64750" y="2230025"/>
        <a:ext cx="41281" cy="41281"/>
      </dsp:txXfrm>
    </dsp:sp>
    <dsp:sp modelId="{25AE583F-75FF-4A8D-9132-0AE3F20C46D3}">
      <dsp:nvSpPr>
        <dsp:cNvPr id="0" name=""/>
        <dsp:cNvSpPr/>
      </dsp:nvSpPr>
      <dsp:spPr>
        <a:xfrm>
          <a:off x="593559" y="1154064"/>
          <a:ext cx="383664" cy="1462135"/>
        </a:xfrm>
        <a:custGeom>
          <a:avLst/>
          <a:gdLst/>
          <a:ahLst/>
          <a:cxnLst/>
          <a:rect l="0" t="0" r="0" b="0"/>
          <a:pathLst>
            <a:path>
              <a:moveTo>
                <a:pt x="0" y="1462135"/>
              </a:moveTo>
              <a:lnTo>
                <a:pt x="191832" y="1462135"/>
              </a:lnTo>
              <a:lnTo>
                <a:pt x="191832" y="0"/>
              </a:lnTo>
              <a:lnTo>
                <a:pt x="383664" y="0"/>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47600" y="1847341"/>
        <a:ext cx="75581" cy="75581"/>
      </dsp:txXfrm>
    </dsp:sp>
    <dsp:sp modelId="{6AFD4881-607F-4A29-AD66-63C3ACB25C25}">
      <dsp:nvSpPr>
        <dsp:cNvPr id="0" name=""/>
        <dsp:cNvSpPr/>
      </dsp:nvSpPr>
      <dsp:spPr>
        <a:xfrm>
          <a:off x="593559" y="422996"/>
          <a:ext cx="383664" cy="2193203"/>
        </a:xfrm>
        <a:custGeom>
          <a:avLst/>
          <a:gdLst/>
          <a:ahLst/>
          <a:cxnLst/>
          <a:rect l="0" t="0" r="0" b="0"/>
          <a:pathLst>
            <a:path>
              <a:moveTo>
                <a:pt x="0" y="2193203"/>
              </a:moveTo>
              <a:lnTo>
                <a:pt x="191832" y="2193203"/>
              </a:lnTo>
              <a:lnTo>
                <a:pt x="191832" y="0"/>
              </a:lnTo>
              <a:lnTo>
                <a:pt x="383664" y="0"/>
              </a:lnTo>
            </a:path>
          </a:pathLst>
        </a:custGeom>
        <a:noFill/>
        <a:ln w="12700" cap="flat" cmpd="sng" algn="ctr">
          <a:solidFill>
            <a:srgbClr val="FFC000"/>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a:lnSpc>
              <a:spcPct val="90000"/>
            </a:lnSpc>
            <a:spcBef>
              <a:spcPct val="0"/>
            </a:spcBef>
            <a:spcAft>
              <a:spcPct val="35000"/>
            </a:spcAft>
          </a:pPr>
          <a:endParaRPr lang="en-US" sz="800" kern="1200"/>
        </a:p>
      </dsp:txBody>
      <dsp:txXfrm>
        <a:off x="729728" y="1463935"/>
        <a:ext cx="111325" cy="111325"/>
      </dsp:txXfrm>
    </dsp:sp>
    <dsp:sp modelId="{CEADE3BF-3C01-41F3-A8CC-DDCF132AC0AB}">
      <dsp:nvSpPr>
        <dsp:cNvPr id="0" name=""/>
        <dsp:cNvSpPr/>
      </dsp:nvSpPr>
      <dsp:spPr>
        <a:xfrm rot="16200000">
          <a:off x="-1237957" y="2323772"/>
          <a:ext cx="3078179" cy="584854"/>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smtClean="0"/>
            <a:t>7 NGUYÊN TẮC</a:t>
          </a:r>
          <a:endParaRPr lang="en-US" sz="3200" kern="1200"/>
        </a:p>
      </dsp:txBody>
      <dsp:txXfrm>
        <a:off x="-1237957" y="2323772"/>
        <a:ext cx="3078179" cy="584854"/>
      </dsp:txXfrm>
    </dsp:sp>
    <dsp:sp modelId="{C7F10E42-235C-43A0-873C-3A0C7BAA4EE0}">
      <dsp:nvSpPr>
        <dsp:cNvPr id="0" name=""/>
        <dsp:cNvSpPr/>
      </dsp:nvSpPr>
      <dsp:spPr>
        <a:xfrm>
          <a:off x="977223" y="130569"/>
          <a:ext cx="7700871" cy="584854"/>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Hàng nhập, xuất kho phải có phiếu giao nhận: số lượng, ghi vào sổ sách có kí nhận rõ ràng</a:t>
          </a:r>
          <a:endParaRPr lang="en-US" sz="2100" kern="1200"/>
        </a:p>
      </dsp:txBody>
      <dsp:txXfrm>
        <a:off x="977223" y="130569"/>
        <a:ext cx="7700871" cy="584854"/>
      </dsp:txXfrm>
    </dsp:sp>
    <dsp:sp modelId="{4F16EC97-F31A-4A14-956D-B80940E8F9D9}">
      <dsp:nvSpPr>
        <dsp:cNvPr id="0" name=""/>
        <dsp:cNvSpPr/>
      </dsp:nvSpPr>
      <dsp:spPr>
        <a:xfrm>
          <a:off x="977223" y="861637"/>
          <a:ext cx="7700871" cy="584854"/>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Vải mềm vận chuyển nhẹ nhàng, tránh hư hỏng, không dẫm chân lên nguyên liệu</a:t>
          </a:r>
          <a:endParaRPr lang="en-US" sz="2100" kern="1200"/>
        </a:p>
      </dsp:txBody>
      <dsp:txXfrm>
        <a:off x="977223" y="861637"/>
        <a:ext cx="7700871" cy="584854"/>
      </dsp:txXfrm>
    </dsp:sp>
    <dsp:sp modelId="{34386387-4F42-4D00-A5F3-7DC33DD15CCC}">
      <dsp:nvSpPr>
        <dsp:cNvPr id="0" name=""/>
        <dsp:cNvSpPr/>
      </dsp:nvSpPr>
      <dsp:spPr>
        <a:xfrm>
          <a:off x="977223" y="1592705"/>
          <a:ext cx="7700871" cy="584854"/>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Phá kiện trước 3 ngày: ổn định độ co giãn, vải được xếp cao 1m, xếp nguyên liệu lên kệ cách mặt đất 30cm cách tường 50cm</a:t>
          </a:r>
          <a:endParaRPr lang="en-US" sz="2100" kern="1200"/>
        </a:p>
      </dsp:txBody>
      <dsp:txXfrm>
        <a:off x="977223" y="1592705"/>
        <a:ext cx="7700871" cy="584854"/>
      </dsp:txXfrm>
    </dsp:sp>
    <dsp:sp modelId="{38289513-B569-45C3-BCD5-BC079EFBD306}">
      <dsp:nvSpPr>
        <dsp:cNvPr id="0" name=""/>
        <dsp:cNvSpPr/>
      </dsp:nvSpPr>
      <dsp:spPr>
        <a:xfrm>
          <a:off x="977223" y="2323772"/>
          <a:ext cx="7700871" cy="584854"/>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Phát vải cho phân xưởng cắt theo đúng mã hàng và số lượng theo kế hoạch</a:t>
          </a:r>
          <a:endParaRPr lang="en-US" sz="2100" kern="1200"/>
        </a:p>
      </dsp:txBody>
      <dsp:txXfrm>
        <a:off x="977223" y="2323772"/>
        <a:ext cx="7700871" cy="584854"/>
      </dsp:txXfrm>
    </dsp:sp>
    <dsp:sp modelId="{E0C2F23E-91FD-48EF-B680-3EBBF2E7901D}">
      <dsp:nvSpPr>
        <dsp:cNvPr id="0" name=""/>
        <dsp:cNvSpPr/>
      </dsp:nvSpPr>
      <dsp:spPr>
        <a:xfrm>
          <a:off x="977223" y="3054840"/>
          <a:ext cx="7700871" cy="584854"/>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Đo đếm phân loại màu sắc khổ vải, chiều dài, chất lượng vải một cách chính xác</a:t>
          </a:r>
          <a:endParaRPr lang="en-US" sz="2100" kern="1200"/>
        </a:p>
      </dsp:txBody>
      <dsp:txXfrm>
        <a:off x="977223" y="3054840"/>
        <a:ext cx="7700871" cy="584854"/>
      </dsp:txXfrm>
    </dsp:sp>
    <dsp:sp modelId="{AAE17EAB-C353-4764-BCB9-00DE782508CA}">
      <dsp:nvSpPr>
        <dsp:cNvPr id="0" name=""/>
        <dsp:cNvSpPr/>
      </dsp:nvSpPr>
      <dsp:spPr>
        <a:xfrm>
          <a:off x="977223" y="3785908"/>
          <a:ext cx="7700871" cy="584854"/>
        </a:xfrm>
        <a:prstGeom prst="rect">
          <a:avLst/>
        </a:prstGeom>
        <a:solidFill>
          <a:srgbClr val="6600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Các nguyên phụ liệu đạt yêu cầu: nhập kho; hàng kém chất lượng đều có biên bản ghi rõ nguyên nhân sai hỏng</a:t>
          </a:r>
          <a:endParaRPr lang="en-US" sz="2100" kern="1200"/>
        </a:p>
      </dsp:txBody>
      <dsp:txXfrm>
        <a:off x="977223" y="3785908"/>
        <a:ext cx="7700871" cy="584854"/>
      </dsp:txXfrm>
    </dsp:sp>
    <dsp:sp modelId="{CCCCB076-52B7-44FE-BE04-912EE02C78AD}">
      <dsp:nvSpPr>
        <dsp:cNvPr id="0" name=""/>
        <dsp:cNvSpPr/>
      </dsp:nvSpPr>
      <dsp:spPr>
        <a:xfrm>
          <a:off x="977223" y="4516975"/>
          <a:ext cx="7700871" cy="584854"/>
        </a:xfrm>
        <a:prstGeom prst="rect">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en-US" sz="2100" kern="1200" smtClean="0"/>
            <a:t>Nghiên cứu tính chất cơ lý của nguyên liệu: độ co, màu sắc hoa văn, nhiệt độ ủi, thông số kỹ thuật ép dán trước khi sản xuất</a:t>
          </a:r>
          <a:endParaRPr lang="en-US" sz="2100" kern="1200"/>
        </a:p>
      </dsp:txBody>
      <dsp:txXfrm>
        <a:off x="977223" y="4516975"/>
        <a:ext cx="7700871" cy="58485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0C92D-95A7-4C05-8260-C7533784FC0C}">
      <dsp:nvSpPr>
        <dsp:cNvPr id="0" name=""/>
        <dsp:cNvSpPr/>
      </dsp:nvSpPr>
      <dsp:spPr>
        <a:xfrm>
          <a:off x="5922" y="1674780"/>
          <a:ext cx="2558097" cy="1909565"/>
        </a:xfrm>
        <a:prstGeom prst="round2SameRect">
          <a:avLst>
            <a:gd name="adj1" fmla="val 8000"/>
            <a:gd name="adj2" fmla="val 0"/>
          </a:avLst>
        </a:prstGeom>
        <a:solidFill>
          <a:srgbClr val="92D050">
            <a:alpha val="90000"/>
          </a:srgb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34290" tIns="102870" rIns="34290" bIns="34290" numCol="1" spcCol="1270" anchor="t" anchorCtr="0">
          <a:noAutofit/>
        </a:bodyPr>
        <a:lstStyle/>
        <a:p>
          <a:pPr marL="228600" lvl="1" indent="-228600" algn="l" defTabSz="1200150">
            <a:lnSpc>
              <a:spcPct val="90000"/>
            </a:lnSpc>
            <a:spcBef>
              <a:spcPct val="0"/>
            </a:spcBef>
            <a:spcAft>
              <a:spcPct val="15000"/>
            </a:spcAft>
            <a:buChar char="••"/>
          </a:pPr>
          <a:r>
            <a:rPr lang="en-US" sz="2700" kern="1200" smtClean="0">
              <a:solidFill>
                <a:schemeClr val="bg1"/>
              </a:solidFill>
            </a:rPr>
            <a:t>Bình quân 2m/1 lỗi để sản xuất hàng xuất khẩu</a:t>
          </a:r>
          <a:endParaRPr lang="en-US" sz="2700" kern="1200">
            <a:solidFill>
              <a:schemeClr val="bg1"/>
            </a:solidFill>
          </a:endParaRPr>
        </a:p>
      </dsp:txBody>
      <dsp:txXfrm>
        <a:off x="50665" y="1719523"/>
        <a:ext cx="2468611" cy="1864822"/>
      </dsp:txXfrm>
    </dsp:sp>
    <dsp:sp modelId="{06755BA3-8725-44AD-8D11-3FDED47429F8}">
      <dsp:nvSpPr>
        <dsp:cNvPr id="0" name=""/>
        <dsp:cNvSpPr/>
      </dsp:nvSpPr>
      <dsp:spPr>
        <a:xfrm>
          <a:off x="5922" y="3584346"/>
          <a:ext cx="2558097" cy="821113"/>
        </a:xfrm>
        <a:prstGeom prst="rect">
          <a:avLst/>
        </a:prstGeom>
        <a:solidFill>
          <a:schemeClr val="accent1">
            <a:lumMod val="75000"/>
          </a:schemeClr>
        </a:solidFill>
        <a:ln w="6350" cap="flat" cmpd="sng" algn="ctr">
          <a:solidFill>
            <a:schemeClr val="accent1">
              <a:hueOff val="0"/>
              <a:satOff val="0"/>
              <a:lumOff val="0"/>
              <a:alphaOff val="0"/>
            </a:schemeClr>
          </a:solidFill>
          <a:prstDash val="solid"/>
          <a:miter lim="800000"/>
        </a:ln>
        <a:effectLst/>
        <a:sp3d extrusionH="381000" contourW="38100" prstMaterial="matte">
          <a:contourClr>
            <a:schemeClr val="lt1"/>
          </a:contourClr>
        </a:sp3d>
      </dsp:spPr>
      <dsp:style>
        <a:lnRef idx="1">
          <a:scrgbClr r="0" g="0" b="0"/>
        </a:lnRef>
        <a:fillRef idx="1">
          <a:scrgbClr r="0" g="0" b="0"/>
        </a:fillRef>
        <a:effectRef idx="0">
          <a:scrgbClr r="0" g="0" b="0"/>
        </a:effectRef>
        <a:fontRef idx="minor">
          <a:schemeClr val="lt1"/>
        </a:fontRef>
      </dsp:style>
      <dsp:txBody>
        <a:bodyPr spcFirstLastPara="0" vert="horz" wrap="square" lIns="171450" tIns="0" rIns="57150" bIns="0" numCol="1" spcCol="1270" anchor="ctr" anchorCtr="0">
          <a:noAutofit/>
        </a:bodyPr>
        <a:lstStyle/>
        <a:p>
          <a:pPr lvl="0" algn="l" defTabSz="2000250">
            <a:lnSpc>
              <a:spcPct val="90000"/>
            </a:lnSpc>
            <a:spcBef>
              <a:spcPct val="0"/>
            </a:spcBef>
            <a:spcAft>
              <a:spcPct val="35000"/>
            </a:spcAft>
          </a:pPr>
          <a:r>
            <a:rPr lang="en-US" sz="4500" kern="1200" smtClean="0"/>
            <a:t>Loại 1</a:t>
          </a:r>
          <a:endParaRPr lang="en-US" sz="4500" kern="1200"/>
        </a:p>
      </dsp:txBody>
      <dsp:txXfrm>
        <a:off x="5922" y="3584346"/>
        <a:ext cx="1801477" cy="821113"/>
      </dsp:txXfrm>
    </dsp:sp>
    <dsp:sp modelId="{6668E835-ED50-4F70-B613-9E947FB5D8D5}">
      <dsp:nvSpPr>
        <dsp:cNvPr id="0" name=""/>
        <dsp:cNvSpPr/>
      </dsp:nvSpPr>
      <dsp:spPr>
        <a:xfrm>
          <a:off x="1879764" y="3714772"/>
          <a:ext cx="895334" cy="89533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4000" r="-14000"/>
          </a:stretch>
        </a:blip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sp>
    <dsp:sp modelId="{D203B28D-2957-40DB-8A23-7265D0221130}">
      <dsp:nvSpPr>
        <dsp:cNvPr id="0" name=""/>
        <dsp:cNvSpPr/>
      </dsp:nvSpPr>
      <dsp:spPr>
        <a:xfrm>
          <a:off x="2996912" y="1674780"/>
          <a:ext cx="2558097" cy="1909565"/>
        </a:xfrm>
        <a:prstGeom prst="round2SameRect">
          <a:avLst>
            <a:gd name="adj1" fmla="val 8000"/>
            <a:gd name="adj2" fmla="val 0"/>
          </a:avLst>
        </a:prstGeom>
        <a:solidFill>
          <a:srgbClr val="00B0F0">
            <a:alpha val="90000"/>
          </a:srgb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34290" tIns="102870" rIns="34290" bIns="34290" numCol="1" spcCol="1270" anchor="t" anchorCtr="0">
          <a:noAutofit/>
        </a:bodyPr>
        <a:lstStyle/>
        <a:p>
          <a:pPr marL="228600" lvl="1" indent="-228600" algn="l" defTabSz="1200150">
            <a:lnSpc>
              <a:spcPct val="90000"/>
            </a:lnSpc>
            <a:spcBef>
              <a:spcPct val="0"/>
            </a:spcBef>
            <a:spcAft>
              <a:spcPct val="15000"/>
            </a:spcAft>
            <a:buChar char="••"/>
          </a:pPr>
          <a:r>
            <a:rPr lang="en-US" sz="2700" kern="1200" smtClean="0">
              <a:solidFill>
                <a:schemeClr val="bg1"/>
              </a:solidFill>
            </a:rPr>
            <a:t>Bình quân 1-2m/1 lỗi để sản xuất hàng nội địa</a:t>
          </a:r>
          <a:endParaRPr lang="en-US" sz="2700" kern="1200">
            <a:solidFill>
              <a:schemeClr val="bg1"/>
            </a:solidFill>
          </a:endParaRPr>
        </a:p>
      </dsp:txBody>
      <dsp:txXfrm>
        <a:off x="3041655" y="1719523"/>
        <a:ext cx="2468611" cy="1864822"/>
      </dsp:txXfrm>
    </dsp:sp>
    <dsp:sp modelId="{59E03752-21B3-47DE-9CE4-46122B4C70B8}">
      <dsp:nvSpPr>
        <dsp:cNvPr id="0" name=""/>
        <dsp:cNvSpPr/>
      </dsp:nvSpPr>
      <dsp:spPr>
        <a:xfrm>
          <a:off x="2996912" y="3584346"/>
          <a:ext cx="2558097" cy="821113"/>
        </a:xfrm>
        <a:prstGeom prst="rect">
          <a:avLst/>
        </a:prstGeom>
        <a:solidFill>
          <a:srgbClr val="6600CC"/>
        </a:solidFill>
        <a:ln w="6350" cap="flat" cmpd="sng" algn="ctr">
          <a:solidFill>
            <a:schemeClr val="accent1">
              <a:hueOff val="0"/>
              <a:satOff val="0"/>
              <a:lumOff val="0"/>
              <a:alphaOff val="0"/>
            </a:schemeClr>
          </a:solidFill>
          <a:prstDash val="solid"/>
          <a:miter lim="800000"/>
        </a:ln>
        <a:effectLst/>
        <a:sp3d extrusionH="381000" contourW="38100" prstMaterial="matte">
          <a:contourClr>
            <a:schemeClr val="lt1"/>
          </a:contourClr>
        </a:sp3d>
      </dsp:spPr>
      <dsp:style>
        <a:lnRef idx="1">
          <a:scrgbClr r="0" g="0" b="0"/>
        </a:lnRef>
        <a:fillRef idx="1">
          <a:scrgbClr r="0" g="0" b="0"/>
        </a:fillRef>
        <a:effectRef idx="0">
          <a:scrgbClr r="0" g="0" b="0"/>
        </a:effectRef>
        <a:fontRef idx="minor">
          <a:schemeClr val="lt1"/>
        </a:fontRef>
      </dsp:style>
      <dsp:txBody>
        <a:bodyPr spcFirstLastPara="0" vert="horz" wrap="square" lIns="171450" tIns="0" rIns="57150" bIns="0" numCol="1" spcCol="1270" anchor="ctr" anchorCtr="0">
          <a:noAutofit/>
        </a:bodyPr>
        <a:lstStyle/>
        <a:p>
          <a:pPr lvl="0" algn="l" defTabSz="2000250">
            <a:lnSpc>
              <a:spcPct val="90000"/>
            </a:lnSpc>
            <a:spcBef>
              <a:spcPct val="0"/>
            </a:spcBef>
            <a:spcAft>
              <a:spcPct val="35000"/>
            </a:spcAft>
          </a:pPr>
          <a:r>
            <a:rPr lang="en-US" sz="4500" kern="1200" smtClean="0"/>
            <a:t>Loại 2</a:t>
          </a:r>
          <a:endParaRPr lang="en-US" sz="4500" kern="1200"/>
        </a:p>
      </dsp:txBody>
      <dsp:txXfrm>
        <a:off x="2996912" y="3584346"/>
        <a:ext cx="1801477" cy="821113"/>
      </dsp:txXfrm>
    </dsp:sp>
    <dsp:sp modelId="{710193E2-4FE6-4D44-AD65-C47899129125}">
      <dsp:nvSpPr>
        <dsp:cNvPr id="0" name=""/>
        <dsp:cNvSpPr/>
      </dsp:nvSpPr>
      <dsp:spPr>
        <a:xfrm>
          <a:off x="4870753" y="3714772"/>
          <a:ext cx="895334" cy="895334"/>
        </a:xfrm>
        <a:prstGeom prst="ellipse">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46000" r="-46000"/>
          </a:stretch>
        </a:blip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sp>
    <dsp:sp modelId="{8D980333-5D15-44CF-82EE-D37ECB18934C}">
      <dsp:nvSpPr>
        <dsp:cNvPr id="0" name=""/>
        <dsp:cNvSpPr/>
      </dsp:nvSpPr>
      <dsp:spPr>
        <a:xfrm>
          <a:off x="5987901" y="1674780"/>
          <a:ext cx="2558097" cy="1909565"/>
        </a:xfrm>
        <a:prstGeom prst="round2SameRect">
          <a:avLst>
            <a:gd name="adj1" fmla="val 8000"/>
            <a:gd name="adj2" fmla="val 0"/>
          </a:avLst>
        </a:prstGeom>
        <a:solidFill>
          <a:srgbClr val="00B050">
            <a:alpha val="90000"/>
          </a:srgbClr>
        </a:solidFill>
        <a:ln w="6350" cap="flat" cmpd="sng" algn="ctr">
          <a:solidFill>
            <a:schemeClr val="accent1">
              <a:hueOff val="0"/>
              <a:satOff val="0"/>
              <a:lumOff val="0"/>
              <a:alphaOff val="0"/>
            </a:schemeClr>
          </a:solidFill>
          <a:prstDash val="solid"/>
          <a:miter lim="800000"/>
        </a:ln>
        <a:effectLst/>
        <a:sp3d z="-400500" extrusionH="63500" prstMaterial="matte"/>
      </dsp:spPr>
      <dsp:style>
        <a:lnRef idx="1">
          <a:scrgbClr r="0" g="0" b="0"/>
        </a:lnRef>
        <a:fillRef idx="1">
          <a:scrgbClr r="0" g="0" b="0"/>
        </a:fillRef>
        <a:effectRef idx="0">
          <a:scrgbClr r="0" g="0" b="0"/>
        </a:effectRef>
        <a:fontRef idx="minor"/>
      </dsp:style>
      <dsp:txBody>
        <a:bodyPr spcFirstLastPara="0" vert="horz" wrap="square" lIns="34290" tIns="102870" rIns="34290" bIns="34290" numCol="1" spcCol="1270" anchor="t" anchorCtr="0">
          <a:noAutofit/>
        </a:bodyPr>
        <a:lstStyle/>
        <a:p>
          <a:pPr marL="228600" lvl="1" indent="-228600" algn="l" defTabSz="1200150">
            <a:lnSpc>
              <a:spcPct val="90000"/>
            </a:lnSpc>
            <a:spcBef>
              <a:spcPct val="0"/>
            </a:spcBef>
            <a:spcAft>
              <a:spcPct val="15000"/>
            </a:spcAft>
            <a:buChar char="••"/>
          </a:pPr>
          <a:r>
            <a:rPr lang="en-US" sz="2700" kern="1200" smtClean="0">
              <a:solidFill>
                <a:schemeClr val="bg1"/>
              </a:solidFill>
            </a:rPr>
            <a:t>Dưới 1m/1 lỗi</a:t>
          </a:r>
          <a:endParaRPr lang="en-US" sz="2700" kern="1200">
            <a:solidFill>
              <a:schemeClr val="bg1"/>
            </a:solidFill>
          </a:endParaRPr>
        </a:p>
      </dsp:txBody>
      <dsp:txXfrm>
        <a:off x="6032644" y="1719523"/>
        <a:ext cx="2468611" cy="1864822"/>
      </dsp:txXfrm>
    </dsp:sp>
    <dsp:sp modelId="{3D091E9E-BE2E-4099-BFE7-D2582F530E93}">
      <dsp:nvSpPr>
        <dsp:cNvPr id="0" name=""/>
        <dsp:cNvSpPr/>
      </dsp:nvSpPr>
      <dsp:spPr>
        <a:xfrm>
          <a:off x="5987901" y="3584346"/>
          <a:ext cx="2558097" cy="821113"/>
        </a:xfrm>
        <a:prstGeom prst="rect">
          <a:avLst/>
        </a:prstGeom>
        <a:solidFill>
          <a:srgbClr val="0070C0"/>
        </a:solidFill>
        <a:ln w="6350" cap="flat" cmpd="sng" algn="ctr">
          <a:solidFill>
            <a:schemeClr val="accent1">
              <a:hueOff val="0"/>
              <a:satOff val="0"/>
              <a:lumOff val="0"/>
              <a:alphaOff val="0"/>
            </a:schemeClr>
          </a:solidFill>
          <a:prstDash val="solid"/>
          <a:miter lim="800000"/>
        </a:ln>
        <a:effectLst/>
        <a:sp3d extrusionH="381000" contourW="38100" prstMaterial="matte">
          <a:contourClr>
            <a:schemeClr val="lt1"/>
          </a:contourClr>
        </a:sp3d>
      </dsp:spPr>
      <dsp:style>
        <a:lnRef idx="1">
          <a:scrgbClr r="0" g="0" b="0"/>
        </a:lnRef>
        <a:fillRef idx="1">
          <a:scrgbClr r="0" g="0" b="0"/>
        </a:fillRef>
        <a:effectRef idx="0">
          <a:scrgbClr r="0" g="0" b="0"/>
        </a:effectRef>
        <a:fontRef idx="minor">
          <a:schemeClr val="lt1"/>
        </a:fontRef>
      </dsp:style>
      <dsp:txBody>
        <a:bodyPr spcFirstLastPara="0" vert="horz" wrap="square" lIns="171450" tIns="0" rIns="57150" bIns="0" numCol="1" spcCol="1270" anchor="ctr" anchorCtr="0">
          <a:noAutofit/>
        </a:bodyPr>
        <a:lstStyle/>
        <a:p>
          <a:pPr lvl="0" algn="l" defTabSz="2000250">
            <a:lnSpc>
              <a:spcPct val="90000"/>
            </a:lnSpc>
            <a:spcBef>
              <a:spcPct val="0"/>
            </a:spcBef>
            <a:spcAft>
              <a:spcPct val="35000"/>
            </a:spcAft>
          </a:pPr>
          <a:r>
            <a:rPr lang="en-US" sz="4500" kern="1200" smtClean="0"/>
            <a:t>Loại 3</a:t>
          </a:r>
          <a:endParaRPr lang="en-US" sz="4500" kern="1200"/>
        </a:p>
      </dsp:txBody>
      <dsp:txXfrm>
        <a:off x="5987901" y="3584346"/>
        <a:ext cx="1801477" cy="821113"/>
      </dsp:txXfrm>
    </dsp:sp>
    <dsp:sp modelId="{CFA44E30-0D50-4FEF-ADFA-BA67F9E91C96}">
      <dsp:nvSpPr>
        <dsp:cNvPr id="0" name=""/>
        <dsp:cNvSpPr/>
      </dsp:nvSpPr>
      <dsp:spPr>
        <a:xfrm>
          <a:off x="7861743" y="3714772"/>
          <a:ext cx="895334" cy="895334"/>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5000" r="-25000"/>
          </a:stretch>
        </a:blipFill>
        <a:ln>
          <a:noFill/>
        </a:ln>
        <a:effectLst/>
        <a:sp3d z="57150" extrusionH="63500" contourW="12700" prstMaterial="matte">
          <a:contourClr>
            <a:schemeClr val="dk1">
              <a:tint val="20000"/>
            </a:schemeClr>
          </a:contourClr>
        </a:sp3d>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94F028-07C8-45C8-8039-FF0196FDF66A}">
      <dsp:nvSpPr>
        <dsp:cNvPr id="0" name=""/>
        <dsp:cNvSpPr/>
      </dsp:nvSpPr>
      <dsp:spPr>
        <a:xfrm rot="10800000">
          <a:off x="1599628" y="328"/>
          <a:ext cx="5320665" cy="1037844"/>
        </a:xfrm>
        <a:prstGeom prst="homePlate">
          <a:avLst/>
        </a:prstGeom>
        <a:solidFill>
          <a:schemeClr val="accent1">
            <a:lumMod val="90000"/>
          </a:schemeClr>
        </a:solidFill>
        <a:ln>
          <a:solidFill>
            <a:srgbClr val="CC6600"/>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do quá trình dệt</a:t>
          </a:r>
          <a:endParaRPr lang="en-US" sz="2800" kern="1200"/>
        </a:p>
      </dsp:txBody>
      <dsp:txXfrm rot="10800000">
        <a:off x="1859089" y="328"/>
        <a:ext cx="5061204" cy="1037844"/>
      </dsp:txXfrm>
    </dsp:sp>
    <dsp:sp modelId="{3079DDE4-99DA-47E9-9037-C482C0966D4F}">
      <dsp:nvSpPr>
        <dsp:cNvPr id="0" name=""/>
        <dsp:cNvSpPr/>
      </dsp:nvSpPr>
      <dsp:spPr>
        <a:xfrm>
          <a:off x="1080706" y="328"/>
          <a:ext cx="1037844" cy="103784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DCC45391-A9AB-400C-870B-3AD045AE9BD2}">
      <dsp:nvSpPr>
        <dsp:cNvPr id="0" name=""/>
        <dsp:cNvSpPr/>
      </dsp:nvSpPr>
      <dsp:spPr>
        <a:xfrm rot="10800000">
          <a:off x="1599628" y="1347977"/>
          <a:ext cx="5320665" cy="1037844"/>
        </a:xfrm>
        <a:prstGeom prst="homePlate">
          <a:avLst/>
        </a:prstGeom>
        <a:solidFill>
          <a:schemeClr val="accent1">
            <a:lumMod val="75000"/>
          </a:schemeClr>
        </a:solidFill>
        <a:ln>
          <a:solidFill>
            <a:srgbClr val="CC6600"/>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do quá trình nhuộm</a:t>
          </a:r>
          <a:endParaRPr lang="en-US" sz="2800" kern="1200"/>
        </a:p>
      </dsp:txBody>
      <dsp:txXfrm rot="10800000">
        <a:off x="1859089" y="1347977"/>
        <a:ext cx="5061204" cy="1037844"/>
      </dsp:txXfrm>
    </dsp:sp>
    <dsp:sp modelId="{35B592F5-E072-41FE-9CF2-C46A4246C130}">
      <dsp:nvSpPr>
        <dsp:cNvPr id="0" name=""/>
        <dsp:cNvSpPr/>
      </dsp:nvSpPr>
      <dsp:spPr>
        <a:xfrm>
          <a:off x="1080706" y="1347977"/>
          <a:ext cx="1037844" cy="103784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645A908-6DD7-41A8-905C-FA9463A034FD}">
      <dsp:nvSpPr>
        <dsp:cNvPr id="0" name=""/>
        <dsp:cNvSpPr/>
      </dsp:nvSpPr>
      <dsp:spPr>
        <a:xfrm rot="10800000">
          <a:off x="1599628" y="2695626"/>
          <a:ext cx="5320665" cy="1037844"/>
        </a:xfrm>
        <a:prstGeom prst="homePlate">
          <a:avLst/>
        </a:prstGeom>
        <a:solidFill>
          <a:schemeClr val="accent1">
            <a:lumMod val="50000"/>
          </a:schemeClr>
        </a:solidFill>
        <a:ln>
          <a:solidFill>
            <a:srgbClr val="CC6600"/>
          </a:solid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trong quá trình mang vác, vận chuyển, bảo quản</a:t>
          </a:r>
          <a:endParaRPr lang="en-US" sz="2800" kern="1200"/>
        </a:p>
      </dsp:txBody>
      <dsp:txXfrm rot="10800000">
        <a:off x="1859089" y="2695626"/>
        <a:ext cx="5061204" cy="1037844"/>
      </dsp:txXfrm>
    </dsp:sp>
    <dsp:sp modelId="{8E53E4CD-9F6C-46A9-B237-FC37CCA5649D}">
      <dsp:nvSpPr>
        <dsp:cNvPr id="0" name=""/>
        <dsp:cNvSpPr/>
      </dsp:nvSpPr>
      <dsp:spPr>
        <a:xfrm>
          <a:off x="1080706" y="2695626"/>
          <a:ext cx="1037844" cy="1037844"/>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25000" r="-25000"/>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8B09C6-2405-4CDB-A749-C8B7F6F0318E}">
      <dsp:nvSpPr>
        <dsp:cNvPr id="0" name=""/>
        <dsp:cNvSpPr/>
      </dsp:nvSpPr>
      <dsp:spPr>
        <a:xfrm>
          <a:off x="0" y="416400"/>
          <a:ext cx="7620000" cy="630000"/>
        </a:xfrm>
        <a:prstGeom prst="rect">
          <a:avLst/>
        </a:prstGeom>
        <a:solidFill>
          <a:schemeClr val="lt1">
            <a:alpha val="90000"/>
            <a:hueOff val="0"/>
            <a:satOff val="0"/>
            <a:lumOff val="0"/>
            <a:alphaOff val="0"/>
          </a:schemeClr>
        </a:solidFill>
        <a:ln w="6350" cap="flat" cmpd="sng" algn="ctr">
          <a:solidFill>
            <a:srgbClr val="CC6600"/>
          </a:solidFill>
          <a:prstDash val="solid"/>
          <a:miter lim="800000"/>
        </a:ln>
        <a:effectLst/>
      </dsp:spPr>
      <dsp:style>
        <a:lnRef idx="1">
          <a:scrgbClr r="0" g="0" b="0"/>
        </a:lnRef>
        <a:fillRef idx="1">
          <a:scrgbClr r="0" g="0" b="0"/>
        </a:fillRef>
        <a:effectRef idx="0">
          <a:scrgbClr r="0" g="0" b="0"/>
        </a:effectRef>
        <a:fontRef idx="minor"/>
      </dsp:style>
    </dsp:sp>
    <dsp:sp modelId="{C9F188D5-AE5D-4CA5-9DF5-ED413190A0FA}">
      <dsp:nvSpPr>
        <dsp:cNvPr id="0" name=""/>
        <dsp:cNvSpPr/>
      </dsp:nvSpPr>
      <dsp:spPr>
        <a:xfrm>
          <a:off x="381000" y="47400"/>
          <a:ext cx="5334000" cy="738000"/>
        </a:xfrm>
        <a:prstGeom prst="roundRect">
          <a:avLst/>
        </a:prstGeom>
        <a:solidFill>
          <a:srgbClr val="00B0F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1613" tIns="0" rIns="201613" bIns="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Dùng kim khêu chỉ trực tiếp vào chỗ có lỗi và cắt chỉ thừa còn 3cm để làm dấu</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417026" y="83426"/>
        <a:ext cx="5261948" cy="665948"/>
      </dsp:txXfrm>
    </dsp:sp>
    <dsp:sp modelId="{22927F39-8682-49DE-99D2-40B71C2779F9}">
      <dsp:nvSpPr>
        <dsp:cNvPr id="0" name=""/>
        <dsp:cNvSpPr/>
      </dsp:nvSpPr>
      <dsp:spPr>
        <a:xfrm>
          <a:off x="0" y="1550400"/>
          <a:ext cx="7620000" cy="630000"/>
        </a:xfrm>
        <a:prstGeom prst="rect">
          <a:avLst/>
        </a:prstGeom>
        <a:solidFill>
          <a:schemeClr val="lt1">
            <a:alpha val="90000"/>
            <a:hueOff val="0"/>
            <a:satOff val="0"/>
            <a:lumOff val="0"/>
            <a:alphaOff val="0"/>
          </a:schemeClr>
        </a:solidFill>
        <a:ln w="6350" cap="flat" cmpd="sng" algn="ctr">
          <a:solidFill>
            <a:srgbClr val="CC6600"/>
          </a:solidFill>
          <a:prstDash val="solid"/>
          <a:miter lim="800000"/>
        </a:ln>
        <a:effectLst/>
      </dsp:spPr>
      <dsp:style>
        <a:lnRef idx="1">
          <a:scrgbClr r="0" g="0" b="0"/>
        </a:lnRef>
        <a:fillRef idx="1">
          <a:scrgbClr r="0" g="0" b="0"/>
        </a:fillRef>
        <a:effectRef idx="0">
          <a:scrgbClr r="0" g="0" b="0"/>
        </a:effectRef>
        <a:fontRef idx="minor"/>
      </dsp:style>
    </dsp:sp>
    <dsp:sp modelId="{120F9906-4E89-47E7-92FA-6B1C14817E11}">
      <dsp:nvSpPr>
        <dsp:cNvPr id="0" name=""/>
        <dsp:cNvSpPr/>
      </dsp:nvSpPr>
      <dsp:spPr>
        <a:xfrm>
          <a:off x="381000" y="1181400"/>
          <a:ext cx="5334000" cy="738000"/>
        </a:xfrm>
        <a:prstGeom prst="roundRect">
          <a:avLst/>
        </a:prstGeom>
        <a:solidFill>
          <a:srgbClr val="6CB4A6"/>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1613" tIns="0" rIns="201613" bIns="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Khâu ngang mép biên chỗ có vị trí có lỗi</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417026" y="1217426"/>
        <a:ext cx="5261948" cy="665948"/>
      </dsp:txXfrm>
    </dsp:sp>
    <dsp:sp modelId="{A385F1C5-7707-421B-8990-0FC8B04C2E6F}">
      <dsp:nvSpPr>
        <dsp:cNvPr id="0" name=""/>
        <dsp:cNvSpPr/>
      </dsp:nvSpPr>
      <dsp:spPr>
        <a:xfrm>
          <a:off x="0" y="2684400"/>
          <a:ext cx="7620000" cy="630000"/>
        </a:xfrm>
        <a:prstGeom prst="rect">
          <a:avLst/>
        </a:prstGeom>
        <a:solidFill>
          <a:schemeClr val="lt1">
            <a:alpha val="90000"/>
            <a:hueOff val="0"/>
            <a:satOff val="0"/>
            <a:lumOff val="0"/>
            <a:alphaOff val="0"/>
          </a:schemeClr>
        </a:solidFill>
        <a:ln w="6350" cap="flat" cmpd="sng" algn="ctr">
          <a:solidFill>
            <a:srgbClr val="CC6600"/>
          </a:solidFill>
          <a:prstDash val="solid"/>
          <a:miter lim="800000"/>
        </a:ln>
        <a:effectLst/>
      </dsp:spPr>
      <dsp:style>
        <a:lnRef idx="1">
          <a:scrgbClr r="0" g="0" b="0"/>
        </a:lnRef>
        <a:fillRef idx="1">
          <a:scrgbClr r="0" g="0" b="0"/>
        </a:fillRef>
        <a:effectRef idx="0">
          <a:scrgbClr r="0" g="0" b="0"/>
        </a:effectRef>
        <a:fontRef idx="minor"/>
      </dsp:style>
    </dsp:sp>
    <dsp:sp modelId="{6909BD98-421B-4A3F-B5A2-B13E075B786D}">
      <dsp:nvSpPr>
        <dsp:cNvPr id="0" name=""/>
        <dsp:cNvSpPr/>
      </dsp:nvSpPr>
      <dsp:spPr>
        <a:xfrm>
          <a:off x="381000" y="2315400"/>
          <a:ext cx="5334000" cy="738000"/>
        </a:xfrm>
        <a:prstGeom prst="roundRect">
          <a:avLst/>
        </a:prstGeom>
        <a:solidFill>
          <a:srgbClr val="92D050"/>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1613" tIns="0" rIns="201613" bIns="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Dùng băng dính dán trực tiếp vào chỗ có lỗi</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417026" y="2351426"/>
        <a:ext cx="5261948" cy="665948"/>
      </dsp:txXfrm>
    </dsp:sp>
    <dsp:sp modelId="{105CE9C1-4508-4758-B28C-373526A2C938}">
      <dsp:nvSpPr>
        <dsp:cNvPr id="0" name=""/>
        <dsp:cNvSpPr/>
      </dsp:nvSpPr>
      <dsp:spPr>
        <a:xfrm>
          <a:off x="0" y="3818400"/>
          <a:ext cx="7620000" cy="630000"/>
        </a:xfrm>
        <a:prstGeom prst="rect">
          <a:avLst/>
        </a:prstGeom>
        <a:solidFill>
          <a:schemeClr val="lt1">
            <a:alpha val="90000"/>
            <a:hueOff val="0"/>
            <a:satOff val="0"/>
            <a:lumOff val="0"/>
            <a:alphaOff val="0"/>
          </a:schemeClr>
        </a:solidFill>
        <a:ln w="6350" cap="flat" cmpd="sng" algn="ctr">
          <a:solidFill>
            <a:srgbClr val="CC6600"/>
          </a:solidFill>
          <a:prstDash val="solid"/>
          <a:miter lim="800000"/>
        </a:ln>
        <a:effectLst/>
      </dsp:spPr>
      <dsp:style>
        <a:lnRef idx="1">
          <a:scrgbClr r="0" g="0" b="0"/>
        </a:lnRef>
        <a:fillRef idx="1">
          <a:scrgbClr r="0" g="0" b="0"/>
        </a:fillRef>
        <a:effectRef idx="0">
          <a:scrgbClr r="0" g="0" b="0"/>
        </a:effectRef>
        <a:fontRef idx="minor"/>
      </dsp:style>
    </dsp:sp>
    <dsp:sp modelId="{E9426CD2-A4B9-4440-95CC-DFAA176865BF}">
      <dsp:nvSpPr>
        <dsp:cNvPr id="0" name=""/>
        <dsp:cNvSpPr/>
      </dsp:nvSpPr>
      <dsp:spPr>
        <a:xfrm>
          <a:off x="381000" y="3449400"/>
          <a:ext cx="5334000" cy="738000"/>
        </a:xfrm>
        <a:prstGeom prst="roundRect">
          <a:avLst/>
        </a:prstGeom>
        <a:solidFill>
          <a:schemeClr val="accent1">
            <a:lumMod val="75000"/>
          </a:schemeClr>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01613" tIns="0" rIns="201613" bIns="0" numCol="1" spcCol="1270" anchor="ctr" anchorCtr="0">
          <a:noAutofit/>
        </a:bodyPr>
        <a:lstStyle/>
        <a:p>
          <a:pPr lvl="0" algn="l" defTabSz="1066800">
            <a:lnSpc>
              <a:spcPct val="90000"/>
            </a:lnSpc>
            <a:spcBef>
              <a:spcPct val="0"/>
            </a:spcBef>
            <a:spcAft>
              <a:spcPct val="35000"/>
            </a:spcAft>
          </a:pPr>
          <a:r>
            <a:rPr lang="en-US" sz="2400" kern="1200" smtClean="0">
              <a:solidFill>
                <a:schemeClr val="bg1"/>
              </a:solidFill>
              <a:latin typeface="Times New Roman" panose="02020603050405020304" pitchFamily="18" charset="0"/>
              <a:cs typeface="Times New Roman" panose="02020603050405020304" pitchFamily="18" charset="0"/>
            </a:rPr>
            <a:t>Dùng phấn màu đánh dấu vào chỗ có lỗi</a:t>
          </a:r>
          <a:endParaRPr lang="en-US" sz="2400" kern="1200">
            <a:solidFill>
              <a:schemeClr val="bg1"/>
            </a:solidFill>
            <a:latin typeface="Times New Roman" panose="02020603050405020304" pitchFamily="18" charset="0"/>
            <a:cs typeface="Times New Roman" panose="02020603050405020304" pitchFamily="18" charset="0"/>
          </a:endParaRPr>
        </a:p>
      </dsp:txBody>
      <dsp:txXfrm>
        <a:off x="417026" y="3485426"/>
        <a:ext cx="5261948" cy="66594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1469D0C-058C-4345-8D79-1EF199B2D368}">
      <dsp:nvSpPr>
        <dsp:cNvPr id="0" name=""/>
        <dsp:cNvSpPr/>
      </dsp:nvSpPr>
      <dsp:spPr>
        <a:xfrm rot="16200000">
          <a:off x="-1934409" y="2780711"/>
          <a:ext cx="4259580" cy="313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76771" bIns="0" numCol="1" spcCol="1270" anchor="t" anchorCtr="0">
          <a:noAutofit/>
        </a:bodyPr>
        <a:lstStyle/>
        <a:p>
          <a:pPr lvl="0" algn="r" defTabSz="1022350">
            <a:lnSpc>
              <a:spcPct val="90000"/>
            </a:lnSpc>
            <a:spcBef>
              <a:spcPct val="0"/>
            </a:spcBef>
            <a:spcAft>
              <a:spcPct val="35000"/>
            </a:spcAft>
          </a:pPr>
          <a:r>
            <a:rPr lang="en-US" sz="2300" b="1" kern="1200" smtClean="0">
              <a:solidFill>
                <a:srgbClr val="CC6600"/>
              </a:solidFill>
            </a:rPr>
            <a:t>Các loại nhãn</a:t>
          </a:r>
          <a:endParaRPr lang="en-US" sz="2300" b="1" kern="1200">
            <a:solidFill>
              <a:srgbClr val="CC6600"/>
            </a:solidFill>
          </a:endParaRPr>
        </a:p>
      </dsp:txBody>
      <dsp:txXfrm>
        <a:off x="-1934409" y="2780711"/>
        <a:ext cx="4259580" cy="313819"/>
      </dsp:txXfrm>
    </dsp:sp>
    <dsp:sp modelId="{E2185318-DC4E-4759-B89B-A6702E781875}">
      <dsp:nvSpPr>
        <dsp:cNvPr id="0" name=""/>
        <dsp:cNvSpPr/>
      </dsp:nvSpPr>
      <dsp:spPr>
        <a:xfrm>
          <a:off x="352290" y="807830"/>
          <a:ext cx="1563152" cy="4259580"/>
        </a:xfrm>
        <a:prstGeom prst="rect">
          <a:avLst/>
        </a:prstGeom>
        <a:solidFill>
          <a:srgbClr val="C00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13360" tIns="276771" rIns="213360" bIns="213360" numCol="1" spcCol="1270" anchor="t" anchorCtr="0">
          <a:noAutofit/>
        </a:bodyPr>
        <a:lstStyle/>
        <a:p>
          <a:pPr marL="228600" lvl="1" indent="-228600" algn="l" defTabSz="1022350">
            <a:lnSpc>
              <a:spcPct val="90000"/>
            </a:lnSpc>
            <a:spcBef>
              <a:spcPct val="0"/>
            </a:spcBef>
            <a:spcAft>
              <a:spcPct val="15000"/>
            </a:spcAft>
            <a:buChar char="••"/>
          </a:pPr>
          <a:r>
            <a:rPr lang="en-US" sz="2300" kern="1200" smtClean="0"/>
            <a:t>Nhãn chính;</a:t>
          </a:r>
          <a:endParaRPr lang="en-US" sz="2300" kern="1200"/>
        </a:p>
        <a:p>
          <a:pPr marL="228600" lvl="1" indent="-228600" algn="l" defTabSz="1022350">
            <a:lnSpc>
              <a:spcPct val="90000"/>
            </a:lnSpc>
            <a:spcBef>
              <a:spcPct val="0"/>
            </a:spcBef>
            <a:spcAft>
              <a:spcPct val="15000"/>
            </a:spcAft>
            <a:buChar char="••"/>
          </a:pPr>
          <a:r>
            <a:rPr lang="en-US" sz="2300" kern="1200" smtClean="0"/>
            <a:t>Nhãn sử dụng;</a:t>
          </a:r>
          <a:endParaRPr lang="en-US" sz="2300" kern="1200"/>
        </a:p>
        <a:p>
          <a:pPr marL="228600" lvl="1" indent="-228600" algn="l" defTabSz="1022350">
            <a:lnSpc>
              <a:spcPct val="90000"/>
            </a:lnSpc>
            <a:spcBef>
              <a:spcPct val="0"/>
            </a:spcBef>
            <a:spcAft>
              <a:spcPct val="15000"/>
            </a:spcAft>
            <a:buChar char="••"/>
          </a:pPr>
          <a:r>
            <a:rPr lang="en-US" sz="2300" kern="1200" smtClean="0"/>
            <a:t>Nhãn thành phần;</a:t>
          </a:r>
          <a:endParaRPr lang="en-US" sz="2300" kern="1200"/>
        </a:p>
        <a:p>
          <a:pPr marL="228600" lvl="1" indent="-228600" algn="l" defTabSz="1022350">
            <a:lnSpc>
              <a:spcPct val="90000"/>
            </a:lnSpc>
            <a:spcBef>
              <a:spcPct val="0"/>
            </a:spcBef>
            <a:spcAft>
              <a:spcPct val="15000"/>
            </a:spcAft>
            <a:buChar char="••"/>
          </a:pPr>
          <a:r>
            <a:rPr lang="en-US" sz="2300" kern="1200" smtClean="0"/>
            <a:t>Nhãn size,…</a:t>
          </a:r>
          <a:endParaRPr lang="en-US" sz="2300" kern="1200"/>
        </a:p>
      </dsp:txBody>
      <dsp:txXfrm>
        <a:off x="352290" y="807830"/>
        <a:ext cx="1563152" cy="4259580"/>
      </dsp:txXfrm>
    </dsp:sp>
    <dsp:sp modelId="{EDBC3A1F-142E-411A-AB2F-34E4EA96BFA7}">
      <dsp:nvSpPr>
        <dsp:cNvPr id="0" name=""/>
        <dsp:cNvSpPr/>
      </dsp:nvSpPr>
      <dsp:spPr>
        <a:xfrm>
          <a:off x="38471" y="393589"/>
          <a:ext cx="627638" cy="627638"/>
        </a:xfrm>
        <a:prstGeom prst="rect">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8000" r="-18000"/>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094E0E62-FFA0-4C6B-92A8-45BB72C832AF}">
      <dsp:nvSpPr>
        <dsp:cNvPr id="0" name=""/>
        <dsp:cNvSpPr/>
      </dsp:nvSpPr>
      <dsp:spPr>
        <a:xfrm rot="16200000">
          <a:off x="327133" y="2780711"/>
          <a:ext cx="4259580" cy="313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76771" bIns="0" numCol="1" spcCol="1270" anchor="t" anchorCtr="0">
          <a:noAutofit/>
        </a:bodyPr>
        <a:lstStyle/>
        <a:p>
          <a:pPr lvl="0" algn="r" defTabSz="1022350">
            <a:lnSpc>
              <a:spcPct val="90000"/>
            </a:lnSpc>
            <a:spcBef>
              <a:spcPct val="0"/>
            </a:spcBef>
            <a:spcAft>
              <a:spcPct val="35000"/>
            </a:spcAft>
          </a:pPr>
          <a:r>
            <a:rPr lang="en-US" sz="2300" b="1" kern="1200" smtClean="0">
              <a:solidFill>
                <a:srgbClr val="0000FF"/>
              </a:solidFill>
            </a:rPr>
            <a:t>Các loại nút</a:t>
          </a:r>
          <a:endParaRPr lang="en-US" sz="2300" b="1" kern="1200">
            <a:solidFill>
              <a:srgbClr val="0000FF"/>
            </a:solidFill>
          </a:endParaRPr>
        </a:p>
      </dsp:txBody>
      <dsp:txXfrm>
        <a:off x="327133" y="2780711"/>
        <a:ext cx="4259580" cy="313819"/>
      </dsp:txXfrm>
    </dsp:sp>
    <dsp:sp modelId="{EBBDCD1B-BDB3-4ED8-9669-97CA8D071F07}">
      <dsp:nvSpPr>
        <dsp:cNvPr id="0" name=""/>
        <dsp:cNvSpPr/>
      </dsp:nvSpPr>
      <dsp:spPr>
        <a:xfrm>
          <a:off x="2613833" y="807830"/>
          <a:ext cx="1563152" cy="4259580"/>
        </a:xfrm>
        <a:prstGeom prst="rect">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42240" tIns="276771" rIns="14224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smtClean="0"/>
            <a:t>Nút có chân;</a:t>
          </a:r>
          <a:endParaRPr lang="en-US" sz="2000" kern="1200"/>
        </a:p>
        <a:p>
          <a:pPr marL="228600" lvl="1" indent="-228600" algn="l" defTabSz="889000">
            <a:lnSpc>
              <a:spcPct val="90000"/>
            </a:lnSpc>
            <a:spcBef>
              <a:spcPct val="0"/>
            </a:spcBef>
            <a:spcAft>
              <a:spcPct val="15000"/>
            </a:spcAft>
            <a:buChar char="••"/>
          </a:pPr>
          <a:r>
            <a:rPr lang="en-US" sz="2000" kern="1200" smtClean="0"/>
            <a:t>Nút 4 lỗ;</a:t>
          </a:r>
          <a:endParaRPr lang="en-US" sz="2000" kern="1200"/>
        </a:p>
        <a:p>
          <a:pPr marL="228600" lvl="1" indent="-228600" algn="l" defTabSz="889000">
            <a:lnSpc>
              <a:spcPct val="90000"/>
            </a:lnSpc>
            <a:spcBef>
              <a:spcPct val="0"/>
            </a:spcBef>
            <a:spcAft>
              <a:spcPct val="15000"/>
            </a:spcAft>
            <a:buChar char="••"/>
          </a:pPr>
          <a:r>
            <a:rPr lang="en-US" sz="2000" kern="1200" smtClean="0"/>
            <a:t>Nút 2 lỗ;</a:t>
          </a:r>
          <a:endParaRPr lang="en-US" sz="2000" kern="1200"/>
        </a:p>
        <a:p>
          <a:pPr marL="228600" lvl="1" indent="-228600" algn="l" defTabSz="889000">
            <a:lnSpc>
              <a:spcPct val="90000"/>
            </a:lnSpc>
            <a:spcBef>
              <a:spcPct val="0"/>
            </a:spcBef>
            <a:spcAft>
              <a:spcPct val="15000"/>
            </a:spcAft>
            <a:buChar char="••"/>
          </a:pPr>
          <a:r>
            <a:rPr lang="en-US" sz="2000" kern="1200" smtClean="0"/>
            <a:t>Nút nhựa;</a:t>
          </a:r>
          <a:endParaRPr lang="en-US" sz="2000" kern="1200"/>
        </a:p>
        <a:p>
          <a:pPr marL="228600" lvl="1" indent="-228600" algn="l" defTabSz="889000">
            <a:lnSpc>
              <a:spcPct val="90000"/>
            </a:lnSpc>
            <a:spcBef>
              <a:spcPct val="0"/>
            </a:spcBef>
            <a:spcAft>
              <a:spcPct val="15000"/>
            </a:spcAft>
            <a:buChar char="••"/>
          </a:pPr>
          <a:r>
            <a:rPr lang="en-US" sz="2000" kern="1200" smtClean="0"/>
            <a:t>Nút gỗ;</a:t>
          </a:r>
          <a:endParaRPr lang="en-US" sz="2000" kern="1200"/>
        </a:p>
        <a:p>
          <a:pPr marL="228600" lvl="1" indent="-228600" algn="l" defTabSz="889000">
            <a:lnSpc>
              <a:spcPct val="90000"/>
            </a:lnSpc>
            <a:spcBef>
              <a:spcPct val="0"/>
            </a:spcBef>
            <a:spcAft>
              <a:spcPct val="15000"/>
            </a:spcAft>
            <a:buChar char="••"/>
          </a:pPr>
          <a:r>
            <a:rPr lang="en-US" sz="2000" kern="1200" smtClean="0"/>
            <a:t>Nút kim loại;</a:t>
          </a:r>
          <a:endParaRPr lang="en-US" sz="2000" kern="1200"/>
        </a:p>
        <a:p>
          <a:pPr marL="228600" lvl="1" indent="-228600" algn="l" defTabSz="889000">
            <a:lnSpc>
              <a:spcPct val="90000"/>
            </a:lnSpc>
            <a:spcBef>
              <a:spcPct val="0"/>
            </a:spcBef>
            <a:spcAft>
              <a:spcPct val="15000"/>
            </a:spcAft>
            <a:buChar char="••"/>
          </a:pPr>
          <a:r>
            <a:rPr lang="en-US" sz="2000" kern="1200" smtClean="0"/>
            <a:t>Nút sừng,…</a:t>
          </a:r>
          <a:endParaRPr lang="en-US" sz="2000" kern="1200"/>
        </a:p>
      </dsp:txBody>
      <dsp:txXfrm>
        <a:off x="2613833" y="807830"/>
        <a:ext cx="1563152" cy="4259580"/>
      </dsp:txXfrm>
    </dsp:sp>
    <dsp:sp modelId="{B207C006-7718-4157-9842-391F05AD9C42}">
      <dsp:nvSpPr>
        <dsp:cNvPr id="0" name=""/>
        <dsp:cNvSpPr/>
      </dsp:nvSpPr>
      <dsp:spPr>
        <a:xfrm>
          <a:off x="2300014" y="393589"/>
          <a:ext cx="627638" cy="627638"/>
        </a:xfrm>
        <a:prstGeom prst="rect">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 modelId="{0571A17D-B6F6-4AB2-948F-34B3D67233D6}">
      <dsp:nvSpPr>
        <dsp:cNvPr id="0" name=""/>
        <dsp:cNvSpPr/>
      </dsp:nvSpPr>
      <dsp:spPr>
        <a:xfrm rot="16200000">
          <a:off x="2588677" y="2780711"/>
          <a:ext cx="4259580" cy="313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76771" bIns="0" numCol="1" spcCol="1270" anchor="t" anchorCtr="0">
          <a:noAutofit/>
        </a:bodyPr>
        <a:lstStyle/>
        <a:p>
          <a:pPr lvl="0" algn="r" defTabSz="1022350">
            <a:lnSpc>
              <a:spcPct val="90000"/>
            </a:lnSpc>
            <a:spcBef>
              <a:spcPct val="0"/>
            </a:spcBef>
            <a:spcAft>
              <a:spcPct val="35000"/>
            </a:spcAft>
          </a:pPr>
          <a:r>
            <a:rPr lang="en-US" sz="2300" b="1" kern="1200" smtClean="0">
              <a:solidFill>
                <a:srgbClr val="FF0000"/>
              </a:solidFill>
            </a:rPr>
            <a:t>Các loại chỉ</a:t>
          </a:r>
          <a:endParaRPr lang="en-US" sz="2300" b="1" kern="1200">
            <a:solidFill>
              <a:srgbClr val="FF0000"/>
            </a:solidFill>
          </a:endParaRPr>
        </a:p>
      </dsp:txBody>
      <dsp:txXfrm>
        <a:off x="2588677" y="2780711"/>
        <a:ext cx="4259580" cy="313819"/>
      </dsp:txXfrm>
    </dsp:sp>
    <dsp:sp modelId="{A7BFC920-AE26-4C8D-8097-3A922148F09F}">
      <dsp:nvSpPr>
        <dsp:cNvPr id="0" name=""/>
        <dsp:cNvSpPr/>
      </dsp:nvSpPr>
      <dsp:spPr>
        <a:xfrm>
          <a:off x="4875376" y="807830"/>
          <a:ext cx="1563152" cy="4259580"/>
        </a:xfrm>
        <a:prstGeom prst="rect">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70688" tIns="276771" rIns="170688" bIns="170688" numCol="1" spcCol="1270" anchor="t" anchorCtr="0">
          <a:noAutofit/>
        </a:bodyPr>
        <a:lstStyle/>
        <a:p>
          <a:pPr marL="228600" lvl="1" indent="-228600" algn="l" defTabSz="1066800">
            <a:lnSpc>
              <a:spcPct val="90000"/>
            </a:lnSpc>
            <a:spcBef>
              <a:spcPct val="0"/>
            </a:spcBef>
            <a:spcAft>
              <a:spcPct val="15000"/>
            </a:spcAft>
            <a:buChar char="••"/>
          </a:pPr>
          <a:r>
            <a:rPr lang="en-US" sz="2400" kern="1200" smtClean="0"/>
            <a:t>Chỉ may;</a:t>
          </a:r>
          <a:endParaRPr lang="en-US" sz="2400" kern="1200"/>
        </a:p>
        <a:p>
          <a:pPr marL="228600" lvl="1" indent="-228600" algn="l" defTabSz="1066800">
            <a:lnSpc>
              <a:spcPct val="90000"/>
            </a:lnSpc>
            <a:spcBef>
              <a:spcPct val="0"/>
            </a:spcBef>
            <a:spcAft>
              <a:spcPct val="15000"/>
            </a:spcAft>
            <a:buChar char="••"/>
          </a:pPr>
          <a:r>
            <a:rPr lang="en-US" sz="2400" kern="1200" smtClean="0"/>
            <a:t>Chỉ dằng;</a:t>
          </a:r>
          <a:endParaRPr lang="en-US" sz="2400" kern="1200"/>
        </a:p>
        <a:p>
          <a:pPr marL="228600" lvl="1" indent="-228600" algn="l" defTabSz="1066800">
            <a:lnSpc>
              <a:spcPct val="90000"/>
            </a:lnSpc>
            <a:spcBef>
              <a:spcPct val="0"/>
            </a:spcBef>
            <a:spcAft>
              <a:spcPct val="15000"/>
            </a:spcAft>
            <a:buChar char="••"/>
          </a:pPr>
          <a:r>
            <a:rPr lang="en-US" sz="2400" kern="1200" smtClean="0"/>
            <a:t>Chỉ thêu,…</a:t>
          </a:r>
          <a:endParaRPr lang="en-US" sz="2400" kern="1200"/>
        </a:p>
      </dsp:txBody>
      <dsp:txXfrm>
        <a:off x="4875376" y="807830"/>
        <a:ext cx="1563152" cy="4259580"/>
      </dsp:txXfrm>
    </dsp:sp>
    <dsp:sp modelId="{7309EB03-48DF-4F64-92F6-29B78B1D137C}">
      <dsp:nvSpPr>
        <dsp:cNvPr id="0" name=""/>
        <dsp:cNvSpPr/>
      </dsp:nvSpPr>
      <dsp:spPr>
        <a:xfrm>
          <a:off x="4561557" y="393589"/>
          <a:ext cx="627638" cy="627638"/>
        </a:xfrm>
        <a:prstGeom prst="rect">
          <a:avLst/>
        </a:prstGeom>
        <a:blipFill>
          <a:blip xmlns:r="http://schemas.openxmlformats.org/officeDocument/2006/relationships" r:embed="rId3" cstate="print">
            <a:extLst>
              <a:ext uri="{28A0092B-C50C-407E-A947-70E740481C1C}">
                <a14:useLocalDpi xmlns:a14="http://schemas.microsoft.com/office/drawing/2010/main" val="0"/>
              </a:ext>
            </a:extLst>
          </a:blip>
          <a:srcRect/>
          <a:stretch>
            <a:fillRect l="-20000" r="-20000"/>
          </a:stretch>
        </a:blipFill>
        <a:ln>
          <a:noFill/>
        </a:ln>
        <a:effectLst/>
        <a:sp3d z="57150" extrusionH="63500" contourW="12700" prstMaterial="matte">
          <a:contourClr>
            <a:schemeClr val="lt1"/>
          </a:contourClr>
        </a:sp3d>
      </dsp:spPr>
      <dsp:style>
        <a:lnRef idx="0">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A7BBA8-C2C4-4B23-AD77-EF0D2DDF6034}">
      <dsp:nvSpPr>
        <dsp:cNvPr id="0" name=""/>
        <dsp:cNvSpPr/>
      </dsp:nvSpPr>
      <dsp:spPr>
        <a:xfrm>
          <a:off x="2722404" y="2988379"/>
          <a:ext cx="2403790" cy="2420392"/>
        </a:xfrm>
        <a:prstGeom prst="ellipse">
          <a:avLst/>
        </a:prstGeom>
        <a:solidFill>
          <a:schemeClr val="accent1">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5875" tIns="15875" rIns="15875" bIns="15875" numCol="1" spcCol="1270" anchor="ctr" anchorCtr="0">
          <a:noAutofit/>
        </a:bodyPr>
        <a:lstStyle/>
        <a:p>
          <a:pPr lvl="0" algn="ctr" defTabSz="1111250">
            <a:lnSpc>
              <a:spcPct val="90000"/>
            </a:lnSpc>
            <a:spcBef>
              <a:spcPct val="0"/>
            </a:spcBef>
            <a:spcAft>
              <a:spcPct val="35000"/>
            </a:spcAft>
          </a:pPr>
          <a:r>
            <a:rPr lang="en-US" sz="2500" b="1" kern="1200" smtClean="0"/>
            <a:t>Yếu tố ảnh hưởng đến độ co nguyên liệu</a:t>
          </a:r>
          <a:endParaRPr lang="en-US" sz="2500" b="1" kern="1200"/>
        </a:p>
      </dsp:txBody>
      <dsp:txXfrm>
        <a:off x="3074431" y="3342837"/>
        <a:ext cx="1699736" cy="1711476"/>
      </dsp:txXfrm>
    </dsp:sp>
    <dsp:sp modelId="{46A344CC-BCBF-4773-ABD2-8C9B6F6B4054}">
      <dsp:nvSpPr>
        <dsp:cNvPr id="0" name=""/>
        <dsp:cNvSpPr/>
      </dsp:nvSpPr>
      <dsp:spPr>
        <a:xfrm rot="10800000">
          <a:off x="960000" y="3910756"/>
          <a:ext cx="1665472" cy="575639"/>
        </a:xfrm>
        <a:prstGeom prst="leftArrow">
          <a:avLst>
            <a:gd name="adj1" fmla="val 60000"/>
            <a:gd name="adj2" fmla="val 50000"/>
          </a:avLst>
        </a:prstGeom>
        <a:solidFill>
          <a:srgbClr val="FFC00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127FF21C-06EE-423E-B8FE-0397792049F2}">
      <dsp:nvSpPr>
        <dsp:cNvPr id="0" name=""/>
        <dsp:cNvSpPr/>
      </dsp:nvSpPr>
      <dsp:spPr>
        <a:xfrm>
          <a:off x="600" y="3431056"/>
          <a:ext cx="1918798" cy="1535038"/>
        </a:xfrm>
        <a:prstGeom prst="roundRect">
          <a:avLst>
            <a:gd name="adj" fmla="val 10000"/>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Ảnh hưởng môi trường</a:t>
          </a:r>
          <a:endParaRPr lang="en-US" sz="2700" kern="1200"/>
        </a:p>
      </dsp:txBody>
      <dsp:txXfrm>
        <a:off x="45560" y="3476016"/>
        <a:ext cx="1828878" cy="1445118"/>
      </dsp:txXfrm>
    </dsp:sp>
    <dsp:sp modelId="{1F65E452-1821-4953-8DD6-45C3ED131044}">
      <dsp:nvSpPr>
        <dsp:cNvPr id="0" name=""/>
        <dsp:cNvSpPr/>
      </dsp:nvSpPr>
      <dsp:spPr>
        <a:xfrm rot="13500000">
          <a:off x="1584892" y="2402133"/>
          <a:ext cx="1661570" cy="575639"/>
        </a:xfrm>
        <a:prstGeom prst="leftArrow">
          <a:avLst>
            <a:gd name="adj1" fmla="val 60000"/>
            <a:gd name="adj2" fmla="val 50000"/>
          </a:avLst>
        </a:prstGeom>
        <a:solidFill>
          <a:srgbClr val="CC660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9BC2F7E-3E9B-489F-B84F-0C5665A140E7}">
      <dsp:nvSpPr>
        <dsp:cNvPr id="0" name=""/>
        <dsp:cNvSpPr/>
      </dsp:nvSpPr>
      <dsp:spPr>
        <a:xfrm>
          <a:off x="868824" y="1334980"/>
          <a:ext cx="1918798" cy="1535038"/>
        </a:xfrm>
        <a:prstGeom prst="roundRect">
          <a:avLst>
            <a:gd name="adj" fmla="val 10000"/>
          </a:avLst>
        </a:prstGeom>
        <a:solidFill>
          <a:srgbClr val="7030A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Nhiệt độ</a:t>
          </a:r>
          <a:endParaRPr lang="en-US" sz="2700" kern="1200"/>
        </a:p>
      </dsp:txBody>
      <dsp:txXfrm>
        <a:off x="913784" y="1379940"/>
        <a:ext cx="1828878" cy="1445118"/>
      </dsp:txXfrm>
    </dsp:sp>
    <dsp:sp modelId="{32246FC8-451F-4613-A8A4-6D3171E8D72D}">
      <dsp:nvSpPr>
        <dsp:cNvPr id="0" name=""/>
        <dsp:cNvSpPr/>
      </dsp:nvSpPr>
      <dsp:spPr>
        <a:xfrm rot="16200000">
          <a:off x="3095486" y="1775270"/>
          <a:ext cx="1657627" cy="575639"/>
        </a:xfrm>
        <a:prstGeom prst="leftArrow">
          <a:avLst>
            <a:gd name="adj1" fmla="val 60000"/>
            <a:gd name="adj2" fmla="val 50000"/>
          </a:avLst>
        </a:prstGeom>
        <a:solidFill>
          <a:srgbClr val="92D05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4F3E8B9-7B97-4BDA-8660-229E96E1B876}">
      <dsp:nvSpPr>
        <dsp:cNvPr id="0" name=""/>
        <dsp:cNvSpPr/>
      </dsp:nvSpPr>
      <dsp:spPr>
        <a:xfrm>
          <a:off x="2964900" y="466757"/>
          <a:ext cx="1918798" cy="1535038"/>
        </a:xfrm>
        <a:prstGeom prst="roundRect">
          <a:avLst>
            <a:gd name="adj" fmla="val 10000"/>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Co rút của đường may</a:t>
          </a:r>
          <a:endParaRPr lang="en-US" sz="2700" kern="1200"/>
        </a:p>
      </dsp:txBody>
      <dsp:txXfrm>
        <a:off x="3009860" y="511717"/>
        <a:ext cx="1828878" cy="1445118"/>
      </dsp:txXfrm>
    </dsp:sp>
    <dsp:sp modelId="{E09DF0F6-7712-46A3-A788-68ABCB2C1ECE}">
      <dsp:nvSpPr>
        <dsp:cNvPr id="0" name=""/>
        <dsp:cNvSpPr/>
      </dsp:nvSpPr>
      <dsp:spPr>
        <a:xfrm rot="18900000">
          <a:off x="4602137" y="2402133"/>
          <a:ext cx="1661570" cy="575639"/>
        </a:xfrm>
        <a:prstGeom prst="leftArrow">
          <a:avLst>
            <a:gd name="adj1" fmla="val 60000"/>
            <a:gd name="adj2" fmla="val 50000"/>
          </a:avLst>
        </a:prstGeom>
        <a:solidFill>
          <a:srgbClr val="7030A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67B63516-0DFF-4AFA-824C-BF13B42FD521}">
      <dsp:nvSpPr>
        <dsp:cNvPr id="0" name=""/>
        <dsp:cNvSpPr/>
      </dsp:nvSpPr>
      <dsp:spPr>
        <a:xfrm>
          <a:off x="5060977" y="1334980"/>
          <a:ext cx="1918798" cy="1535038"/>
        </a:xfrm>
        <a:prstGeom prst="roundRect">
          <a:avLst>
            <a:gd name="adj" fmla="val 10000"/>
          </a:avLst>
        </a:prstGeom>
        <a:solidFill>
          <a:srgbClr val="0070C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Co rút qua giặt (wash)</a:t>
          </a:r>
          <a:endParaRPr lang="en-US" sz="2700" kern="1200"/>
        </a:p>
      </dsp:txBody>
      <dsp:txXfrm>
        <a:off x="5105937" y="1379940"/>
        <a:ext cx="1828878" cy="1445118"/>
      </dsp:txXfrm>
    </dsp:sp>
    <dsp:sp modelId="{BBC7CC6D-06C0-4C3E-A3C6-9229371E51A1}">
      <dsp:nvSpPr>
        <dsp:cNvPr id="0" name=""/>
        <dsp:cNvSpPr/>
      </dsp:nvSpPr>
      <dsp:spPr>
        <a:xfrm>
          <a:off x="5223127" y="3910756"/>
          <a:ext cx="1665472" cy="575639"/>
        </a:xfrm>
        <a:prstGeom prst="leftArrow">
          <a:avLst>
            <a:gd name="adj1" fmla="val 60000"/>
            <a:gd name="adj2" fmla="val 50000"/>
          </a:avLst>
        </a:prstGeom>
        <a:solidFill>
          <a:srgbClr val="0070C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70C0FB46-0C11-4B1B-BF7F-AA199F49B568}">
      <dsp:nvSpPr>
        <dsp:cNvPr id="0" name=""/>
        <dsp:cNvSpPr/>
      </dsp:nvSpPr>
      <dsp:spPr>
        <a:xfrm>
          <a:off x="5929200" y="3431056"/>
          <a:ext cx="1918798" cy="1535038"/>
        </a:xfrm>
        <a:prstGeom prst="roundRect">
          <a:avLst>
            <a:gd name="adj" fmla="val 10000"/>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Co tự nhiên do cuốn căng</a:t>
          </a:r>
          <a:endParaRPr lang="en-US" sz="2700" kern="1200"/>
        </a:p>
      </dsp:txBody>
      <dsp:txXfrm>
        <a:off x="5974160" y="3476016"/>
        <a:ext cx="1828878" cy="144511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5341500" y="-817996"/>
          <a:ext cx="6360393" cy="6360393"/>
        </a:xfrm>
        <a:prstGeom prst="blockArc">
          <a:avLst>
            <a:gd name="adj1" fmla="val 18900000"/>
            <a:gd name="adj2" fmla="val 2700000"/>
            <a:gd name="adj3" fmla="val 340"/>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379894" y="248786"/>
          <a:ext cx="8739020" cy="497384"/>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2.1 Đề xuất chọn mẫu</a:t>
          </a:r>
          <a:endParaRPr lang="en-US" sz="2700" kern="1200"/>
        </a:p>
      </dsp:txBody>
      <dsp:txXfrm>
        <a:off x="379894" y="248786"/>
        <a:ext cx="8739020" cy="497384"/>
      </dsp:txXfrm>
    </dsp:sp>
    <dsp:sp modelId="{D9A196BA-9014-4600-9E53-77AD77C7300C}">
      <dsp:nvSpPr>
        <dsp:cNvPr id="0" name=""/>
        <dsp:cNvSpPr/>
      </dsp:nvSpPr>
      <dsp:spPr>
        <a:xfrm>
          <a:off x="69028" y="186613"/>
          <a:ext cx="621731" cy="62173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789027" y="994769"/>
          <a:ext cx="8329887" cy="497384"/>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2.2 Thiết kế mẫu mỏng</a:t>
          </a:r>
          <a:endParaRPr lang="en-US" sz="2700" kern="1200"/>
        </a:p>
      </dsp:txBody>
      <dsp:txXfrm>
        <a:off x="789027" y="994769"/>
        <a:ext cx="8329887" cy="497384"/>
      </dsp:txXfrm>
    </dsp:sp>
    <dsp:sp modelId="{3C4FEECA-1254-41E8-BAE8-E45561F0636D}">
      <dsp:nvSpPr>
        <dsp:cNvPr id="0" name=""/>
        <dsp:cNvSpPr/>
      </dsp:nvSpPr>
      <dsp:spPr>
        <a:xfrm>
          <a:off x="478161" y="932596"/>
          <a:ext cx="621731" cy="621731"/>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9B469F9-0F84-4C1A-9B55-10B7198BBFF0}">
      <dsp:nvSpPr>
        <dsp:cNvPr id="0" name=""/>
        <dsp:cNvSpPr/>
      </dsp:nvSpPr>
      <dsp:spPr>
        <a:xfrm>
          <a:off x="976113" y="1740752"/>
          <a:ext cx="8142800" cy="497384"/>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2.3</a:t>
          </a:r>
          <a:r>
            <a:rPr lang="en-US" sz="2700" kern="1200" smtClean="0"/>
            <a:t> </a:t>
          </a:r>
          <a:r>
            <a:rPr lang="en-US" sz="2700" b="1" kern="1200" smtClean="0"/>
            <a:t>May mẫu</a:t>
          </a:r>
          <a:endParaRPr lang="en-US" sz="2700" kern="1200"/>
        </a:p>
      </dsp:txBody>
      <dsp:txXfrm>
        <a:off x="976113" y="1740752"/>
        <a:ext cx="8142800" cy="497384"/>
      </dsp:txXfrm>
    </dsp:sp>
    <dsp:sp modelId="{0BEEEB60-2F9E-4A75-9A50-463390DF46C0}">
      <dsp:nvSpPr>
        <dsp:cNvPr id="0" name=""/>
        <dsp:cNvSpPr/>
      </dsp:nvSpPr>
      <dsp:spPr>
        <a:xfrm>
          <a:off x="665247" y="1678579"/>
          <a:ext cx="621731" cy="62173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1F2DE74-2AA9-4577-BFC9-C4A45BACD45A}">
      <dsp:nvSpPr>
        <dsp:cNvPr id="0" name=""/>
        <dsp:cNvSpPr/>
      </dsp:nvSpPr>
      <dsp:spPr>
        <a:xfrm>
          <a:off x="976113" y="2486262"/>
          <a:ext cx="8142800" cy="497384"/>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2.4</a:t>
          </a:r>
          <a:r>
            <a:rPr lang="en-US" sz="2700" kern="1200" smtClean="0"/>
            <a:t> </a:t>
          </a:r>
          <a:r>
            <a:rPr lang="en-US" sz="2700" b="1" kern="1200" smtClean="0"/>
            <a:t>Nhảy mẫu</a:t>
          </a:r>
          <a:endParaRPr lang="en-US" sz="2700" kern="1200"/>
        </a:p>
      </dsp:txBody>
      <dsp:txXfrm>
        <a:off x="976113" y="2486262"/>
        <a:ext cx="8142800" cy="497384"/>
      </dsp:txXfrm>
    </dsp:sp>
    <dsp:sp modelId="{CB3DCD4D-0C3D-4C72-A4ED-F1DAFCF3034B}">
      <dsp:nvSpPr>
        <dsp:cNvPr id="0" name=""/>
        <dsp:cNvSpPr/>
      </dsp:nvSpPr>
      <dsp:spPr>
        <a:xfrm>
          <a:off x="665247" y="2424089"/>
          <a:ext cx="621731" cy="621731"/>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3C569368-33E2-4FE0-BF07-8B37AADF98A1}">
      <dsp:nvSpPr>
        <dsp:cNvPr id="0" name=""/>
        <dsp:cNvSpPr/>
      </dsp:nvSpPr>
      <dsp:spPr>
        <a:xfrm>
          <a:off x="789027" y="3232245"/>
          <a:ext cx="8329887" cy="497384"/>
        </a:xfrm>
        <a:prstGeom prst="rect">
          <a:avLst/>
        </a:prstGeom>
        <a:solidFill>
          <a:srgbClr val="CC66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2.5</a:t>
          </a:r>
          <a:r>
            <a:rPr lang="en-US" sz="2700" kern="1200" smtClean="0"/>
            <a:t> </a:t>
          </a:r>
          <a:r>
            <a:rPr lang="en-US" sz="2700" b="1" kern="1200" smtClean="0"/>
            <a:t>Cắt mẫu cứng</a:t>
          </a:r>
          <a:endParaRPr lang="en-US" sz="2700" kern="1200"/>
        </a:p>
      </dsp:txBody>
      <dsp:txXfrm>
        <a:off x="789027" y="3232245"/>
        <a:ext cx="8329887" cy="497384"/>
      </dsp:txXfrm>
    </dsp:sp>
    <dsp:sp modelId="{30E71943-0803-46C6-9D3F-F6FB54EBCF76}">
      <dsp:nvSpPr>
        <dsp:cNvPr id="0" name=""/>
        <dsp:cNvSpPr/>
      </dsp:nvSpPr>
      <dsp:spPr>
        <a:xfrm>
          <a:off x="478161" y="3170072"/>
          <a:ext cx="621731" cy="62173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79BF1D70-F45E-49F9-A7AC-539562E94B1F}">
      <dsp:nvSpPr>
        <dsp:cNvPr id="0" name=""/>
        <dsp:cNvSpPr/>
      </dsp:nvSpPr>
      <dsp:spPr>
        <a:xfrm>
          <a:off x="379894" y="3978228"/>
          <a:ext cx="8739020" cy="497384"/>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2.6</a:t>
          </a:r>
          <a:r>
            <a:rPr lang="en-US" sz="2700" kern="1200" smtClean="0"/>
            <a:t> </a:t>
          </a:r>
          <a:r>
            <a:rPr lang="en-US" sz="2700" b="1" kern="1200" smtClean="0"/>
            <a:t>Giác sơ đồ</a:t>
          </a:r>
          <a:endParaRPr lang="en-US" sz="2700" kern="1200"/>
        </a:p>
      </dsp:txBody>
      <dsp:txXfrm>
        <a:off x="379894" y="3978228"/>
        <a:ext cx="8739020" cy="497384"/>
      </dsp:txXfrm>
    </dsp:sp>
    <dsp:sp modelId="{90326101-E315-4E31-9A04-A4A84E489140}">
      <dsp:nvSpPr>
        <dsp:cNvPr id="0" name=""/>
        <dsp:cNvSpPr/>
      </dsp:nvSpPr>
      <dsp:spPr>
        <a:xfrm>
          <a:off x="69028" y="3916055"/>
          <a:ext cx="621731" cy="621731"/>
        </a:xfrm>
        <a:prstGeom prst="ellipse">
          <a:avLst/>
        </a:prstGeom>
        <a:solidFill>
          <a:srgbClr val="CC66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CD2E04-F836-4918-9222-4049E50C86E7}">
      <dsp:nvSpPr>
        <dsp:cNvPr id="0" name=""/>
        <dsp:cNvSpPr/>
      </dsp:nvSpPr>
      <dsp:spPr>
        <a:xfrm rot="5400000">
          <a:off x="-321507" y="1461425"/>
          <a:ext cx="142528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A13D5A82-BE1A-48A5-93FD-4712026BC5DC}">
      <dsp:nvSpPr>
        <dsp:cNvPr id="0" name=""/>
        <dsp:cNvSpPr/>
      </dsp:nvSpPr>
      <dsp:spPr>
        <a:xfrm>
          <a:off x="3525" y="547607"/>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Đề xuất chọn mẫu</a:t>
          </a:r>
          <a:endParaRPr lang="en-US" sz="2700" kern="1200"/>
        </a:p>
      </dsp:txBody>
      <dsp:txXfrm>
        <a:off x="37151" y="581233"/>
        <a:ext cx="1846231" cy="1080837"/>
      </dsp:txXfrm>
    </dsp:sp>
    <dsp:sp modelId="{D25464A0-8025-4B16-810F-D71843F6642B}">
      <dsp:nvSpPr>
        <dsp:cNvPr id="0" name=""/>
        <dsp:cNvSpPr/>
      </dsp:nvSpPr>
      <dsp:spPr>
        <a:xfrm rot="5400000">
          <a:off x="-321507" y="2896537"/>
          <a:ext cx="142528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149314E-C6CB-41FD-85CF-BC7EAE274E88}">
      <dsp:nvSpPr>
        <dsp:cNvPr id="0" name=""/>
        <dsp:cNvSpPr/>
      </dsp:nvSpPr>
      <dsp:spPr>
        <a:xfrm>
          <a:off x="3525" y="1982720"/>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Nghiên cứu mẫu</a:t>
          </a:r>
          <a:endParaRPr lang="en-US" sz="2700" kern="1200"/>
        </a:p>
      </dsp:txBody>
      <dsp:txXfrm>
        <a:off x="37151" y="2016346"/>
        <a:ext cx="1846231" cy="1080837"/>
      </dsp:txXfrm>
    </dsp:sp>
    <dsp:sp modelId="{78D9BC56-5F57-4A27-A35C-651D64634E91}">
      <dsp:nvSpPr>
        <dsp:cNvPr id="0" name=""/>
        <dsp:cNvSpPr/>
      </dsp:nvSpPr>
      <dsp:spPr>
        <a:xfrm>
          <a:off x="396048" y="3614093"/>
          <a:ext cx="253510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5C232E9-0EEE-479B-9AFA-F89CD86CFC59}">
      <dsp:nvSpPr>
        <dsp:cNvPr id="0" name=""/>
        <dsp:cNvSpPr/>
      </dsp:nvSpPr>
      <dsp:spPr>
        <a:xfrm>
          <a:off x="3525" y="3417832"/>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Thiết kế mẫu mỏng</a:t>
          </a:r>
          <a:endParaRPr lang="en-US" sz="2700" kern="1200"/>
        </a:p>
      </dsp:txBody>
      <dsp:txXfrm>
        <a:off x="37151" y="3451458"/>
        <a:ext cx="1846231" cy="1080837"/>
      </dsp:txXfrm>
    </dsp:sp>
    <dsp:sp modelId="{7E0E8C49-CFE7-4852-A43C-577338002EAE}">
      <dsp:nvSpPr>
        <dsp:cNvPr id="0" name=""/>
        <dsp:cNvSpPr/>
      </dsp:nvSpPr>
      <dsp:spPr>
        <a:xfrm rot="16200000">
          <a:off x="2223425" y="2896537"/>
          <a:ext cx="142528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E28B3F8-75A6-4C7B-972E-86A5D40FF1BE}">
      <dsp:nvSpPr>
        <dsp:cNvPr id="0" name=""/>
        <dsp:cNvSpPr/>
      </dsp:nvSpPr>
      <dsp:spPr>
        <a:xfrm>
          <a:off x="2548458" y="3417832"/>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Chế thử mẫu</a:t>
          </a:r>
          <a:endParaRPr lang="en-US" sz="2700" kern="1200"/>
        </a:p>
      </dsp:txBody>
      <dsp:txXfrm>
        <a:off x="2582084" y="3451458"/>
        <a:ext cx="1846231" cy="1080837"/>
      </dsp:txXfrm>
    </dsp:sp>
    <dsp:sp modelId="{78B73D69-0669-4EAB-AD57-608B94F2ECF0}">
      <dsp:nvSpPr>
        <dsp:cNvPr id="0" name=""/>
        <dsp:cNvSpPr/>
      </dsp:nvSpPr>
      <dsp:spPr>
        <a:xfrm rot="16200000">
          <a:off x="2223425" y="1461425"/>
          <a:ext cx="142528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2346F63-2580-4C3C-8E46-B32DCE8D0333}">
      <dsp:nvSpPr>
        <dsp:cNvPr id="0" name=""/>
        <dsp:cNvSpPr/>
      </dsp:nvSpPr>
      <dsp:spPr>
        <a:xfrm>
          <a:off x="2548458" y="1982720"/>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Nhảy mẫu</a:t>
          </a:r>
          <a:endParaRPr lang="en-US" sz="2700" kern="1200"/>
        </a:p>
      </dsp:txBody>
      <dsp:txXfrm>
        <a:off x="2582084" y="2016346"/>
        <a:ext cx="1846231" cy="1080837"/>
      </dsp:txXfrm>
    </dsp:sp>
    <dsp:sp modelId="{4B0CA578-DF9B-433A-A67C-AEA8B0A66B2C}">
      <dsp:nvSpPr>
        <dsp:cNvPr id="0" name=""/>
        <dsp:cNvSpPr/>
      </dsp:nvSpPr>
      <dsp:spPr>
        <a:xfrm>
          <a:off x="2940981" y="743869"/>
          <a:ext cx="2535106" cy="172213"/>
        </a:xfrm>
        <a:prstGeom prst="rect">
          <a:avLst/>
        </a:prstGeom>
        <a:solidFill>
          <a:schemeClr val="accent1">
            <a:tint val="60000"/>
            <a:hueOff val="0"/>
            <a:satOff val="0"/>
            <a:lumOff val="0"/>
            <a:alphaOff val="0"/>
          </a:schemeClr>
        </a:solidFill>
        <a:ln>
          <a:noFill/>
        </a:ln>
        <a:effectLst/>
        <a:sp3d z="-1520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7AC6547D-6CE3-4318-825F-021FE1CED92D}">
      <dsp:nvSpPr>
        <dsp:cNvPr id="0" name=""/>
        <dsp:cNvSpPr/>
      </dsp:nvSpPr>
      <dsp:spPr>
        <a:xfrm>
          <a:off x="2548458" y="547607"/>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Cắt mẫu cứng</a:t>
          </a:r>
          <a:endParaRPr lang="en-US" sz="2700" kern="1200"/>
        </a:p>
      </dsp:txBody>
      <dsp:txXfrm>
        <a:off x="2582084" y="581233"/>
        <a:ext cx="1846231" cy="1080837"/>
      </dsp:txXfrm>
    </dsp:sp>
    <dsp:sp modelId="{7E02CF29-0543-4076-A86E-90D4740564E0}">
      <dsp:nvSpPr>
        <dsp:cNvPr id="0" name=""/>
        <dsp:cNvSpPr/>
      </dsp:nvSpPr>
      <dsp:spPr>
        <a:xfrm>
          <a:off x="5093391" y="547607"/>
          <a:ext cx="1913483" cy="1148089"/>
        </a:xfrm>
        <a:prstGeom prst="roundRect">
          <a:avLst>
            <a:gd name="adj" fmla="val 10000"/>
          </a:avLst>
        </a:prstGeom>
        <a:solidFill>
          <a:schemeClr val="accent1">
            <a:hueOff val="0"/>
            <a:satOff val="0"/>
            <a:lumOff val="0"/>
            <a:alphaOff val="0"/>
          </a:schemeClr>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US" sz="2700" kern="1200" smtClean="0"/>
            <a:t>Giác sơ đồ</a:t>
          </a:r>
          <a:endParaRPr lang="en-US" sz="2700" kern="1200"/>
        </a:p>
      </dsp:txBody>
      <dsp:txXfrm>
        <a:off x="5127017" y="581233"/>
        <a:ext cx="1846231" cy="1080837"/>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1</a:t>
            </a:fld>
            <a:endParaRPr lang="en-US" altLang="en-US"/>
          </a:p>
        </p:txBody>
      </p:sp>
    </p:spTree>
    <p:extLst>
      <p:ext uri="{BB962C8B-B14F-4D97-AF65-F5344CB8AC3E}">
        <p14:creationId xmlns:p14="http://schemas.microsoft.com/office/powerpoint/2010/main" val="9247025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09482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210988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70137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121699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3022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043312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20199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5371986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49790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50344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902198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85320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89093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396484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782149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66528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994964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66217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71719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21632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4993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6375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070657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989387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011943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268676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188202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364930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6514359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551728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312721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996153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408639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1573158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6569540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6271153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755574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2202051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98814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36839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41A6A1D-163E-4350-BB5F-B769E8F1E2FB}"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173328311"/>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99DBECD-7005-408F-9AB5-FE16C9BEBEA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378421501"/>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4ABCFDE-D17F-4385-8382-8F8EB449C98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78606882"/>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7173E71-8C29-43C2-B3BD-C192866981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758707015"/>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B04777-5597-4B00-AB72-F9B712C87F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404066503"/>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B6F647-A774-46EF-B426-6D29282D1B0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980547"/>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E404B65-D486-41AE-93B8-44A64C4BF063}"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60481428"/>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D046A8F-46F4-4F8D-86DB-FF24AF20B455}"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894961395"/>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985028E-1FE2-404D-A1BD-569C753D95C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14290481"/>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AE1A8-28BF-4B13-BFB3-C1CD4A6EB7F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650949956"/>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99263163-2CD2-45B3-B74E-51EE410EB97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90557265"/>
      </p:ext>
    </p:extLst>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04E5336-7935-4EF7-BA1B-F3717DF47234}"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4146659983"/>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10.gif"/><Relationship Id="rId5" Type="http://schemas.openxmlformats.org/officeDocument/2006/relationships/image" Target="../media/image9.jp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1.png"/><Relationship Id="rId7" Type="http://schemas.openxmlformats.org/officeDocument/2006/relationships/diagramColors" Target="../diagrams/colors3.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2.jpeg"/><Relationship Id="rId7" Type="http://schemas.openxmlformats.org/officeDocument/2006/relationships/diagramColors" Target="../diagrams/colors4.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5.jpeg"/><Relationship Id="rId7" Type="http://schemas.openxmlformats.org/officeDocument/2006/relationships/diagramColors" Target="../diagrams/colors6.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9.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21.jfif"/><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9.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3.jfif"/></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4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35.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0" y="-51607"/>
            <a:ext cx="9067800" cy="742511"/>
          </a:xfrm>
          <a:prstGeom prst="rect">
            <a:avLst/>
          </a:prstGeom>
        </p:spPr>
        <p:txBody>
          <a:bodyPr wrap="square">
            <a:spAutoFit/>
          </a:bodyPr>
          <a:lstStyle/>
          <a:p>
            <a:pPr algn="ctr" eaLnBrk="1" hangingPunct="1">
              <a:lnSpc>
                <a:spcPct val="150000"/>
              </a:lnSpc>
              <a:defRPr/>
            </a:pPr>
            <a:r>
              <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7" name="Rectangle 6"/>
          <p:cNvSpPr/>
          <p:nvPr/>
        </p:nvSpPr>
        <p:spPr>
          <a:xfrm>
            <a:off x="0" y="405593"/>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FFFF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12323" y="1539240"/>
            <a:ext cx="5931477" cy="417576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 name="Rectangle 2"/>
          <p:cNvSpPr/>
          <p:nvPr/>
        </p:nvSpPr>
        <p:spPr>
          <a:xfrm>
            <a:off x="76200" y="5715000"/>
            <a:ext cx="5486400" cy="1200329"/>
          </a:xfrm>
          <a:prstGeom prst="rect">
            <a:avLst/>
          </a:prstGeom>
        </p:spPr>
        <p:txBody>
          <a:bodyPr wrap="square">
            <a:spAutoFit/>
          </a:bodyPr>
          <a:lstStyle/>
          <a:p>
            <a:pPr eaLnBrk="1" hangingPunct="1">
              <a:lnSpc>
                <a:spcPct val="150000"/>
              </a:lnSpc>
              <a:defRPr/>
            </a:pPr>
            <a:r>
              <a:rPr lang="en-US" altLang="en-US" sz="2400" b="1">
                <a:solidFill>
                  <a:srgbClr val="F4F173"/>
                </a:solidFill>
                <a:latin typeface="VNI-Times" pitchFamily="2" charset="0"/>
              </a:rPr>
              <a:t>GVHD:  LAÂM THÒ PHÖÔNG THUØY</a:t>
            </a:r>
          </a:p>
          <a:p>
            <a:pPr eaLnBrk="1" hangingPunct="1">
              <a:lnSpc>
                <a:spcPct val="150000"/>
              </a:lnSpc>
              <a:defRPr/>
            </a:pPr>
            <a:r>
              <a:rPr lang="en-US" altLang="en-US" sz="2400" b="1" smtClean="0">
                <a:solidFill>
                  <a:srgbClr val="F4F173"/>
                </a:solidFill>
                <a:latin typeface="VNI-Times" pitchFamily="2" charset="0"/>
              </a:rPr>
              <a:t>LỚP</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20T4 </a:t>
            </a:r>
            <a:r>
              <a:rPr lang="en-US" altLang="en-US" sz="2400" b="1">
                <a:solidFill>
                  <a:srgbClr val="F4F173"/>
                </a:solidFill>
                <a:latin typeface="VNI-Times" pitchFamily="2" charset="0"/>
              </a:rPr>
              <a:t>– </a:t>
            </a:r>
            <a:r>
              <a:rPr lang="en-US" altLang="en-US" sz="2400" b="1" smtClean="0">
                <a:solidFill>
                  <a:srgbClr val="F4F173"/>
                </a:solidFill>
                <a:latin typeface="VNI-Times" pitchFamily="2" charset="0"/>
              </a:rPr>
              <a:t>CNM1</a:t>
            </a:r>
            <a:endParaRPr lang="en-US" altLang="en-US" sz="2400">
              <a:solidFill>
                <a:srgbClr val="F4F173"/>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pSp>
        <p:nvGrpSpPr>
          <p:cNvPr id="24" name="Group 4"/>
          <p:cNvGrpSpPr>
            <a:grpSpLocks/>
          </p:cNvGrpSpPr>
          <p:nvPr/>
        </p:nvGrpSpPr>
        <p:grpSpPr bwMode="auto">
          <a:xfrm>
            <a:off x="990601" y="243840"/>
            <a:ext cx="7860471" cy="609692"/>
            <a:chOff x="1124" y="1296"/>
            <a:chExt cx="4131" cy="2219"/>
          </a:xfrm>
          <a:solidFill>
            <a:srgbClr val="66FFCC"/>
          </a:solidFill>
        </p:grpSpPr>
        <p:sp>
          <p:nvSpPr>
            <p:cNvPr id="25" name="AutoShape 5"/>
            <p:cNvSpPr>
              <a:spLocks noChangeArrowheads="1"/>
            </p:cNvSpPr>
            <p:nvPr/>
          </p:nvSpPr>
          <p:spPr bwMode="auto">
            <a:xfrm>
              <a:off x="1124" y="1296"/>
              <a:ext cx="4108" cy="2219"/>
            </a:xfrm>
            <a:prstGeom prst="roundRect">
              <a:avLst>
                <a:gd name="adj" fmla="val 16667"/>
              </a:avLst>
            </a:prstGeom>
            <a:grp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26" name="Text Box 7"/>
            <p:cNvSpPr txBox="1">
              <a:spLocks noChangeArrowheads="1"/>
            </p:cNvSpPr>
            <p:nvPr/>
          </p:nvSpPr>
          <p:spPr bwMode="auto">
            <a:xfrm>
              <a:off x="1261" y="1573"/>
              <a:ext cx="3994" cy="1755"/>
            </a:xfrm>
            <a:prstGeom prst="rect">
              <a:avLst/>
            </a:prstGeom>
            <a:grpFill/>
            <a:ln>
              <a:noFill/>
            </a:ln>
            <a:extLs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pt-BR" altLang="en-US" sz="2400" b="1"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NỘI DUNG TỔNG QUÁT VÀ PHÂN BỔ THỜI GIAN</a:t>
              </a:r>
              <a:endParaRPr kumimoji="0" lang="en-US" altLang="en-US" sz="2400" b="1" i="0" u="none" strike="noStrike" kern="1200" cap="none" spc="0" normalizeH="0" baseline="0" noProof="0" smtClean="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Table 2"/>
          <p:cNvGraphicFramePr>
            <a:graphicFrameLocks noGrp="1"/>
          </p:cNvGraphicFramePr>
          <p:nvPr>
            <p:extLst>
              <p:ext uri="{D42A27DB-BD31-4B8C-83A1-F6EECF244321}">
                <p14:modId xmlns:p14="http://schemas.microsoft.com/office/powerpoint/2010/main" val="3216641272"/>
              </p:ext>
            </p:extLst>
          </p:nvPr>
        </p:nvGraphicFramePr>
        <p:xfrm>
          <a:off x="990600" y="838201"/>
          <a:ext cx="7816707" cy="5667310"/>
        </p:xfrm>
        <a:graphic>
          <a:graphicData uri="http://schemas.openxmlformats.org/drawingml/2006/table">
            <a:tbl>
              <a:tblPr firstRow="1" bandRow="1">
                <a:tableStyleId>{8A107856-5554-42FB-B03E-39F5DBC370BA}</a:tableStyleId>
              </a:tblPr>
              <a:tblGrid>
                <a:gridCol w="573147">
                  <a:extLst>
                    <a:ext uri="{9D8B030D-6E8A-4147-A177-3AD203B41FA5}">
                      <a16:colId xmlns:a16="http://schemas.microsoft.com/office/drawing/2014/main" val="2181311582"/>
                    </a:ext>
                  </a:extLst>
                </a:gridCol>
                <a:gridCol w="4532253">
                  <a:extLst>
                    <a:ext uri="{9D8B030D-6E8A-4147-A177-3AD203B41FA5}">
                      <a16:colId xmlns:a16="http://schemas.microsoft.com/office/drawing/2014/main" val="4043994247"/>
                    </a:ext>
                  </a:extLst>
                </a:gridCol>
                <a:gridCol w="838200">
                  <a:extLst>
                    <a:ext uri="{9D8B030D-6E8A-4147-A177-3AD203B41FA5}">
                      <a16:colId xmlns:a16="http://schemas.microsoft.com/office/drawing/2014/main" val="3076663836"/>
                    </a:ext>
                  </a:extLst>
                </a:gridCol>
                <a:gridCol w="1066800">
                  <a:extLst>
                    <a:ext uri="{9D8B030D-6E8A-4147-A177-3AD203B41FA5}">
                      <a16:colId xmlns:a16="http://schemas.microsoft.com/office/drawing/2014/main" val="794719955"/>
                    </a:ext>
                  </a:extLst>
                </a:gridCol>
                <a:gridCol w="806307">
                  <a:extLst>
                    <a:ext uri="{9D8B030D-6E8A-4147-A177-3AD203B41FA5}">
                      <a16:colId xmlns:a16="http://schemas.microsoft.com/office/drawing/2014/main" val="2958114760"/>
                    </a:ext>
                  </a:extLst>
                </a:gridCol>
              </a:tblGrid>
              <a:tr h="681187">
                <a:tc>
                  <a:txBody>
                    <a:bodyPr/>
                    <a:lstStyle/>
                    <a:p>
                      <a:pPr algn="ctr"/>
                      <a:r>
                        <a:rPr lang="en-US" sz="2000" b="1" smtClean="0">
                          <a:solidFill>
                            <a:schemeClr val="accent1">
                              <a:lumMod val="50000"/>
                            </a:schemeClr>
                          </a:solidFill>
                        </a:rPr>
                        <a:t>Stt </a:t>
                      </a:r>
                      <a:endParaRPr lang="en-US" sz="2000" b="1">
                        <a:solidFill>
                          <a:schemeClr val="accent1">
                            <a:lumMod val="50000"/>
                          </a:schemeClr>
                        </a:solidFill>
                      </a:endParaRPr>
                    </a:p>
                  </a:txBody>
                  <a:tcPr>
                    <a:solidFill>
                      <a:srgbClr val="F4F173"/>
                    </a:solidFill>
                  </a:tcPr>
                </a:tc>
                <a:tc>
                  <a:txBody>
                    <a:bodyPr/>
                    <a:lstStyle/>
                    <a:p>
                      <a:pPr algn="ctr"/>
                      <a:r>
                        <a:rPr lang="da-DK" sz="2000" b="1" kern="1200" smtClean="0">
                          <a:solidFill>
                            <a:schemeClr val="accent1">
                              <a:lumMod val="50000"/>
                            </a:schemeClr>
                          </a:solidFill>
                          <a:effectLst/>
                        </a:rPr>
                        <a:t>Tên các bài, chương mục trong môn học</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Tổng số</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Lý</a:t>
                      </a:r>
                      <a:r>
                        <a:rPr lang="en-US" sz="2000" b="1" baseline="0" smtClean="0">
                          <a:solidFill>
                            <a:schemeClr val="accent1">
                              <a:lumMod val="50000"/>
                            </a:schemeClr>
                          </a:solidFill>
                        </a:rPr>
                        <a:t> thuyết</a:t>
                      </a:r>
                      <a:endParaRPr lang="en-US" sz="2000" b="1">
                        <a:solidFill>
                          <a:schemeClr val="accent1">
                            <a:lumMod val="50000"/>
                          </a:schemeClr>
                        </a:solidFill>
                      </a:endParaRPr>
                    </a:p>
                  </a:txBody>
                  <a:tcPr>
                    <a:solidFill>
                      <a:srgbClr val="F4F173"/>
                    </a:solidFill>
                  </a:tcPr>
                </a:tc>
                <a:tc>
                  <a:txBody>
                    <a:bodyPr/>
                    <a:lstStyle/>
                    <a:p>
                      <a:pPr algn="ctr"/>
                      <a:r>
                        <a:rPr lang="en-US" sz="2000" b="1" smtClean="0">
                          <a:solidFill>
                            <a:schemeClr val="accent1">
                              <a:lumMod val="50000"/>
                            </a:schemeClr>
                          </a:solidFill>
                        </a:rPr>
                        <a:t>Kiểm tra</a:t>
                      </a:r>
                      <a:endParaRPr lang="en-US" sz="2000" b="1">
                        <a:solidFill>
                          <a:schemeClr val="accent1">
                            <a:lumMod val="50000"/>
                          </a:schemeClr>
                        </a:solidFill>
                      </a:endParaRPr>
                    </a:p>
                  </a:txBody>
                  <a:tcPr>
                    <a:solidFill>
                      <a:srgbClr val="F4F173"/>
                    </a:solidFill>
                  </a:tcPr>
                </a:tc>
                <a:extLst>
                  <a:ext uri="{0D108BD9-81ED-4DB2-BD59-A6C34878D82A}">
                    <a16:rowId xmlns:a16="http://schemas.microsoft.com/office/drawing/2014/main" val="3841325505"/>
                  </a:ext>
                </a:extLst>
              </a:tr>
              <a:tr h="888505">
                <a:tc>
                  <a:txBody>
                    <a:bodyPr/>
                    <a:lstStyle/>
                    <a:p>
                      <a:pPr algn="ctr"/>
                      <a:r>
                        <a:rPr lang="en-US" sz="2100" smtClean="0"/>
                        <a:t>1</a:t>
                      </a:r>
                      <a:endParaRPr lang="en-US" sz="2100"/>
                    </a:p>
                  </a:txBody>
                  <a:tcPr/>
                </a:tc>
                <a:tc>
                  <a:txBody>
                    <a:bodyPr/>
                    <a:lstStyle/>
                    <a:p>
                      <a:pPr algn="just"/>
                      <a:r>
                        <a:rPr lang="da-DK" sz="2100" b="0" kern="1200" smtClean="0">
                          <a:solidFill>
                            <a:schemeClr val="dk1"/>
                          </a:solidFill>
                          <a:effectLst/>
                          <a:latin typeface="+mn-lt"/>
                          <a:ea typeface="+mn-ea"/>
                          <a:cs typeface="+mn-cs"/>
                        </a:rPr>
                        <a:t>Chương 1: </a:t>
                      </a:r>
                      <a:r>
                        <a:rPr lang="en-US" sz="2100" kern="1200" smtClean="0">
                          <a:solidFill>
                            <a:schemeClr val="dk1"/>
                          </a:solidFill>
                          <a:effectLst/>
                          <a:latin typeface="+mn-lt"/>
                          <a:ea typeface="+mn-ea"/>
                          <a:cs typeface="+mn-cs"/>
                        </a:rPr>
                        <a:t>Chuẩn bị sản xuất về nguyên phụ liệu</a:t>
                      </a:r>
                      <a:endParaRPr lang="en-US" sz="2100" kern="120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84722041"/>
                  </a:ext>
                </a:extLst>
              </a:tr>
              <a:tr h="621954">
                <a:tc>
                  <a:txBody>
                    <a:bodyPr/>
                    <a:lstStyle/>
                    <a:p>
                      <a:pPr algn="ctr"/>
                      <a:r>
                        <a:rPr lang="en-US" sz="2100" smtClean="0"/>
                        <a:t>2</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kern="1200" smtClean="0">
                          <a:solidFill>
                            <a:schemeClr val="dk1"/>
                          </a:solidFill>
                          <a:effectLst/>
                          <a:latin typeface="+mn-lt"/>
                          <a:ea typeface="+mn-ea"/>
                          <a:cs typeface="+mn-cs"/>
                        </a:rPr>
                        <a:t>Chuẩn bị sản xuất về thiết kế</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298319910"/>
                  </a:ext>
                </a:extLst>
              </a:tr>
              <a:tr h="621954">
                <a:tc>
                  <a:txBody>
                    <a:bodyPr/>
                    <a:lstStyle/>
                    <a:p>
                      <a:pPr algn="ctr"/>
                      <a:r>
                        <a:rPr lang="en-US" sz="2100" smtClean="0"/>
                        <a:t>3</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kern="1200" smtClean="0">
                          <a:solidFill>
                            <a:schemeClr val="dk1"/>
                          </a:solidFill>
                          <a:effectLst/>
                          <a:latin typeface="+mn-lt"/>
                          <a:ea typeface="+mn-ea"/>
                          <a:cs typeface="+mn-cs"/>
                        </a:rPr>
                        <a:t>Chuẩn bị sản xuất về công nghệ</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8</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7</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37727100"/>
                  </a:ext>
                </a:extLst>
              </a:tr>
              <a:tr h="621954">
                <a:tc>
                  <a:txBody>
                    <a:bodyPr/>
                    <a:lstStyle/>
                    <a:p>
                      <a:pPr algn="ctr"/>
                      <a:r>
                        <a:rPr lang="en-US" sz="2100" smtClean="0"/>
                        <a:t>4</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kern="1200" smtClean="0">
                          <a:solidFill>
                            <a:schemeClr val="dk1"/>
                          </a:solidFill>
                          <a:effectLst/>
                          <a:latin typeface="+mn-lt"/>
                          <a:ea typeface="+mn-ea"/>
                          <a:cs typeface="+mn-cs"/>
                        </a:rPr>
                        <a:t>Công đoạn cắt</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77349688"/>
                  </a:ext>
                </a:extLst>
              </a:tr>
              <a:tr h="527097">
                <a:tc>
                  <a:txBody>
                    <a:bodyPr/>
                    <a:lstStyle/>
                    <a:p>
                      <a:pPr algn="ctr"/>
                      <a:r>
                        <a:rPr lang="en-US" sz="2100" smtClean="0"/>
                        <a:t>5</a:t>
                      </a:r>
                      <a:endParaRPr lang="en-US" sz="2100"/>
                    </a:p>
                  </a:txBody>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a:t>
                      </a:r>
                      <a:r>
                        <a:rPr lang="en-US" sz="2100" kern="1200" smtClean="0">
                          <a:solidFill>
                            <a:schemeClr val="dk1"/>
                          </a:solidFill>
                          <a:effectLst/>
                          <a:latin typeface="+mn-lt"/>
                          <a:ea typeface="+mn-ea"/>
                          <a:cs typeface="+mn-cs"/>
                        </a:rPr>
                        <a:t>Công đoạn may</a:t>
                      </a:r>
                      <a:endParaRPr lang="en-US" sz="2100" b="0" kern="1200" smtClean="0">
                        <a:solidFill>
                          <a:schemeClr val="dk1"/>
                        </a:solidFill>
                        <a:effectLst/>
                        <a:latin typeface="+mn-lt"/>
                        <a:ea typeface="+mn-ea"/>
                        <a:cs typeface="+mn-cs"/>
                      </a:endParaRPr>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910577177"/>
                  </a:ext>
                </a:extLst>
              </a:tr>
              <a:tr h="527097">
                <a:tc>
                  <a:txBody>
                    <a:bodyPr/>
                    <a:lstStyle/>
                    <a:p>
                      <a:pPr algn="ctr"/>
                      <a:r>
                        <a:rPr lang="en-US" sz="2100" smtClean="0"/>
                        <a:t>6</a:t>
                      </a:r>
                      <a:endParaRPr lang="en-US" sz="2100"/>
                    </a:p>
                  </a:txBody>
                  <a:tcPr/>
                </a:tc>
                <a:tc>
                  <a:txBody>
                    <a:bodyPr/>
                    <a:lstStyle/>
                    <a:p>
                      <a:r>
                        <a:rPr lang="da-DK" sz="2100" b="0" kern="1200" smtClean="0">
                          <a:solidFill>
                            <a:schemeClr val="dk1"/>
                          </a:solidFill>
                          <a:effectLst/>
                          <a:latin typeface="+mn-lt"/>
                          <a:ea typeface="+mn-ea"/>
                          <a:cs typeface="+mn-cs"/>
                        </a:rPr>
                        <a:t>Chương 6: </a:t>
                      </a:r>
                      <a:r>
                        <a:rPr lang="en-US" sz="2100" kern="1200" smtClean="0">
                          <a:solidFill>
                            <a:schemeClr val="dk1"/>
                          </a:solidFill>
                          <a:effectLst/>
                          <a:latin typeface="+mn-lt"/>
                          <a:ea typeface="+mn-ea"/>
                          <a:cs typeface="+mn-cs"/>
                        </a:rPr>
                        <a:t>Công đoạn hoàn thành</a:t>
                      </a:r>
                      <a:endParaRPr lang="en-US" sz="2100"/>
                    </a:p>
                  </a:txBody>
                  <a:tcP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176530" indent="-176530" algn="ctr">
                        <a:lnSpc>
                          <a:spcPct val="110000"/>
                        </a:lnSpc>
                        <a:spcBef>
                          <a:spcPts val="200"/>
                        </a:spcBef>
                        <a:spcAft>
                          <a:spcPts val="200"/>
                        </a:spcAft>
                      </a:pPr>
                      <a:r>
                        <a:rPr lang="en-US" sz="2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100">
                        <a:effectLst/>
                        <a:latin typeface=".VnTime" panose="020B7200000000000000"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4116531193"/>
                  </a:ext>
                </a:extLst>
              </a:tr>
              <a:tr h="120472">
                <a:tc gridSpan="5">
                  <a:txBody>
                    <a:bodyPr/>
                    <a:lstStyle/>
                    <a:p>
                      <a:pPr algn="ctr"/>
                      <a:endParaRPr lang="en-US" sz="2100"/>
                    </a:p>
                  </a:txBody>
                  <a:tcPr/>
                </a:tc>
                <a:tc hMerge="1">
                  <a:txBody>
                    <a:bodyPr/>
                    <a:lstStyle/>
                    <a:p>
                      <a:endParaRPr lang="en-US"/>
                    </a:p>
                  </a:txBody>
                  <a:tcPr/>
                </a:tc>
                <a:tc hMerge="1">
                  <a:txBody>
                    <a:bodyPr/>
                    <a:lstStyle/>
                    <a:p>
                      <a:pPr algn="ctr"/>
                      <a:endParaRPr lang="en-US" sz="2100"/>
                    </a:p>
                  </a:txBody>
                  <a:tcPr/>
                </a:tc>
                <a:tc hMerge="1">
                  <a:txBody>
                    <a:bodyPr/>
                    <a:lstStyle/>
                    <a:p>
                      <a:pPr algn="ctr"/>
                      <a:endParaRPr lang="en-US" sz="2100"/>
                    </a:p>
                  </a:txBody>
                  <a:tcPr/>
                </a:tc>
                <a:tc hMerge="1">
                  <a:txBody>
                    <a:bodyPr/>
                    <a:lstStyle/>
                    <a:p>
                      <a:pPr algn="ctr"/>
                      <a:endParaRPr lang="en-US" sz="2100"/>
                    </a:p>
                  </a:txBody>
                  <a:tcPr/>
                </a:tc>
                <a:extLst>
                  <a:ext uri="{0D108BD9-81ED-4DB2-BD59-A6C34878D82A}">
                    <a16:rowId xmlns:a16="http://schemas.microsoft.com/office/drawing/2014/main" val="4249979440"/>
                  </a:ext>
                </a:extLst>
              </a:tr>
              <a:tr h="527097">
                <a:tc gridSpan="2">
                  <a:txBody>
                    <a:bodyPr/>
                    <a:lstStyle/>
                    <a:p>
                      <a:pPr algn="ctr"/>
                      <a:r>
                        <a:rPr lang="en-US" sz="2100" b="1" smtClean="0"/>
                        <a:t>Tổng</a:t>
                      </a:r>
                      <a:r>
                        <a:rPr lang="en-US" sz="2100" b="1" baseline="0" smtClean="0"/>
                        <a:t> cộng</a:t>
                      </a:r>
                      <a:endParaRPr lang="en-US" sz="2100" b="1"/>
                    </a:p>
                  </a:txBody>
                  <a:tcPr>
                    <a:solidFill>
                      <a:srgbClr val="FFC000"/>
                    </a:solidFill>
                  </a:tcPr>
                </a:tc>
                <a:tc hMerge="1">
                  <a:txBody>
                    <a:bodyPr/>
                    <a:lstStyle/>
                    <a:p>
                      <a:endParaRPr lang="en-US"/>
                    </a:p>
                  </a:txBody>
                  <a:tcPr/>
                </a:tc>
                <a:tc>
                  <a:txBody>
                    <a:bodyPr/>
                    <a:lstStyle/>
                    <a:p>
                      <a:pPr algn="ctr"/>
                      <a:r>
                        <a:rPr lang="en-US" sz="2100" b="1" smtClean="0"/>
                        <a:t>30</a:t>
                      </a:r>
                      <a:endParaRPr lang="en-US" sz="2100" b="1"/>
                    </a:p>
                  </a:txBody>
                  <a:tcPr>
                    <a:solidFill>
                      <a:srgbClr val="FFC000"/>
                    </a:solidFill>
                  </a:tcPr>
                </a:tc>
                <a:tc>
                  <a:txBody>
                    <a:bodyPr/>
                    <a:lstStyle/>
                    <a:p>
                      <a:pPr algn="ctr"/>
                      <a:r>
                        <a:rPr lang="en-US" sz="2100" b="1" smtClean="0"/>
                        <a:t>28</a:t>
                      </a:r>
                      <a:endParaRPr lang="en-US" sz="2100" b="1"/>
                    </a:p>
                  </a:txBody>
                  <a:tcPr>
                    <a:solidFill>
                      <a:srgbClr val="FFC000"/>
                    </a:solidFill>
                  </a:tcPr>
                </a:tc>
                <a:tc>
                  <a:txBody>
                    <a:bodyPr/>
                    <a:lstStyle/>
                    <a:p>
                      <a:pPr algn="ctr"/>
                      <a:r>
                        <a:rPr lang="en-US" sz="2100" b="1" smtClean="0"/>
                        <a:t>2</a:t>
                      </a:r>
                      <a:endParaRPr lang="en-US" sz="2100" b="1"/>
                    </a:p>
                  </a:txBody>
                  <a:tcPr>
                    <a:solidFill>
                      <a:srgbClr val="FFC000"/>
                    </a:solidFill>
                  </a:tcPr>
                </a:tc>
                <a:extLst>
                  <a:ext uri="{0D108BD9-81ED-4DB2-BD59-A6C34878D82A}">
                    <a16:rowId xmlns:a16="http://schemas.microsoft.com/office/drawing/2014/main" val="1640668432"/>
                  </a:ext>
                </a:extLst>
              </a:tr>
            </a:tbl>
          </a:graphicData>
        </a:graphic>
      </p:graphicFrame>
    </p:spTree>
    <p:extLst>
      <p:ext uri="{BB962C8B-B14F-4D97-AF65-F5344CB8AC3E}">
        <p14:creationId xmlns:p14="http://schemas.microsoft.com/office/powerpoint/2010/main" val="75982314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1</a:t>
            </a:r>
            <a:r>
              <a:rPr lang="en-US" altLang="en-US" sz="4200" b="1" smtClean="0">
                <a:solidFill>
                  <a:srgbClr val="00FFFF"/>
                </a:solidFill>
                <a:latin typeface="+mj-lt"/>
              </a:rPr>
              <a:t> </a:t>
            </a:r>
          </a:p>
          <a:p>
            <a:pPr marL="0" indent="0" algn="ctr">
              <a:buNone/>
            </a:pPr>
            <a:r>
              <a:rPr lang="en-US" sz="4400" b="1" smtClean="0">
                <a:solidFill>
                  <a:schemeClr val="bg2">
                    <a:lumMod val="20000"/>
                    <a:lumOff val="80000"/>
                  </a:schemeClr>
                </a:solidFill>
                <a:effectLst/>
              </a:rPr>
              <a:t>CHUẨN BỊ SẢN XUẤT VỀ NGUYÊN PHỤ LIỆU</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705803541"/>
      </p:ext>
    </p:extLst>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2754600"/>
          </a:xfrm>
          <a:prstGeom prst="rect">
            <a:avLst/>
          </a:prstGeom>
        </p:spPr>
        <p:txBody>
          <a:bodyPr wrap="square">
            <a:spAutoFit/>
          </a:bodyPr>
          <a:lstStyle/>
          <a:p>
            <a:pPr lvl="0" algn="ctr">
              <a:spcBef>
                <a:spcPts val="600"/>
              </a:spcBef>
              <a:spcAft>
                <a:spcPts val="600"/>
              </a:spcAft>
            </a:pPr>
            <a:r>
              <a:rPr lang="en-US" b="1" smtClean="0">
                <a:solidFill>
                  <a:srgbClr val="CC6600"/>
                </a:solidFill>
                <a:latin typeface="Times New Roman" panose="02020603050405020304" pitchFamily="18" charset="0"/>
                <a:ea typeface="Calibri" panose="020F0502020204030204" pitchFamily="34" charset="0"/>
                <a:cs typeface="Times New Roman" panose="02020603050405020304" pitchFamily="18" charset="0"/>
              </a:rPr>
              <a:t>KIẾN THỨC</a:t>
            </a:r>
          </a:p>
          <a:p>
            <a:pPr marL="457200" indent="-457200" algn="just">
              <a:buFontTx/>
              <a:buChar char="-"/>
            </a:pPr>
            <a:r>
              <a:rPr lang="en-US" smtClean="0">
                <a:latin typeface="Times New Roman" panose="02020603050405020304" pitchFamily="18" charset="0"/>
                <a:cs typeface="Times New Roman" panose="02020603050405020304" pitchFamily="18" charset="0"/>
              </a:rPr>
              <a:t>Có </a:t>
            </a:r>
            <a:r>
              <a:rPr lang="en-US">
                <a:latin typeface="Times New Roman" panose="02020603050405020304" pitchFamily="18" charset="0"/>
                <a:cs typeface="Times New Roman" panose="02020603050405020304" pitchFamily="18" charset="0"/>
              </a:rPr>
              <a:t>kiến thức về môt số nguyên tắc, phương pháp kiểm tra giám định nguyên phụ liệu ở công ty </a:t>
            </a:r>
            <a:r>
              <a:rPr lang="en-US" smtClean="0">
                <a:latin typeface="Times New Roman" panose="02020603050405020304" pitchFamily="18" charset="0"/>
                <a:cs typeface="Times New Roman" panose="02020603050405020304" pitchFamily="18" charset="0"/>
              </a:rPr>
              <a:t>may.</a:t>
            </a:r>
          </a:p>
          <a:p>
            <a:pPr marL="457200" indent="-457200" algn="just">
              <a:buFontTx/>
              <a:buChar char="-"/>
            </a:pPr>
            <a:r>
              <a:rPr lang="en-US" smtClean="0">
                <a:latin typeface="Times New Roman" panose="02020603050405020304" pitchFamily="18" charset="0"/>
                <a:cs typeface="Times New Roman" panose="02020603050405020304" pitchFamily="18" charset="0"/>
              </a:rPr>
              <a:t>Nhận </a:t>
            </a:r>
            <a:r>
              <a:rPr lang="en-US">
                <a:latin typeface="Times New Roman" panose="02020603050405020304" pitchFamily="18" charset="0"/>
                <a:cs typeface="Times New Roman" panose="02020603050405020304" pitchFamily="18" charset="0"/>
              </a:rPr>
              <a:t>thức được tầm quan trọng của công tác chuẩn bị nguyên phụ liệu</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90636328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1461939"/>
          </a:xfrm>
          <a:prstGeom prst="rect">
            <a:avLst/>
          </a:prstGeom>
        </p:spPr>
        <p:txBody>
          <a:bodyPr wrap="square">
            <a:spAutoFit/>
          </a:bodyPr>
          <a:lstStyle/>
          <a:p>
            <a:pPr marL="0" marR="0" lvl="0" indent="0" algn="ctr" defTabSz="914400" rtl="0" eaLnBrk="0" fontAlgn="base" latinLnBrk="0" hangingPunct="0">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a:t>
            </a:r>
            <a:r>
              <a:rPr kumimoji="0" lang="en-US" sz="2800" b="1" i="0" u="none" strike="noStrike" kern="1200" cap="none" spc="0" normalizeH="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 NĂNG</a:t>
            </a:r>
            <a:endPar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mtClean="0">
                <a:latin typeface="Times New Roman" panose="02020603050405020304" pitchFamily="18" charset="0"/>
                <a:cs typeface="Times New Roman" panose="02020603050405020304" pitchFamily="18" charset="0"/>
              </a:rPr>
              <a:t>- Có </a:t>
            </a:r>
            <a:r>
              <a:rPr lang="en-US">
                <a:latin typeface="Times New Roman" panose="02020603050405020304" pitchFamily="18" charset="0"/>
                <a:cs typeface="Times New Roman" panose="02020603050405020304" pitchFamily="18" charset="0"/>
              </a:rPr>
              <a:t>khả năng quản lý, kiểm tra, giám định nguyên phụ liệu ở công ty may</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8899440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2323713"/>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a:t>
            </a:r>
            <a:r>
              <a:rPr kumimoji="0" lang="en-US" sz="2800" b="1" i="0" u="none" strike="noStrike" kern="1200" cap="none" spc="0" normalizeH="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 ĐỘ</a:t>
            </a:r>
            <a:endPar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tích cực học tập, có ý thức lựa chọn và vận dụng phương pháp học tập hiệu quả cho bản thân để </a:t>
            </a:r>
            <a:r>
              <a:rPr lang="pt-BR">
                <a:latin typeface="Times New Roman" panose="02020603050405020304" pitchFamily="18" charset="0"/>
                <a:cs typeface="Times New Roman" panose="02020603050405020304" pitchFamily="18" charset="0"/>
              </a:rPr>
              <a:t>phát huy tính sáng tạo của mỗi </a:t>
            </a:r>
            <a:r>
              <a:rPr lang="pt-BR" smtClean="0">
                <a:latin typeface="Times New Roman" panose="02020603050405020304" pitchFamily="18" charset="0"/>
                <a:cs typeface="Times New Roman" panose="02020603050405020304" pitchFamily="18" charset="0"/>
              </a:rPr>
              <a:t>người</a:t>
            </a:r>
            <a:r>
              <a:rPr lang="en-US">
                <a:solidFill>
                  <a:srgbClr val="000000"/>
                </a:solidFill>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6726474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3825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1570261920"/>
              </p:ext>
            </p:extLst>
          </p:nvPr>
        </p:nvGraphicFramePr>
        <p:xfrm>
          <a:off x="-40531" y="19812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8510227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ctr" eaLnBrk="1" hangingPunct="1">
              <a:buClr>
                <a:srgbClr val="CCCCFF"/>
              </a:buClr>
              <a:buNone/>
              <a:defRPr/>
            </a:pPr>
            <a:r>
              <a:rPr kumimoji="0" lang="en-US" altLang="en-US" sz="2800" b="1" i="0" u="none" strike="noStrike" kern="1200" cap="none" spc="0" normalizeH="0" baseline="0" noProof="0" smtClean="0">
                <a:ln>
                  <a:noFill/>
                </a:ln>
                <a:solidFill>
                  <a:schemeClr val="bg1"/>
                </a:solidFill>
                <a:effectLst/>
                <a:uLnTx/>
                <a:uFillTx/>
                <a:latin typeface="Arial" panose="020B0604020202020204" pitchFamily="34" charset="0"/>
                <a:ea typeface="+mn-ea"/>
                <a:cs typeface="Arial" panose="020B0604020202020204" pitchFamily="34" charset="0"/>
              </a:rPr>
              <a:t>CHƯƠNG 1</a:t>
            </a:r>
          </a:p>
          <a:p>
            <a:pPr algn="ctr" eaLnBrk="1" hangingPunct="1">
              <a:buClr>
                <a:srgbClr val="CCCCFF"/>
              </a:buClr>
              <a:buNone/>
              <a:defRPr/>
            </a:pPr>
            <a:r>
              <a:rPr lang="en-US" b="1" smtClean="0">
                <a:solidFill>
                  <a:srgbClr val="FFC000"/>
                </a:solidFill>
              </a:rPr>
              <a:t>CHUẨN </a:t>
            </a:r>
            <a:r>
              <a:rPr lang="en-US" b="1">
                <a:solidFill>
                  <a:srgbClr val="FFC000"/>
                </a:solidFill>
              </a:rPr>
              <a:t>BỊ SẢN XUẤT VỀ NGUYÊN PHỤ </a:t>
            </a:r>
            <a:r>
              <a:rPr lang="en-US" b="1" smtClean="0">
                <a:solidFill>
                  <a:srgbClr val="FFC000"/>
                </a:solidFill>
              </a:rPr>
              <a:t>LIỆU</a:t>
            </a:r>
            <a:endParaRPr lang="en-US" b="1">
              <a:solidFill>
                <a:srgbClr val="FFC000"/>
              </a:solidFill>
            </a:endParaRPr>
          </a:p>
        </p:txBody>
      </p:sp>
      <p:grpSp>
        <p:nvGrpSpPr>
          <p:cNvPr id="20" name="Group 19"/>
          <p:cNvGrpSpPr/>
          <p:nvPr/>
        </p:nvGrpSpPr>
        <p:grpSpPr>
          <a:xfrm>
            <a:off x="485368" y="1538650"/>
            <a:ext cx="8585477" cy="726801"/>
            <a:chOff x="533437" y="363211"/>
            <a:chExt cx="8585477" cy="726801"/>
          </a:xfrm>
          <a:scene3d>
            <a:camera prst="orthographicFront">
              <a:rot lat="0" lon="0" rev="0"/>
            </a:camera>
            <a:lightRig rig="contrasting" dir="t">
              <a:rot lat="0" lon="0" rev="1200000"/>
            </a:lightRig>
          </a:scene3d>
        </p:grpSpPr>
        <p:sp>
          <p:nvSpPr>
            <p:cNvPr id="22" name="Rectangle 21"/>
            <p:cNvSpPr/>
            <p:nvPr/>
          </p:nvSpPr>
          <p:spPr>
            <a:xfrm>
              <a:off x="533437" y="363211"/>
              <a:ext cx="8585477"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3" name="TextBox 22"/>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2.1 Tầm quan trọng của công tác chuẩn bị sản xuất về nguyên phụ liệu</a:t>
              </a:r>
              <a:endParaRPr lang="en-US" sz="2300" kern="1200"/>
            </a:p>
          </p:txBody>
        </p:sp>
      </p:grpSp>
      <p:sp>
        <p:nvSpPr>
          <p:cNvPr id="21" name="Oval 20"/>
          <p:cNvSpPr/>
          <p:nvPr/>
        </p:nvSpPr>
        <p:spPr>
          <a:xfrm>
            <a:off x="31116" y="1447800"/>
            <a:ext cx="90850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0992" y="2354960"/>
            <a:ext cx="2674228" cy="207995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 y="4621807"/>
            <a:ext cx="3974419" cy="206669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19600" y="4573116"/>
            <a:ext cx="4572000" cy="216408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4" name="Picture 18" descr="Cau hoi"/>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934200" y="2743200"/>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8" descr="Cau hoi"/>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1295400" y="2743200"/>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63644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circle(in)">
                                      <p:cBhvr>
                                        <p:cTn id="21" dur="2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1000" fill="hold"/>
                                        <p:tgtEl>
                                          <p:spTgt spid="24"/>
                                        </p:tgtEl>
                                        <p:attrNameLst>
                                          <p:attrName>ppt_w</p:attrName>
                                        </p:attrNameLst>
                                      </p:cBhvr>
                                      <p:tavLst>
                                        <p:tav tm="0">
                                          <p:val>
                                            <p:fltVal val="0"/>
                                          </p:val>
                                        </p:tav>
                                        <p:tav tm="100000">
                                          <p:val>
                                            <p:strVal val="#ppt_w"/>
                                          </p:val>
                                        </p:tav>
                                      </p:tavLst>
                                    </p:anim>
                                    <p:anim calcmode="lin" valueType="num">
                                      <p:cBhvr>
                                        <p:cTn id="27" dur="1000" fill="hold"/>
                                        <p:tgtEl>
                                          <p:spTgt spid="24"/>
                                        </p:tgtEl>
                                        <p:attrNameLst>
                                          <p:attrName>ppt_h</p:attrName>
                                        </p:attrNameLst>
                                      </p:cBhvr>
                                      <p:tavLst>
                                        <p:tav tm="0">
                                          <p:val>
                                            <p:fltVal val="0"/>
                                          </p:val>
                                        </p:tav>
                                        <p:tav tm="100000">
                                          <p:val>
                                            <p:strVal val="#ppt_h"/>
                                          </p:val>
                                        </p:tav>
                                      </p:tavLst>
                                    </p:anim>
                                    <p:animEffect transition="in" filter="fade">
                                      <p:cBhvr>
                                        <p:cTn id="28" dur="1000"/>
                                        <p:tgtEl>
                                          <p:spTgt spid="24"/>
                                        </p:tgtEl>
                                      </p:cBhvr>
                                    </p:animEffect>
                                  </p:childTnLst>
                                </p:cTn>
                              </p:par>
                              <p:par>
                                <p:cTn id="29" presetID="53" presetClass="entr" presetSubtype="0"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p:cTn id="31" dur="1000" fill="hold"/>
                                        <p:tgtEl>
                                          <p:spTgt spid="26"/>
                                        </p:tgtEl>
                                        <p:attrNameLst>
                                          <p:attrName>ppt_w</p:attrName>
                                        </p:attrNameLst>
                                      </p:cBhvr>
                                      <p:tavLst>
                                        <p:tav tm="0">
                                          <p:val>
                                            <p:fltVal val="0"/>
                                          </p:val>
                                        </p:tav>
                                        <p:tav tm="100000">
                                          <p:val>
                                            <p:strVal val="#ppt_w"/>
                                          </p:val>
                                        </p:tav>
                                      </p:tavLst>
                                    </p:anim>
                                    <p:anim calcmode="lin" valueType="num">
                                      <p:cBhvr>
                                        <p:cTn id="32" dur="1000" fill="hold"/>
                                        <p:tgtEl>
                                          <p:spTgt spid="26"/>
                                        </p:tgtEl>
                                        <p:attrNameLst>
                                          <p:attrName>ppt_h</p:attrName>
                                        </p:attrNameLst>
                                      </p:cBhvr>
                                      <p:tavLst>
                                        <p:tav tm="0">
                                          <p:val>
                                            <p:fltVal val="0"/>
                                          </p:val>
                                        </p:tav>
                                        <p:tav tm="100000">
                                          <p:val>
                                            <p:strVal val="#ppt_h"/>
                                          </p:val>
                                        </p:tav>
                                      </p:tavLst>
                                    </p:anim>
                                    <p:animEffect transition="in" filter="fade">
                                      <p:cBhvr>
                                        <p:cTn id="33"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20" name="Group 19"/>
          <p:cNvGrpSpPr/>
          <p:nvPr/>
        </p:nvGrpSpPr>
        <p:grpSpPr>
          <a:xfrm>
            <a:off x="485368" y="1538650"/>
            <a:ext cx="8585477" cy="726801"/>
            <a:chOff x="533437" y="363211"/>
            <a:chExt cx="8585477" cy="726801"/>
          </a:xfrm>
          <a:scene3d>
            <a:camera prst="orthographicFront">
              <a:rot lat="0" lon="0" rev="0"/>
            </a:camera>
            <a:lightRig rig="contrasting" dir="t">
              <a:rot lat="0" lon="0" rev="1200000"/>
            </a:lightRig>
          </a:scene3d>
        </p:grpSpPr>
        <p:sp>
          <p:nvSpPr>
            <p:cNvPr id="22" name="Rectangle 21"/>
            <p:cNvSpPr/>
            <p:nvPr/>
          </p:nvSpPr>
          <p:spPr>
            <a:xfrm>
              <a:off x="533437" y="363211"/>
              <a:ext cx="8585477"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3" name="TextBox 22"/>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2.1 Tầm quan trọng của công tác chuẩn bị sản xuất về nguyên phụ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Oval 20"/>
          <p:cNvSpPr/>
          <p:nvPr/>
        </p:nvSpPr>
        <p:spPr>
          <a:xfrm>
            <a:off x="31116" y="1447800"/>
            <a:ext cx="90850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4" name="Picture 18" descr="Cau hoi"/>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4092306" y="237670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Vertical Scroll 3"/>
          <p:cNvSpPr/>
          <p:nvPr/>
        </p:nvSpPr>
        <p:spPr bwMode="auto">
          <a:xfrm>
            <a:off x="3025506" y="3505200"/>
            <a:ext cx="3832494" cy="3276600"/>
          </a:xfrm>
          <a:prstGeom prst="verticalScroll">
            <a:avLst/>
          </a:prstGeom>
          <a:solidFill>
            <a:schemeClr val="accent1">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sz="3200" smtClean="0">
                <a:solidFill>
                  <a:schemeClr val="bg1"/>
                </a:solidFill>
                <a:latin typeface="Times New Roman" panose="02020603050405020304" pitchFamily="18" charset="0"/>
                <a:cs typeface="Times New Roman" panose="02020603050405020304" pitchFamily="18" charset="0"/>
              </a:rPr>
              <a:t>Tầm quan trọng của công </a:t>
            </a:r>
            <a:r>
              <a:rPr lang="en-US" sz="3200">
                <a:solidFill>
                  <a:schemeClr val="bg1"/>
                </a:solidFill>
                <a:latin typeface="Times New Roman" panose="02020603050405020304" pitchFamily="18" charset="0"/>
                <a:cs typeface="Times New Roman" panose="02020603050405020304" pitchFamily="18" charset="0"/>
              </a:rPr>
              <a:t>tác chuẩn bị sản xuất về nguyên phụ liệu </a:t>
            </a:r>
            <a:endParaRPr kumimoji="0" lang="en-US" sz="32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188896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par>
                          <p:cTn id="8" fill="hold">
                            <p:stCondLst>
                              <p:cond delay="2000"/>
                            </p:stCondLst>
                            <p:childTnLst>
                              <p:par>
                                <p:cTn id="9" presetID="53"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1000" fill="hold"/>
                                        <p:tgtEl>
                                          <p:spTgt spid="24"/>
                                        </p:tgtEl>
                                        <p:attrNameLst>
                                          <p:attrName>ppt_w</p:attrName>
                                        </p:attrNameLst>
                                      </p:cBhvr>
                                      <p:tavLst>
                                        <p:tav tm="0">
                                          <p:val>
                                            <p:fltVal val="0"/>
                                          </p:val>
                                        </p:tav>
                                        <p:tav tm="100000">
                                          <p:val>
                                            <p:strVal val="#ppt_w"/>
                                          </p:val>
                                        </p:tav>
                                      </p:tavLst>
                                    </p:anim>
                                    <p:anim calcmode="lin" valueType="num">
                                      <p:cBhvr>
                                        <p:cTn id="12" dur="1000" fill="hold"/>
                                        <p:tgtEl>
                                          <p:spTgt spid="24"/>
                                        </p:tgtEl>
                                        <p:attrNameLst>
                                          <p:attrName>ppt_h</p:attrName>
                                        </p:attrNameLst>
                                      </p:cBhvr>
                                      <p:tavLst>
                                        <p:tav tm="0">
                                          <p:val>
                                            <p:fltVal val="0"/>
                                          </p:val>
                                        </p:tav>
                                        <p:tav tm="100000">
                                          <p:val>
                                            <p:strVal val="#ppt_h"/>
                                          </p:val>
                                        </p:tav>
                                      </p:tavLst>
                                    </p:anim>
                                    <p:animEffect transition="in" filter="fade">
                                      <p:cBhvr>
                                        <p:cTn id="13"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20" name="Group 19"/>
          <p:cNvGrpSpPr/>
          <p:nvPr/>
        </p:nvGrpSpPr>
        <p:grpSpPr>
          <a:xfrm>
            <a:off x="485368" y="1538650"/>
            <a:ext cx="8585477" cy="726801"/>
            <a:chOff x="533437" y="363211"/>
            <a:chExt cx="8585477" cy="726801"/>
          </a:xfrm>
          <a:scene3d>
            <a:camera prst="orthographicFront">
              <a:rot lat="0" lon="0" rev="0"/>
            </a:camera>
            <a:lightRig rig="contrasting" dir="t">
              <a:rot lat="0" lon="0" rev="1200000"/>
            </a:lightRig>
          </a:scene3d>
        </p:grpSpPr>
        <p:sp>
          <p:nvSpPr>
            <p:cNvPr id="22" name="Rectangle 21"/>
            <p:cNvSpPr/>
            <p:nvPr/>
          </p:nvSpPr>
          <p:spPr>
            <a:xfrm>
              <a:off x="533437" y="363211"/>
              <a:ext cx="8585477"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3" name="TextBox 22"/>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2.1 Tầm quan trọng của công tác chuẩn bị sản xuất về nguyên phụ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Oval 20"/>
          <p:cNvSpPr/>
          <p:nvPr/>
        </p:nvSpPr>
        <p:spPr>
          <a:xfrm>
            <a:off x="31116" y="1447800"/>
            <a:ext cx="90850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4" name="Vertical Scroll 3"/>
          <p:cNvSpPr/>
          <p:nvPr/>
        </p:nvSpPr>
        <p:spPr bwMode="auto">
          <a:xfrm>
            <a:off x="36371" y="2514600"/>
            <a:ext cx="2706829" cy="3900514"/>
          </a:xfrm>
          <a:prstGeom prst="verticalScroll">
            <a:avLst/>
          </a:prstGeom>
          <a:solidFill>
            <a:schemeClr val="accent1">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just" defTabSz="914400" rtl="0" eaLnBrk="1" fontAlgn="base" latinLnBrk="0" hangingPunct="1">
              <a:lnSpc>
                <a:spcPct val="100000"/>
              </a:lnSpc>
              <a:spcBef>
                <a:spcPct val="20000"/>
              </a:spcBef>
              <a:spcAft>
                <a:spcPct val="0"/>
              </a:spcAft>
              <a:buClr>
                <a:srgbClr val="3399FF"/>
              </a:buClr>
              <a:buSzTx/>
              <a:buFontTx/>
              <a:buNone/>
              <a:tabLst/>
              <a:defRPr/>
            </a:pPr>
            <a:r>
              <a:rPr kumimoji="0" lang="en-US" sz="32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Tầm quan trọng của công </a:t>
            </a:r>
            <a:r>
              <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tác chuẩn bị sản xuất về nguyên phụ liệu </a:t>
            </a:r>
            <a:endParaRPr kumimoji="0" lang="en-US" sz="3200" b="0" i="0" u="none" strike="noStrike" kern="1200" cap="none" spc="0" normalizeH="0" baseline="0" noProof="0" smtClean="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478764795"/>
              </p:ext>
            </p:extLst>
          </p:nvPr>
        </p:nvGraphicFramePr>
        <p:xfrm>
          <a:off x="2438400" y="24892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4812126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20" name="Group 19"/>
          <p:cNvGrpSpPr/>
          <p:nvPr/>
        </p:nvGrpSpPr>
        <p:grpSpPr>
          <a:xfrm>
            <a:off x="485368" y="1538650"/>
            <a:ext cx="8585477" cy="726801"/>
            <a:chOff x="533437" y="363211"/>
            <a:chExt cx="8585477" cy="726801"/>
          </a:xfrm>
          <a:scene3d>
            <a:camera prst="orthographicFront">
              <a:rot lat="0" lon="0" rev="0"/>
            </a:camera>
            <a:lightRig rig="contrasting" dir="t">
              <a:rot lat="0" lon="0" rev="1200000"/>
            </a:lightRig>
          </a:scene3d>
        </p:grpSpPr>
        <p:sp>
          <p:nvSpPr>
            <p:cNvPr id="22" name="Rectangle 21"/>
            <p:cNvSpPr/>
            <p:nvPr/>
          </p:nvSpPr>
          <p:spPr>
            <a:xfrm>
              <a:off x="533437" y="363211"/>
              <a:ext cx="8585477"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3" name="TextBox 22"/>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2.1 Tầm quan trọng của công tác chuẩn bị sản xuất về nguyên phụ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Oval 20"/>
          <p:cNvSpPr/>
          <p:nvPr/>
        </p:nvSpPr>
        <p:spPr>
          <a:xfrm>
            <a:off x="31116" y="1447800"/>
            <a:ext cx="90850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 name="Picture 1"/>
          <p:cNvPicPr>
            <a:picLocks noChangeAspect="1"/>
          </p:cNvPicPr>
          <p:nvPr/>
        </p:nvPicPr>
        <p:blipFill>
          <a:blip r:embed="rId3"/>
          <a:stretch>
            <a:fillRect/>
          </a:stretch>
        </p:blipFill>
        <p:spPr>
          <a:xfrm>
            <a:off x="2857262" y="2387832"/>
            <a:ext cx="3400900" cy="1038370"/>
          </a:xfrm>
          <a:prstGeom prst="rect">
            <a:avLst/>
          </a:prstGeom>
        </p:spPr>
      </p:pic>
      <p:graphicFrame>
        <p:nvGraphicFramePr>
          <p:cNvPr id="5" name="Diagram 4"/>
          <p:cNvGraphicFramePr/>
          <p:nvPr>
            <p:extLst>
              <p:ext uri="{D42A27DB-BD31-4B8C-83A1-F6EECF244321}">
                <p14:modId xmlns:p14="http://schemas.microsoft.com/office/powerpoint/2010/main" val="1743743079"/>
              </p:ext>
            </p:extLst>
          </p:nvPr>
        </p:nvGraphicFramePr>
        <p:xfrm>
          <a:off x="2286000" y="2632842"/>
          <a:ext cx="5486400" cy="4800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4243788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20" name="Group 19"/>
          <p:cNvGrpSpPr/>
          <p:nvPr/>
        </p:nvGrpSpPr>
        <p:grpSpPr>
          <a:xfrm>
            <a:off x="485368" y="1538650"/>
            <a:ext cx="8585477" cy="726801"/>
            <a:chOff x="533437" y="363211"/>
            <a:chExt cx="8585477" cy="726801"/>
          </a:xfrm>
          <a:scene3d>
            <a:camera prst="orthographicFront">
              <a:rot lat="0" lon="0" rev="0"/>
            </a:camera>
            <a:lightRig rig="contrasting" dir="t">
              <a:rot lat="0" lon="0" rev="1200000"/>
            </a:lightRig>
          </a:scene3d>
        </p:grpSpPr>
        <p:sp>
          <p:nvSpPr>
            <p:cNvPr id="22" name="Rectangle 21"/>
            <p:cNvSpPr/>
            <p:nvPr/>
          </p:nvSpPr>
          <p:spPr>
            <a:xfrm>
              <a:off x="533437" y="363211"/>
              <a:ext cx="8585477"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3" name="TextBox 22"/>
            <p:cNvSpPr txBox="1"/>
            <p:nvPr/>
          </p:nvSpPr>
          <p:spPr>
            <a:xfrm>
              <a:off x="533437" y="363211"/>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2.1 Tầm quan trọng của công tác chuẩn bị sản xuất về nguyên phụ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21" name="Oval 20"/>
          <p:cNvSpPr/>
          <p:nvPr/>
        </p:nvSpPr>
        <p:spPr>
          <a:xfrm>
            <a:off x="31116" y="1447800"/>
            <a:ext cx="90850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512" y="2502408"/>
            <a:ext cx="2438400" cy="154838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graphicFrame>
        <p:nvGraphicFramePr>
          <p:cNvPr id="6" name="Diagram 5"/>
          <p:cNvGraphicFramePr/>
          <p:nvPr>
            <p:extLst>
              <p:ext uri="{D42A27DB-BD31-4B8C-83A1-F6EECF244321}">
                <p14:modId xmlns:p14="http://schemas.microsoft.com/office/powerpoint/2010/main" val="3429749326"/>
              </p:ext>
            </p:extLst>
          </p:nvPr>
        </p:nvGraphicFramePr>
        <p:xfrm>
          <a:off x="1676400" y="3505200"/>
          <a:ext cx="6096000" cy="4064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971108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1" name="Group 10"/>
          <p:cNvGrpSpPr/>
          <p:nvPr/>
        </p:nvGrpSpPr>
        <p:grpSpPr>
          <a:xfrm>
            <a:off x="518015" y="1620748"/>
            <a:ext cx="8549785" cy="726801"/>
            <a:chOff x="950129" y="1453603"/>
            <a:chExt cx="8168785" cy="726801"/>
          </a:xfrm>
          <a:scene3d>
            <a:camera prst="orthographicFront">
              <a:rot lat="0" lon="0" rev="0"/>
            </a:camera>
            <a:lightRig rig="contrasting" dir="t">
              <a:rot lat="0" lon="0" rev="1200000"/>
            </a:lightRig>
          </a:scene3d>
        </p:grpSpPr>
        <p:sp>
          <p:nvSpPr>
            <p:cNvPr id="13" name="Rectangle 12"/>
            <p:cNvSpPr/>
            <p:nvPr/>
          </p:nvSpPr>
          <p:spPr>
            <a:xfrm>
              <a:off x="950129" y="1453603"/>
              <a:ext cx="8168785" cy="726801"/>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950129" y="1453603"/>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2.2 Nguyên tắc kiểm tra đo đếm nguyên phụ liệu</a:t>
              </a:r>
              <a:endParaRPr lang="en-US" sz="2300" kern="1200"/>
            </a:p>
          </p:txBody>
        </p:sp>
      </p:grpSp>
      <p:sp>
        <p:nvSpPr>
          <p:cNvPr id="12" name="Oval 11"/>
          <p:cNvSpPr/>
          <p:nvPr/>
        </p:nvSpPr>
        <p:spPr>
          <a:xfrm>
            <a:off x="63763" y="1529898"/>
            <a:ext cx="950875" cy="908502"/>
          </a:xfrm>
          <a:prstGeom prst="ellipse">
            <a:avLst/>
          </a:prstGeom>
          <a:solidFill>
            <a:srgbClr val="CC66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99249" y="2586187"/>
            <a:ext cx="2987316" cy="28956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1184253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aphicFrame>
        <p:nvGraphicFramePr>
          <p:cNvPr id="3" name="Diagram 2"/>
          <p:cNvGraphicFramePr/>
          <p:nvPr>
            <p:extLst>
              <p:ext uri="{D42A27DB-BD31-4B8C-83A1-F6EECF244321}">
                <p14:modId xmlns:p14="http://schemas.microsoft.com/office/powerpoint/2010/main" val="3066834924"/>
              </p:ext>
            </p:extLst>
          </p:nvPr>
        </p:nvGraphicFramePr>
        <p:xfrm>
          <a:off x="207579" y="152400"/>
          <a:ext cx="8686800" cy="5232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22846107"/>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2.3</a:t>
              </a:r>
              <a:r>
                <a:rPr lang="en-US" sz="2300" kern="1200" smtClean="0"/>
                <a:t> </a:t>
              </a:r>
              <a:r>
                <a:rPr lang="en-US" sz="2300" b="1" kern="1200" smtClean="0"/>
                <a:t>Phương pháp tiến hành kiểm tra đo đếm nguyên liệu</a:t>
              </a:r>
              <a:endParaRPr lang="en-US" sz="2300" kern="1200"/>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r>
                <a:rPr lang="en-US" sz="2400" b="1">
                  <a:latin typeface="Times New Roman" panose="02020603050405020304" pitchFamily="18" charset="0"/>
                  <a:ea typeface="Times New Roman" panose="02020603050405020304" pitchFamily="18" charset="0"/>
                </a:rPr>
                <a:t>2.3.1 Nguyên liệu</a:t>
              </a:r>
              <a:endParaRPr lang="en-US" sz="2400"/>
            </a:p>
          </p:txBody>
        </p:sp>
      </p:grpSp>
      <p:grpSp>
        <p:nvGrpSpPr>
          <p:cNvPr id="23" name="Group 22"/>
          <p:cNvGrpSpPr/>
          <p:nvPr/>
        </p:nvGrpSpPr>
        <p:grpSpPr>
          <a:xfrm>
            <a:off x="682851" y="1789087"/>
            <a:ext cx="4422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4" name="Rectangle 2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950131" y="2554323"/>
              <a:ext cx="8049003"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r>
                <a:rPr lang="en-US" sz="2400" b="1">
                  <a:latin typeface="Times New Roman" panose="02020603050405020304" pitchFamily="18" charset="0"/>
                  <a:cs typeface="Times New Roman" panose="02020603050405020304" pitchFamily="18" charset="0"/>
                </a:rPr>
                <a:t>2.3.1.1 Kiểm tra về số lượng</a:t>
              </a:r>
              <a:endParaRPr lang="en-US" sz="2400">
                <a:latin typeface="Times New Roman" panose="02020603050405020304" pitchFamily="18" charset="0"/>
                <a:cs typeface="Times New Roman" panose="02020603050405020304" pitchFamily="18" charset="0"/>
              </a:endParaRPr>
            </a:p>
          </p:txBody>
        </p:sp>
      </p:grpSp>
      <p:sp>
        <p:nvSpPr>
          <p:cNvPr id="4" name="Folded Corner 3"/>
          <p:cNvSpPr/>
          <p:nvPr/>
        </p:nvSpPr>
        <p:spPr bwMode="auto">
          <a:xfrm>
            <a:off x="682851" y="2532173"/>
            <a:ext cx="2822349" cy="3938305"/>
          </a:xfrm>
          <a:prstGeom prst="foldedCorner">
            <a:avLst/>
          </a:prstGeom>
          <a:solidFill>
            <a:schemeClr val="accent3">
              <a:lumMod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b="1" i="1">
                <a:latin typeface="Times New Roman" panose="02020603050405020304" pitchFamily="18" charset="0"/>
                <a:cs typeface="Times New Roman" panose="02020603050405020304" pitchFamily="18" charset="0"/>
              </a:rPr>
              <a:t>* Đối với vải xếp tấm:</a:t>
            </a:r>
            <a:endParaRPr lang="en-US">
              <a:latin typeface="Times New Roman" panose="02020603050405020304" pitchFamily="18" charset="0"/>
              <a:cs typeface="Times New Roman" panose="02020603050405020304" pitchFamily="18" charset="0"/>
            </a:endParaRPr>
          </a:p>
          <a:p>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Dùng thước đo chiều dài một lá vải, đếm số lớp của cây vải, rồi nhân lên xem có khớp với phiếu ghi hay không.</a:t>
            </a:r>
          </a:p>
        </p:txBody>
      </p:sp>
      <p:sp>
        <p:nvSpPr>
          <p:cNvPr id="26" name="Folded Corner 25"/>
          <p:cNvSpPr/>
          <p:nvPr/>
        </p:nvSpPr>
        <p:spPr bwMode="auto">
          <a:xfrm>
            <a:off x="3733800" y="2532174"/>
            <a:ext cx="5257800" cy="4325826"/>
          </a:xfrm>
          <a:prstGeom prst="foldedCorner">
            <a:avLst/>
          </a:prstGeom>
          <a:solidFill>
            <a:schemeClr val="accent3">
              <a:lumMod val="9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457200" indent="-457200" algn="just">
              <a:buFont typeface="Arial" panose="020B0604020202020204" pitchFamily="34" charset="0"/>
              <a:buChar char="•"/>
            </a:pPr>
            <a:r>
              <a:rPr lang="en-US" b="1" i="1" smtClean="0">
                <a:latin typeface="Times New Roman" panose="02020603050405020304" pitchFamily="18" charset="0"/>
                <a:cs typeface="Times New Roman" panose="02020603050405020304" pitchFamily="18" charset="0"/>
              </a:rPr>
              <a:t>Đối </a:t>
            </a:r>
            <a:r>
              <a:rPr lang="en-US" b="1" i="1">
                <a:latin typeface="Times New Roman" panose="02020603050405020304" pitchFamily="18" charset="0"/>
                <a:cs typeface="Times New Roman" panose="02020603050405020304" pitchFamily="18" charset="0"/>
              </a:rPr>
              <a:t>với vải cuộn tròn</a:t>
            </a:r>
            <a:r>
              <a:rPr lang="en-US" b="1" i="1"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a:p>
            <a:pPr algn="just"/>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Dùng máy để kiểm tra chiều dài, trong điều kiện ta chưa có phương tiện đầy đủ tạm thời dựa vào số liệu ghi trên phiếu là chính, nếu thấy có hiện tượng nghi vấn thì phải xổ vải ra đo lại toàn bộ. Ngoài ra người ta còn dùng phương pháp cân trọng lượng để kiểm tra xác định chiều dài.</a:t>
            </a:r>
          </a:p>
        </p:txBody>
      </p:sp>
    </p:spTree>
    <p:extLst>
      <p:ext uri="{BB962C8B-B14F-4D97-AF65-F5344CB8AC3E}">
        <p14:creationId xmlns:p14="http://schemas.microsoft.com/office/powerpoint/2010/main" val="14475748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circle(in)">
                                      <p:cBhvr>
                                        <p:cTn id="7" dur="20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circle(in)">
                                      <p:cBhvr>
                                        <p:cTn id="12" dur="2000"/>
                                        <p:tgtEl>
                                          <p:spTgt spid="23"/>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circle(in)">
                                      <p:cBhvr>
                                        <p:cTn id="22"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2.3</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tiến hành kiểm tra đo đếm nguyên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Times New Roman" panose="02020603050405020304" pitchFamily="18" charset="0"/>
                  <a:cs typeface="Arial"/>
                </a:rPr>
                <a:t>2.3.1 Nguyên liệu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23" name="Group 22"/>
          <p:cNvGrpSpPr/>
          <p:nvPr/>
        </p:nvGrpSpPr>
        <p:grpSpPr>
          <a:xfrm>
            <a:off x="682851" y="1789087"/>
            <a:ext cx="42701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4" name="Rectangle 2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950131" y="2554323"/>
              <a:ext cx="8049003"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2.3.1.2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về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khổ</a:t>
              </a:r>
              <a:r>
                <a:rPr kumimoji="0" lang="en-US" sz="24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sp>
        <p:nvSpPr>
          <p:cNvPr id="4" name="Folded Corner 3"/>
          <p:cNvSpPr/>
          <p:nvPr/>
        </p:nvSpPr>
        <p:spPr bwMode="auto">
          <a:xfrm>
            <a:off x="682851" y="2532173"/>
            <a:ext cx="2822349" cy="4325827"/>
          </a:xfrm>
          <a:prstGeom prst="foldedCorner">
            <a:avLst/>
          </a:prstGeom>
          <a:solidFill>
            <a:schemeClr val="accent2">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rgbClr val="FFC000"/>
                </a:solidFill>
                <a:latin typeface="Times New Roman" panose="02020603050405020304" pitchFamily="18" charset="0"/>
                <a:cs typeface="Times New Roman" panose="02020603050405020304" pitchFamily="18" charset="0"/>
              </a:rPr>
              <a:t>* </a:t>
            </a:r>
            <a:r>
              <a:rPr lang="en-US" b="1" i="1">
                <a:solidFill>
                  <a:srgbClr val="FFC000"/>
                </a:solidFill>
                <a:latin typeface="Times New Roman" panose="02020603050405020304" pitchFamily="18" charset="0"/>
                <a:cs typeface="Times New Roman" panose="02020603050405020304" pitchFamily="18" charset="0"/>
              </a:rPr>
              <a:t>Vải xếp </a:t>
            </a:r>
            <a:r>
              <a:rPr lang="en-US" b="1" i="1" smtClean="0">
                <a:solidFill>
                  <a:srgbClr val="FFC000"/>
                </a:solidFill>
                <a:latin typeface="Times New Roman" panose="02020603050405020304" pitchFamily="18" charset="0"/>
                <a:cs typeface="Times New Roman" panose="02020603050405020304" pitchFamily="18" charset="0"/>
              </a:rPr>
              <a:t>tấm</a:t>
            </a:r>
            <a:endParaRPr lang="en-US" b="1">
              <a:solidFill>
                <a:srgbClr val="FFC000"/>
              </a:solidFill>
              <a:latin typeface="Times New Roman" panose="02020603050405020304" pitchFamily="18" charset="0"/>
              <a:cs typeface="Times New Roman" panose="02020603050405020304" pitchFamily="18" charset="0"/>
            </a:endParaRPr>
          </a:p>
          <a:p>
            <a:pPr algn="just"/>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Dùng thước có chiều dài lớn hơn khổ vải để đo, đặt thước thẳng góc với chiều dài cây vải, đo ít nhất 5 lần ở 3 vị trí khác nhau (cứ 5m đo một lần).</a:t>
            </a:r>
          </a:p>
        </p:txBody>
      </p:sp>
      <p:sp>
        <p:nvSpPr>
          <p:cNvPr id="26" name="Folded Corner 25"/>
          <p:cNvSpPr/>
          <p:nvPr/>
        </p:nvSpPr>
        <p:spPr bwMode="auto">
          <a:xfrm>
            <a:off x="3733800" y="2532174"/>
            <a:ext cx="5257800" cy="4325826"/>
          </a:xfrm>
          <a:prstGeom prst="foldedCorner">
            <a:avLst/>
          </a:prstGeom>
          <a:solidFill>
            <a:srgbClr val="7030A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b="1">
                <a:solidFill>
                  <a:srgbClr val="FFC000"/>
                </a:solidFill>
                <a:latin typeface="Times New Roman" panose="02020603050405020304" pitchFamily="18" charset="0"/>
                <a:cs typeface="Times New Roman" panose="02020603050405020304" pitchFamily="18" charset="0"/>
              </a:rPr>
              <a:t>* </a:t>
            </a:r>
            <a:r>
              <a:rPr lang="en-US" b="1" i="1" smtClean="0">
                <a:solidFill>
                  <a:srgbClr val="FFC000"/>
                </a:solidFill>
                <a:latin typeface="Times New Roman" panose="02020603050405020304" pitchFamily="18" charset="0"/>
                <a:cs typeface="Times New Roman" panose="02020603050405020304" pitchFamily="18" charset="0"/>
              </a:rPr>
              <a:t>Đối </a:t>
            </a:r>
            <a:r>
              <a:rPr lang="en-US" b="1" i="1">
                <a:solidFill>
                  <a:srgbClr val="FFC000"/>
                </a:solidFill>
                <a:latin typeface="Times New Roman" panose="02020603050405020304" pitchFamily="18" charset="0"/>
                <a:cs typeface="Times New Roman" panose="02020603050405020304" pitchFamily="18" charset="0"/>
              </a:rPr>
              <a:t>với vải cuộn </a:t>
            </a:r>
            <a:r>
              <a:rPr lang="en-US" b="1" i="1" smtClean="0">
                <a:solidFill>
                  <a:srgbClr val="FFC000"/>
                </a:solidFill>
                <a:latin typeface="Times New Roman" panose="02020603050405020304" pitchFamily="18" charset="0"/>
                <a:cs typeface="Times New Roman" panose="02020603050405020304" pitchFamily="18" charset="0"/>
              </a:rPr>
              <a:t>tròn</a:t>
            </a:r>
            <a:endParaRPr lang="en-US" b="1">
              <a:solidFill>
                <a:srgbClr val="FFC000"/>
              </a:solidFill>
              <a:latin typeface="Times New Roman" panose="02020603050405020304" pitchFamily="18" charset="0"/>
              <a:cs typeface="Times New Roman" panose="02020603050405020304" pitchFamily="18" charset="0"/>
            </a:endParaRPr>
          </a:p>
          <a:p>
            <a:pPr algn="just"/>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Ta tiến hành đo 3 lần. </a:t>
            </a:r>
          </a:p>
          <a:p>
            <a:pPr algn="just"/>
            <a:r>
              <a:rPr lang="en-US" smtClean="0">
                <a:solidFill>
                  <a:schemeClr val="bg1"/>
                </a:solidFill>
                <a:latin typeface="Times New Roman" panose="02020603050405020304" pitchFamily="18" charset="0"/>
                <a:cs typeface="Times New Roman" panose="02020603050405020304" pitchFamily="18" charset="0"/>
              </a:rPr>
              <a:t>Lần </a:t>
            </a:r>
            <a:r>
              <a:rPr lang="en-US">
                <a:solidFill>
                  <a:schemeClr val="bg1"/>
                </a:solidFill>
                <a:latin typeface="Times New Roman" panose="02020603050405020304" pitchFamily="18" charset="0"/>
                <a:cs typeface="Times New Roman" panose="02020603050405020304" pitchFamily="18" charset="0"/>
              </a:rPr>
              <a:t>1: Đo ở đầu cây. </a:t>
            </a:r>
            <a:endParaRPr lang="en-US" smtClean="0">
              <a:solidFill>
                <a:schemeClr val="bg1"/>
              </a:solidFill>
              <a:latin typeface="Times New Roman" panose="02020603050405020304" pitchFamily="18" charset="0"/>
              <a:cs typeface="Times New Roman" panose="02020603050405020304" pitchFamily="18" charset="0"/>
            </a:endParaRPr>
          </a:p>
          <a:p>
            <a:pPr algn="just"/>
            <a:r>
              <a:rPr lang="en-US" smtClean="0">
                <a:solidFill>
                  <a:schemeClr val="bg1"/>
                </a:solidFill>
                <a:latin typeface="Times New Roman" panose="02020603050405020304" pitchFamily="18" charset="0"/>
                <a:cs typeface="Times New Roman" panose="02020603050405020304" pitchFamily="18" charset="0"/>
              </a:rPr>
              <a:t>Lần </a:t>
            </a:r>
            <a:r>
              <a:rPr lang="en-US">
                <a:solidFill>
                  <a:schemeClr val="bg1"/>
                </a:solidFill>
                <a:latin typeface="Times New Roman" panose="02020603050405020304" pitchFamily="18" charset="0"/>
                <a:cs typeface="Times New Roman" panose="02020603050405020304" pitchFamily="18" charset="0"/>
              </a:rPr>
              <a:t>2: Đo lùi vào 3m. </a:t>
            </a:r>
            <a:endParaRPr lang="en-US" smtClean="0">
              <a:solidFill>
                <a:schemeClr val="bg1"/>
              </a:solidFill>
              <a:latin typeface="Times New Roman" panose="02020603050405020304" pitchFamily="18" charset="0"/>
              <a:cs typeface="Times New Roman" panose="02020603050405020304" pitchFamily="18" charset="0"/>
            </a:endParaRPr>
          </a:p>
          <a:p>
            <a:pPr algn="just"/>
            <a:r>
              <a:rPr lang="en-US" smtClean="0">
                <a:solidFill>
                  <a:schemeClr val="bg1"/>
                </a:solidFill>
                <a:latin typeface="Times New Roman" panose="02020603050405020304" pitchFamily="18" charset="0"/>
                <a:cs typeface="Times New Roman" panose="02020603050405020304" pitchFamily="18" charset="0"/>
              </a:rPr>
              <a:t>Lần </a:t>
            </a:r>
            <a:r>
              <a:rPr lang="en-US">
                <a:solidFill>
                  <a:schemeClr val="bg1"/>
                </a:solidFill>
                <a:latin typeface="Times New Roman" panose="02020603050405020304" pitchFamily="18" charset="0"/>
                <a:cs typeface="Times New Roman" panose="02020603050405020304" pitchFamily="18" charset="0"/>
              </a:rPr>
              <a:t>3: Đo lùi sâu 3m nữa.</a:t>
            </a:r>
          </a:p>
          <a:p>
            <a:pPr algn="just"/>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Trong quá trình đo, nếu thấy khổ thực tế nhỏ hơn khổ ghi trên phiếu phải báo cáo với bộ phận kỹ thuật xác minh để có hướng giải quyết.</a:t>
            </a:r>
          </a:p>
        </p:txBody>
      </p:sp>
    </p:spTree>
    <p:extLst>
      <p:ext uri="{BB962C8B-B14F-4D97-AF65-F5344CB8AC3E}">
        <p14:creationId xmlns:p14="http://schemas.microsoft.com/office/powerpoint/2010/main" val="42469705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circle(in)">
                                      <p:cBhvr>
                                        <p:cTn id="1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2.3</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tiến hành kiểm tra đo đếm nguyên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Times New Roman" panose="02020603050405020304" pitchFamily="18" charset="0"/>
                  <a:cs typeface="Arial"/>
                </a:rPr>
                <a:t>2.3.1 Nguyên liệu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23" name="Group 22"/>
          <p:cNvGrpSpPr/>
          <p:nvPr/>
        </p:nvGrpSpPr>
        <p:grpSpPr>
          <a:xfrm>
            <a:off x="682851" y="1789087"/>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4" name="Rectangle 2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5" name="TextBox 24"/>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a:t>
              </a:r>
              <a:r>
                <a:rPr kumimoji="0" lang="en-US" sz="24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2551096"/>
            <a:ext cx="6096000" cy="40640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5569335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ircle(in)">
                                      <p:cBhvr>
                                        <p:cTn id="7" dur="20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34000" y="84231"/>
            <a:ext cx="3276600" cy="21844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a:t>
              </a:r>
              <a:r>
                <a:rPr kumimoji="0" lang="en-US" sz="2400" b="1" i="0" u="none" strike="noStrike" kern="1200" cap="none" spc="0" normalizeH="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Diagram 2"/>
          <p:cNvGraphicFramePr/>
          <p:nvPr>
            <p:extLst>
              <p:ext uri="{D42A27DB-BD31-4B8C-83A1-F6EECF244321}">
                <p14:modId xmlns:p14="http://schemas.microsoft.com/office/powerpoint/2010/main" val="3732357156"/>
              </p:ext>
            </p:extLst>
          </p:nvPr>
        </p:nvGraphicFramePr>
        <p:xfrm>
          <a:off x="76200" y="1030313"/>
          <a:ext cx="8763000" cy="62848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902203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2" name="Diagram 1"/>
          <p:cNvGraphicFramePr/>
          <p:nvPr>
            <p:extLst>
              <p:ext uri="{D42A27DB-BD31-4B8C-83A1-F6EECF244321}">
                <p14:modId xmlns:p14="http://schemas.microsoft.com/office/powerpoint/2010/main" val="1440978647"/>
              </p:ext>
            </p:extLst>
          </p:nvPr>
        </p:nvGraphicFramePr>
        <p:xfrm>
          <a:off x="381000" y="2514600"/>
          <a:ext cx="8001000" cy="3733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63317" y="228600"/>
            <a:ext cx="2745414" cy="18288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83427748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circle(in)">
                                      <p:cBhvr>
                                        <p:cTn id="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pSp>
        <p:nvGrpSpPr>
          <p:cNvPr id="8" name="Group 7"/>
          <p:cNvGrpSpPr/>
          <p:nvPr/>
        </p:nvGrpSpPr>
        <p:grpSpPr>
          <a:xfrm>
            <a:off x="529432" y="827690"/>
            <a:ext cx="5320665" cy="1037844"/>
            <a:chOff x="1599628" y="328"/>
            <a:chExt cx="5320665" cy="1037844"/>
          </a:xfrm>
          <a:scene3d>
            <a:camera prst="orthographicFront"/>
            <a:lightRig rig="threePt" dir="t">
              <a:rot lat="0" lon="0" rev="7500000"/>
            </a:lightRig>
          </a:scene3d>
        </p:grpSpPr>
        <p:sp>
          <p:nvSpPr>
            <p:cNvPr id="10" name="Pentagon 9"/>
            <p:cNvSpPr/>
            <p:nvPr/>
          </p:nvSpPr>
          <p:spPr>
            <a:xfrm rot="10800000">
              <a:off x="1599628" y="328"/>
              <a:ext cx="5320665" cy="1037844"/>
            </a:xfrm>
            <a:prstGeom prst="homePlate">
              <a:avLst/>
            </a:prstGeom>
            <a:solidFill>
              <a:schemeClr val="accent1">
                <a:lumMod val="90000"/>
              </a:schemeClr>
            </a:solidFill>
            <a:ln>
              <a:solidFill>
                <a:srgbClr val="CC6600"/>
              </a:solidFill>
            </a:ln>
            <a:sp3d prstMaterial="plastic">
              <a:bevelT w="127000" h="25400" prst="relaxedInset"/>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11" name="Pentagon 4"/>
            <p:cNvSpPr txBox="1"/>
            <p:nvPr/>
          </p:nvSpPr>
          <p:spPr>
            <a:xfrm rot="21600000">
              <a:off x="1859089" y="328"/>
              <a:ext cx="5061204" cy="103784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do quá trình dệt</a:t>
              </a:r>
              <a:endParaRPr lang="en-US" sz="2800" kern="1200"/>
            </a:p>
          </p:txBody>
        </p:sp>
      </p:grpSp>
      <p:sp>
        <p:nvSpPr>
          <p:cNvPr id="9" name="Oval 8"/>
          <p:cNvSpPr/>
          <p:nvPr/>
        </p:nvSpPr>
        <p:spPr>
          <a:xfrm>
            <a:off x="10510" y="827690"/>
            <a:ext cx="1037844" cy="1037844"/>
          </a:xfrm>
          <a:prstGeom prst="ellipse">
            <a:avLst/>
          </a:prstGeom>
          <a:blipFill>
            <a:blip r:embed="rId3" cstate="print">
              <a:extLst>
                <a:ext uri="{28A0092B-C50C-407E-A947-70E740481C1C}">
                  <a14:useLocalDpi xmlns:a14="http://schemas.microsoft.com/office/drawing/2010/main" val="0"/>
                </a:ext>
              </a:extLst>
            </a:blip>
            <a:srcRect/>
            <a:stretch>
              <a:fillRect l="-25000" r="-25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4" name="Bevel 3"/>
          <p:cNvSpPr/>
          <p:nvPr/>
        </p:nvSpPr>
        <p:spPr bwMode="auto">
          <a:xfrm>
            <a:off x="765245" y="2286000"/>
            <a:ext cx="7620000" cy="3657600"/>
          </a:xfrm>
          <a:prstGeom prst="bevel">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 Sợi </a:t>
            </a:r>
            <a:r>
              <a:rPr lang="en-US">
                <a:solidFill>
                  <a:schemeClr val="bg1"/>
                </a:solidFill>
                <a:latin typeface="Times New Roman" panose="02020603050405020304" pitchFamily="18" charset="0"/>
                <a:cs typeface="Times New Roman" panose="02020603050405020304" pitchFamily="18" charset="0"/>
              </a:rPr>
              <a:t>ngang không săn, không đều </a:t>
            </a:r>
            <a:r>
              <a:rPr lang="en-US" smtClean="0">
                <a:solidFill>
                  <a:schemeClr val="bg1"/>
                </a:solidFill>
                <a:latin typeface="Times New Roman" panose="02020603050405020304" pitchFamily="18" charset="0"/>
                <a:cs typeface="Times New Roman" panose="02020603050405020304" pitchFamily="18" charset="0"/>
              </a:rPr>
              <a:t>màu;</a:t>
            </a:r>
            <a:endParaRPr lang="en-US">
              <a:solidFill>
                <a:schemeClr val="bg1"/>
              </a:solidFill>
              <a:latin typeface="Times New Roman" panose="02020603050405020304" pitchFamily="18" charset="0"/>
              <a:cs typeface="Times New Roman" panose="02020603050405020304" pitchFamily="18" charset="0"/>
            </a:endParaRPr>
          </a:p>
          <a:p>
            <a:r>
              <a:rPr lang="en-US" smtClean="0">
                <a:solidFill>
                  <a:schemeClr val="bg1"/>
                </a:solidFill>
                <a:latin typeface="Times New Roman" panose="02020603050405020304" pitchFamily="18" charset="0"/>
                <a:cs typeface="Times New Roman" panose="02020603050405020304" pitchFamily="18" charset="0"/>
              </a:rPr>
              <a:t>- Khổ </a:t>
            </a:r>
            <a:r>
              <a:rPr lang="en-US">
                <a:solidFill>
                  <a:schemeClr val="bg1"/>
                </a:solidFill>
                <a:latin typeface="Times New Roman" panose="02020603050405020304" pitchFamily="18" charset="0"/>
                <a:cs typeface="Times New Roman" panose="02020603050405020304" pitchFamily="18" charset="0"/>
              </a:rPr>
              <a:t>vải không đều trên toàn bộ tấm </a:t>
            </a:r>
            <a:r>
              <a:rPr lang="en-US" smtClean="0">
                <a:solidFill>
                  <a:schemeClr val="bg1"/>
                </a:solidFill>
                <a:latin typeface="Times New Roman" panose="02020603050405020304" pitchFamily="18" charset="0"/>
                <a:cs typeface="Times New Roman" panose="02020603050405020304" pitchFamily="18" charset="0"/>
              </a:rPr>
              <a:t>vải;</a:t>
            </a:r>
            <a:endParaRPr lang="en-US">
              <a:solidFill>
                <a:schemeClr val="bg1"/>
              </a:solidFill>
              <a:latin typeface="Times New Roman" panose="02020603050405020304" pitchFamily="18" charset="0"/>
              <a:cs typeface="Times New Roman" panose="02020603050405020304" pitchFamily="18" charset="0"/>
            </a:endParaRPr>
          </a:p>
          <a:p>
            <a:r>
              <a:rPr lang="en-US" smtClean="0">
                <a:solidFill>
                  <a:schemeClr val="bg1"/>
                </a:solidFill>
                <a:latin typeface="Times New Roman" panose="02020603050405020304" pitchFamily="18" charset="0"/>
                <a:cs typeface="Times New Roman" panose="02020603050405020304" pitchFamily="18" charset="0"/>
              </a:rPr>
              <a:t>- Mép </a:t>
            </a:r>
            <a:r>
              <a:rPr lang="en-US">
                <a:solidFill>
                  <a:schemeClr val="bg1"/>
                </a:solidFill>
                <a:latin typeface="Times New Roman" panose="02020603050405020304" pitchFamily="18" charset="0"/>
                <a:cs typeface="Times New Roman" panose="02020603050405020304" pitchFamily="18" charset="0"/>
              </a:rPr>
              <a:t>vải bị </a:t>
            </a:r>
            <a:r>
              <a:rPr lang="en-US" smtClean="0">
                <a:solidFill>
                  <a:schemeClr val="bg1"/>
                </a:solidFill>
                <a:latin typeface="Times New Roman" panose="02020603050405020304" pitchFamily="18" charset="0"/>
                <a:cs typeface="Times New Roman" panose="02020603050405020304" pitchFamily="18" charset="0"/>
              </a:rPr>
              <a:t>rách;</a:t>
            </a:r>
            <a:endParaRPr lang="en-US">
              <a:solidFill>
                <a:schemeClr val="bg1"/>
              </a:solidFill>
              <a:latin typeface="Times New Roman" panose="02020603050405020304" pitchFamily="18" charset="0"/>
              <a:cs typeface="Times New Roman" panose="02020603050405020304" pitchFamily="18" charset="0"/>
            </a:endParaRPr>
          </a:p>
          <a:p>
            <a:r>
              <a:rPr lang="en-US" smtClean="0">
                <a:solidFill>
                  <a:schemeClr val="bg1"/>
                </a:solidFill>
                <a:latin typeface="Times New Roman" panose="02020603050405020304" pitchFamily="18" charset="0"/>
                <a:cs typeface="Times New Roman" panose="02020603050405020304" pitchFamily="18" charset="0"/>
              </a:rPr>
              <a:t>- Tạp </a:t>
            </a:r>
            <a:r>
              <a:rPr lang="en-US">
                <a:solidFill>
                  <a:schemeClr val="bg1"/>
                </a:solidFill>
                <a:latin typeface="Times New Roman" panose="02020603050405020304" pitchFamily="18" charset="0"/>
                <a:cs typeface="Times New Roman" panose="02020603050405020304" pitchFamily="18" charset="0"/>
              </a:rPr>
              <a:t>chất bẩn trong </a:t>
            </a:r>
            <a:r>
              <a:rPr lang="en-US" smtClean="0">
                <a:solidFill>
                  <a:schemeClr val="bg1"/>
                </a:solidFill>
                <a:latin typeface="Times New Roman" panose="02020603050405020304" pitchFamily="18" charset="0"/>
                <a:cs typeface="Times New Roman" panose="02020603050405020304" pitchFamily="18" charset="0"/>
              </a:rPr>
              <a:t>sợi;</a:t>
            </a:r>
            <a:endParaRPr lang="en-US">
              <a:solidFill>
                <a:schemeClr val="bg1"/>
              </a:solidFill>
              <a:latin typeface="Times New Roman" panose="02020603050405020304" pitchFamily="18" charset="0"/>
              <a:cs typeface="Times New Roman" panose="02020603050405020304" pitchFamily="18" charset="0"/>
            </a:endParaRPr>
          </a:p>
          <a:p>
            <a:r>
              <a:rPr lang="en-US" smtClean="0">
                <a:solidFill>
                  <a:schemeClr val="bg1"/>
                </a:solidFill>
                <a:latin typeface="Times New Roman" panose="02020603050405020304" pitchFamily="18" charset="0"/>
                <a:cs typeface="Times New Roman" panose="02020603050405020304" pitchFamily="18" charset="0"/>
              </a:rPr>
              <a:t>- Mật </a:t>
            </a:r>
            <a:r>
              <a:rPr lang="en-US">
                <a:solidFill>
                  <a:schemeClr val="bg1"/>
                </a:solidFill>
                <a:latin typeface="Times New Roman" panose="02020603050405020304" pitchFamily="18" charset="0"/>
                <a:cs typeface="Times New Roman" panose="02020603050405020304" pitchFamily="18" charset="0"/>
              </a:rPr>
              <a:t>độ sợi không đều, tạo lỗ thủng (lỗi sợi</a:t>
            </a:r>
            <a:r>
              <a:rPr lang="en-US" smtClean="0">
                <a:solidFill>
                  <a:schemeClr val="bg1"/>
                </a:solidFill>
                <a:latin typeface="Times New Roman" panose="02020603050405020304" pitchFamily="18" charset="0"/>
                <a:cs typeface="Times New Roman" panose="02020603050405020304" pitchFamily="18" charset="0"/>
              </a:rPr>
              <a:t>);</a:t>
            </a:r>
            <a:endParaRPr lang="en-US">
              <a:solidFill>
                <a:schemeClr val="bg1"/>
              </a:solidFill>
              <a:latin typeface="Times New Roman" panose="02020603050405020304" pitchFamily="18" charset="0"/>
              <a:cs typeface="Times New Roman" panose="02020603050405020304" pitchFamily="18" charset="0"/>
            </a:endParaRPr>
          </a:p>
          <a:p>
            <a:r>
              <a:rPr lang="en-US" smtClean="0">
                <a:solidFill>
                  <a:schemeClr val="bg1"/>
                </a:solidFill>
                <a:latin typeface="Times New Roman" panose="02020603050405020304" pitchFamily="18" charset="0"/>
                <a:cs typeface="Times New Roman" panose="02020603050405020304" pitchFamily="18" charset="0"/>
              </a:rPr>
              <a:t>- Mất </a:t>
            </a:r>
            <a:r>
              <a:rPr lang="en-US">
                <a:solidFill>
                  <a:schemeClr val="bg1"/>
                </a:solidFill>
                <a:latin typeface="Times New Roman" panose="02020603050405020304" pitchFamily="18" charset="0"/>
                <a:cs typeface="Times New Roman" panose="02020603050405020304" pitchFamily="18" charset="0"/>
              </a:rPr>
              <a:t>sợi ngang, chập </a:t>
            </a:r>
            <a:r>
              <a:rPr lang="en-US" smtClean="0">
                <a:solidFill>
                  <a:schemeClr val="bg1"/>
                </a:solidFill>
                <a:latin typeface="Times New Roman" panose="02020603050405020304" pitchFamily="18" charset="0"/>
                <a:cs typeface="Times New Roman" panose="02020603050405020304" pitchFamily="18" charset="0"/>
              </a:rPr>
              <a:t>sợi.</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67352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sp>
        <p:nvSpPr>
          <p:cNvPr id="4" name="Bevel 3"/>
          <p:cNvSpPr/>
          <p:nvPr/>
        </p:nvSpPr>
        <p:spPr bwMode="auto">
          <a:xfrm>
            <a:off x="2590800" y="2161287"/>
            <a:ext cx="3578155" cy="2057400"/>
          </a:xfrm>
          <a:prstGeom prst="bevel">
            <a:avLst/>
          </a:prstGeom>
          <a:solidFill>
            <a:schemeClr val="accent1">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Lệch hoa, sai màu.</a:t>
            </a:r>
          </a:p>
          <a:p>
            <a:r>
              <a:rPr lang="en-US" smtClean="0">
                <a:solidFill>
                  <a:schemeClr val="bg1"/>
                </a:solidFill>
                <a:latin typeface="Times New Roman" panose="02020603050405020304" pitchFamily="18" charset="0"/>
                <a:cs typeface="Times New Roman" panose="02020603050405020304" pitchFamily="18" charset="0"/>
              </a:rPr>
              <a:t>- Không </a:t>
            </a:r>
            <a:r>
              <a:rPr lang="en-US">
                <a:solidFill>
                  <a:schemeClr val="bg1"/>
                </a:solidFill>
                <a:latin typeface="Times New Roman" panose="02020603050405020304" pitchFamily="18" charset="0"/>
                <a:cs typeface="Times New Roman" panose="02020603050405020304" pitchFamily="18" charset="0"/>
              </a:rPr>
              <a:t>đều màu.</a:t>
            </a:r>
          </a:p>
          <a:p>
            <a:r>
              <a:rPr lang="en-US" smtClean="0">
                <a:solidFill>
                  <a:schemeClr val="bg1"/>
                </a:solidFill>
                <a:latin typeface="Times New Roman" panose="02020603050405020304" pitchFamily="18" charset="0"/>
                <a:cs typeface="Times New Roman" panose="02020603050405020304" pitchFamily="18" charset="0"/>
              </a:rPr>
              <a:t>- In </a:t>
            </a:r>
            <a:r>
              <a:rPr lang="en-US">
                <a:solidFill>
                  <a:schemeClr val="bg1"/>
                </a:solidFill>
                <a:latin typeface="Times New Roman" panose="02020603050405020304" pitchFamily="18" charset="0"/>
                <a:cs typeface="Times New Roman" panose="02020603050405020304" pitchFamily="18" charset="0"/>
              </a:rPr>
              <a:t>đứt đoạn</a:t>
            </a:r>
            <a:r>
              <a:rPr kumimoji="0" lang="en-US" sz="2800" b="0" i="0" u="none" strike="noStrike" kern="1200" cap="none" spc="0" normalizeH="0" baseline="0" noProof="0" smtClean="0">
                <a:ln>
                  <a:noFill/>
                </a:ln>
                <a:solidFill>
                  <a:schemeClr val="bg1"/>
                </a:solidFill>
                <a:effectLst/>
                <a:uLnTx/>
                <a:uFillTx/>
                <a:latin typeface="Times New Roman" panose="02020603050405020304" pitchFamily="18" charset="0"/>
                <a:cs typeface="Times New Roman" panose="02020603050405020304" pitchFamily="18" charset="0"/>
              </a:rPr>
              <a:t>.</a:t>
            </a:r>
            <a:endParaRPr kumimoji="0" lang="en-US" sz="2800" b="0" i="0" u="none" strike="noStrike" kern="1200" cap="none" spc="0" normalizeH="0" baseline="0" noProof="0" smtClean="0">
              <a:ln>
                <a:noFill/>
              </a:ln>
              <a:solidFill>
                <a:schemeClr val="bg1"/>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endParaRPr>
          </a:p>
        </p:txBody>
      </p:sp>
      <p:grpSp>
        <p:nvGrpSpPr>
          <p:cNvPr id="12" name="Group 11"/>
          <p:cNvGrpSpPr/>
          <p:nvPr/>
        </p:nvGrpSpPr>
        <p:grpSpPr>
          <a:xfrm>
            <a:off x="546735" y="838200"/>
            <a:ext cx="5320665" cy="1037844"/>
            <a:chOff x="1599628" y="1347977"/>
            <a:chExt cx="5320665" cy="1037844"/>
          </a:xfrm>
          <a:scene3d>
            <a:camera prst="orthographicFront"/>
            <a:lightRig rig="threePt" dir="t">
              <a:rot lat="0" lon="0" rev="7500000"/>
            </a:lightRig>
          </a:scene3d>
        </p:grpSpPr>
        <p:sp>
          <p:nvSpPr>
            <p:cNvPr id="15" name="Pentagon 14"/>
            <p:cNvSpPr/>
            <p:nvPr/>
          </p:nvSpPr>
          <p:spPr>
            <a:xfrm rot="10800000">
              <a:off x="1599628" y="1347977"/>
              <a:ext cx="5320665" cy="1037844"/>
            </a:xfrm>
            <a:prstGeom prst="homePlate">
              <a:avLst/>
            </a:prstGeom>
            <a:solidFill>
              <a:schemeClr val="accent1">
                <a:lumMod val="75000"/>
              </a:schemeClr>
            </a:solidFill>
            <a:ln>
              <a:solidFill>
                <a:srgbClr val="CC6600"/>
              </a:solidFill>
            </a:ln>
            <a:sp3d prstMaterial="plastic">
              <a:bevelT w="127000" h="25400" prst="relaxedInset"/>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17" name="Pentagon 4"/>
            <p:cNvSpPr txBox="1"/>
            <p:nvPr/>
          </p:nvSpPr>
          <p:spPr>
            <a:xfrm rot="21600000">
              <a:off x="1859089" y="1347977"/>
              <a:ext cx="5061204" cy="103784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do quá trình nhuộm</a:t>
              </a:r>
              <a:endParaRPr lang="en-US" sz="2800" kern="1200"/>
            </a:p>
          </p:txBody>
        </p:sp>
      </p:grpSp>
      <p:sp>
        <p:nvSpPr>
          <p:cNvPr id="13" name="Oval 12"/>
          <p:cNvSpPr/>
          <p:nvPr/>
        </p:nvSpPr>
        <p:spPr>
          <a:xfrm>
            <a:off x="27813" y="838200"/>
            <a:ext cx="1037844" cy="1037844"/>
          </a:xfrm>
          <a:prstGeom prst="ellipse">
            <a:avLst/>
          </a:prstGeom>
          <a:blipFill>
            <a:blip r:embed="rId3" cstate="print">
              <a:extLst>
                <a:ext uri="{28A0092B-C50C-407E-A947-70E740481C1C}">
                  <a14:useLocalDpi xmlns:a14="http://schemas.microsoft.com/office/drawing/2010/main" val="0"/>
                </a:ext>
              </a:extLst>
            </a:blip>
            <a:srcRect/>
            <a:stretch>
              <a:fillRect l="-25000" r="-25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24194549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sp>
        <p:nvSpPr>
          <p:cNvPr id="4" name="Bevel 3"/>
          <p:cNvSpPr/>
          <p:nvPr/>
        </p:nvSpPr>
        <p:spPr bwMode="auto">
          <a:xfrm>
            <a:off x="2209800" y="2313687"/>
            <a:ext cx="4263955" cy="1905000"/>
          </a:xfrm>
          <a:prstGeom prst="bevel">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 Vải </a:t>
            </a:r>
            <a:r>
              <a:rPr lang="en-US">
                <a:solidFill>
                  <a:schemeClr val="bg1"/>
                </a:solidFill>
                <a:latin typeface="Times New Roman" panose="02020603050405020304" pitchFamily="18" charset="0"/>
                <a:cs typeface="Times New Roman" panose="02020603050405020304" pitchFamily="18" charset="0"/>
              </a:rPr>
              <a:t>bị mốc, mục.</a:t>
            </a:r>
          </a:p>
          <a:p>
            <a:r>
              <a:rPr lang="en-US" smtClean="0">
                <a:solidFill>
                  <a:schemeClr val="bg1"/>
                </a:solidFill>
                <a:latin typeface="Times New Roman" panose="02020603050405020304" pitchFamily="18" charset="0"/>
                <a:cs typeface="Times New Roman" panose="02020603050405020304" pitchFamily="18" charset="0"/>
              </a:rPr>
              <a:t>- Vải </a:t>
            </a:r>
            <a:r>
              <a:rPr lang="en-US">
                <a:solidFill>
                  <a:schemeClr val="bg1"/>
                </a:solidFill>
                <a:latin typeface="Times New Roman" panose="02020603050405020304" pitchFamily="18" charset="0"/>
                <a:cs typeface="Times New Roman" panose="02020603050405020304" pitchFamily="18" charset="0"/>
              </a:rPr>
              <a:t>bị ẩm ướt, rách.</a:t>
            </a:r>
          </a:p>
          <a:p>
            <a:r>
              <a:rPr lang="en-US" smtClean="0">
                <a:solidFill>
                  <a:schemeClr val="bg1"/>
                </a:solidFill>
                <a:latin typeface="Times New Roman" panose="02020603050405020304" pitchFamily="18" charset="0"/>
                <a:cs typeface="Times New Roman" panose="02020603050405020304" pitchFamily="18" charset="0"/>
              </a:rPr>
              <a:t>- Vải </a:t>
            </a:r>
            <a:r>
              <a:rPr lang="en-US">
                <a:solidFill>
                  <a:schemeClr val="bg1"/>
                </a:solidFill>
                <a:latin typeface="Times New Roman" panose="02020603050405020304" pitchFamily="18" charset="0"/>
                <a:cs typeface="Times New Roman" panose="02020603050405020304" pitchFamily="18" charset="0"/>
              </a:rPr>
              <a:t>bị mối, nhậy cắn.</a:t>
            </a:r>
          </a:p>
        </p:txBody>
      </p:sp>
      <p:grpSp>
        <p:nvGrpSpPr>
          <p:cNvPr id="12" name="Group 11"/>
          <p:cNvGrpSpPr/>
          <p:nvPr/>
        </p:nvGrpSpPr>
        <p:grpSpPr>
          <a:xfrm>
            <a:off x="518922" y="838200"/>
            <a:ext cx="5320665" cy="1037844"/>
            <a:chOff x="1599628" y="2695626"/>
            <a:chExt cx="5320665" cy="1037844"/>
          </a:xfrm>
          <a:scene3d>
            <a:camera prst="orthographicFront"/>
            <a:lightRig rig="threePt" dir="t">
              <a:rot lat="0" lon="0" rev="7500000"/>
            </a:lightRig>
          </a:scene3d>
        </p:grpSpPr>
        <p:sp>
          <p:nvSpPr>
            <p:cNvPr id="15" name="Pentagon 14"/>
            <p:cNvSpPr/>
            <p:nvPr/>
          </p:nvSpPr>
          <p:spPr>
            <a:xfrm rot="10800000">
              <a:off x="1599628" y="2695626"/>
              <a:ext cx="5320665" cy="1037844"/>
            </a:xfrm>
            <a:prstGeom prst="homePlate">
              <a:avLst/>
            </a:prstGeom>
            <a:solidFill>
              <a:schemeClr val="accent1">
                <a:lumMod val="50000"/>
              </a:schemeClr>
            </a:solidFill>
            <a:ln>
              <a:solidFill>
                <a:srgbClr val="CC6600"/>
              </a:solidFill>
            </a:ln>
            <a:sp3d prstMaterial="plastic">
              <a:bevelT w="127000" h="25400" prst="relaxedInset"/>
            </a:sp3d>
          </p:spPr>
          <p:style>
            <a:lnRef idx="0">
              <a:scrgbClr r="0" g="0" b="0"/>
            </a:lnRef>
            <a:fillRef idx="3">
              <a:scrgbClr r="0" g="0" b="0"/>
            </a:fillRef>
            <a:effectRef idx="2">
              <a:schemeClr val="accent1">
                <a:hueOff val="0"/>
                <a:satOff val="0"/>
                <a:lumOff val="0"/>
                <a:alphaOff val="0"/>
              </a:schemeClr>
            </a:effectRef>
            <a:fontRef idx="minor">
              <a:schemeClr val="lt1"/>
            </a:fontRef>
          </p:style>
        </p:sp>
        <p:sp>
          <p:nvSpPr>
            <p:cNvPr id="17" name="Pentagon 4"/>
            <p:cNvSpPr txBox="1"/>
            <p:nvPr/>
          </p:nvSpPr>
          <p:spPr>
            <a:xfrm rot="21600000">
              <a:off x="1859089" y="2695626"/>
              <a:ext cx="5061204" cy="103784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457661" tIns="106680" rIns="199136" bIns="106680" numCol="1" spcCol="1270" anchor="ctr" anchorCtr="0">
              <a:noAutofit/>
            </a:bodyPr>
            <a:lstStyle/>
            <a:p>
              <a:pPr lvl="0" algn="ctr" defTabSz="1244600">
                <a:lnSpc>
                  <a:spcPct val="90000"/>
                </a:lnSpc>
                <a:spcBef>
                  <a:spcPct val="0"/>
                </a:spcBef>
                <a:spcAft>
                  <a:spcPct val="35000"/>
                </a:spcAft>
              </a:pPr>
              <a:r>
                <a:rPr lang="en-US" sz="2800" kern="1200" smtClean="0"/>
                <a:t>Lỗi trong quá trình mang vác, vận chuyển, bảo quản</a:t>
              </a:r>
              <a:endParaRPr lang="en-US" sz="2800" kern="1200"/>
            </a:p>
          </p:txBody>
        </p:sp>
      </p:grpSp>
      <p:sp>
        <p:nvSpPr>
          <p:cNvPr id="13" name="Oval 12"/>
          <p:cNvSpPr/>
          <p:nvPr/>
        </p:nvSpPr>
        <p:spPr>
          <a:xfrm>
            <a:off x="0" y="838200"/>
            <a:ext cx="1037844" cy="1037844"/>
          </a:xfrm>
          <a:prstGeom prst="ellipse">
            <a:avLst/>
          </a:prstGeom>
          <a:blipFill>
            <a:blip r:embed="rId3" cstate="print">
              <a:extLst>
                <a:ext uri="{28A0092B-C50C-407E-A947-70E740481C1C}">
                  <a14:useLocalDpi xmlns:a14="http://schemas.microsoft.com/office/drawing/2010/main" val="0"/>
                </a:ext>
              </a:extLst>
            </a:blip>
            <a:srcRect/>
            <a:stretch>
              <a:fillRect l="-25000" r="-25000"/>
            </a:stretch>
          </a:blipFill>
          <a:scene3d>
            <a:camera prst="orthographicFront"/>
            <a:lightRig rig="threePt" dir="t">
              <a:rot lat="0" lon="0" rev="7500000"/>
            </a:lightRig>
          </a:scene3d>
          <a:sp3d z="152400" extrusionH="63500" prstMaterial="matte">
            <a:bevelT w="50800" h="19050" prst="relaxedInset"/>
            <a:contourClr>
              <a:schemeClr val="bg1"/>
            </a:contourClr>
          </a:sp3d>
        </p:spPr>
        <p:style>
          <a:lnRef idx="0">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3752837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8750" y="1513490"/>
            <a:ext cx="3276600" cy="32766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5" name="Striped Right Arrow 4"/>
          <p:cNvSpPr/>
          <p:nvPr/>
        </p:nvSpPr>
        <p:spPr bwMode="auto">
          <a:xfrm>
            <a:off x="3581400" y="2580290"/>
            <a:ext cx="1676400" cy="1143000"/>
          </a:xfrm>
          <a:prstGeom prst="stripedRightArrow">
            <a:avLst/>
          </a:prstGeom>
          <a:solidFill>
            <a:srgbClr val="F4F173"/>
          </a:solidFill>
          <a:ln w="9525" cap="flat" cmpd="sng" algn="ctr">
            <a:solidFill>
              <a:schemeClr val="accent3">
                <a:lumMod val="5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18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Mục</a:t>
            </a:r>
            <a:r>
              <a:rPr kumimoji="0" lang="en-US" sz="1800" b="0" i="0" u="none" strike="noStrike" cap="none" normalizeH="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đích</a:t>
            </a:r>
            <a:endParaRPr kumimoji="0" lang="en-US" sz="1800" b="0" i="0" u="none" strike="noStrike" cap="none" normalizeH="0" baseline="0" smtClean="0">
              <a:ln>
                <a:noFill/>
              </a:ln>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Up Ribbon 5"/>
          <p:cNvSpPr/>
          <p:nvPr/>
        </p:nvSpPr>
        <p:spPr bwMode="auto">
          <a:xfrm>
            <a:off x="4800600" y="2178270"/>
            <a:ext cx="4267200" cy="1676400"/>
          </a:xfrm>
          <a:prstGeom prst="ribbon2">
            <a:avLst/>
          </a:prstGeom>
          <a:solidFill>
            <a:srgbClr val="00B0F0"/>
          </a:solidFill>
          <a:ln w="9525" cap="flat" cmpd="sng" algn="ctr">
            <a:solidFill>
              <a:srgbClr val="FF0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K</a:t>
            </a:r>
            <a:r>
              <a:rPr lang="en-US" smtClean="0">
                <a:solidFill>
                  <a:schemeClr val="bg1"/>
                </a:solidFill>
                <a:latin typeface="Times New Roman" panose="02020603050405020304" pitchFamily="18" charset="0"/>
                <a:cs typeface="Times New Roman" panose="02020603050405020304" pitchFamily="18" charset="0"/>
              </a:rPr>
              <a:t>iểm </a:t>
            </a:r>
            <a:r>
              <a:rPr lang="en-US">
                <a:solidFill>
                  <a:schemeClr val="bg1"/>
                </a:solidFill>
                <a:latin typeface="Times New Roman" panose="02020603050405020304" pitchFamily="18" charset="0"/>
                <a:cs typeface="Times New Roman" panose="02020603050405020304" pitchFamily="18" charset="0"/>
              </a:rPr>
              <a:t>tra vị trí lỗi cần chỉnh sửa</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01043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4" name="Group 13"/>
          <p:cNvGrpSpPr/>
          <p:nvPr/>
        </p:nvGrpSpPr>
        <p:grpSpPr>
          <a:xfrm>
            <a:off x="76200" y="76200"/>
            <a:ext cx="4803549" cy="573113"/>
            <a:chOff x="950129" y="2543994"/>
            <a:chExt cx="8168785" cy="737128"/>
          </a:xfrm>
          <a:solidFill>
            <a:schemeClr val="accent1">
              <a:lumMod val="90000"/>
            </a:schemeClr>
          </a:solidFill>
          <a:scene3d>
            <a:camera prst="orthographicFront">
              <a:rot lat="0" lon="0" rev="0"/>
            </a:camera>
            <a:lightRig rig="contrasting" dir="t">
              <a:rot lat="0" lon="0" rev="1200000"/>
            </a:lightRig>
          </a:scene3d>
        </p:grpSpPr>
        <p:sp>
          <p:nvSpPr>
            <p:cNvPr id="22" name="Rectangle 21"/>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6" name="TextBox 25"/>
            <p:cNvSpPr txBox="1"/>
            <p:nvPr/>
          </p:nvSpPr>
          <p:spPr>
            <a:xfrm>
              <a:off x="950131" y="2554323"/>
              <a:ext cx="8049002" cy="726799"/>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2.3.1.3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Kiểm tra </a:t>
              </a: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chất lượng vải</a:t>
              </a:r>
              <a:endParaRPr kumimoji="0" lang="en-US" sz="24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grpSp>
      <p:graphicFrame>
        <p:nvGraphicFramePr>
          <p:cNvPr id="3" name="Diagram 2"/>
          <p:cNvGraphicFramePr/>
          <p:nvPr>
            <p:extLst>
              <p:ext uri="{D42A27DB-BD31-4B8C-83A1-F6EECF244321}">
                <p14:modId xmlns:p14="http://schemas.microsoft.com/office/powerpoint/2010/main" val="2044324384"/>
              </p:ext>
            </p:extLst>
          </p:nvPr>
        </p:nvGraphicFramePr>
        <p:xfrm>
          <a:off x="838200" y="2133600"/>
          <a:ext cx="7620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Cloud Callout 6"/>
          <p:cNvSpPr/>
          <p:nvPr/>
        </p:nvSpPr>
        <p:spPr bwMode="auto">
          <a:xfrm>
            <a:off x="5943600" y="1"/>
            <a:ext cx="2548760" cy="2133600"/>
          </a:xfrm>
          <a:prstGeom prst="cloudCallout">
            <a:avLst/>
          </a:prstGeom>
          <a:solidFill>
            <a:schemeClr val="accent1">
              <a:lumMod val="50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Phương pháp đánh </a:t>
            </a:r>
            <a:r>
              <a:rPr lang="en-US" smtClean="0">
                <a:solidFill>
                  <a:schemeClr val="bg1"/>
                </a:solidFill>
                <a:latin typeface="Times New Roman" panose="02020603050405020304" pitchFamily="18" charset="0"/>
                <a:cs typeface="Times New Roman" panose="02020603050405020304" pitchFamily="18" charset="0"/>
              </a:rPr>
              <a:t>dấu lỗi</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69333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2.3</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tiến hành kiểm tra đo đếm nguyên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a:rPr>
                <a:t>2.3.2 Phụ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Times New Roman" panose="02020603050405020304" pitchFamily="18" charset="0"/>
                  <a:cs typeface="Arial"/>
                </a:rPr>
                <a:t>liệu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286000"/>
            <a:ext cx="3581400" cy="2559458"/>
          </a:xfrm>
          <a:prstGeom prst="rect">
            <a:avLst/>
          </a:prstGeom>
          <a:ln w="88900" cap="sq" cmpd="thickThin">
            <a:solidFill>
              <a:srgbClr val="000000"/>
            </a:solidFill>
            <a:prstDash val="solid"/>
            <a:miter lim="800000"/>
          </a:ln>
          <a:effectLst>
            <a:innerShdw blurRad="76200">
              <a:srgbClr val="000000"/>
            </a:innerShdw>
          </a:effec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57800" y="1752600"/>
            <a:ext cx="3429000" cy="342900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42008372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2.3</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tiến hành kiểm tra đo đếm nguyên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a:rPr>
                <a:t>2.3.2 Phụ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Times New Roman" panose="02020603050405020304" pitchFamily="18" charset="0"/>
                  <a:cs typeface="Arial"/>
                </a:rPr>
                <a:t>liệu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4" name="Diagram 3"/>
          <p:cNvGraphicFramePr/>
          <p:nvPr>
            <p:extLst>
              <p:ext uri="{D42A27DB-BD31-4B8C-83A1-F6EECF244321}">
                <p14:modId xmlns:p14="http://schemas.microsoft.com/office/powerpoint/2010/main" val="2490984361"/>
              </p:ext>
            </p:extLst>
          </p:nvPr>
        </p:nvGraphicFramePr>
        <p:xfrm>
          <a:off x="1524000" y="1481084"/>
          <a:ext cx="6477000"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5542349"/>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0" name="Group 9"/>
          <p:cNvGrpSpPr/>
          <p:nvPr/>
        </p:nvGrpSpPr>
        <p:grpSpPr>
          <a:xfrm>
            <a:off x="454251" y="122274"/>
            <a:ext cx="8537349" cy="726801"/>
            <a:chOff x="950129" y="2543994"/>
            <a:chExt cx="8168785" cy="726801"/>
          </a:xfrm>
          <a:scene3d>
            <a:camera prst="orthographicFront">
              <a:rot lat="0" lon="0" rev="0"/>
            </a:camera>
            <a:lightRig rig="contrasting" dir="t">
              <a:rot lat="0" lon="0" rev="1200000"/>
            </a:lightRig>
          </a:scene3d>
        </p:grpSpPr>
        <p:sp>
          <p:nvSpPr>
            <p:cNvPr id="17" name="Rectangle 16"/>
            <p:cNvSpPr/>
            <p:nvPr/>
          </p:nvSpPr>
          <p:spPr>
            <a:xfrm>
              <a:off x="950129" y="2543994"/>
              <a:ext cx="8168785" cy="726801"/>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950129" y="2543994"/>
              <a:ext cx="8168785"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2.3</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Phương pháp tiến hành kiểm tra đo đếm nguyên liệu</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0" y="31424"/>
            <a:ext cx="949492" cy="908502"/>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82562"/>
            <a:ext cx="2974749" cy="609600"/>
            <a:chOff x="950129" y="2543994"/>
            <a:chExt cx="8168785" cy="726801"/>
          </a:xfrm>
          <a:solidFill>
            <a:srgbClr val="FFC0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a:rPr>
                <a:t>2.3.2 Phụ </a:t>
              </a:r>
              <a:r>
                <a:rPr kumimoji="0" lang="en-US" sz="2400" b="1" i="0" u="none" strike="noStrike" kern="1200" cap="none" spc="0" normalizeH="0" baseline="0" noProof="0">
                  <a:ln>
                    <a:noFill/>
                  </a:ln>
                  <a:solidFill>
                    <a:srgbClr val="FFFFFF"/>
                  </a:solidFill>
                  <a:effectLst/>
                  <a:uLnTx/>
                  <a:uFillTx/>
                  <a:latin typeface="Times New Roman" panose="02020603050405020304" pitchFamily="18" charset="0"/>
                  <a:ea typeface="Times New Roman" panose="02020603050405020304" pitchFamily="18" charset="0"/>
                  <a:cs typeface="Arial"/>
                </a:rPr>
                <a:t>liệu</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sp>
        <p:nvSpPr>
          <p:cNvPr id="2" name="Vertical Scroll 1"/>
          <p:cNvSpPr/>
          <p:nvPr/>
        </p:nvSpPr>
        <p:spPr bwMode="auto">
          <a:xfrm>
            <a:off x="990600" y="1981200"/>
            <a:ext cx="7391400" cy="4419600"/>
          </a:xfrm>
          <a:prstGeom prst="verticalScroll">
            <a:avLst/>
          </a:prstGeom>
          <a:solidFill>
            <a:schemeClr val="accent2">
              <a:lumMod val="75000"/>
            </a:schemeClr>
          </a:solidFill>
          <a:ln w="9525" cap="flat" cmpd="sng" algn="ctr">
            <a:solidFill>
              <a:srgbClr val="FFC0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mtClean="0">
                <a:solidFill>
                  <a:schemeClr val="bg1"/>
                </a:solidFill>
                <a:latin typeface="Times New Roman" panose="02020603050405020304" pitchFamily="18" charset="0"/>
                <a:cs typeface="Times New Roman" panose="02020603050405020304" pitchFamily="18" charset="0"/>
              </a:rPr>
              <a:t>- Thường </a:t>
            </a:r>
            <a:r>
              <a:rPr lang="en-US">
                <a:solidFill>
                  <a:schemeClr val="bg1"/>
                </a:solidFill>
                <a:latin typeface="Times New Roman" panose="02020603050405020304" pitchFamily="18" charset="0"/>
                <a:cs typeface="Times New Roman" panose="02020603050405020304" pitchFamily="18" charset="0"/>
              </a:rPr>
              <a:t>đặt ở kho nguyên phụ liệu để tiện việc quản lý và sử dụng.</a:t>
            </a:r>
          </a:p>
          <a:p>
            <a:pPr algn="just"/>
            <a:r>
              <a:rPr lang="en-US" smtClean="0">
                <a:solidFill>
                  <a:schemeClr val="bg1"/>
                </a:solidFill>
                <a:latin typeface="Times New Roman" panose="02020603050405020304" pitchFamily="18" charset="0"/>
                <a:cs typeface="Times New Roman" panose="02020603050405020304" pitchFamily="18" charset="0"/>
              </a:rPr>
              <a:t>- Kiểm </a:t>
            </a:r>
            <a:r>
              <a:rPr lang="en-US">
                <a:solidFill>
                  <a:schemeClr val="bg1"/>
                </a:solidFill>
                <a:latin typeface="Times New Roman" panose="02020603050405020304" pitchFamily="18" charset="0"/>
                <a:cs typeface="Times New Roman" panose="02020603050405020304" pitchFamily="18" charset="0"/>
              </a:rPr>
              <a:t>tra số lượng: Có thể đo, đếm hoặc cân theo từng chủng loại.</a:t>
            </a:r>
          </a:p>
          <a:p>
            <a:pPr algn="just"/>
            <a:r>
              <a:rPr lang="en-US" smtClean="0">
                <a:solidFill>
                  <a:schemeClr val="bg1"/>
                </a:solidFill>
                <a:latin typeface="Times New Roman" panose="02020603050405020304" pitchFamily="18" charset="0"/>
                <a:cs typeface="Times New Roman" panose="02020603050405020304" pitchFamily="18" charset="0"/>
              </a:rPr>
              <a:t>- Kiểm </a:t>
            </a:r>
            <a:r>
              <a:rPr lang="en-US">
                <a:solidFill>
                  <a:schemeClr val="bg1"/>
                </a:solidFill>
                <a:latin typeface="Times New Roman" panose="02020603050405020304" pitchFamily="18" charset="0"/>
                <a:cs typeface="Times New Roman" panose="02020603050405020304" pitchFamily="18" charset="0"/>
              </a:rPr>
              <a:t>tra chất lượng: Dựa vào tài liệu kỹ thuật hướng dẫn để kiểm tra, xem xét đã đạt yêu cầu, đúng chủng loại cần sử dụng hay không.</a:t>
            </a:r>
          </a:p>
        </p:txBody>
      </p:sp>
    </p:spTree>
    <p:extLst>
      <p:ext uri="{BB962C8B-B14F-4D97-AF65-F5344CB8AC3E}">
        <p14:creationId xmlns:p14="http://schemas.microsoft.com/office/powerpoint/2010/main" val="347641308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0" name="Group 9"/>
          <p:cNvGrpSpPr/>
          <p:nvPr/>
        </p:nvGrpSpPr>
        <p:grpSpPr>
          <a:xfrm>
            <a:off x="506388" y="1538650"/>
            <a:ext cx="8585477" cy="726801"/>
            <a:chOff x="533437" y="3634386"/>
            <a:chExt cx="8585477" cy="726801"/>
          </a:xfrm>
          <a:scene3d>
            <a:camera prst="orthographicFront">
              <a:rot lat="0" lon="0" rev="0"/>
            </a:camera>
            <a:lightRig rig="contrasting" dir="t">
              <a:rot lat="0" lon="0" rev="1200000"/>
            </a:lightRig>
          </a:scene3d>
        </p:grpSpPr>
        <p:sp>
          <p:nvSpPr>
            <p:cNvPr id="17" name="Rectangle 16"/>
            <p:cNvSpPr/>
            <p:nvPr/>
          </p:nvSpPr>
          <p:spPr>
            <a:xfrm>
              <a:off x="533437" y="3634386"/>
              <a:ext cx="8585477" cy="726801"/>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533437" y="3634386"/>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lgn="l" defTabSz="1022350">
                <a:lnSpc>
                  <a:spcPct val="90000"/>
                </a:lnSpc>
                <a:spcBef>
                  <a:spcPct val="0"/>
                </a:spcBef>
                <a:spcAft>
                  <a:spcPct val="35000"/>
                </a:spcAft>
              </a:pPr>
              <a:r>
                <a:rPr lang="en-US" sz="2300" b="1" kern="1200" smtClean="0"/>
                <a:t>2.4</a:t>
              </a:r>
              <a:r>
                <a:rPr lang="en-US" sz="2300" kern="1200" smtClean="0"/>
                <a:t> </a:t>
              </a:r>
              <a:r>
                <a:rPr lang="en-US" sz="2300" b="1" kern="1200" smtClean="0"/>
                <a:t>Nghiên cứu độ co cơ lý</a:t>
              </a:r>
              <a:endParaRPr lang="en-US" sz="2300" kern="1200"/>
            </a:p>
          </p:txBody>
        </p:sp>
      </p:grpSp>
      <p:sp>
        <p:nvSpPr>
          <p:cNvPr id="15" name="Oval 14"/>
          <p:cNvSpPr/>
          <p:nvPr/>
        </p:nvSpPr>
        <p:spPr>
          <a:xfrm>
            <a:off x="52136" y="1447800"/>
            <a:ext cx="908502" cy="908502"/>
          </a:xfrm>
          <a:prstGeom prst="ellipse">
            <a:avLst/>
          </a:prstGeom>
          <a:solidFill>
            <a:srgbClr val="CC66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2438400"/>
            <a:ext cx="2974749" cy="609600"/>
            <a:chOff x="950129" y="2543994"/>
            <a:chExt cx="8168785" cy="726801"/>
          </a:xfrm>
          <a:solidFill>
            <a:srgbClr val="CC66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a:rPr>
                <a:t>2.4.1 Mục</a:t>
              </a:r>
              <a:r>
                <a:rPr kumimoji="0" lang="en-US" sz="2400" b="1" i="0" u="none" strike="noStrike" kern="1200" cap="none" spc="0" normalizeH="0" noProof="0" smtClean="0">
                  <a:ln>
                    <a:noFill/>
                  </a:ln>
                  <a:solidFill>
                    <a:srgbClr val="FFFFFF"/>
                  </a:solidFill>
                  <a:effectLst/>
                  <a:uLnTx/>
                  <a:uFillTx/>
                  <a:latin typeface="Times New Roman" panose="02020603050405020304" pitchFamily="18" charset="0"/>
                  <a:ea typeface="Times New Roman" panose="02020603050405020304" pitchFamily="18" charset="0"/>
                  <a:cs typeface="Arial"/>
                </a:rPr>
                <a:t> đích</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sp>
        <p:nvSpPr>
          <p:cNvPr id="3" name="Folded Corner 2"/>
          <p:cNvSpPr/>
          <p:nvPr/>
        </p:nvSpPr>
        <p:spPr bwMode="auto">
          <a:xfrm>
            <a:off x="990600" y="3124200"/>
            <a:ext cx="7146925" cy="3657600"/>
          </a:xfrm>
          <a:prstGeom prst="foldedCorne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latin typeface="Times New Roman" panose="02020603050405020304" pitchFamily="18" charset="0"/>
                <a:cs typeface="Times New Roman" panose="02020603050405020304" pitchFamily="18" charset="0"/>
              </a:rPr>
              <a:t>- Trước khi thiết kế mẫu, phòng kỹ thuật phải nghiên cứu độ co cơ lý và tính chất của nguyên phụ liệu để có phương pháp xử lý gia giảm trong công thức chia cắt, chọn nhiệt độ ủi và các thông số kỹ thuật ép dán cho phù hợp nhằm đảm bảo sản phẩm sau khi may xong đúng thông số kích thước, đạt yêu cầu kỹ thuật và mỹ thuật của sản phẩm.</a:t>
            </a: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745521458"/>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21920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1</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NGUYÊN PHỤ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LIỆU</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grpSp>
        <p:nvGrpSpPr>
          <p:cNvPr id="10" name="Group 9"/>
          <p:cNvGrpSpPr/>
          <p:nvPr/>
        </p:nvGrpSpPr>
        <p:grpSpPr>
          <a:xfrm>
            <a:off x="506388" y="1538650"/>
            <a:ext cx="8585477" cy="726801"/>
            <a:chOff x="533437" y="3634386"/>
            <a:chExt cx="8585477" cy="726801"/>
          </a:xfrm>
          <a:scene3d>
            <a:camera prst="orthographicFront">
              <a:rot lat="0" lon="0" rev="0"/>
            </a:camera>
            <a:lightRig rig="contrasting" dir="t">
              <a:rot lat="0" lon="0" rev="1200000"/>
            </a:lightRig>
          </a:scene3d>
        </p:grpSpPr>
        <p:sp>
          <p:nvSpPr>
            <p:cNvPr id="17" name="Rectangle 16"/>
            <p:cNvSpPr/>
            <p:nvPr/>
          </p:nvSpPr>
          <p:spPr>
            <a:xfrm>
              <a:off x="533437" y="3634386"/>
              <a:ext cx="8585477" cy="726801"/>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533437" y="3634386"/>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2.4</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Nghiên cứu độ co cơ lý</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52136" y="1447800"/>
            <a:ext cx="908502" cy="908502"/>
          </a:xfrm>
          <a:prstGeom prst="ellipse">
            <a:avLst/>
          </a:prstGeom>
          <a:solidFill>
            <a:srgbClr val="CC66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2406870"/>
            <a:ext cx="8409014" cy="609600"/>
            <a:chOff x="950129" y="2543994"/>
            <a:chExt cx="8168785" cy="726801"/>
          </a:xfrm>
          <a:solidFill>
            <a:srgbClr val="CC66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defRPr/>
              </a:pPr>
              <a:r>
                <a:rPr kumimoji="0" lang="en-US" sz="2400" b="1" i="0" u="none" strike="noStrike" kern="1200" cap="none" spc="0" normalizeH="0" baseline="0" noProof="0" smtClean="0">
                  <a:ln>
                    <a:noFill/>
                  </a:ln>
                  <a:solidFill>
                    <a:srgbClr val="FFFFFF"/>
                  </a:solidFill>
                  <a:effectLst/>
                  <a:uLnTx/>
                  <a:uFillTx/>
                  <a:latin typeface="+mj-lt"/>
                  <a:ea typeface="Times New Roman" panose="02020603050405020304" pitchFamily="18" charset="0"/>
                  <a:cs typeface="Arial"/>
                </a:rPr>
                <a:t>2.4.2 </a:t>
              </a:r>
              <a:r>
                <a:rPr lang="en-US" sz="2400" b="1"/>
                <a:t>Nghiên cứu màu sắc, hoa văn của nguyên liệu</a:t>
              </a:r>
              <a:endParaRPr kumimoji="0" lang="en-US" sz="2400" b="0" i="0" u="none" strike="noStrike" kern="1200" cap="none" spc="0" normalizeH="0" baseline="0" noProof="0">
                <a:ln>
                  <a:noFill/>
                </a:ln>
                <a:solidFill>
                  <a:srgbClr val="FFFFFF"/>
                </a:solidFill>
                <a:effectLst/>
                <a:uLnTx/>
                <a:uFillTx/>
                <a:latin typeface="Arial"/>
                <a:cs typeface="Arial"/>
              </a:endParaRPr>
            </a:p>
          </p:txBody>
        </p:sp>
      </p:grpSp>
      <p:sp>
        <p:nvSpPr>
          <p:cNvPr id="3" name="Folded Corner 2"/>
          <p:cNvSpPr/>
          <p:nvPr/>
        </p:nvSpPr>
        <p:spPr bwMode="auto">
          <a:xfrm>
            <a:off x="990600" y="3124200"/>
            <a:ext cx="7146925" cy="3657600"/>
          </a:xfrm>
          <a:prstGeom prst="foldedCorner">
            <a:avLst/>
          </a:prstGeom>
          <a:solidFill>
            <a:schemeClr val="accent3">
              <a:lumMod val="8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 Xem xét thành phần của sợi dệt như sợi pha, sợi bông, sợi tổng hợp,…, cơ cấu dệt, vân điểm, vân chéo,…, cách bố trí hoa văn, tuyết, caro,…, để có khái niệm cơ bản trong việc sử dụng nguyên liệu một cách tối ưu nhất vì tính chất của mỗi loại nguyên liệu tạo thuận lợi cho việc chọn phương pháp giác sơ đồ cho phù hợp.</a:t>
            </a: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879457764"/>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506388" y="90850"/>
            <a:ext cx="8585477" cy="726801"/>
            <a:chOff x="533437" y="3634386"/>
            <a:chExt cx="8585477" cy="726801"/>
          </a:xfrm>
          <a:scene3d>
            <a:camera prst="orthographicFront">
              <a:rot lat="0" lon="0" rev="0"/>
            </a:camera>
            <a:lightRig rig="contrasting" dir="t">
              <a:rot lat="0" lon="0" rev="1200000"/>
            </a:lightRig>
          </a:scene3d>
        </p:grpSpPr>
        <p:sp>
          <p:nvSpPr>
            <p:cNvPr id="17" name="Rectangle 16"/>
            <p:cNvSpPr/>
            <p:nvPr/>
          </p:nvSpPr>
          <p:spPr>
            <a:xfrm>
              <a:off x="533437" y="3634386"/>
              <a:ext cx="8585477" cy="726801"/>
            </a:xfrm>
            <a:prstGeom prst="rect">
              <a:avLst/>
            </a:prstGeom>
            <a:solidFill>
              <a:srgbClr val="FFC0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8" name="TextBox 17"/>
            <p:cNvSpPr txBox="1"/>
            <p:nvPr/>
          </p:nvSpPr>
          <p:spPr>
            <a:xfrm>
              <a:off x="533437" y="3634386"/>
              <a:ext cx="8585477" cy="72680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1022350" rtl="0" eaLnBrk="0" fontAlgn="base" latinLnBrk="0" hangingPunct="0">
                <a:lnSpc>
                  <a:spcPct val="90000"/>
                </a:lnSpc>
                <a:spcBef>
                  <a:spcPct val="0"/>
                </a:spcBef>
                <a:spcAft>
                  <a:spcPct val="35000"/>
                </a:spcAft>
                <a:buClrTx/>
                <a:buSzTx/>
                <a:buFontTx/>
                <a:buNone/>
                <a:tabLst/>
                <a:defRPr/>
              </a:pPr>
              <a:r>
                <a:rPr kumimoji="0" lang="en-US" sz="2300" b="1" i="0" u="none" strike="noStrike" kern="1200" cap="none" spc="0" normalizeH="0" baseline="0" noProof="0" smtClean="0">
                  <a:ln>
                    <a:noFill/>
                  </a:ln>
                  <a:solidFill>
                    <a:srgbClr val="FFFFFF"/>
                  </a:solidFill>
                  <a:effectLst/>
                  <a:uLnTx/>
                  <a:uFillTx/>
                  <a:latin typeface="Arial"/>
                  <a:ea typeface="+mn-ea"/>
                  <a:cs typeface="Arial"/>
                </a:rPr>
                <a:t>2.4</a:t>
              </a:r>
              <a:r>
                <a:rPr kumimoji="0" lang="en-US" sz="2300" b="0" i="0" u="none" strike="noStrike" kern="1200" cap="none" spc="0" normalizeH="0" baseline="0" noProof="0" smtClean="0">
                  <a:ln>
                    <a:noFill/>
                  </a:ln>
                  <a:solidFill>
                    <a:srgbClr val="FFFFFF"/>
                  </a:solidFill>
                  <a:effectLst/>
                  <a:uLnTx/>
                  <a:uFillTx/>
                  <a:latin typeface="Arial"/>
                  <a:ea typeface="+mn-ea"/>
                  <a:cs typeface="Arial"/>
                </a:rPr>
                <a:t> </a:t>
              </a:r>
              <a:r>
                <a:rPr kumimoji="0" lang="en-US" sz="2300" b="1" i="0" u="none" strike="noStrike" kern="1200" cap="none" spc="0" normalizeH="0" baseline="0" noProof="0" smtClean="0">
                  <a:ln>
                    <a:noFill/>
                  </a:ln>
                  <a:solidFill>
                    <a:srgbClr val="FFFFFF"/>
                  </a:solidFill>
                  <a:effectLst/>
                  <a:uLnTx/>
                  <a:uFillTx/>
                  <a:latin typeface="Arial"/>
                  <a:ea typeface="+mn-ea"/>
                  <a:cs typeface="Arial"/>
                </a:rPr>
                <a:t>Nghiên cứu độ co cơ lý</a:t>
              </a:r>
              <a:endParaRPr kumimoji="0" lang="en-US" sz="2300" b="0" i="0" u="none" strike="noStrike" kern="1200" cap="none" spc="0" normalizeH="0" baseline="0" noProof="0">
                <a:ln>
                  <a:noFill/>
                </a:ln>
                <a:solidFill>
                  <a:srgbClr val="FFFFFF"/>
                </a:solidFill>
                <a:effectLst/>
                <a:uLnTx/>
                <a:uFillTx/>
                <a:latin typeface="Arial"/>
                <a:ea typeface="+mn-ea"/>
                <a:cs typeface="Arial"/>
              </a:endParaRPr>
            </a:p>
          </p:txBody>
        </p:sp>
      </p:grpSp>
      <p:sp>
        <p:nvSpPr>
          <p:cNvPr id="15" name="Oval 14"/>
          <p:cNvSpPr/>
          <p:nvPr/>
        </p:nvSpPr>
        <p:spPr>
          <a:xfrm>
            <a:off x="52136" y="0"/>
            <a:ext cx="908502" cy="908502"/>
          </a:xfrm>
          <a:prstGeom prst="ellipse">
            <a:avLst/>
          </a:prstGeom>
          <a:solidFill>
            <a:srgbClr val="CC66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682851" y="959070"/>
            <a:ext cx="8409014" cy="609600"/>
            <a:chOff x="950129" y="2543994"/>
            <a:chExt cx="8168785" cy="726801"/>
          </a:xfrm>
          <a:solidFill>
            <a:srgbClr val="CC6600"/>
          </a:solidFill>
          <a:scene3d>
            <a:camera prst="orthographicFront">
              <a:rot lat="0" lon="0" rev="0"/>
            </a:camera>
            <a:lightRig rig="contrasting" dir="t">
              <a:rot lat="0" lon="0" rev="1200000"/>
            </a:lightRig>
          </a:scene3d>
        </p:grpSpPr>
        <p:sp>
          <p:nvSpPr>
            <p:cNvPr id="20" name="Rectangle 19"/>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1" name="TextBox 20"/>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defRPr/>
              </a:pPr>
              <a:r>
                <a:rPr kumimoji="0" lang="en-US" sz="2400" b="1" i="0" u="none" strike="noStrike" kern="1200" cap="none" spc="0" normalizeH="0" baseline="0" noProof="0" smtClean="0">
                  <a:ln>
                    <a:noFill/>
                  </a:ln>
                  <a:solidFill>
                    <a:srgbClr val="FFFFFF"/>
                  </a:solidFill>
                  <a:effectLst/>
                  <a:uLnTx/>
                  <a:uFillTx/>
                  <a:latin typeface="+mj-lt"/>
                  <a:ea typeface="Times New Roman" panose="02020603050405020304" pitchFamily="18" charset="0"/>
                  <a:cs typeface="Arial"/>
                </a:rPr>
                <a:t>2.4.3 </a:t>
              </a:r>
              <a:r>
                <a:rPr lang="en-US" sz="2400" b="1"/>
                <a:t>Nghiên cứu độ co rút của nguyên liệu</a:t>
              </a:r>
              <a:endParaRPr kumimoji="0" lang="en-US" sz="2400" b="0" i="0" u="none" strike="noStrike" kern="1200" cap="none" spc="0" normalizeH="0" baseline="0" noProof="0">
                <a:ln>
                  <a:noFill/>
                </a:ln>
                <a:solidFill>
                  <a:srgbClr val="FFFFFF"/>
                </a:solidFill>
                <a:effectLst/>
                <a:uLnTx/>
                <a:uFillTx/>
                <a:latin typeface="Arial"/>
                <a:cs typeface="Arial"/>
              </a:endParaRPr>
            </a:p>
          </p:txBody>
        </p:sp>
      </p:gr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1295400" y="1752600"/>
            <a:ext cx="7796369" cy="609600"/>
            <a:chOff x="950129" y="2543994"/>
            <a:chExt cx="8168785" cy="726801"/>
          </a:xfrm>
          <a:solidFill>
            <a:schemeClr val="accent3">
              <a:lumMod val="65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lvl="0">
                <a:defRPr/>
              </a:pPr>
              <a:r>
                <a:rPr kumimoji="0" lang="en-US" sz="2400" b="1" i="0" u="none" strike="noStrike" kern="1200" cap="none" spc="0" normalizeH="0" baseline="0" noProof="0" smtClean="0">
                  <a:ln>
                    <a:noFill/>
                  </a:ln>
                  <a:solidFill>
                    <a:srgbClr val="FFFFFF"/>
                  </a:solidFill>
                  <a:effectLst/>
                  <a:uLnTx/>
                  <a:uFillTx/>
                  <a:latin typeface="+mj-lt"/>
                  <a:ea typeface="Times New Roman" panose="02020603050405020304" pitchFamily="18" charset="0"/>
                  <a:cs typeface="Arial"/>
                </a:rPr>
                <a:t>2.4.3.1 </a:t>
              </a:r>
              <a:r>
                <a:rPr lang="en-US" sz="2400" b="1"/>
                <a:t>Khái niệm và công thức tính độ co</a:t>
              </a:r>
              <a:endParaRPr kumimoji="0" lang="en-US" sz="2400" b="0" i="0" u="none" strike="noStrike" kern="1200" cap="none" spc="0" normalizeH="0" baseline="0" noProof="0">
                <a:ln>
                  <a:noFill/>
                </a:ln>
                <a:solidFill>
                  <a:srgbClr val="FFFFFF"/>
                </a:solidFill>
                <a:effectLst/>
                <a:uLnTx/>
                <a:uFillTx/>
                <a:latin typeface="Arial"/>
                <a:cs typeface="Arial"/>
              </a:endParaRPr>
            </a:p>
          </p:txBody>
        </p:sp>
      </p:grpSp>
      <p:sp>
        <p:nvSpPr>
          <p:cNvPr id="2" name="Rounded Rectangle 1"/>
          <p:cNvSpPr/>
          <p:nvPr/>
        </p:nvSpPr>
        <p:spPr bwMode="auto">
          <a:xfrm>
            <a:off x="1295400" y="2590800"/>
            <a:ext cx="7796369" cy="3429000"/>
          </a:xfrm>
          <a:prstGeom prst="roundRect">
            <a:avLst/>
          </a:prstGeom>
          <a:solidFill>
            <a:srgbClr val="456C4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 Là tỷ lệ phần trăm độ gia tăng hoặc giảm đi chiều dài một kích thước so với kích thước ban đầu sau một quá trình giặt ủi.</a:t>
            </a:r>
          </a:p>
          <a:p>
            <a:pPr algn="just"/>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Thông thường khi nhận gia công, tỷ lệ co rút do khách hàng đã tính sẵn và báo cáo cụ thể. Trường hợp sản xuất theo phương thức tự sản tự tiêu thì ta dựa vào tính chất từng loại nguyên liệu mà xử lý.</a:t>
            </a:r>
          </a:p>
        </p:txBody>
      </p:sp>
    </p:spTree>
    <p:extLst>
      <p:ext uri="{BB962C8B-B14F-4D97-AF65-F5344CB8AC3E}">
        <p14:creationId xmlns:p14="http://schemas.microsoft.com/office/powerpoint/2010/main" val="3147642715"/>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65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2.4.3.1 </a:t>
              </a:r>
              <a:r>
                <a:rPr kumimoji="0" lang="en-US" sz="2400" b="1" i="0" u="none" strike="noStrike" kern="1200" cap="none" spc="0" normalizeH="0" baseline="0" noProof="0">
                  <a:ln>
                    <a:noFill/>
                  </a:ln>
                  <a:solidFill>
                    <a:srgbClr val="FFFFFF"/>
                  </a:solidFill>
                  <a:effectLst/>
                  <a:uLnTx/>
                  <a:uFillTx/>
                  <a:latin typeface="Arial"/>
                  <a:ea typeface="+mn-ea"/>
                  <a:cs typeface="Arial"/>
                </a:rPr>
                <a:t>Khái niệm và công thức tính độ 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pic>
        <p:nvPicPr>
          <p:cNvPr id="11" name="Picture 10"/>
          <p:cNvPicPr>
            <a:picLocks noChangeAspect="1"/>
          </p:cNvPicPr>
          <p:nvPr/>
        </p:nvPicPr>
        <p:blipFill>
          <a:blip r:embed="rId3"/>
          <a:stretch>
            <a:fillRect/>
          </a:stretch>
        </p:blipFill>
        <p:spPr>
          <a:xfrm>
            <a:off x="228600" y="832755"/>
            <a:ext cx="8220341" cy="5105400"/>
          </a:xfrm>
          <a:prstGeom prst="rect">
            <a:avLst/>
          </a:prstGeom>
        </p:spPr>
      </p:pic>
    </p:spTree>
    <p:extLst>
      <p:ext uri="{BB962C8B-B14F-4D97-AF65-F5344CB8AC3E}">
        <p14:creationId xmlns:p14="http://schemas.microsoft.com/office/powerpoint/2010/main" val="42899341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50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2.4.3.2 </a:t>
              </a:r>
              <a:r>
                <a:rPr kumimoji="0" lang="en-US" sz="2400" b="1" i="0" u="none" strike="noStrike" kern="1200" cap="none" spc="0" normalizeH="0" baseline="0" noProof="0" smtClean="0">
                  <a:ln>
                    <a:noFill/>
                  </a:ln>
                  <a:solidFill>
                    <a:srgbClr val="FFFFFF"/>
                  </a:solidFill>
                  <a:effectLst/>
                  <a:uLnTx/>
                  <a:uFillTx/>
                  <a:latin typeface="Arial"/>
                  <a:ea typeface="+mn-ea"/>
                  <a:cs typeface="Arial"/>
                </a:rPr>
                <a:t>Các nguyên</a:t>
              </a:r>
              <a:r>
                <a:rPr kumimoji="0" lang="en-US" sz="2400" b="1" i="0" u="none" strike="noStrike" kern="1200" cap="none" spc="0" normalizeH="0" noProof="0" smtClean="0">
                  <a:ln>
                    <a:noFill/>
                  </a:ln>
                  <a:solidFill>
                    <a:srgbClr val="FFFFFF"/>
                  </a:solidFill>
                  <a:effectLst/>
                  <a:uLnTx/>
                  <a:uFillTx/>
                  <a:latin typeface="Arial"/>
                  <a:ea typeface="+mn-ea"/>
                  <a:cs typeface="Arial"/>
                </a:rPr>
                <a:t> nhân tạo </a:t>
              </a:r>
              <a:r>
                <a:rPr kumimoji="0" lang="en-US" sz="2400" b="1" i="0" u="none" strike="noStrike" kern="1200" cap="none" spc="0" normalizeH="0" baseline="0" noProof="0" smtClean="0">
                  <a:ln>
                    <a:noFill/>
                  </a:ln>
                  <a:solidFill>
                    <a:srgbClr val="FFFFFF"/>
                  </a:solidFill>
                  <a:effectLst/>
                  <a:uLnTx/>
                  <a:uFillTx/>
                  <a:latin typeface="Arial"/>
                  <a:ea typeface="+mn-ea"/>
                  <a:cs typeface="Arial"/>
                </a:rPr>
                <a:t>độ </a:t>
              </a:r>
              <a:r>
                <a:rPr kumimoji="0" lang="en-US" sz="2400" b="1" i="0" u="none" strike="noStrike" kern="1200" cap="none" spc="0" normalizeH="0" baseline="0" noProof="0">
                  <a:ln>
                    <a:noFill/>
                  </a:ln>
                  <a:solidFill>
                    <a:srgbClr val="FFFFFF"/>
                  </a:solidFill>
                  <a:effectLst/>
                  <a:uLnTx/>
                  <a:uFillTx/>
                  <a:latin typeface="Arial"/>
                  <a:ea typeface="+mn-ea"/>
                  <a:cs typeface="Arial"/>
                </a:rPr>
                <a:t>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aphicFrame>
        <p:nvGraphicFramePr>
          <p:cNvPr id="2" name="Diagram 1"/>
          <p:cNvGraphicFramePr/>
          <p:nvPr>
            <p:extLst>
              <p:ext uri="{D42A27DB-BD31-4B8C-83A1-F6EECF244321}">
                <p14:modId xmlns:p14="http://schemas.microsoft.com/office/powerpoint/2010/main" val="222917504"/>
              </p:ext>
            </p:extLst>
          </p:nvPr>
        </p:nvGraphicFramePr>
        <p:xfrm>
          <a:off x="630621" y="685800"/>
          <a:ext cx="7848600" cy="5875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59845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50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2.4.3.2 </a:t>
              </a:r>
              <a:r>
                <a:rPr kumimoji="0" lang="en-US" sz="2400" b="1" i="0" u="none" strike="noStrike" kern="1200" cap="none" spc="0" normalizeH="0" baseline="0" noProof="0" smtClean="0">
                  <a:ln>
                    <a:noFill/>
                  </a:ln>
                  <a:solidFill>
                    <a:srgbClr val="FFFFFF"/>
                  </a:solidFill>
                  <a:effectLst/>
                  <a:uLnTx/>
                  <a:uFillTx/>
                  <a:latin typeface="Arial"/>
                  <a:ea typeface="+mn-ea"/>
                  <a:cs typeface="Arial"/>
                </a:rPr>
                <a:t>Các nguyên nhân tạo độ </a:t>
              </a:r>
              <a:r>
                <a:rPr kumimoji="0" lang="en-US" sz="2400" b="1" i="0" u="none" strike="noStrike" kern="1200" cap="none" spc="0" normalizeH="0" baseline="0" noProof="0">
                  <a:ln>
                    <a:noFill/>
                  </a:ln>
                  <a:solidFill>
                    <a:srgbClr val="FFFFFF"/>
                  </a:solidFill>
                  <a:effectLst/>
                  <a:uLnTx/>
                  <a:uFillTx/>
                  <a:latin typeface="Arial"/>
                  <a:ea typeface="+mn-ea"/>
                  <a:cs typeface="Arial"/>
                </a:rPr>
                <a:t>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grpSp>
        <p:nvGrpSpPr>
          <p:cNvPr id="7" name="Group 6"/>
          <p:cNvGrpSpPr/>
          <p:nvPr/>
        </p:nvGrpSpPr>
        <p:grpSpPr>
          <a:xfrm>
            <a:off x="83762" y="743606"/>
            <a:ext cx="1918798" cy="1535038"/>
            <a:chOff x="600" y="3431056"/>
            <a:chExt cx="1918798" cy="1535038"/>
          </a:xfrm>
          <a:scene3d>
            <a:camera prst="orthographicFront">
              <a:rot lat="0" lon="0" rev="0"/>
            </a:camera>
            <a:lightRig rig="contrasting" dir="t">
              <a:rot lat="0" lon="0" rev="1200000"/>
            </a:lightRig>
          </a:scene3d>
        </p:grpSpPr>
        <p:sp>
          <p:nvSpPr>
            <p:cNvPr id="8" name="Rounded Rectangle 7"/>
            <p:cNvSpPr/>
            <p:nvPr/>
          </p:nvSpPr>
          <p:spPr>
            <a:xfrm>
              <a:off x="600" y="3431056"/>
              <a:ext cx="1918798" cy="1535038"/>
            </a:xfrm>
            <a:prstGeom prst="roundRect">
              <a:avLst>
                <a:gd name="adj" fmla="val 10000"/>
              </a:avLst>
            </a:prstGeom>
            <a:solidFill>
              <a:srgbClr val="CC6600"/>
            </a:solid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1">
                <a:hueOff val="0"/>
                <a:satOff val="0"/>
                <a:lumOff val="0"/>
                <a:alphaOff val="0"/>
              </a:schemeClr>
            </a:effectRef>
            <a:fontRef idx="minor">
              <a:schemeClr val="lt1"/>
            </a:fontRef>
          </p:style>
        </p:sp>
        <p:sp>
          <p:nvSpPr>
            <p:cNvPr id="9" name="Rounded Rectangle 4"/>
            <p:cNvSpPr txBox="1"/>
            <p:nvPr/>
          </p:nvSpPr>
          <p:spPr>
            <a:xfrm>
              <a:off x="45560" y="3476016"/>
              <a:ext cx="1828878" cy="14451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Ảnh hưởng môi trường</a:t>
              </a:r>
              <a:endParaRPr lang="en-US" sz="2700" kern="1200"/>
            </a:p>
          </p:txBody>
        </p:sp>
      </p:grpSp>
      <p:sp>
        <p:nvSpPr>
          <p:cNvPr id="3" name="Rounded Rectangle 2"/>
          <p:cNvSpPr/>
          <p:nvPr/>
        </p:nvSpPr>
        <p:spPr bwMode="auto">
          <a:xfrm>
            <a:off x="838200" y="2438400"/>
            <a:ext cx="7543800" cy="3733800"/>
          </a:xfrm>
          <a:prstGeom prst="roundRect">
            <a:avLst/>
          </a:prstGeom>
          <a:solidFill>
            <a:schemeClr val="bg2">
              <a:lumMod val="20000"/>
              <a:lumOff val="8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Khi vải quấn cuộn thường có độ căng nhất định do đó khi xổ ra dưới tác dụng của môi trường nó sẽ co lại theo trạng thái tự nhiên của nó. Loại này thường gặp ở các loại vải mềm, xốp, vải dệt kim, sợi có tính chất dài nhất định, sau đó để qua 24 giờ dưới điều kiện môi trường tự nhiên, kiểm tra lại xem có biến đổi gì không? (kiểm tra chiều dài và khổ vải).</a:t>
            </a:r>
          </a:p>
        </p:txBody>
      </p:sp>
    </p:spTree>
    <p:extLst>
      <p:ext uri="{BB962C8B-B14F-4D97-AF65-F5344CB8AC3E}">
        <p14:creationId xmlns:p14="http://schemas.microsoft.com/office/powerpoint/2010/main" val="8116333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50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2.4.3.2 </a:t>
              </a:r>
              <a:r>
                <a:rPr kumimoji="0" lang="en-US" sz="2400" b="1" i="0" u="none" strike="noStrike" kern="1200" cap="none" spc="0" normalizeH="0" baseline="0" noProof="0" smtClean="0">
                  <a:ln>
                    <a:noFill/>
                  </a:ln>
                  <a:solidFill>
                    <a:srgbClr val="FFFFFF"/>
                  </a:solidFill>
                  <a:effectLst/>
                  <a:uLnTx/>
                  <a:uFillTx/>
                  <a:latin typeface="Arial"/>
                  <a:ea typeface="+mn-ea"/>
                  <a:cs typeface="Arial"/>
                </a:rPr>
                <a:t>Các nguyên nhân tạo độ </a:t>
              </a:r>
              <a:r>
                <a:rPr kumimoji="0" lang="en-US" sz="2400" b="1" i="0" u="none" strike="noStrike" kern="1200" cap="none" spc="0" normalizeH="0" baseline="0" noProof="0">
                  <a:ln>
                    <a:noFill/>
                  </a:ln>
                  <a:solidFill>
                    <a:srgbClr val="FFFFFF"/>
                  </a:solidFill>
                  <a:effectLst/>
                  <a:uLnTx/>
                  <a:uFillTx/>
                  <a:latin typeface="Arial"/>
                  <a:ea typeface="+mn-ea"/>
                  <a:cs typeface="Arial"/>
                </a:rPr>
                <a:t>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sp>
        <p:nvSpPr>
          <p:cNvPr id="3" name="Rounded Rectangle 2"/>
          <p:cNvSpPr/>
          <p:nvPr/>
        </p:nvSpPr>
        <p:spPr bwMode="auto">
          <a:xfrm>
            <a:off x="110360" y="2158051"/>
            <a:ext cx="8915400" cy="4403279"/>
          </a:xfrm>
          <a:prstGeom prst="roundRect">
            <a:avLst/>
          </a:prstGeom>
          <a:solidFill>
            <a:schemeClr val="bg2">
              <a:lumMod val="20000"/>
              <a:lumOff val="8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400">
                <a:latin typeface="Times New Roman" panose="02020603050405020304" pitchFamily="18" charset="0"/>
                <a:cs typeface="Times New Roman" panose="02020603050405020304" pitchFamily="18" charset="0"/>
              </a:rPr>
              <a:t>- Phần lớn nguyên liệu dưới tác dụng của nhiệt đô cao sẽ rút đến một giớn hạn nào đó. Để hạn chế độ co này nhà sản xuất nguyên liệu thường đã xử lý độ co đồng thời đính kèm các chỉ dẫn về tác dụng của nhiệt. Tuy nhiên, việc xác định độ co thực tế của nhiệt hết sức quan trọng vì trong quá trình sản xuất không thể không tiếp xúc với nhiệt như ủi chi tiết, ủi các đường may, nhất là các chi tiết cần phải ép keo.</a:t>
            </a:r>
          </a:p>
          <a:p>
            <a:pPr algn="just"/>
            <a:r>
              <a:rPr lang="en-US" sz="24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Cách tiến hành: Cắt một mẫu vải với kích thước nhất định. Sau đó tiến hành ủi thử để xác định độ co hoặc các chi tiết ép thì đưa vào máy ép với thông số ép quy định. Sau đó kiểm tra lại độ co so với ban đầu. Lưu ý có một số loại nguyên liệu cấm sử dụng nhiệt.</a:t>
            </a:r>
          </a:p>
        </p:txBody>
      </p:sp>
      <p:grpSp>
        <p:nvGrpSpPr>
          <p:cNvPr id="10" name="Group 9"/>
          <p:cNvGrpSpPr/>
          <p:nvPr/>
        </p:nvGrpSpPr>
        <p:grpSpPr>
          <a:xfrm>
            <a:off x="62741" y="794581"/>
            <a:ext cx="1766059" cy="1254689"/>
            <a:chOff x="868824" y="1334980"/>
            <a:chExt cx="1918798" cy="1535038"/>
          </a:xfrm>
          <a:scene3d>
            <a:camera prst="orthographicFront">
              <a:rot lat="0" lon="0" rev="0"/>
            </a:camera>
            <a:lightRig rig="contrasting" dir="t">
              <a:rot lat="0" lon="0" rev="1200000"/>
            </a:lightRig>
          </a:scene3d>
        </p:grpSpPr>
        <p:sp>
          <p:nvSpPr>
            <p:cNvPr id="11" name="Rounded Rectangle 10"/>
            <p:cNvSpPr/>
            <p:nvPr/>
          </p:nvSpPr>
          <p:spPr>
            <a:xfrm>
              <a:off x="868824" y="1334980"/>
              <a:ext cx="1918798" cy="1535038"/>
            </a:xfrm>
            <a:prstGeom prst="roundRect">
              <a:avLst>
                <a:gd name="adj" fmla="val 10000"/>
              </a:avLst>
            </a:prstGeom>
            <a:solidFill>
              <a:srgbClr val="7030A0"/>
            </a:solid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913784" y="1379940"/>
              <a:ext cx="1828878" cy="14451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Nhiệt độ</a:t>
              </a:r>
              <a:endParaRPr lang="en-US" sz="2700" kern="1200"/>
            </a:p>
          </p:txBody>
        </p:sp>
      </p:grpSp>
    </p:spTree>
    <p:extLst>
      <p:ext uri="{BB962C8B-B14F-4D97-AF65-F5344CB8AC3E}">
        <p14:creationId xmlns:p14="http://schemas.microsoft.com/office/powerpoint/2010/main" val="9280449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50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2.4.3.2 </a:t>
              </a:r>
              <a:r>
                <a:rPr kumimoji="0" lang="en-US" sz="2400" b="1" i="0" u="none" strike="noStrike" kern="1200" cap="none" spc="0" normalizeH="0" baseline="0" noProof="0" smtClean="0">
                  <a:ln>
                    <a:noFill/>
                  </a:ln>
                  <a:solidFill>
                    <a:srgbClr val="FFFFFF"/>
                  </a:solidFill>
                  <a:effectLst/>
                  <a:uLnTx/>
                  <a:uFillTx/>
                  <a:latin typeface="Arial"/>
                  <a:ea typeface="+mn-ea"/>
                  <a:cs typeface="Arial"/>
                </a:rPr>
                <a:t>Các nguyên nhân tạo độ </a:t>
              </a:r>
              <a:r>
                <a:rPr kumimoji="0" lang="en-US" sz="2400" b="1" i="0" u="none" strike="noStrike" kern="1200" cap="none" spc="0" normalizeH="0" baseline="0" noProof="0">
                  <a:ln>
                    <a:noFill/>
                  </a:ln>
                  <a:solidFill>
                    <a:srgbClr val="FFFFFF"/>
                  </a:solidFill>
                  <a:effectLst/>
                  <a:uLnTx/>
                  <a:uFillTx/>
                  <a:latin typeface="Arial"/>
                  <a:ea typeface="+mn-ea"/>
                  <a:cs typeface="Arial"/>
                </a:rPr>
                <a:t>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sp>
        <p:nvSpPr>
          <p:cNvPr id="3" name="Rounded Rectangle 2"/>
          <p:cNvSpPr/>
          <p:nvPr/>
        </p:nvSpPr>
        <p:spPr bwMode="auto">
          <a:xfrm>
            <a:off x="110360" y="2373238"/>
            <a:ext cx="8915400" cy="4188092"/>
          </a:xfrm>
          <a:prstGeom prst="roundRect">
            <a:avLst/>
          </a:prstGeom>
          <a:solidFill>
            <a:schemeClr val="bg2">
              <a:lumMod val="20000"/>
              <a:lumOff val="8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600" smtClean="0">
                <a:latin typeface="Times New Roman" panose="02020603050405020304" pitchFamily="18" charset="0"/>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Các sản phẩm có yêu cầu về giặt qua tác dụng của nước, nhiệt độ và hóa chất tẩy sẽ làm cho nguyên liệu co lại đến giới hạn nhất định tùy theo các yếu tố trên tác động nhiều hay ít. Do vậy không thể không quan tâm đến độ co này để chủ động trong việc ra mẫu đồng thời cũng hết sức lưu ý có một số nguyên liệu không được giặt.</a:t>
            </a:r>
          </a:p>
          <a:p>
            <a:pPr algn="just"/>
            <a:r>
              <a:rPr lang="en-US" sz="2600" smtClean="0">
                <a:latin typeface="Times New Roman" panose="02020603050405020304" pitchFamily="18" charset="0"/>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Khi có yêu cầu về giặt hoặc wash ta lấy một mảnh vải có chiều dài một mét trở lên tiến hành giặt bằng tay hoặc qua máy wash với tiêu chuẩn yêu cầu sau đó kiểm tra lại độ co so với ban đầu.</a:t>
            </a:r>
          </a:p>
        </p:txBody>
      </p:sp>
      <p:grpSp>
        <p:nvGrpSpPr>
          <p:cNvPr id="15" name="Group 14"/>
          <p:cNvGrpSpPr/>
          <p:nvPr/>
        </p:nvGrpSpPr>
        <p:grpSpPr>
          <a:xfrm>
            <a:off x="110360" y="762000"/>
            <a:ext cx="1918798" cy="1535038"/>
            <a:chOff x="5060977" y="1334980"/>
            <a:chExt cx="1918798" cy="1535038"/>
          </a:xfrm>
          <a:scene3d>
            <a:camera prst="orthographicFront">
              <a:rot lat="0" lon="0" rev="0"/>
            </a:camera>
            <a:lightRig rig="contrasting" dir="t">
              <a:rot lat="0" lon="0" rev="1200000"/>
            </a:lightRig>
          </a:scene3d>
        </p:grpSpPr>
        <p:sp>
          <p:nvSpPr>
            <p:cNvPr id="17" name="Rounded Rectangle 16"/>
            <p:cNvSpPr/>
            <p:nvPr/>
          </p:nvSpPr>
          <p:spPr>
            <a:xfrm>
              <a:off x="5060977" y="1334980"/>
              <a:ext cx="1918798" cy="1535038"/>
            </a:xfrm>
            <a:prstGeom prst="roundRect">
              <a:avLst>
                <a:gd name="adj" fmla="val 10000"/>
              </a:avLst>
            </a:prstGeom>
            <a:solidFill>
              <a:srgbClr val="0070C0"/>
            </a:solid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1">
                <a:hueOff val="0"/>
                <a:satOff val="0"/>
                <a:lumOff val="0"/>
                <a:alphaOff val="0"/>
              </a:schemeClr>
            </a:effectRef>
            <a:fontRef idx="minor">
              <a:schemeClr val="lt1"/>
            </a:fontRef>
          </p:style>
        </p:sp>
        <p:sp>
          <p:nvSpPr>
            <p:cNvPr id="18" name="Rounded Rectangle 4"/>
            <p:cNvSpPr txBox="1"/>
            <p:nvPr/>
          </p:nvSpPr>
          <p:spPr>
            <a:xfrm>
              <a:off x="5105937" y="1379940"/>
              <a:ext cx="1828878" cy="14451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Co rút qua giặt (wash)</a:t>
              </a:r>
              <a:endParaRPr lang="en-US" sz="2700" kern="1200"/>
            </a:p>
          </p:txBody>
        </p:sp>
      </p:grpSp>
    </p:spTree>
    <p:extLst>
      <p:ext uri="{BB962C8B-B14F-4D97-AF65-F5344CB8AC3E}">
        <p14:creationId xmlns:p14="http://schemas.microsoft.com/office/powerpoint/2010/main" val="283620930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3" name="Group 12"/>
          <p:cNvGrpSpPr/>
          <p:nvPr/>
        </p:nvGrpSpPr>
        <p:grpSpPr>
          <a:xfrm>
            <a:off x="62741" y="76200"/>
            <a:ext cx="7796369" cy="609600"/>
            <a:chOff x="950129" y="2543994"/>
            <a:chExt cx="8168785" cy="726801"/>
          </a:xfrm>
          <a:solidFill>
            <a:schemeClr val="accent3">
              <a:lumMod val="50000"/>
            </a:schemeClr>
          </a:solidFill>
          <a:scene3d>
            <a:camera prst="orthographicFront">
              <a:rot lat="0" lon="0" rev="0"/>
            </a:camera>
            <a:lightRig rig="contrasting" dir="t">
              <a:rot lat="0" lon="0" rev="1200000"/>
            </a:lightRig>
          </a:scene3d>
        </p:grpSpPr>
        <p:sp>
          <p:nvSpPr>
            <p:cNvPr id="14" name="Rectangle 13"/>
            <p:cNvSpPr/>
            <p:nvPr/>
          </p:nvSpPr>
          <p:spPr>
            <a:xfrm>
              <a:off x="950129" y="2543994"/>
              <a:ext cx="8168785" cy="726801"/>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22" name="TextBox 21"/>
            <p:cNvSpPr txBox="1"/>
            <p:nvPr/>
          </p:nvSpPr>
          <p:spPr>
            <a:xfrm>
              <a:off x="950129" y="2543994"/>
              <a:ext cx="7974469" cy="726801"/>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576899" tIns="58420" rIns="58420" bIns="58420" numCol="1" spcCol="1270" anchor="ctr" anchorCtr="0">
              <a:no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1" i="0" u="none" strike="noStrike" kern="1200" cap="none" spc="0" normalizeH="0" baseline="0" noProof="0" smtClean="0">
                  <a:ln>
                    <a:noFill/>
                  </a:ln>
                  <a:solidFill>
                    <a:srgbClr val="FFFFFF"/>
                  </a:solidFill>
                  <a:effectLst/>
                  <a:uLnTx/>
                  <a:uFillTx/>
                  <a:latin typeface="Arial"/>
                  <a:ea typeface="Times New Roman" panose="02020603050405020304" pitchFamily="18" charset="0"/>
                  <a:cs typeface="Arial"/>
                </a:rPr>
                <a:t>2.4.3.2 </a:t>
              </a:r>
              <a:r>
                <a:rPr kumimoji="0" lang="en-US" sz="2400" b="1" i="0" u="none" strike="noStrike" kern="1200" cap="none" spc="0" normalizeH="0" baseline="0" noProof="0" smtClean="0">
                  <a:ln>
                    <a:noFill/>
                  </a:ln>
                  <a:solidFill>
                    <a:srgbClr val="FFFFFF"/>
                  </a:solidFill>
                  <a:effectLst/>
                  <a:uLnTx/>
                  <a:uFillTx/>
                  <a:latin typeface="Arial"/>
                  <a:ea typeface="+mn-ea"/>
                  <a:cs typeface="Arial"/>
                </a:rPr>
                <a:t>Các nguyên nhân tạo độ </a:t>
              </a:r>
              <a:r>
                <a:rPr kumimoji="0" lang="en-US" sz="2400" b="1" i="0" u="none" strike="noStrike" kern="1200" cap="none" spc="0" normalizeH="0" baseline="0" noProof="0">
                  <a:ln>
                    <a:noFill/>
                  </a:ln>
                  <a:solidFill>
                    <a:srgbClr val="FFFFFF"/>
                  </a:solidFill>
                  <a:effectLst/>
                  <a:uLnTx/>
                  <a:uFillTx/>
                  <a:latin typeface="Arial"/>
                  <a:ea typeface="+mn-ea"/>
                  <a:cs typeface="Arial"/>
                </a:rPr>
                <a:t>co</a:t>
              </a:r>
              <a:endParaRPr kumimoji="0" lang="en-US" sz="2400" b="0" i="0" u="none" strike="noStrike" kern="1200" cap="none" spc="0" normalizeH="0" baseline="0" noProof="0">
                <a:ln>
                  <a:noFill/>
                </a:ln>
                <a:solidFill>
                  <a:srgbClr val="FFFFFF"/>
                </a:solidFill>
                <a:effectLst/>
                <a:uLnTx/>
                <a:uFillTx/>
                <a:latin typeface="Arial"/>
                <a:ea typeface="+mn-ea"/>
                <a:cs typeface="Arial"/>
              </a:endParaRPr>
            </a:p>
          </p:txBody>
        </p:sp>
      </p:grpSp>
      <p:sp>
        <p:nvSpPr>
          <p:cNvPr id="3" name="Rounded Rectangle 2"/>
          <p:cNvSpPr/>
          <p:nvPr/>
        </p:nvSpPr>
        <p:spPr bwMode="auto">
          <a:xfrm>
            <a:off x="110360" y="2373238"/>
            <a:ext cx="8915400" cy="2960762"/>
          </a:xfrm>
          <a:prstGeom prst="roundRect">
            <a:avLst/>
          </a:prstGeom>
          <a:solidFill>
            <a:schemeClr val="bg2">
              <a:lumMod val="20000"/>
              <a:lumOff val="8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Các chi tiết khi được lắp ráp vào nhau qua tác động của đường may thường có độ cao nhất định tùy theo thao tác may của công nhân và do độ căng của chỉ may. Người làm công tác nghiên cứu phải nắm bắt được độ co này để xử lý một cách tốt nhất.</a:t>
            </a:r>
          </a:p>
        </p:txBody>
      </p:sp>
      <p:grpSp>
        <p:nvGrpSpPr>
          <p:cNvPr id="10" name="Group 9"/>
          <p:cNvGrpSpPr/>
          <p:nvPr/>
        </p:nvGrpSpPr>
        <p:grpSpPr>
          <a:xfrm>
            <a:off x="110360" y="775138"/>
            <a:ext cx="1918798" cy="1535038"/>
            <a:chOff x="2964900" y="466757"/>
            <a:chExt cx="1918798" cy="1535038"/>
          </a:xfrm>
          <a:scene3d>
            <a:camera prst="orthographicFront">
              <a:rot lat="0" lon="0" rev="0"/>
            </a:camera>
            <a:lightRig rig="contrasting" dir="t">
              <a:rot lat="0" lon="0" rev="1200000"/>
            </a:lightRig>
          </a:scene3d>
        </p:grpSpPr>
        <p:sp>
          <p:nvSpPr>
            <p:cNvPr id="11" name="Rounded Rectangle 10"/>
            <p:cNvSpPr/>
            <p:nvPr/>
          </p:nvSpPr>
          <p:spPr>
            <a:xfrm>
              <a:off x="2964900" y="466757"/>
              <a:ext cx="1918798" cy="1535038"/>
            </a:xfrm>
            <a:prstGeom prst="roundRect">
              <a:avLst>
                <a:gd name="adj" fmla="val 10000"/>
              </a:avLst>
            </a:prstGeom>
            <a:solidFill>
              <a:srgbClr val="FFC000"/>
            </a:solidFill>
            <a:sp3d contourW="19050" prstMaterial="metal">
              <a:bevelT w="88900" h="203200"/>
              <a:bevelB w="165100" h="254000"/>
            </a:sp3d>
          </p:spPr>
          <p:style>
            <a:lnRef idx="0">
              <a:schemeClr val="lt1">
                <a:hueOff val="0"/>
                <a:satOff val="0"/>
                <a:lumOff val="0"/>
                <a:alphaOff val="0"/>
              </a:schemeClr>
            </a:lnRef>
            <a:fillRef idx="1">
              <a:scrgbClr r="0" g="0" b="0"/>
            </a:fillRef>
            <a:effectRef idx="2">
              <a:schemeClr val="accent1">
                <a:hueOff val="0"/>
                <a:satOff val="0"/>
                <a:lumOff val="0"/>
                <a:alphaOff val="0"/>
              </a:schemeClr>
            </a:effectRef>
            <a:fontRef idx="minor">
              <a:schemeClr val="lt1"/>
            </a:fontRef>
          </p:style>
        </p:sp>
        <p:sp>
          <p:nvSpPr>
            <p:cNvPr id="12" name="Rounded Rectangle 4"/>
            <p:cNvSpPr txBox="1"/>
            <p:nvPr/>
          </p:nvSpPr>
          <p:spPr>
            <a:xfrm>
              <a:off x="3009860" y="511717"/>
              <a:ext cx="1828878" cy="14451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51435" tIns="51435" rIns="51435" bIns="51435" numCol="1" spcCol="1270" anchor="ctr" anchorCtr="0">
              <a:noAutofit/>
            </a:bodyPr>
            <a:lstStyle/>
            <a:p>
              <a:pPr lvl="0" algn="ctr" defTabSz="1200150">
                <a:lnSpc>
                  <a:spcPct val="90000"/>
                </a:lnSpc>
                <a:spcBef>
                  <a:spcPct val="0"/>
                </a:spcBef>
                <a:spcAft>
                  <a:spcPct val="35000"/>
                </a:spcAft>
              </a:pPr>
              <a:r>
                <a:rPr lang="en-US" sz="2700" kern="1200" smtClean="0"/>
                <a:t>Co rút của đường may</a:t>
              </a:r>
              <a:endParaRPr lang="en-US" sz="2700" kern="1200"/>
            </a:p>
          </p:txBody>
        </p:sp>
      </p:grpSp>
    </p:spTree>
    <p:extLst>
      <p:ext uri="{BB962C8B-B14F-4D97-AF65-F5344CB8AC3E}">
        <p14:creationId xmlns:p14="http://schemas.microsoft.com/office/powerpoint/2010/main" val="13893914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646487117"/>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sz="4000" b="1">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a:t>
            </a:r>
            <a:r>
              <a:rPr kumimoji="0" lang="en-US" sz="54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algn="just">
              <a:buNone/>
            </a:pPr>
            <a:r>
              <a:rPr lang="en-US">
                <a:solidFill>
                  <a:schemeClr val="bg1"/>
                </a:solidFill>
              </a:rPr>
              <a:t>1/ Trình bày các nguyên tắc kiểm tra đo đếm nguyên phụ liệu ?</a:t>
            </a:r>
          </a:p>
          <a:p>
            <a:pPr algn="just">
              <a:buNone/>
            </a:pPr>
            <a:r>
              <a:rPr lang="en-GB">
                <a:solidFill>
                  <a:schemeClr val="bg1"/>
                </a:solidFill>
              </a:rPr>
              <a:t>2/ Nêu tầm quan trọng của công tác chuẩn bị sản xuất về nguyên phụ liệu?</a:t>
            </a:r>
            <a:endParaRPr lang="en-US">
              <a:solidFill>
                <a:schemeClr val="bg1"/>
              </a:solidFill>
            </a:endParaRPr>
          </a:p>
          <a:p>
            <a:pPr algn="just">
              <a:buNone/>
            </a:pPr>
            <a:r>
              <a:rPr lang="en-US">
                <a:solidFill>
                  <a:schemeClr val="bg1"/>
                </a:solidFill>
              </a:rPr>
              <a:t>3/ Trình bày các phương pháp tiến hành kiểm tra đo đếm nguyên phụ liệu?</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lang="en-US" b="1" baseline="0">
              <a:solidFill>
                <a:srgbClr val="FFFFFF"/>
              </a:solidFill>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chemeClr val="bg1"/>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6676284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6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92D050"/>
                </a:solidFill>
                <a:latin typeface="+mj-lt"/>
              </a:rPr>
              <a:t>CHƯƠNG 2</a:t>
            </a:r>
            <a:r>
              <a:rPr lang="en-US" altLang="en-US" sz="4200" b="1" smtClean="0">
                <a:solidFill>
                  <a:srgbClr val="00FFFF"/>
                </a:solidFill>
                <a:latin typeface="+mj-lt"/>
              </a:rPr>
              <a:t> </a:t>
            </a:r>
          </a:p>
          <a:p>
            <a:pPr algn="ctr"/>
            <a:r>
              <a:rPr lang="en-US" sz="4400" b="1" smtClean="0">
                <a:solidFill>
                  <a:schemeClr val="bg2">
                    <a:lumMod val="20000"/>
                    <a:lumOff val="80000"/>
                  </a:schemeClr>
                </a:solidFill>
                <a:effectLst/>
              </a:rPr>
              <a:t>CHUẨN BỊ SẢN XUẤT VỀ THIẾT KẾ</a:t>
            </a:r>
            <a:endParaRPr lang="en-US" sz="4400" b="1">
              <a:solidFill>
                <a:schemeClr val="bg2">
                  <a:lumMod val="20000"/>
                  <a:lumOff val="80000"/>
                </a:schemeClr>
              </a:solidFill>
              <a:effectLst/>
            </a:endParaRPr>
          </a:p>
        </p:txBody>
      </p:sp>
    </p:spTree>
    <p:extLst>
      <p:ext uri="{BB962C8B-B14F-4D97-AF65-F5344CB8AC3E}">
        <p14:creationId xmlns:p14="http://schemas.microsoft.com/office/powerpoint/2010/main" val="3608446004"/>
      </p:ext>
    </p:extLst>
  </p:cSld>
  <p:clrMapOvr>
    <a:masterClrMapping/>
  </p:clrMapOvr>
  <p:transition>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2079" y="7716"/>
            <a:ext cx="2937679" cy="2732042"/>
          </a:xfrm>
          <a:prstGeom prst="rect">
            <a:avLst/>
          </a:prstGeom>
        </p:spPr>
      </p:pic>
      <p:sp>
        <p:nvSpPr>
          <p:cNvPr id="3" name="Rectangle 2"/>
          <p:cNvSpPr/>
          <p:nvPr/>
        </p:nvSpPr>
        <p:spPr>
          <a:xfrm>
            <a:off x="2286000" y="1973282"/>
            <a:ext cx="6781800" cy="2754600"/>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KIẾN THỨC</a:t>
            </a:r>
          </a:p>
          <a:p>
            <a:pPr algn="just"/>
            <a:r>
              <a:rPr lang="en-US" smtClean="0">
                <a:latin typeface="Times New Roman" panose="02020603050405020304" pitchFamily="18" charset="0"/>
                <a:cs typeface="Times New Roman" panose="02020603050405020304" pitchFamily="18" charset="0"/>
              </a:rPr>
              <a:t>- Người </a:t>
            </a:r>
            <a:r>
              <a:rPr lang="en-US">
                <a:latin typeface="Times New Roman" panose="02020603050405020304" pitchFamily="18" charset="0"/>
                <a:cs typeface="Times New Roman" panose="02020603050405020304" pitchFamily="18" charset="0"/>
              </a:rPr>
              <a:t>học biết các công việc trong giai đoạn chuẩn bị thiết kế mẫu mã, mẫu rập mềm, mẫu rập cứng, các loại mẫu rập hỗ trợ.</a:t>
            </a:r>
          </a:p>
          <a:p>
            <a:pPr algn="just"/>
            <a:r>
              <a:rPr lang="en-US" smtClean="0">
                <a:latin typeface="Times New Roman" panose="02020603050405020304" pitchFamily="18" charset="0"/>
                <a:cs typeface="Times New Roman" panose="02020603050405020304" pitchFamily="18" charset="0"/>
              </a:rPr>
              <a:t>- Nhận </a:t>
            </a:r>
            <a:r>
              <a:rPr lang="en-US">
                <a:latin typeface="Times New Roman" panose="02020603050405020304" pitchFamily="18" charset="0"/>
                <a:cs typeface="Times New Roman" panose="02020603050405020304" pitchFamily="18" charset="0"/>
              </a:rPr>
              <a:t>thức được tầm quan trọng của công tác chuẩn bị nguyên phụ liệu</a:t>
            </a: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cs typeface="Times New Roman" panose="02020603050405020304" pitchFamily="18" charset="0"/>
              </a:rPr>
              <a:t>.</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6"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4893854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29901" y="0"/>
            <a:ext cx="2937679" cy="2732042"/>
          </a:xfrm>
          <a:prstGeom prst="rect">
            <a:avLst/>
          </a:prstGeom>
        </p:spPr>
      </p:pic>
      <p:sp>
        <p:nvSpPr>
          <p:cNvPr id="3" name="Rectangle 2"/>
          <p:cNvSpPr/>
          <p:nvPr/>
        </p:nvSpPr>
        <p:spPr>
          <a:xfrm>
            <a:off x="2286000" y="1973282"/>
            <a:ext cx="6705600" cy="1461939"/>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KỸ NĂNG</a:t>
            </a:r>
          </a:p>
          <a:p>
            <a:pPr algn="just"/>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lang="en-US">
                <a:latin typeface="Times New Roman" panose="02020603050405020304" pitchFamily="18" charset="0"/>
                <a:cs typeface="Times New Roman" panose="02020603050405020304" pitchFamily="18" charset="0"/>
              </a:rPr>
              <a:t>Người học làm được những công việc trong giai đoạn chuẩn bị thiết kế mẫu rập</a:t>
            </a:r>
            <a:r>
              <a:rPr lang="en-US" smtClean="0">
                <a:latin typeface="Times New Roman" panose="02020603050405020304" pitchFamily="18" charset="0"/>
                <a:cs typeface="Times New Roman" panose="02020603050405020304" pitchFamily="18" charset="0"/>
              </a:rPr>
              <a:t>.</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56968958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                    MỤC </a:t>
            </a: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pic>
        <p:nvPicPr>
          <p:cNvPr id="2" name="Picture 1"/>
          <p:cNvPicPr>
            <a:picLocks noChangeAspect="1"/>
          </p:cNvPicPr>
          <p:nvPr/>
        </p:nvPicPr>
        <p:blipFill>
          <a:blip r:embed="rId2"/>
          <a:stretch>
            <a:fillRect/>
          </a:stretch>
        </p:blipFill>
        <p:spPr>
          <a:xfrm>
            <a:off x="-46904" y="0"/>
            <a:ext cx="2937679" cy="2732042"/>
          </a:xfrm>
          <a:prstGeom prst="rect">
            <a:avLst/>
          </a:prstGeom>
        </p:spPr>
      </p:pic>
      <p:sp>
        <p:nvSpPr>
          <p:cNvPr id="3" name="Rectangle 2"/>
          <p:cNvSpPr/>
          <p:nvPr/>
        </p:nvSpPr>
        <p:spPr>
          <a:xfrm>
            <a:off x="2286000" y="1973282"/>
            <a:ext cx="6629400" cy="2323713"/>
          </a:xfrm>
          <a:prstGeom prst="rect">
            <a:avLst/>
          </a:prstGeom>
        </p:spPr>
        <p:txBody>
          <a:bodyPr wrap="square">
            <a:spAutoFit/>
          </a:bodyPr>
          <a:lstStyle/>
          <a:p>
            <a:pPr marL="0" marR="0" lvl="0" indent="0" algn="ctr" defTabSz="914400" rtl="0" eaLnBrk="0" fontAlgn="base" latinLnBrk="0" hangingPunct="0">
              <a:lnSpc>
                <a:spcPct val="100000"/>
              </a:lnSpc>
              <a:spcBef>
                <a:spcPts val="600"/>
              </a:spcBef>
              <a:spcAft>
                <a:spcPts val="600"/>
              </a:spcAft>
              <a:buClrTx/>
              <a:buSzTx/>
              <a:buFontTx/>
              <a:buNone/>
              <a:tabLst/>
              <a:defRPr/>
            </a:pPr>
            <a:r>
              <a:rPr kumimoji="0" lang="en-US" sz="2800" b="1" i="0" u="none" strike="noStrike" kern="1200" cap="none" spc="0" normalizeH="0" baseline="0" noProof="0" smtClean="0">
                <a:ln>
                  <a:noFill/>
                </a:ln>
                <a:solidFill>
                  <a:srgbClr val="CC6600"/>
                </a:solidFill>
                <a:effectLst/>
                <a:uLnTx/>
                <a:uFillTx/>
                <a:latin typeface="Times New Roman" panose="02020603050405020304" pitchFamily="18" charset="0"/>
                <a:ea typeface="Calibri" panose="020F0502020204030204" pitchFamily="34" charset="0"/>
                <a:cs typeface="Times New Roman" panose="02020603050405020304" pitchFamily="18" charset="0"/>
              </a:rPr>
              <a:t>THÁI ĐỘ</a:t>
            </a:r>
          </a:p>
          <a:p>
            <a:pPr algn="just"/>
            <a:r>
              <a:rPr lang="en-US" smtClean="0">
                <a:latin typeface="Times New Roman" panose="02020603050405020304" pitchFamily="18" charset="0"/>
                <a:cs typeface="Times New Roman" panose="02020603050405020304" pitchFamily="18" charset="0"/>
              </a:rPr>
              <a:t>- Người </a:t>
            </a:r>
            <a:r>
              <a:rPr lang="en-US">
                <a:latin typeface="Times New Roman" panose="02020603050405020304" pitchFamily="18" charset="0"/>
                <a:cs typeface="Times New Roman" panose="02020603050405020304" pitchFamily="18" charset="0"/>
              </a:rPr>
              <a:t>học tích cực học tập, có ý thức lựa chọn và vận dụng phương pháp học tập hiệu quả cho bản thân từ đó </a:t>
            </a:r>
            <a:r>
              <a:rPr lang="pt-BR">
                <a:latin typeface="Times New Roman" panose="02020603050405020304" pitchFamily="18" charset="0"/>
                <a:cs typeface="Times New Roman" panose="02020603050405020304" pitchFamily="18" charset="0"/>
              </a:rPr>
              <a:t>phát huy tính sáng tạo để nâng cao trình độ.</a:t>
            </a:r>
            <a:endParaRPr lang="en-US">
              <a:latin typeface="Times New Roman" panose="02020603050405020304" pitchFamily="18" charset="0"/>
              <a:cs typeface="Times New Roman" panose="02020603050405020304" pitchFamily="18" charset="0"/>
            </a:endParaRPr>
          </a:p>
        </p:txBody>
      </p:sp>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3853895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102268" y="55880"/>
            <a:ext cx="2235868" cy="2077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802708735"/>
              </p:ext>
            </p:extLst>
          </p:nvPr>
        </p:nvGraphicFramePr>
        <p:xfrm>
          <a:off x="-40531" y="1905000"/>
          <a:ext cx="9184531" cy="472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Footer Placeholder 5"/>
          <p:cNvSpPr>
            <a:spLocks noGrp="1"/>
          </p:cNvSpPr>
          <p:nvPr>
            <p:ph type="ftr" sz="quarter" idx="11"/>
          </p:nvPr>
        </p:nvSpPr>
        <p:spPr>
          <a:xfrm>
            <a:off x="3103889"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65585544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05629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2</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THIẾT KẾ</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
        <p:nvSpPr>
          <p:cNvPr id="2" name="Up Ribbon 1"/>
          <p:cNvSpPr/>
          <p:nvPr/>
        </p:nvSpPr>
        <p:spPr bwMode="auto">
          <a:xfrm>
            <a:off x="762000" y="1371600"/>
            <a:ext cx="7543800" cy="1066800"/>
          </a:xfrm>
          <a:prstGeom prst="ribbon2">
            <a:avLst/>
          </a:prstGeom>
          <a:solidFill>
            <a:srgbClr val="F4F173"/>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b="1">
                <a:solidFill>
                  <a:srgbClr val="0000FF"/>
                </a:solidFill>
                <a:latin typeface="Times New Roman" panose="02020603050405020304" pitchFamily="18" charset="0"/>
                <a:cs typeface="Times New Roman" panose="02020603050405020304" pitchFamily="18" charset="0"/>
              </a:rPr>
              <a:t>Công tác chuẩn bị sản xuất về thiết kế gồm</a:t>
            </a:r>
            <a:endParaRPr kumimoji="0" lang="en-US" sz="2800" b="1" i="0" u="none" strike="noStrike" cap="none" normalizeH="0" baseline="0" smtClean="0">
              <a:ln>
                <a:noFill/>
              </a:ln>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236017471"/>
              </p:ext>
            </p:extLst>
          </p:nvPr>
        </p:nvGraphicFramePr>
        <p:xfrm>
          <a:off x="1905000" y="1973070"/>
          <a:ext cx="7010400" cy="511353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718892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05629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2</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THIẾT</a:t>
            </a:r>
            <a:r>
              <a:rPr kumimoji="0" lang="en-US" sz="3200" b="1" i="0" u="none" strike="noStrike" kern="1200" cap="none" spc="0" normalizeH="0" noProof="0" smtClean="0">
                <a:ln>
                  <a:noFill/>
                </a:ln>
                <a:solidFill>
                  <a:srgbClr val="FFC000"/>
                </a:solidFill>
                <a:effectLst/>
                <a:uLnTx/>
                <a:uFillTx/>
                <a:latin typeface="Arial" panose="020B0604020202020204" pitchFamily="34" charset="0"/>
                <a:ea typeface="+mn-ea"/>
                <a:cs typeface="Arial" panose="020B0604020202020204" pitchFamily="34" charset="0"/>
              </a:rPr>
              <a:t> KẾ</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1" name="Group 10"/>
          <p:cNvGrpSpPr/>
          <p:nvPr/>
        </p:nvGrpSpPr>
        <p:grpSpPr>
          <a:xfrm>
            <a:off x="336903" y="1421642"/>
            <a:ext cx="8739020" cy="497384"/>
            <a:chOff x="379894" y="248786"/>
            <a:chExt cx="8739020" cy="497384"/>
          </a:xfrm>
          <a:scene3d>
            <a:camera prst="orthographicFront">
              <a:rot lat="0" lon="0" rev="0"/>
            </a:camera>
            <a:lightRig rig="contrasting" dir="t">
              <a:rot lat="0" lon="0" rev="1200000"/>
            </a:lightRig>
          </a:scene3d>
        </p:grpSpPr>
        <p:sp>
          <p:nvSpPr>
            <p:cNvPr id="13" name="Rectangle 12"/>
            <p:cNvSpPr/>
            <p:nvPr/>
          </p:nvSpPr>
          <p:spPr>
            <a:xfrm>
              <a:off x="379894" y="248786"/>
              <a:ext cx="8739020" cy="497384"/>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379894" y="248786"/>
              <a:ext cx="8739020" cy="4973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lvl="0" algn="l" defTabSz="1200150">
                <a:lnSpc>
                  <a:spcPct val="90000"/>
                </a:lnSpc>
                <a:spcBef>
                  <a:spcPct val="0"/>
                </a:spcBef>
                <a:spcAft>
                  <a:spcPct val="35000"/>
                </a:spcAft>
              </a:pPr>
              <a:r>
                <a:rPr lang="en-US" sz="2700" b="1" kern="1200" smtClean="0"/>
                <a:t>2.1 Đề xuất chọn mẫu</a:t>
              </a:r>
              <a:endParaRPr lang="en-US" sz="2700" kern="1200"/>
            </a:p>
          </p:txBody>
        </p:sp>
      </p:grpSp>
      <p:sp>
        <p:nvSpPr>
          <p:cNvPr id="12" name="Oval 11"/>
          <p:cNvSpPr/>
          <p:nvPr/>
        </p:nvSpPr>
        <p:spPr>
          <a:xfrm>
            <a:off x="26037" y="1359469"/>
            <a:ext cx="621731" cy="621731"/>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Rounded Rectangle 1"/>
          <p:cNvSpPr/>
          <p:nvPr/>
        </p:nvSpPr>
        <p:spPr bwMode="auto">
          <a:xfrm>
            <a:off x="186561" y="2209800"/>
            <a:ext cx="8763000" cy="3962400"/>
          </a:xfrm>
          <a:prstGeom prst="roundRect">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t>- </a:t>
            </a:r>
            <a:r>
              <a:rPr lang="en-US">
                <a:latin typeface="Times New Roman" panose="02020603050405020304" pitchFamily="18" charset="0"/>
                <a:cs typeface="Times New Roman" panose="02020603050405020304" pitchFamily="18" charset="0"/>
              </a:rPr>
              <a:t>Một sản phẩm được chọn mẫu là một sản phẩm có tính kỹ thuật cao, đáp ứng được nhu cầu thị hiếu của người tiêu dùng. Muốn đề xuất chọn mẫu hợp thời trang ta phải có một quá trình nghiên cứu khuynh hướng mẫu mốt trên thế giới, khuynh hướng pha màu, can chắp nguyên liệu và cách sử dụng nguyên phụ liệu đáp ứng được thị hiếu của người tiêu dùng theo từng mùa, từng vùng, đặc điểm từng lứa tuổi sao cho phù hợp với mẫu mốt sản xuất.</a:t>
            </a:r>
          </a:p>
        </p:txBody>
      </p:sp>
    </p:spTree>
    <p:extLst>
      <p:ext uri="{BB962C8B-B14F-4D97-AF65-F5344CB8AC3E}">
        <p14:creationId xmlns:p14="http://schemas.microsoft.com/office/powerpoint/2010/main" val="2074539599"/>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162909"/>
            <a:ext cx="9172575" cy="1056291"/>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CHƯƠNG 2</a:t>
            </a:r>
          </a:p>
          <a:p>
            <a:pPr marL="0" marR="0" lvl="0" indent="0" algn="ctr" defTabSz="914400" rtl="0" eaLnBrk="1" fontAlgn="base" latinLnBrk="0" hangingPunct="1">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CHUẨN </a:t>
            </a:r>
            <a:r>
              <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rPr>
              <a:t>BỊ SẢN XUẤT VỀ </a:t>
            </a:r>
            <a:r>
              <a:rPr kumimoji="0" lang="en-US" sz="32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THIẾT KẾ</a:t>
            </a:r>
            <a:endParaRPr kumimoji="0" lang="en-US" sz="3200" b="1" i="0" u="none" strike="noStrike" kern="1200" cap="none" spc="0" normalizeH="0" baseline="0" noProof="0">
              <a:ln>
                <a:noFill/>
              </a:ln>
              <a:solidFill>
                <a:srgbClr val="FFC000"/>
              </a:solidFill>
              <a:effectLst/>
              <a:uLnTx/>
              <a:uFillTx/>
              <a:latin typeface="Arial" panose="020B0604020202020204" pitchFamily="34" charset="0"/>
              <a:ea typeface="+mn-ea"/>
              <a:cs typeface="Arial" panose="020B0604020202020204" pitchFamily="34" charset="0"/>
            </a:endParaRPr>
          </a:p>
        </p:txBody>
      </p:sp>
      <p:sp>
        <p:nvSpPr>
          <p:cNvPr id="16" name="Footer Placeholder 5"/>
          <p:cNvSpPr>
            <a:spLocks noGrp="1"/>
          </p:cNvSpPr>
          <p:nvPr>
            <p:ph type="ftr" sz="quarter" idx="11"/>
          </p:nvPr>
        </p:nvSpPr>
        <p:spPr>
          <a:xfrm>
            <a:off x="-508182" y="656133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grpSp>
        <p:nvGrpSpPr>
          <p:cNvPr id="11" name="Group 10"/>
          <p:cNvGrpSpPr/>
          <p:nvPr/>
        </p:nvGrpSpPr>
        <p:grpSpPr>
          <a:xfrm>
            <a:off x="336903" y="1421642"/>
            <a:ext cx="8739020" cy="497384"/>
            <a:chOff x="379894" y="248786"/>
            <a:chExt cx="8739020" cy="497384"/>
          </a:xfrm>
          <a:scene3d>
            <a:camera prst="orthographicFront">
              <a:rot lat="0" lon="0" rev="0"/>
            </a:camera>
            <a:lightRig rig="contrasting" dir="t">
              <a:rot lat="0" lon="0" rev="1200000"/>
            </a:lightRig>
          </a:scene3d>
        </p:grpSpPr>
        <p:sp>
          <p:nvSpPr>
            <p:cNvPr id="13" name="Rectangle 12"/>
            <p:cNvSpPr/>
            <p:nvPr/>
          </p:nvSpPr>
          <p:spPr>
            <a:xfrm>
              <a:off x="379894" y="248786"/>
              <a:ext cx="8739020" cy="497384"/>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379894" y="248786"/>
              <a:ext cx="8739020" cy="4973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marL="0" marR="0" lvl="0" indent="0" algn="l"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2.1 Đề xuất chọn mẫu</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Oval 11"/>
          <p:cNvSpPr/>
          <p:nvPr/>
        </p:nvSpPr>
        <p:spPr>
          <a:xfrm>
            <a:off x="26037" y="1359469"/>
            <a:ext cx="621731" cy="621731"/>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10" name="Group 9"/>
          <p:cNvGrpSpPr>
            <a:grpSpLocks/>
          </p:cNvGrpSpPr>
          <p:nvPr/>
        </p:nvGrpSpPr>
        <p:grpSpPr bwMode="auto">
          <a:xfrm>
            <a:off x="700039" y="2590800"/>
            <a:ext cx="8012747" cy="2946310"/>
            <a:chOff x="2111" y="6431"/>
            <a:chExt cx="12780" cy="4226"/>
          </a:xfrm>
        </p:grpSpPr>
        <p:grpSp>
          <p:nvGrpSpPr>
            <p:cNvPr id="15" name="Group 14"/>
            <p:cNvGrpSpPr>
              <a:grpSpLocks/>
            </p:cNvGrpSpPr>
            <p:nvPr/>
          </p:nvGrpSpPr>
          <p:grpSpPr bwMode="auto">
            <a:xfrm>
              <a:off x="7871" y="6431"/>
              <a:ext cx="7020" cy="4226"/>
              <a:chOff x="7629" y="6093"/>
              <a:chExt cx="7020" cy="4226"/>
            </a:xfrm>
          </p:grpSpPr>
          <p:sp>
            <p:nvSpPr>
              <p:cNvPr id="65" name="Freeform 64"/>
              <p:cNvSpPr>
                <a:spLocks/>
              </p:cNvSpPr>
              <p:nvPr/>
            </p:nvSpPr>
            <p:spPr bwMode="auto">
              <a:xfrm rot="21542592" flipH="1">
                <a:off x="7629" y="6272"/>
                <a:ext cx="3062" cy="2036"/>
              </a:xfrm>
              <a:custGeom>
                <a:avLst/>
                <a:gdLst>
                  <a:gd name="T0" fmla="*/ 0 w 4103"/>
                  <a:gd name="T1" fmla="*/ 0 h 2572"/>
                  <a:gd name="T2" fmla="*/ 968 w 4103"/>
                  <a:gd name="T3" fmla="*/ 217 h 2572"/>
                  <a:gd name="T4" fmla="*/ 1403 w 4103"/>
                  <a:gd name="T5" fmla="*/ 435 h 2572"/>
                  <a:gd name="T6" fmla="*/ 2130 w 4103"/>
                  <a:gd name="T7" fmla="*/ 840 h 2572"/>
                  <a:gd name="T8" fmla="*/ 2865 w 4103"/>
                  <a:gd name="T9" fmla="*/ 1290 h 2572"/>
                  <a:gd name="T10" fmla="*/ 3615 w 4103"/>
                  <a:gd name="T11" fmla="*/ 1770 h 2572"/>
                  <a:gd name="T12" fmla="*/ 4103 w 4103"/>
                  <a:gd name="T13" fmla="*/ 2107 h 2572"/>
                  <a:gd name="T14" fmla="*/ 3863 w 4103"/>
                  <a:gd name="T15" fmla="*/ 2572 h 2572"/>
                  <a:gd name="T16" fmla="*/ 3627 w 4103"/>
                  <a:gd name="T17" fmla="*/ 2479 h 2572"/>
                  <a:gd name="T18" fmla="*/ 3876 w 4103"/>
                  <a:gd name="T19" fmla="*/ 1948 h 2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03" h="2572">
                    <a:moveTo>
                      <a:pt x="0" y="0"/>
                    </a:moveTo>
                    <a:lnTo>
                      <a:pt x="968" y="217"/>
                    </a:lnTo>
                    <a:lnTo>
                      <a:pt x="1403" y="435"/>
                    </a:lnTo>
                    <a:lnTo>
                      <a:pt x="2130" y="840"/>
                    </a:lnTo>
                    <a:lnTo>
                      <a:pt x="2865" y="1290"/>
                    </a:lnTo>
                    <a:lnTo>
                      <a:pt x="3615" y="1770"/>
                    </a:lnTo>
                    <a:lnTo>
                      <a:pt x="4103" y="2107"/>
                    </a:lnTo>
                    <a:lnTo>
                      <a:pt x="3863" y="2572"/>
                    </a:lnTo>
                    <a:lnTo>
                      <a:pt x="3627" y="2479"/>
                    </a:lnTo>
                    <a:lnTo>
                      <a:pt x="3876" y="194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66" name="Group 65"/>
              <p:cNvGrpSpPr>
                <a:grpSpLocks/>
              </p:cNvGrpSpPr>
              <p:nvPr/>
            </p:nvGrpSpPr>
            <p:grpSpPr bwMode="auto">
              <a:xfrm>
                <a:off x="10665" y="6093"/>
                <a:ext cx="941" cy="205"/>
                <a:chOff x="10367" y="5531"/>
                <a:chExt cx="941" cy="299"/>
              </a:xfrm>
            </p:grpSpPr>
            <p:sp>
              <p:nvSpPr>
                <p:cNvPr id="92" name="Freeform 91"/>
                <p:cNvSpPr>
                  <a:spLocks/>
                </p:cNvSpPr>
                <p:nvPr/>
              </p:nvSpPr>
              <p:spPr bwMode="auto">
                <a:xfrm rot="21542592" flipH="1">
                  <a:off x="10367" y="5531"/>
                  <a:ext cx="941" cy="299"/>
                </a:xfrm>
                <a:custGeom>
                  <a:avLst/>
                  <a:gdLst>
                    <a:gd name="T0" fmla="*/ 0 w 1260"/>
                    <a:gd name="T1" fmla="*/ 302 h 378"/>
                    <a:gd name="T2" fmla="*/ 52 w 1260"/>
                    <a:gd name="T3" fmla="*/ 69 h 378"/>
                    <a:gd name="T4" fmla="*/ 166 w 1260"/>
                    <a:gd name="T5" fmla="*/ 48 h 378"/>
                    <a:gd name="T6" fmla="*/ 286 w 1260"/>
                    <a:gd name="T7" fmla="*/ 24 h 378"/>
                    <a:gd name="T8" fmla="*/ 454 w 1260"/>
                    <a:gd name="T9" fmla="*/ 9 h 378"/>
                    <a:gd name="T10" fmla="*/ 613 w 1260"/>
                    <a:gd name="T11" fmla="*/ 0 h 378"/>
                    <a:gd name="T12" fmla="*/ 787 w 1260"/>
                    <a:gd name="T13" fmla="*/ 0 h 378"/>
                    <a:gd name="T14" fmla="*/ 955 w 1260"/>
                    <a:gd name="T15" fmla="*/ 3 h 378"/>
                    <a:gd name="T16" fmla="*/ 1093 w 1260"/>
                    <a:gd name="T17" fmla="*/ 21 h 378"/>
                    <a:gd name="T18" fmla="*/ 1210 w 1260"/>
                    <a:gd name="T19" fmla="*/ 48 h 378"/>
                    <a:gd name="T20" fmla="*/ 1260 w 1260"/>
                    <a:gd name="T21" fmla="*/ 294 h 378"/>
                    <a:gd name="T22" fmla="*/ 1105 w 1260"/>
                    <a:gd name="T23" fmla="*/ 327 h 378"/>
                    <a:gd name="T24" fmla="*/ 895 w 1260"/>
                    <a:gd name="T25" fmla="*/ 357 h 378"/>
                    <a:gd name="T26" fmla="*/ 604 w 1260"/>
                    <a:gd name="T27" fmla="*/ 378 h 378"/>
                    <a:gd name="T28" fmla="*/ 376 w 1260"/>
                    <a:gd name="T29" fmla="*/ 372 h 378"/>
                    <a:gd name="T30" fmla="*/ 196 w 1260"/>
                    <a:gd name="T31" fmla="*/ 351 h 378"/>
                    <a:gd name="T32" fmla="*/ 1 w 1260"/>
                    <a:gd name="T33" fmla="*/ 30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60" h="378">
                      <a:moveTo>
                        <a:pt x="0" y="302"/>
                      </a:moveTo>
                      <a:lnTo>
                        <a:pt x="52" y="69"/>
                      </a:lnTo>
                      <a:lnTo>
                        <a:pt x="166" y="48"/>
                      </a:lnTo>
                      <a:lnTo>
                        <a:pt x="286" y="24"/>
                      </a:lnTo>
                      <a:lnTo>
                        <a:pt x="454" y="9"/>
                      </a:lnTo>
                      <a:lnTo>
                        <a:pt x="613" y="0"/>
                      </a:lnTo>
                      <a:lnTo>
                        <a:pt x="787" y="0"/>
                      </a:lnTo>
                      <a:lnTo>
                        <a:pt x="955" y="3"/>
                      </a:lnTo>
                      <a:lnTo>
                        <a:pt x="1093" y="21"/>
                      </a:lnTo>
                      <a:lnTo>
                        <a:pt x="1210" y="48"/>
                      </a:lnTo>
                      <a:lnTo>
                        <a:pt x="1260" y="294"/>
                      </a:lnTo>
                      <a:lnTo>
                        <a:pt x="1105" y="327"/>
                      </a:lnTo>
                      <a:lnTo>
                        <a:pt x="895" y="357"/>
                      </a:lnTo>
                      <a:lnTo>
                        <a:pt x="604" y="378"/>
                      </a:lnTo>
                      <a:lnTo>
                        <a:pt x="376" y="372"/>
                      </a:lnTo>
                      <a:lnTo>
                        <a:pt x="196" y="351"/>
                      </a:lnTo>
                      <a:lnTo>
                        <a:pt x="1" y="30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93" name="Freeform 92"/>
                <p:cNvSpPr>
                  <a:spLocks/>
                </p:cNvSpPr>
                <p:nvPr/>
              </p:nvSpPr>
              <p:spPr bwMode="auto">
                <a:xfrm rot="21542592" flipH="1">
                  <a:off x="10377" y="5742"/>
                  <a:ext cx="922" cy="67"/>
                </a:xfrm>
                <a:custGeom>
                  <a:avLst/>
                  <a:gdLst>
                    <a:gd name="T0" fmla="*/ 0 w 1236"/>
                    <a:gd name="T1" fmla="*/ 12 h 84"/>
                    <a:gd name="T2" fmla="*/ 198 w 1236"/>
                    <a:gd name="T3" fmla="*/ 60 h 84"/>
                    <a:gd name="T4" fmla="*/ 354 w 1236"/>
                    <a:gd name="T5" fmla="*/ 75 h 84"/>
                    <a:gd name="T6" fmla="*/ 597 w 1236"/>
                    <a:gd name="T7" fmla="*/ 84 h 84"/>
                    <a:gd name="T8" fmla="*/ 783 w 1236"/>
                    <a:gd name="T9" fmla="*/ 72 h 84"/>
                    <a:gd name="T10" fmla="*/ 1032 w 1236"/>
                    <a:gd name="T11" fmla="*/ 42 h 84"/>
                    <a:gd name="T12" fmla="*/ 1236 w 1236"/>
                    <a:gd name="T13" fmla="*/ 0 h 84"/>
                  </a:gdLst>
                  <a:ahLst/>
                  <a:cxnLst>
                    <a:cxn ang="0">
                      <a:pos x="T0" y="T1"/>
                    </a:cxn>
                    <a:cxn ang="0">
                      <a:pos x="T2" y="T3"/>
                    </a:cxn>
                    <a:cxn ang="0">
                      <a:pos x="T4" y="T5"/>
                    </a:cxn>
                    <a:cxn ang="0">
                      <a:pos x="T6" y="T7"/>
                    </a:cxn>
                    <a:cxn ang="0">
                      <a:pos x="T8" y="T9"/>
                    </a:cxn>
                    <a:cxn ang="0">
                      <a:pos x="T10" y="T11"/>
                    </a:cxn>
                    <a:cxn ang="0">
                      <a:pos x="T12" y="T13"/>
                    </a:cxn>
                  </a:cxnLst>
                  <a:rect l="0" t="0" r="r" b="b"/>
                  <a:pathLst>
                    <a:path w="1236" h="84">
                      <a:moveTo>
                        <a:pt x="0" y="12"/>
                      </a:moveTo>
                      <a:lnTo>
                        <a:pt x="198" y="60"/>
                      </a:lnTo>
                      <a:lnTo>
                        <a:pt x="354" y="75"/>
                      </a:lnTo>
                      <a:lnTo>
                        <a:pt x="597" y="84"/>
                      </a:lnTo>
                      <a:lnTo>
                        <a:pt x="783" y="72"/>
                      </a:lnTo>
                      <a:lnTo>
                        <a:pt x="1032" y="42"/>
                      </a:lnTo>
                      <a:lnTo>
                        <a:pt x="1236"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67" name="Freeform 66"/>
              <p:cNvSpPr>
                <a:spLocks/>
              </p:cNvSpPr>
              <p:nvPr/>
            </p:nvSpPr>
            <p:spPr bwMode="auto">
              <a:xfrm>
                <a:off x="9974" y="6977"/>
                <a:ext cx="2362" cy="20"/>
              </a:xfrm>
              <a:custGeom>
                <a:avLst/>
                <a:gdLst>
                  <a:gd name="T0" fmla="*/ 3427 w 3427"/>
                  <a:gd name="T1" fmla="*/ 0 h 30"/>
                  <a:gd name="T2" fmla="*/ 0 w 3427"/>
                  <a:gd name="T3" fmla="*/ 30 h 30"/>
                </a:gdLst>
                <a:ahLst/>
                <a:cxnLst>
                  <a:cxn ang="0">
                    <a:pos x="T0" y="T1"/>
                  </a:cxn>
                  <a:cxn ang="0">
                    <a:pos x="T2" y="T3"/>
                  </a:cxn>
                </a:cxnLst>
                <a:rect l="0" t="0" r="r" b="b"/>
                <a:pathLst>
                  <a:path w="3427" h="30">
                    <a:moveTo>
                      <a:pt x="3427" y="0"/>
                    </a:moveTo>
                    <a:lnTo>
                      <a:pt x="0" y="3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8" name="Freeform 67"/>
              <p:cNvSpPr>
                <a:spLocks/>
              </p:cNvSpPr>
              <p:nvPr/>
            </p:nvSpPr>
            <p:spPr bwMode="auto">
              <a:xfrm>
                <a:off x="9756" y="9962"/>
                <a:ext cx="2745" cy="357"/>
              </a:xfrm>
              <a:custGeom>
                <a:avLst/>
                <a:gdLst>
                  <a:gd name="T0" fmla="*/ 0 w 3983"/>
                  <a:gd name="T1" fmla="*/ 0 h 541"/>
                  <a:gd name="T2" fmla="*/ 107 w 3983"/>
                  <a:gd name="T3" fmla="*/ 12 h 541"/>
                  <a:gd name="T4" fmla="*/ 219 w 3983"/>
                  <a:gd name="T5" fmla="*/ 57 h 541"/>
                  <a:gd name="T6" fmla="*/ 492 w 3983"/>
                  <a:gd name="T7" fmla="*/ 207 h 541"/>
                  <a:gd name="T8" fmla="*/ 734 w 3983"/>
                  <a:gd name="T9" fmla="*/ 343 h 541"/>
                  <a:gd name="T10" fmla="*/ 1009 w 3983"/>
                  <a:gd name="T11" fmla="*/ 447 h 541"/>
                  <a:gd name="T12" fmla="*/ 1269 w 3983"/>
                  <a:gd name="T13" fmla="*/ 492 h 541"/>
                  <a:gd name="T14" fmla="*/ 1635 w 3983"/>
                  <a:gd name="T15" fmla="*/ 530 h 541"/>
                  <a:gd name="T16" fmla="*/ 2076 w 3983"/>
                  <a:gd name="T17" fmla="*/ 541 h 541"/>
                  <a:gd name="T18" fmla="*/ 2489 w 3983"/>
                  <a:gd name="T19" fmla="*/ 516 h 541"/>
                  <a:gd name="T20" fmla="*/ 2868 w 3983"/>
                  <a:gd name="T21" fmla="*/ 452 h 541"/>
                  <a:gd name="T22" fmla="*/ 3226 w 3983"/>
                  <a:gd name="T23" fmla="*/ 343 h 541"/>
                  <a:gd name="T24" fmla="*/ 3488 w 3983"/>
                  <a:gd name="T25" fmla="*/ 253 h 541"/>
                  <a:gd name="T26" fmla="*/ 3713 w 3983"/>
                  <a:gd name="T27" fmla="*/ 133 h 541"/>
                  <a:gd name="T28" fmla="*/ 3841 w 3983"/>
                  <a:gd name="T29" fmla="*/ 96 h 541"/>
                  <a:gd name="T30" fmla="*/ 3983 w 3983"/>
                  <a:gd name="T31" fmla="*/ 81 h 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983" h="541">
                    <a:moveTo>
                      <a:pt x="0" y="0"/>
                    </a:moveTo>
                    <a:lnTo>
                      <a:pt x="107" y="12"/>
                    </a:lnTo>
                    <a:lnTo>
                      <a:pt x="219" y="57"/>
                    </a:lnTo>
                    <a:lnTo>
                      <a:pt x="492" y="207"/>
                    </a:lnTo>
                    <a:lnTo>
                      <a:pt x="734" y="343"/>
                    </a:lnTo>
                    <a:lnTo>
                      <a:pt x="1009" y="447"/>
                    </a:lnTo>
                    <a:lnTo>
                      <a:pt x="1269" y="492"/>
                    </a:lnTo>
                    <a:lnTo>
                      <a:pt x="1635" y="530"/>
                    </a:lnTo>
                    <a:lnTo>
                      <a:pt x="2076" y="541"/>
                    </a:lnTo>
                    <a:lnTo>
                      <a:pt x="2489" y="516"/>
                    </a:lnTo>
                    <a:lnTo>
                      <a:pt x="2868" y="452"/>
                    </a:lnTo>
                    <a:lnTo>
                      <a:pt x="3226" y="343"/>
                    </a:lnTo>
                    <a:lnTo>
                      <a:pt x="3488" y="253"/>
                    </a:lnTo>
                    <a:lnTo>
                      <a:pt x="3713" y="133"/>
                    </a:lnTo>
                    <a:lnTo>
                      <a:pt x="3841" y="96"/>
                    </a:lnTo>
                    <a:lnTo>
                      <a:pt x="3983" y="8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9" name="Freeform 68"/>
              <p:cNvSpPr>
                <a:spLocks/>
              </p:cNvSpPr>
              <p:nvPr/>
            </p:nvSpPr>
            <p:spPr bwMode="auto">
              <a:xfrm rot="21542592" flipH="1">
                <a:off x="9737" y="7615"/>
                <a:ext cx="118" cy="2346"/>
              </a:xfrm>
              <a:custGeom>
                <a:avLst/>
                <a:gdLst>
                  <a:gd name="T0" fmla="*/ 0 w 158"/>
                  <a:gd name="T1" fmla="*/ 0 h 2962"/>
                  <a:gd name="T2" fmla="*/ 158 w 158"/>
                  <a:gd name="T3" fmla="*/ 2962 h 2962"/>
                </a:gdLst>
                <a:ahLst/>
                <a:cxnLst>
                  <a:cxn ang="0">
                    <a:pos x="T0" y="T1"/>
                  </a:cxn>
                  <a:cxn ang="0">
                    <a:pos x="T2" y="T3"/>
                  </a:cxn>
                </a:cxnLst>
                <a:rect l="0" t="0" r="r" b="b"/>
                <a:pathLst>
                  <a:path w="158" h="2962">
                    <a:moveTo>
                      <a:pt x="0" y="0"/>
                    </a:moveTo>
                    <a:lnTo>
                      <a:pt x="158" y="296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0" name="Freeform 69"/>
              <p:cNvSpPr>
                <a:spLocks/>
              </p:cNvSpPr>
              <p:nvPr/>
            </p:nvSpPr>
            <p:spPr bwMode="auto">
              <a:xfrm>
                <a:off x="9968" y="6962"/>
                <a:ext cx="2347" cy="20"/>
              </a:xfrm>
              <a:custGeom>
                <a:avLst/>
                <a:gdLst>
                  <a:gd name="T0" fmla="*/ 3405 w 3405"/>
                  <a:gd name="T1" fmla="*/ 0 h 30"/>
                  <a:gd name="T2" fmla="*/ 0 w 3405"/>
                  <a:gd name="T3" fmla="*/ 30 h 30"/>
                </a:gdLst>
                <a:ahLst/>
                <a:cxnLst>
                  <a:cxn ang="0">
                    <a:pos x="T0" y="T1"/>
                  </a:cxn>
                  <a:cxn ang="0">
                    <a:pos x="T2" y="T3"/>
                  </a:cxn>
                </a:cxnLst>
                <a:rect l="0" t="0" r="r" b="b"/>
                <a:pathLst>
                  <a:path w="3405" h="30">
                    <a:moveTo>
                      <a:pt x="3405" y="0"/>
                    </a:moveTo>
                    <a:lnTo>
                      <a:pt x="0" y="3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1" name="Freeform 70"/>
              <p:cNvSpPr>
                <a:spLocks/>
              </p:cNvSpPr>
              <p:nvPr/>
            </p:nvSpPr>
            <p:spPr bwMode="auto">
              <a:xfrm>
                <a:off x="9760" y="9941"/>
                <a:ext cx="2736" cy="353"/>
              </a:xfrm>
              <a:custGeom>
                <a:avLst/>
                <a:gdLst>
                  <a:gd name="T0" fmla="*/ 0 w 3970"/>
                  <a:gd name="T1" fmla="*/ 0 h 535"/>
                  <a:gd name="T2" fmla="*/ 107 w 3970"/>
                  <a:gd name="T3" fmla="*/ 20 h 535"/>
                  <a:gd name="T4" fmla="*/ 238 w 3970"/>
                  <a:gd name="T5" fmla="*/ 68 h 535"/>
                  <a:gd name="T6" fmla="*/ 438 w 3970"/>
                  <a:gd name="T7" fmla="*/ 179 h 535"/>
                  <a:gd name="T8" fmla="*/ 677 w 3970"/>
                  <a:gd name="T9" fmla="*/ 312 h 535"/>
                  <a:gd name="T10" fmla="*/ 743 w 3970"/>
                  <a:gd name="T11" fmla="*/ 347 h 535"/>
                  <a:gd name="T12" fmla="*/ 1008 w 3970"/>
                  <a:gd name="T13" fmla="*/ 444 h 535"/>
                  <a:gd name="T14" fmla="*/ 1307 w 3970"/>
                  <a:gd name="T15" fmla="*/ 493 h 535"/>
                  <a:gd name="T16" fmla="*/ 1513 w 3970"/>
                  <a:gd name="T17" fmla="*/ 518 h 535"/>
                  <a:gd name="T18" fmla="*/ 1636 w 3970"/>
                  <a:gd name="T19" fmla="*/ 527 h 535"/>
                  <a:gd name="T20" fmla="*/ 1994 w 3970"/>
                  <a:gd name="T21" fmla="*/ 535 h 535"/>
                  <a:gd name="T22" fmla="*/ 2237 w 3970"/>
                  <a:gd name="T23" fmla="*/ 535 h 535"/>
                  <a:gd name="T24" fmla="*/ 2488 w 3970"/>
                  <a:gd name="T25" fmla="*/ 513 h 535"/>
                  <a:gd name="T26" fmla="*/ 2672 w 3970"/>
                  <a:gd name="T27" fmla="*/ 485 h 535"/>
                  <a:gd name="T28" fmla="*/ 2902 w 3970"/>
                  <a:gd name="T29" fmla="*/ 438 h 535"/>
                  <a:gd name="T30" fmla="*/ 3175 w 3970"/>
                  <a:gd name="T31" fmla="*/ 360 h 535"/>
                  <a:gd name="T32" fmla="*/ 3385 w 3970"/>
                  <a:gd name="T33" fmla="*/ 293 h 535"/>
                  <a:gd name="T34" fmla="*/ 3617 w 3970"/>
                  <a:gd name="T35" fmla="*/ 180 h 535"/>
                  <a:gd name="T36" fmla="*/ 3752 w 3970"/>
                  <a:gd name="T37" fmla="*/ 113 h 535"/>
                  <a:gd name="T38" fmla="*/ 3895 w 3970"/>
                  <a:gd name="T39" fmla="*/ 83 h 535"/>
                  <a:gd name="T40" fmla="*/ 3970 w 3970"/>
                  <a:gd name="T41" fmla="*/ 7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970" h="535">
                    <a:moveTo>
                      <a:pt x="0" y="0"/>
                    </a:moveTo>
                    <a:lnTo>
                      <a:pt x="107" y="20"/>
                    </a:lnTo>
                    <a:lnTo>
                      <a:pt x="238" y="68"/>
                    </a:lnTo>
                    <a:lnTo>
                      <a:pt x="438" y="179"/>
                    </a:lnTo>
                    <a:lnTo>
                      <a:pt x="677" y="312"/>
                    </a:lnTo>
                    <a:lnTo>
                      <a:pt x="743" y="347"/>
                    </a:lnTo>
                    <a:lnTo>
                      <a:pt x="1008" y="444"/>
                    </a:lnTo>
                    <a:lnTo>
                      <a:pt x="1307" y="493"/>
                    </a:lnTo>
                    <a:lnTo>
                      <a:pt x="1513" y="518"/>
                    </a:lnTo>
                    <a:lnTo>
                      <a:pt x="1636" y="527"/>
                    </a:lnTo>
                    <a:lnTo>
                      <a:pt x="1994" y="535"/>
                    </a:lnTo>
                    <a:lnTo>
                      <a:pt x="2237" y="535"/>
                    </a:lnTo>
                    <a:lnTo>
                      <a:pt x="2488" y="513"/>
                    </a:lnTo>
                    <a:lnTo>
                      <a:pt x="2672" y="485"/>
                    </a:lnTo>
                    <a:lnTo>
                      <a:pt x="2902" y="438"/>
                    </a:lnTo>
                    <a:lnTo>
                      <a:pt x="3175" y="360"/>
                    </a:lnTo>
                    <a:lnTo>
                      <a:pt x="3385" y="293"/>
                    </a:lnTo>
                    <a:lnTo>
                      <a:pt x="3617" y="180"/>
                    </a:lnTo>
                    <a:lnTo>
                      <a:pt x="3752" y="113"/>
                    </a:lnTo>
                    <a:lnTo>
                      <a:pt x="3895" y="83"/>
                    </a:lnTo>
                    <a:lnTo>
                      <a:pt x="3970" y="75"/>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2" name="Freeform 71"/>
              <p:cNvSpPr>
                <a:spLocks/>
              </p:cNvSpPr>
              <p:nvPr/>
            </p:nvSpPr>
            <p:spPr bwMode="auto">
              <a:xfrm>
                <a:off x="10309" y="6980"/>
                <a:ext cx="9" cy="688"/>
              </a:xfrm>
              <a:custGeom>
                <a:avLst/>
                <a:gdLst>
                  <a:gd name="T0" fmla="*/ 0 w 9"/>
                  <a:gd name="T1" fmla="*/ 0 h 688"/>
                  <a:gd name="T2" fmla="*/ 9 w 9"/>
                  <a:gd name="T3" fmla="*/ 688 h 688"/>
                </a:gdLst>
                <a:ahLst/>
                <a:cxnLst>
                  <a:cxn ang="0">
                    <a:pos x="T0" y="T1"/>
                  </a:cxn>
                  <a:cxn ang="0">
                    <a:pos x="T2" y="T3"/>
                  </a:cxn>
                </a:cxnLst>
                <a:rect l="0" t="0" r="r" b="b"/>
                <a:pathLst>
                  <a:path w="9" h="688">
                    <a:moveTo>
                      <a:pt x="0" y="0"/>
                    </a:moveTo>
                    <a:lnTo>
                      <a:pt x="9" y="688"/>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3" name="Freeform 72"/>
              <p:cNvSpPr>
                <a:spLocks/>
              </p:cNvSpPr>
              <p:nvPr/>
            </p:nvSpPr>
            <p:spPr bwMode="auto">
              <a:xfrm rot="21542592" flipH="1">
                <a:off x="10234" y="6981"/>
                <a:ext cx="80" cy="499"/>
              </a:xfrm>
              <a:custGeom>
                <a:avLst/>
                <a:gdLst>
                  <a:gd name="T0" fmla="*/ 0 w 105"/>
                  <a:gd name="T1" fmla="*/ 0 h 630"/>
                  <a:gd name="T2" fmla="*/ 105 w 105"/>
                  <a:gd name="T3" fmla="*/ 630 h 630"/>
                </a:gdLst>
                <a:ahLst/>
                <a:cxnLst>
                  <a:cxn ang="0">
                    <a:pos x="T0" y="T1"/>
                  </a:cxn>
                  <a:cxn ang="0">
                    <a:pos x="T2" y="T3"/>
                  </a:cxn>
                </a:cxnLst>
                <a:rect l="0" t="0" r="r" b="b"/>
                <a:pathLst>
                  <a:path w="105" h="630">
                    <a:moveTo>
                      <a:pt x="0" y="0"/>
                    </a:moveTo>
                    <a:lnTo>
                      <a:pt x="105" y="630"/>
                    </a:lnTo>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4" name="Freeform 73"/>
              <p:cNvSpPr>
                <a:spLocks/>
              </p:cNvSpPr>
              <p:nvPr/>
            </p:nvSpPr>
            <p:spPr bwMode="auto">
              <a:xfrm rot="21542592" flipH="1">
                <a:off x="7982" y="7624"/>
                <a:ext cx="1846" cy="617"/>
              </a:xfrm>
              <a:custGeom>
                <a:avLst/>
                <a:gdLst>
                  <a:gd name="T0" fmla="*/ 0 w 2475"/>
                  <a:gd name="T1" fmla="*/ 0 h 780"/>
                  <a:gd name="T2" fmla="*/ 1553 w 2475"/>
                  <a:gd name="T3" fmla="*/ 555 h 780"/>
                  <a:gd name="T4" fmla="*/ 1973 w 2475"/>
                  <a:gd name="T5" fmla="*/ 668 h 780"/>
                  <a:gd name="T6" fmla="*/ 2475 w 2475"/>
                  <a:gd name="T7" fmla="*/ 780 h 780"/>
                </a:gdLst>
                <a:ahLst/>
                <a:cxnLst>
                  <a:cxn ang="0">
                    <a:pos x="T0" y="T1"/>
                  </a:cxn>
                  <a:cxn ang="0">
                    <a:pos x="T2" y="T3"/>
                  </a:cxn>
                  <a:cxn ang="0">
                    <a:pos x="T4" y="T5"/>
                  </a:cxn>
                  <a:cxn ang="0">
                    <a:pos x="T6" y="T7"/>
                  </a:cxn>
                </a:cxnLst>
                <a:rect l="0" t="0" r="r" b="b"/>
                <a:pathLst>
                  <a:path w="2475" h="780">
                    <a:moveTo>
                      <a:pt x="0" y="0"/>
                    </a:moveTo>
                    <a:lnTo>
                      <a:pt x="1553" y="555"/>
                    </a:lnTo>
                    <a:lnTo>
                      <a:pt x="1973" y="668"/>
                    </a:lnTo>
                    <a:lnTo>
                      <a:pt x="2475" y="78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5" name="Freeform 74"/>
              <p:cNvSpPr>
                <a:spLocks/>
              </p:cNvSpPr>
              <p:nvPr/>
            </p:nvSpPr>
            <p:spPr bwMode="auto">
              <a:xfrm>
                <a:off x="9829" y="6441"/>
                <a:ext cx="150" cy="1161"/>
              </a:xfrm>
              <a:custGeom>
                <a:avLst/>
                <a:gdLst>
                  <a:gd name="T0" fmla="*/ 190 w 217"/>
                  <a:gd name="T1" fmla="*/ 0 h 1760"/>
                  <a:gd name="T2" fmla="*/ 217 w 217"/>
                  <a:gd name="T3" fmla="*/ 144 h 1760"/>
                  <a:gd name="T4" fmla="*/ 217 w 217"/>
                  <a:gd name="T5" fmla="*/ 429 h 1760"/>
                  <a:gd name="T6" fmla="*/ 217 w 217"/>
                  <a:gd name="T7" fmla="*/ 849 h 1760"/>
                  <a:gd name="T8" fmla="*/ 172 w 217"/>
                  <a:gd name="T9" fmla="*/ 1239 h 1760"/>
                  <a:gd name="T10" fmla="*/ 157 w 217"/>
                  <a:gd name="T11" fmla="*/ 1374 h 1760"/>
                  <a:gd name="T12" fmla="*/ 67 w 217"/>
                  <a:gd name="T13" fmla="*/ 1659 h 1760"/>
                  <a:gd name="T14" fmla="*/ 0 w 217"/>
                  <a:gd name="T15" fmla="*/ 1760 h 17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760">
                    <a:moveTo>
                      <a:pt x="190" y="0"/>
                    </a:moveTo>
                    <a:lnTo>
                      <a:pt x="217" y="144"/>
                    </a:lnTo>
                    <a:lnTo>
                      <a:pt x="217" y="429"/>
                    </a:lnTo>
                    <a:lnTo>
                      <a:pt x="217" y="849"/>
                    </a:lnTo>
                    <a:lnTo>
                      <a:pt x="172" y="1239"/>
                    </a:lnTo>
                    <a:lnTo>
                      <a:pt x="157" y="1374"/>
                    </a:lnTo>
                    <a:lnTo>
                      <a:pt x="67" y="1659"/>
                    </a:lnTo>
                    <a:lnTo>
                      <a:pt x="0" y="176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76" name="Group 75"/>
              <p:cNvGrpSpPr>
                <a:grpSpLocks/>
              </p:cNvGrpSpPr>
              <p:nvPr/>
            </p:nvGrpSpPr>
            <p:grpSpPr bwMode="auto">
              <a:xfrm>
                <a:off x="7672" y="7859"/>
                <a:ext cx="531" cy="441"/>
                <a:chOff x="1993" y="7827"/>
                <a:chExt cx="771" cy="670"/>
              </a:xfrm>
            </p:grpSpPr>
            <p:sp>
              <p:nvSpPr>
                <p:cNvPr id="88" name="Freeform 87"/>
                <p:cNvSpPr>
                  <a:spLocks/>
                </p:cNvSpPr>
                <p:nvPr/>
              </p:nvSpPr>
              <p:spPr bwMode="auto">
                <a:xfrm rot="21542592" flipH="1">
                  <a:off x="2153" y="7943"/>
                  <a:ext cx="611" cy="434"/>
                </a:xfrm>
                <a:custGeom>
                  <a:avLst/>
                  <a:gdLst>
                    <a:gd name="T0" fmla="*/ 564 w 564"/>
                    <a:gd name="T1" fmla="*/ 360 h 360"/>
                    <a:gd name="T2" fmla="*/ 24 w 564"/>
                    <a:gd name="T3" fmla="*/ 83 h 360"/>
                    <a:gd name="T4" fmla="*/ 0 w 564"/>
                    <a:gd name="T5" fmla="*/ 18 h 360"/>
                    <a:gd name="T6" fmla="*/ 69 w 564"/>
                    <a:gd name="T7" fmla="*/ 0 h 360"/>
                    <a:gd name="T8" fmla="*/ 369 w 564"/>
                    <a:gd name="T9" fmla="*/ 156 h 360"/>
                  </a:gdLst>
                  <a:ahLst/>
                  <a:cxnLst>
                    <a:cxn ang="0">
                      <a:pos x="T0" y="T1"/>
                    </a:cxn>
                    <a:cxn ang="0">
                      <a:pos x="T2" y="T3"/>
                    </a:cxn>
                    <a:cxn ang="0">
                      <a:pos x="T4" y="T5"/>
                    </a:cxn>
                    <a:cxn ang="0">
                      <a:pos x="T6" y="T7"/>
                    </a:cxn>
                    <a:cxn ang="0">
                      <a:pos x="T8" y="T9"/>
                    </a:cxn>
                  </a:cxnLst>
                  <a:rect l="0" t="0" r="r" b="b"/>
                  <a:pathLst>
                    <a:path w="564" h="360">
                      <a:moveTo>
                        <a:pt x="564" y="360"/>
                      </a:moveTo>
                      <a:lnTo>
                        <a:pt x="24" y="83"/>
                      </a:lnTo>
                      <a:lnTo>
                        <a:pt x="0" y="18"/>
                      </a:lnTo>
                      <a:lnTo>
                        <a:pt x="69" y="0"/>
                      </a:lnTo>
                      <a:lnTo>
                        <a:pt x="369" y="1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9" name="Freeform 88"/>
                <p:cNvSpPr>
                  <a:spLocks/>
                </p:cNvSpPr>
                <p:nvPr/>
              </p:nvSpPr>
              <p:spPr bwMode="auto">
                <a:xfrm rot="21542592" flipH="1">
                  <a:off x="2137" y="7972"/>
                  <a:ext cx="599" cy="383"/>
                </a:xfrm>
                <a:custGeom>
                  <a:avLst/>
                  <a:gdLst>
                    <a:gd name="T0" fmla="*/ 552 w 552"/>
                    <a:gd name="T1" fmla="*/ 318 h 318"/>
                    <a:gd name="T2" fmla="*/ 15 w 552"/>
                    <a:gd name="T3" fmla="*/ 45 h 318"/>
                    <a:gd name="T4" fmla="*/ 0 w 552"/>
                    <a:gd name="T5" fmla="*/ 6 h 318"/>
                    <a:gd name="T6" fmla="*/ 42 w 552"/>
                    <a:gd name="T7" fmla="*/ 0 h 318"/>
                    <a:gd name="T8" fmla="*/ 339 w 552"/>
                    <a:gd name="T9" fmla="*/ 153 h 318"/>
                  </a:gdLst>
                  <a:ahLst/>
                  <a:cxnLst>
                    <a:cxn ang="0">
                      <a:pos x="T0" y="T1"/>
                    </a:cxn>
                    <a:cxn ang="0">
                      <a:pos x="T2" y="T3"/>
                    </a:cxn>
                    <a:cxn ang="0">
                      <a:pos x="T4" y="T5"/>
                    </a:cxn>
                    <a:cxn ang="0">
                      <a:pos x="T6" y="T7"/>
                    </a:cxn>
                    <a:cxn ang="0">
                      <a:pos x="T8" y="T9"/>
                    </a:cxn>
                  </a:cxnLst>
                  <a:rect l="0" t="0" r="r" b="b"/>
                  <a:pathLst>
                    <a:path w="552" h="318">
                      <a:moveTo>
                        <a:pt x="552" y="318"/>
                      </a:moveTo>
                      <a:lnTo>
                        <a:pt x="15" y="45"/>
                      </a:lnTo>
                      <a:lnTo>
                        <a:pt x="0" y="6"/>
                      </a:lnTo>
                      <a:lnTo>
                        <a:pt x="42" y="0"/>
                      </a:lnTo>
                      <a:lnTo>
                        <a:pt x="339" y="15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90" name="Freeform 89"/>
                <p:cNvSpPr>
                  <a:spLocks/>
                </p:cNvSpPr>
                <p:nvPr/>
              </p:nvSpPr>
              <p:spPr bwMode="auto">
                <a:xfrm rot="21542592" flipH="1">
                  <a:off x="2157" y="7827"/>
                  <a:ext cx="263" cy="580"/>
                </a:xfrm>
                <a:custGeom>
                  <a:avLst/>
                  <a:gdLst>
                    <a:gd name="T0" fmla="*/ 243 w 243"/>
                    <a:gd name="T1" fmla="*/ 0 h 483"/>
                    <a:gd name="T2" fmla="*/ 0 w 243"/>
                    <a:gd name="T3" fmla="*/ 483 h 483"/>
                  </a:gdLst>
                  <a:ahLst/>
                  <a:cxnLst>
                    <a:cxn ang="0">
                      <a:pos x="T0" y="T1"/>
                    </a:cxn>
                    <a:cxn ang="0">
                      <a:pos x="T2" y="T3"/>
                    </a:cxn>
                  </a:cxnLst>
                  <a:rect l="0" t="0" r="r" b="b"/>
                  <a:pathLst>
                    <a:path w="243" h="483">
                      <a:moveTo>
                        <a:pt x="243" y="0"/>
                      </a:moveTo>
                      <a:lnTo>
                        <a:pt x="0" y="48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91" name="Freeform 90"/>
                <p:cNvSpPr>
                  <a:spLocks/>
                </p:cNvSpPr>
                <p:nvPr/>
              </p:nvSpPr>
              <p:spPr bwMode="auto">
                <a:xfrm rot="21542592" flipH="1">
                  <a:off x="1993" y="7945"/>
                  <a:ext cx="254" cy="552"/>
                </a:xfrm>
                <a:custGeom>
                  <a:avLst/>
                  <a:gdLst>
                    <a:gd name="T0" fmla="*/ 234 w 234"/>
                    <a:gd name="T1" fmla="*/ 0 h 459"/>
                    <a:gd name="T2" fmla="*/ 0 w 234"/>
                    <a:gd name="T3" fmla="*/ 459 h 459"/>
                  </a:gdLst>
                  <a:ahLst/>
                  <a:cxnLst>
                    <a:cxn ang="0">
                      <a:pos x="T0" y="T1"/>
                    </a:cxn>
                    <a:cxn ang="0">
                      <a:pos x="T2" y="T3"/>
                    </a:cxn>
                  </a:cxnLst>
                  <a:rect l="0" t="0" r="r" b="b"/>
                  <a:pathLst>
                    <a:path w="234" h="459">
                      <a:moveTo>
                        <a:pt x="234" y="0"/>
                      </a:moveTo>
                      <a:lnTo>
                        <a:pt x="0" y="45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77" name="Freeform 76"/>
              <p:cNvSpPr>
                <a:spLocks/>
              </p:cNvSpPr>
              <p:nvPr/>
            </p:nvSpPr>
            <p:spPr bwMode="auto">
              <a:xfrm>
                <a:off x="12501" y="7635"/>
                <a:ext cx="6" cy="2385"/>
              </a:xfrm>
              <a:custGeom>
                <a:avLst/>
                <a:gdLst>
                  <a:gd name="T0" fmla="*/ 0 w 8"/>
                  <a:gd name="T1" fmla="*/ 0 h 3615"/>
                  <a:gd name="T2" fmla="*/ 8 w 8"/>
                  <a:gd name="T3" fmla="*/ 3615 h 3615"/>
                </a:gdLst>
                <a:ahLst/>
                <a:cxnLst>
                  <a:cxn ang="0">
                    <a:pos x="T0" y="T1"/>
                  </a:cxn>
                  <a:cxn ang="0">
                    <a:pos x="T2" y="T3"/>
                  </a:cxn>
                </a:cxnLst>
                <a:rect l="0" t="0" r="r" b="b"/>
                <a:pathLst>
                  <a:path w="8" h="3615">
                    <a:moveTo>
                      <a:pt x="0" y="0"/>
                    </a:moveTo>
                    <a:lnTo>
                      <a:pt x="8" y="3615"/>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8" name="Freeform 77"/>
              <p:cNvSpPr>
                <a:spLocks/>
              </p:cNvSpPr>
              <p:nvPr/>
            </p:nvSpPr>
            <p:spPr bwMode="auto">
              <a:xfrm>
                <a:off x="12344" y="6462"/>
                <a:ext cx="150" cy="1173"/>
              </a:xfrm>
              <a:custGeom>
                <a:avLst/>
                <a:gdLst>
                  <a:gd name="T0" fmla="*/ 33 w 217"/>
                  <a:gd name="T1" fmla="*/ 0 h 1778"/>
                  <a:gd name="T2" fmla="*/ 0 w 217"/>
                  <a:gd name="T3" fmla="*/ 162 h 1778"/>
                  <a:gd name="T4" fmla="*/ 0 w 217"/>
                  <a:gd name="T5" fmla="*/ 447 h 1778"/>
                  <a:gd name="T6" fmla="*/ 0 w 217"/>
                  <a:gd name="T7" fmla="*/ 867 h 1778"/>
                  <a:gd name="T8" fmla="*/ 45 w 217"/>
                  <a:gd name="T9" fmla="*/ 1257 h 1778"/>
                  <a:gd name="T10" fmla="*/ 60 w 217"/>
                  <a:gd name="T11" fmla="*/ 1392 h 1778"/>
                  <a:gd name="T12" fmla="*/ 150 w 217"/>
                  <a:gd name="T13" fmla="*/ 1677 h 1778"/>
                  <a:gd name="T14" fmla="*/ 217 w 217"/>
                  <a:gd name="T15" fmla="*/ 1778 h 1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778">
                    <a:moveTo>
                      <a:pt x="33" y="0"/>
                    </a:moveTo>
                    <a:lnTo>
                      <a:pt x="0" y="162"/>
                    </a:lnTo>
                    <a:lnTo>
                      <a:pt x="0" y="447"/>
                    </a:lnTo>
                    <a:lnTo>
                      <a:pt x="0" y="867"/>
                    </a:lnTo>
                    <a:lnTo>
                      <a:pt x="45" y="1257"/>
                    </a:lnTo>
                    <a:lnTo>
                      <a:pt x="60" y="1392"/>
                    </a:lnTo>
                    <a:lnTo>
                      <a:pt x="150" y="1677"/>
                    </a:lnTo>
                    <a:lnTo>
                      <a:pt x="217" y="177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79" name="Freeform 78"/>
              <p:cNvSpPr>
                <a:spLocks/>
              </p:cNvSpPr>
              <p:nvPr/>
            </p:nvSpPr>
            <p:spPr bwMode="auto">
              <a:xfrm>
                <a:off x="11602" y="6235"/>
                <a:ext cx="3047" cy="2099"/>
              </a:xfrm>
              <a:custGeom>
                <a:avLst/>
                <a:gdLst>
                  <a:gd name="T0" fmla="*/ 0 w 4421"/>
                  <a:gd name="T1" fmla="*/ 0 h 3181"/>
                  <a:gd name="T2" fmla="*/ 1065 w 4421"/>
                  <a:gd name="T3" fmla="*/ 303 h 3181"/>
                  <a:gd name="T4" fmla="*/ 1532 w 4421"/>
                  <a:gd name="T5" fmla="*/ 573 h 3181"/>
                  <a:gd name="T6" fmla="*/ 2310 w 4421"/>
                  <a:gd name="T7" fmla="*/ 1072 h 3181"/>
                  <a:gd name="T8" fmla="*/ 3097 w 4421"/>
                  <a:gd name="T9" fmla="*/ 1625 h 3181"/>
                  <a:gd name="T10" fmla="*/ 3900 w 4421"/>
                  <a:gd name="T11" fmla="*/ 2215 h 3181"/>
                  <a:gd name="T12" fmla="*/ 4421 w 4421"/>
                  <a:gd name="T13" fmla="*/ 2627 h 3181"/>
                  <a:gd name="T14" fmla="*/ 4151 w 4421"/>
                  <a:gd name="T15" fmla="*/ 3181 h 3181"/>
                  <a:gd name="T16" fmla="*/ 3898 w 4421"/>
                  <a:gd name="T17" fmla="*/ 3065 h 3181"/>
                  <a:gd name="T18" fmla="*/ 4178 w 4421"/>
                  <a:gd name="T19" fmla="*/ 2432 h 3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21" h="3181">
                    <a:moveTo>
                      <a:pt x="0" y="0"/>
                    </a:moveTo>
                    <a:lnTo>
                      <a:pt x="1065" y="303"/>
                    </a:lnTo>
                    <a:lnTo>
                      <a:pt x="1532" y="573"/>
                    </a:lnTo>
                    <a:lnTo>
                      <a:pt x="2310" y="1072"/>
                    </a:lnTo>
                    <a:lnTo>
                      <a:pt x="3097" y="1625"/>
                    </a:lnTo>
                    <a:lnTo>
                      <a:pt x="3900" y="2215"/>
                    </a:lnTo>
                    <a:lnTo>
                      <a:pt x="4421" y="2627"/>
                    </a:lnTo>
                    <a:lnTo>
                      <a:pt x="4151" y="3181"/>
                    </a:lnTo>
                    <a:lnTo>
                      <a:pt x="3898" y="3065"/>
                    </a:lnTo>
                    <a:lnTo>
                      <a:pt x="4178" y="243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0" name="Freeform 79"/>
              <p:cNvSpPr>
                <a:spLocks/>
              </p:cNvSpPr>
              <p:nvPr/>
            </p:nvSpPr>
            <p:spPr bwMode="auto">
              <a:xfrm rot="57408">
                <a:off x="12468" y="7642"/>
                <a:ext cx="1846" cy="618"/>
              </a:xfrm>
              <a:custGeom>
                <a:avLst/>
                <a:gdLst>
                  <a:gd name="T0" fmla="*/ 0 w 2475"/>
                  <a:gd name="T1" fmla="*/ 0 h 780"/>
                  <a:gd name="T2" fmla="*/ 1553 w 2475"/>
                  <a:gd name="T3" fmla="*/ 555 h 780"/>
                  <a:gd name="T4" fmla="*/ 1973 w 2475"/>
                  <a:gd name="T5" fmla="*/ 668 h 780"/>
                  <a:gd name="T6" fmla="*/ 2475 w 2475"/>
                  <a:gd name="T7" fmla="*/ 780 h 780"/>
                </a:gdLst>
                <a:ahLst/>
                <a:cxnLst>
                  <a:cxn ang="0">
                    <a:pos x="T0" y="T1"/>
                  </a:cxn>
                  <a:cxn ang="0">
                    <a:pos x="T2" y="T3"/>
                  </a:cxn>
                  <a:cxn ang="0">
                    <a:pos x="T4" y="T5"/>
                  </a:cxn>
                  <a:cxn ang="0">
                    <a:pos x="T6" y="T7"/>
                  </a:cxn>
                </a:cxnLst>
                <a:rect l="0" t="0" r="r" b="b"/>
                <a:pathLst>
                  <a:path w="2475" h="780">
                    <a:moveTo>
                      <a:pt x="0" y="0"/>
                    </a:moveTo>
                    <a:lnTo>
                      <a:pt x="1553" y="555"/>
                    </a:lnTo>
                    <a:lnTo>
                      <a:pt x="1973" y="668"/>
                    </a:lnTo>
                    <a:lnTo>
                      <a:pt x="2475" y="78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81" name="Group 80"/>
              <p:cNvGrpSpPr>
                <a:grpSpLocks/>
              </p:cNvGrpSpPr>
              <p:nvPr/>
            </p:nvGrpSpPr>
            <p:grpSpPr bwMode="auto">
              <a:xfrm flipH="1">
                <a:off x="14081" y="7903"/>
                <a:ext cx="532" cy="444"/>
                <a:chOff x="7331" y="9131"/>
                <a:chExt cx="771" cy="670"/>
              </a:xfrm>
            </p:grpSpPr>
            <p:sp>
              <p:nvSpPr>
                <p:cNvPr id="84" name="Freeform 83"/>
                <p:cNvSpPr>
                  <a:spLocks/>
                </p:cNvSpPr>
                <p:nvPr/>
              </p:nvSpPr>
              <p:spPr bwMode="auto">
                <a:xfrm rot="21542592" flipH="1">
                  <a:off x="7491" y="9247"/>
                  <a:ext cx="611" cy="434"/>
                </a:xfrm>
                <a:custGeom>
                  <a:avLst/>
                  <a:gdLst>
                    <a:gd name="T0" fmla="*/ 564 w 564"/>
                    <a:gd name="T1" fmla="*/ 360 h 360"/>
                    <a:gd name="T2" fmla="*/ 24 w 564"/>
                    <a:gd name="T3" fmla="*/ 83 h 360"/>
                    <a:gd name="T4" fmla="*/ 0 w 564"/>
                    <a:gd name="T5" fmla="*/ 18 h 360"/>
                    <a:gd name="T6" fmla="*/ 69 w 564"/>
                    <a:gd name="T7" fmla="*/ 0 h 360"/>
                    <a:gd name="T8" fmla="*/ 369 w 564"/>
                    <a:gd name="T9" fmla="*/ 156 h 360"/>
                  </a:gdLst>
                  <a:ahLst/>
                  <a:cxnLst>
                    <a:cxn ang="0">
                      <a:pos x="T0" y="T1"/>
                    </a:cxn>
                    <a:cxn ang="0">
                      <a:pos x="T2" y="T3"/>
                    </a:cxn>
                    <a:cxn ang="0">
                      <a:pos x="T4" y="T5"/>
                    </a:cxn>
                    <a:cxn ang="0">
                      <a:pos x="T6" y="T7"/>
                    </a:cxn>
                    <a:cxn ang="0">
                      <a:pos x="T8" y="T9"/>
                    </a:cxn>
                  </a:cxnLst>
                  <a:rect l="0" t="0" r="r" b="b"/>
                  <a:pathLst>
                    <a:path w="564" h="360">
                      <a:moveTo>
                        <a:pt x="564" y="360"/>
                      </a:moveTo>
                      <a:lnTo>
                        <a:pt x="24" y="83"/>
                      </a:lnTo>
                      <a:lnTo>
                        <a:pt x="0" y="18"/>
                      </a:lnTo>
                      <a:lnTo>
                        <a:pt x="69" y="0"/>
                      </a:lnTo>
                      <a:lnTo>
                        <a:pt x="369" y="15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5" name="Freeform 84"/>
                <p:cNvSpPr>
                  <a:spLocks/>
                </p:cNvSpPr>
                <p:nvPr/>
              </p:nvSpPr>
              <p:spPr bwMode="auto">
                <a:xfrm rot="21542592" flipH="1">
                  <a:off x="7475" y="9276"/>
                  <a:ext cx="599" cy="383"/>
                </a:xfrm>
                <a:custGeom>
                  <a:avLst/>
                  <a:gdLst>
                    <a:gd name="T0" fmla="*/ 552 w 552"/>
                    <a:gd name="T1" fmla="*/ 318 h 318"/>
                    <a:gd name="T2" fmla="*/ 15 w 552"/>
                    <a:gd name="T3" fmla="*/ 45 h 318"/>
                    <a:gd name="T4" fmla="*/ 0 w 552"/>
                    <a:gd name="T5" fmla="*/ 6 h 318"/>
                    <a:gd name="T6" fmla="*/ 42 w 552"/>
                    <a:gd name="T7" fmla="*/ 0 h 318"/>
                    <a:gd name="T8" fmla="*/ 339 w 552"/>
                    <a:gd name="T9" fmla="*/ 153 h 318"/>
                  </a:gdLst>
                  <a:ahLst/>
                  <a:cxnLst>
                    <a:cxn ang="0">
                      <a:pos x="T0" y="T1"/>
                    </a:cxn>
                    <a:cxn ang="0">
                      <a:pos x="T2" y="T3"/>
                    </a:cxn>
                    <a:cxn ang="0">
                      <a:pos x="T4" y="T5"/>
                    </a:cxn>
                    <a:cxn ang="0">
                      <a:pos x="T6" y="T7"/>
                    </a:cxn>
                    <a:cxn ang="0">
                      <a:pos x="T8" y="T9"/>
                    </a:cxn>
                  </a:cxnLst>
                  <a:rect l="0" t="0" r="r" b="b"/>
                  <a:pathLst>
                    <a:path w="552" h="318">
                      <a:moveTo>
                        <a:pt x="552" y="318"/>
                      </a:moveTo>
                      <a:lnTo>
                        <a:pt x="15" y="45"/>
                      </a:lnTo>
                      <a:lnTo>
                        <a:pt x="0" y="6"/>
                      </a:lnTo>
                      <a:lnTo>
                        <a:pt x="42" y="0"/>
                      </a:lnTo>
                      <a:lnTo>
                        <a:pt x="339" y="15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6" name="Freeform 85"/>
                <p:cNvSpPr>
                  <a:spLocks/>
                </p:cNvSpPr>
                <p:nvPr/>
              </p:nvSpPr>
              <p:spPr bwMode="auto">
                <a:xfrm rot="21542592" flipH="1">
                  <a:off x="7495" y="9131"/>
                  <a:ext cx="263" cy="580"/>
                </a:xfrm>
                <a:custGeom>
                  <a:avLst/>
                  <a:gdLst>
                    <a:gd name="T0" fmla="*/ 243 w 243"/>
                    <a:gd name="T1" fmla="*/ 0 h 483"/>
                    <a:gd name="T2" fmla="*/ 0 w 243"/>
                    <a:gd name="T3" fmla="*/ 483 h 483"/>
                  </a:gdLst>
                  <a:ahLst/>
                  <a:cxnLst>
                    <a:cxn ang="0">
                      <a:pos x="T0" y="T1"/>
                    </a:cxn>
                    <a:cxn ang="0">
                      <a:pos x="T2" y="T3"/>
                    </a:cxn>
                  </a:cxnLst>
                  <a:rect l="0" t="0" r="r" b="b"/>
                  <a:pathLst>
                    <a:path w="243" h="483">
                      <a:moveTo>
                        <a:pt x="243" y="0"/>
                      </a:moveTo>
                      <a:lnTo>
                        <a:pt x="0" y="483"/>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7" name="Freeform 86"/>
                <p:cNvSpPr>
                  <a:spLocks/>
                </p:cNvSpPr>
                <p:nvPr/>
              </p:nvSpPr>
              <p:spPr bwMode="auto">
                <a:xfrm rot="21542592" flipH="1">
                  <a:off x="7331" y="9249"/>
                  <a:ext cx="254" cy="552"/>
                </a:xfrm>
                <a:custGeom>
                  <a:avLst/>
                  <a:gdLst>
                    <a:gd name="T0" fmla="*/ 234 w 234"/>
                    <a:gd name="T1" fmla="*/ 0 h 459"/>
                    <a:gd name="T2" fmla="*/ 0 w 234"/>
                    <a:gd name="T3" fmla="*/ 459 h 459"/>
                  </a:gdLst>
                  <a:ahLst/>
                  <a:cxnLst>
                    <a:cxn ang="0">
                      <a:pos x="T0" y="T1"/>
                    </a:cxn>
                    <a:cxn ang="0">
                      <a:pos x="T2" y="T3"/>
                    </a:cxn>
                  </a:cxnLst>
                  <a:rect l="0" t="0" r="r" b="b"/>
                  <a:pathLst>
                    <a:path w="234" h="459">
                      <a:moveTo>
                        <a:pt x="234" y="0"/>
                      </a:moveTo>
                      <a:lnTo>
                        <a:pt x="0" y="45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82" name="Freeform 81"/>
              <p:cNvSpPr>
                <a:spLocks/>
              </p:cNvSpPr>
              <p:nvPr/>
            </p:nvSpPr>
            <p:spPr bwMode="auto">
              <a:xfrm>
                <a:off x="11977" y="6969"/>
                <a:ext cx="6" cy="669"/>
              </a:xfrm>
              <a:custGeom>
                <a:avLst/>
                <a:gdLst>
                  <a:gd name="T0" fmla="*/ 0 w 6"/>
                  <a:gd name="T1" fmla="*/ 0 h 669"/>
                  <a:gd name="T2" fmla="*/ 6 w 6"/>
                  <a:gd name="T3" fmla="*/ 669 h 669"/>
                </a:gdLst>
                <a:ahLst/>
                <a:cxnLst>
                  <a:cxn ang="0">
                    <a:pos x="T0" y="T1"/>
                  </a:cxn>
                  <a:cxn ang="0">
                    <a:pos x="T2" y="T3"/>
                  </a:cxn>
                </a:cxnLst>
                <a:rect l="0" t="0" r="r" b="b"/>
                <a:pathLst>
                  <a:path w="6" h="669">
                    <a:moveTo>
                      <a:pt x="0" y="0"/>
                    </a:moveTo>
                    <a:lnTo>
                      <a:pt x="6" y="669"/>
                    </a:lnTo>
                  </a:path>
                </a:pathLst>
              </a:custGeom>
              <a:noFill/>
              <a:ln w="6350">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83" name="Freeform 82"/>
              <p:cNvSpPr>
                <a:spLocks/>
              </p:cNvSpPr>
              <p:nvPr/>
            </p:nvSpPr>
            <p:spPr bwMode="auto">
              <a:xfrm rot="57408">
                <a:off x="11973" y="6970"/>
                <a:ext cx="80" cy="499"/>
              </a:xfrm>
              <a:custGeom>
                <a:avLst/>
                <a:gdLst>
                  <a:gd name="T0" fmla="*/ 0 w 105"/>
                  <a:gd name="T1" fmla="*/ 0 h 630"/>
                  <a:gd name="T2" fmla="*/ 105 w 105"/>
                  <a:gd name="T3" fmla="*/ 630 h 630"/>
                </a:gdLst>
                <a:ahLst/>
                <a:cxnLst>
                  <a:cxn ang="0">
                    <a:pos x="T0" y="T1"/>
                  </a:cxn>
                  <a:cxn ang="0">
                    <a:pos x="T2" y="T3"/>
                  </a:cxn>
                </a:cxnLst>
                <a:rect l="0" t="0" r="r" b="b"/>
                <a:pathLst>
                  <a:path w="105" h="630">
                    <a:moveTo>
                      <a:pt x="0" y="0"/>
                    </a:moveTo>
                    <a:lnTo>
                      <a:pt x="105" y="630"/>
                    </a:lnTo>
                  </a:path>
                </a:pathLst>
              </a:custGeom>
              <a:noFill/>
              <a:ln w="317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nvGrpSpPr>
            <p:cNvPr id="17" name="Group 16"/>
            <p:cNvGrpSpPr>
              <a:grpSpLocks/>
            </p:cNvGrpSpPr>
            <p:nvPr/>
          </p:nvGrpSpPr>
          <p:grpSpPr bwMode="auto">
            <a:xfrm>
              <a:off x="2111" y="6431"/>
              <a:ext cx="5580" cy="4045"/>
              <a:chOff x="1931" y="6086"/>
              <a:chExt cx="5580" cy="4045"/>
            </a:xfrm>
          </p:grpSpPr>
          <p:sp>
            <p:nvSpPr>
              <p:cNvPr id="18" name="Freeform 17"/>
              <p:cNvSpPr>
                <a:spLocks/>
              </p:cNvSpPr>
              <p:nvPr/>
            </p:nvSpPr>
            <p:spPr bwMode="auto">
              <a:xfrm rot="57408">
                <a:off x="7167" y="7831"/>
                <a:ext cx="344" cy="453"/>
              </a:xfrm>
              <a:custGeom>
                <a:avLst/>
                <a:gdLst>
                  <a:gd name="T0" fmla="*/ 0 w 537"/>
                  <a:gd name="T1" fmla="*/ 627 h 750"/>
                  <a:gd name="T2" fmla="*/ 282 w 537"/>
                  <a:gd name="T3" fmla="*/ 0 h 750"/>
                  <a:gd name="T4" fmla="*/ 537 w 537"/>
                  <a:gd name="T5" fmla="*/ 165 h 750"/>
                  <a:gd name="T6" fmla="*/ 282 w 537"/>
                  <a:gd name="T7" fmla="*/ 750 h 750"/>
                  <a:gd name="T8" fmla="*/ 0 w 537"/>
                  <a:gd name="T9" fmla="*/ 624 h 750"/>
                </a:gdLst>
                <a:ahLst/>
                <a:cxnLst>
                  <a:cxn ang="0">
                    <a:pos x="T0" y="T1"/>
                  </a:cxn>
                  <a:cxn ang="0">
                    <a:pos x="T2" y="T3"/>
                  </a:cxn>
                  <a:cxn ang="0">
                    <a:pos x="T4" y="T5"/>
                  </a:cxn>
                  <a:cxn ang="0">
                    <a:pos x="T6" y="T7"/>
                  </a:cxn>
                  <a:cxn ang="0">
                    <a:pos x="T8" y="T9"/>
                  </a:cxn>
                </a:cxnLst>
                <a:rect l="0" t="0" r="r" b="b"/>
                <a:pathLst>
                  <a:path w="537" h="750">
                    <a:moveTo>
                      <a:pt x="0" y="627"/>
                    </a:moveTo>
                    <a:lnTo>
                      <a:pt x="282" y="0"/>
                    </a:lnTo>
                    <a:lnTo>
                      <a:pt x="537" y="165"/>
                    </a:lnTo>
                    <a:lnTo>
                      <a:pt x="282" y="750"/>
                    </a:lnTo>
                    <a:lnTo>
                      <a:pt x="0" y="62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19" name="Freeform 18"/>
              <p:cNvSpPr>
                <a:spLocks/>
              </p:cNvSpPr>
              <p:nvPr/>
            </p:nvSpPr>
            <p:spPr bwMode="auto">
              <a:xfrm rot="57408">
                <a:off x="7190" y="7851"/>
                <a:ext cx="171" cy="356"/>
              </a:xfrm>
              <a:custGeom>
                <a:avLst/>
                <a:gdLst>
                  <a:gd name="T0" fmla="*/ 0 w 267"/>
                  <a:gd name="T1" fmla="*/ 591 h 591"/>
                  <a:gd name="T2" fmla="*/ 267 w 267"/>
                  <a:gd name="T3" fmla="*/ 0 h 591"/>
                </a:gdLst>
                <a:ahLst/>
                <a:cxnLst>
                  <a:cxn ang="0">
                    <a:pos x="T0" y="T1"/>
                  </a:cxn>
                  <a:cxn ang="0">
                    <a:pos x="T2" y="T3"/>
                  </a:cxn>
                </a:cxnLst>
                <a:rect l="0" t="0" r="r" b="b"/>
                <a:pathLst>
                  <a:path w="267" h="591">
                    <a:moveTo>
                      <a:pt x="0" y="591"/>
                    </a:moveTo>
                    <a:lnTo>
                      <a:pt x="267"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0" name="Freeform 19"/>
              <p:cNvSpPr>
                <a:spLocks/>
              </p:cNvSpPr>
              <p:nvPr/>
            </p:nvSpPr>
            <p:spPr bwMode="auto">
              <a:xfrm rot="57408">
                <a:off x="7325" y="7929"/>
                <a:ext cx="164" cy="344"/>
              </a:xfrm>
              <a:custGeom>
                <a:avLst/>
                <a:gdLst>
                  <a:gd name="T0" fmla="*/ 0 w 255"/>
                  <a:gd name="T1" fmla="*/ 570 h 570"/>
                  <a:gd name="T2" fmla="*/ 255 w 255"/>
                  <a:gd name="T3" fmla="*/ 0 h 570"/>
                </a:gdLst>
                <a:ahLst/>
                <a:cxnLst>
                  <a:cxn ang="0">
                    <a:pos x="T0" y="T1"/>
                  </a:cxn>
                  <a:cxn ang="0">
                    <a:pos x="T2" y="T3"/>
                  </a:cxn>
                </a:cxnLst>
                <a:rect l="0" t="0" r="r" b="b"/>
                <a:pathLst>
                  <a:path w="255" h="570">
                    <a:moveTo>
                      <a:pt x="0" y="570"/>
                    </a:moveTo>
                    <a:lnTo>
                      <a:pt x="255"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1" name="Freeform 20"/>
              <p:cNvSpPr>
                <a:spLocks/>
              </p:cNvSpPr>
              <p:nvPr/>
            </p:nvSpPr>
            <p:spPr bwMode="auto">
              <a:xfrm rot="57408">
                <a:off x="5251" y="6546"/>
                <a:ext cx="2110" cy="1272"/>
              </a:xfrm>
              <a:custGeom>
                <a:avLst/>
                <a:gdLst>
                  <a:gd name="T0" fmla="*/ 0 w 3291"/>
                  <a:gd name="T1" fmla="*/ 0 h 2109"/>
                  <a:gd name="T2" fmla="*/ 414 w 3291"/>
                  <a:gd name="T3" fmla="*/ 216 h 2109"/>
                  <a:gd name="T4" fmla="*/ 1419 w 3291"/>
                  <a:gd name="T5" fmla="*/ 816 h 2109"/>
                  <a:gd name="T6" fmla="*/ 2523 w 3291"/>
                  <a:gd name="T7" fmla="*/ 1560 h 2109"/>
                  <a:gd name="T8" fmla="*/ 3003 w 3291"/>
                  <a:gd name="T9" fmla="*/ 1875 h 2109"/>
                  <a:gd name="T10" fmla="*/ 3291 w 3291"/>
                  <a:gd name="T11" fmla="*/ 2109 h 2109"/>
                </a:gdLst>
                <a:ahLst/>
                <a:cxnLst>
                  <a:cxn ang="0">
                    <a:pos x="T0" y="T1"/>
                  </a:cxn>
                  <a:cxn ang="0">
                    <a:pos x="T2" y="T3"/>
                  </a:cxn>
                  <a:cxn ang="0">
                    <a:pos x="T4" y="T5"/>
                  </a:cxn>
                  <a:cxn ang="0">
                    <a:pos x="T6" y="T7"/>
                  </a:cxn>
                  <a:cxn ang="0">
                    <a:pos x="T8" y="T9"/>
                  </a:cxn>
                  <a:cxn ang="0">
                    <a:pos x="T10" y="T11"/>
                  </a:cxn>
                </a:cxnLst>
                <a:rect l="0" t="0" r="r" b="b"/>
                <a:pathLst>
                  <a:path w="3291" h="2109">
                    <a:moveTo>
                      <a:pt x="0" y="0"/>
                    </a:moveTo>
                    <a:lnTo>
                      <a:pt x="414" y="216"/>
                    </a:lnTo>
                    <a:lnTo>
                      <a:pt x="1419" y="816"/>
                    </a:lnTo>
                    <a:lnTo>
                      <a:pt x="2523" y="1560"/>
                    </a:lnTo>
                    <a:lnTo>
                      <a:pt x="3003" y="1875"/>
                    </a:lnTo>
                    <a:lnTo>
                      <a:pt x="3291" y="210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2" name="Freeform 21"/>
              <p:cNvSpPr>
                <a:spLocks/>
              </p:cNvSpPr>
              <p:nvPr/>
            </p:nvSpPr>
            <p:spPr bwMode="auto">
              <a:xfrm flipH="1">
                <a:off x="2779" y="6342"/>
                <a:ext cx="909" cy="1843"/>
              </a:xfrm>
              <a:custGeom>
                <a:avLst/>
                <a:gdLst>
                  <a:gd name="T0" fmla="*/ 0 w 909"/>
                  <a:gd name="T1" fmla="*/ 0 h 1843"/>
                  <a:gd name="T2" fmla="*/ 717 w 909"/>
                  <a:gd name="T3" fmla="*/ 205 h 1843"/>
                  <a:gd name="T4" fmla="*/ 699 w 909"/>
                  <a:gd name="T5" fmla="*/ 258 h 1843"/>
                  <a:gd name="T6" fmla="*/ 686 w 909"/>
                  <a:gd name="T7" fmla="*/ 320 h 1843"/>
                  <a:gd name="T8" fmla="*/ 671 w 909"/>
                  <a:gd name="T9" fmla="*/ 455 h 1843"/>
                  <a:gd name="T10" fmla="*/ 663 w 909"/>
                  <a:gd name="T11" fmla="*/ 577 h 1843"/>
                  <a:gd name="T12" fmla="*/ 669 w 909"/>
                  <a:gd name="T13" fmla="*/ 689 h 1843"/>
                  <a:gd name="T14" fmla="*/ 684 w 909"/>
                  <a:gd name="T15" fmla="*/ 805 h 1843"/>
                  <a:gd name="T16" fmla="*/ 705 w 909"/>
                  <a:gd name="T17" fmla="*/ 899 h 1843"/>
                  <a:gd name="T18" fmla="*/ 737 w 909"/>
                  <a:gd name="T19" fmla="*/ 1001 h 1843"/>
                  <a:gd name="T20" fmla="*/ 779 w 909"/>
                  <a:gd name="T21" fmla="*/ 1094 h 1843"/>
                  <a:gd name="T22" fmla="*/ 836 w 909"/>
                  <a:gd name="T23" fmla="*/ 1185 h 1843"/>
                  <a:gd name="T24" fmla="*/ 899 w 909"/>
                  <a:gd name="T25" fmla="*/ 1273 h 1843"/>
                  <a:gd name="T26" fmla="*/ 909 w 909"/>
                  <a:gd name="T27" fmla="*/ 1843 h 18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9" h="1843">
                    <a:moveTo>
                      <a:pt x="0" y="0"/>
                    </a:moveTo>
                    <a:lnTo>
                      <a:pt x="717" y="205"/>
                    </a:lnTo>
                    <a:lnTo>
                      <a:pt x="699" y="258"/>
                    </a:lnTo>
                    <a:lnTo>
                      <a:pt x="686" y="320"/>
                    </a:lnTo>
                    <a:lnTo>
                      <a:pt x="671" y="455"/>
                    </a:lnTo>
                    <a:lnTo>
                      <a:pt x="663" y="577"/>
                    </a:lnTo>
                    <a:lnTo>
                      <a:pt x="669" y="689"/>
                    </a:lnTo>
                    <a:lnTo>
                      <a:pt x="684" y="805"/>
                    </a:lnTo>
                    <a:lnTo>
                      <a:pt x="705" y="899"/>
                    </a:lnTo>
                    <a:lnTo>
                      <a:pt x="737" y="1001"/>
                    </a:lnTo>
                    <a:lnTo>
                      <a:pt x="779" y="1094"/>
                    </a:lnTo>
                    <a:lnTo>
                      <a:pt x="836" y="1185"/>
                    </a:lnTo>
                    <a:lnTo>
                      <a:pt x="899" y="1273"/>
                    </a:lnTo>
                    <a:lnTo>
                      <a:pt x="909" y="184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3" name="Freeform 22"/>
              <p:cNvSpPr>
                <a:spLocks/>
              </p:cNvSpPr>
              <p:nvPr/>
            </p:nvSpPr>
            <p:spPr bwMode="auto">
              <a:xfrm flipH="1">
                <a:off x="4239" y="6342"/>
                <a:ext cx="1234" cy="3789"/>
              </a:xfrm>
              <a:custGeom>
                <a:avLst/>
                <a:gdLst>
                  <a:gd name="T0" fmla="*/ 933 w 1234"/>
                  <a:gd name="T1" fmla="*/ 0 h 3789"/>
                  <a:gd name="T2" fmla="*/ 212 w 1234"/>
                  <a:gd name="T3" fmla="*/ 189 h 3789"/>
                  <a:gd name="T4" fmla="*/ 259 w 1234"/>
                  <a:gd name="T5" fmla="*/ 282 h 3789"/>
                  <a:gd name="T6" fmla="*/ 281 w 1234"/>
                  <a:gd name="T7" fmla="*/ 344 h 3789"/>
                  <a:gd name="T8" fmla="*/ 296 w 1234"/>
                  <a:gd name="T9" fmla="*/ 426 h 3789"/>
                  <a:gd name="T10" fmla="*/ 301 w 1234"/>
                  <a:gd name="T11" fmla="*/ 525 h 3789"/>
                  <a:gd name="T12" fmla="*/ 299 w 1234"/>
                  <a:gd name="T13" fmla="*/ 650 h 3789"/>
                  <a:gd name="T14" fmla="*/ 291 w 1234"/>
                  <a:gd name="T15" fmla="*/ 797 h 3789"/>
                  <a:gd name="T16" fmla="*/ 270 w 1234"/>
                  <a:gd name="T17" fmla="*/ 930 h 3789"/>
                  <a:gd name="T18" fmla="*/ 248 w 1234"/>
                  <a:gd name="T19" fmla="*/ 1004 h 3789"/>
                  <a:gd name="T20" fmla="*/ 215 w 1234"/>
                  <a:gd name="T21" fmla="*/ 1089 h 3789"/>
                  <a:gd name="T22" fmla="*/ 168 w 1234"/>
                  <a:gd name="T23" fmla="*/ 1159 h 3789"/>
                  <a:gd name="T24" fmla="*/ 89 w 1234"/>
                  <a:gd name="T25" fmla="*/ 1261 h 3789"/>
                  <a:gd name="T26" fmla="*/ 0 w 1234"/>
                  <a:gd name="T27" fmla="*/ 3454 h 3789"/>
                  <a:gd name="T28" fmla="*/ 64 w 1234"/>
                  <a:gd name="T29" fmla="*/ 3463 h 3789"/>
                  <a:gd name="T30" fmla="*/ 126 w 1234"/>
                  <a:gd name="T31" fmla="*/ 3480 h 3789"/>
                  <a:gd name="T32" fmla="*/ 178 w 1234"/>
                  <a:gd name="T33" fmla="*/ 3505 h 3789"/>
                  <a:gd name="T34" fmla="*/ 231 w 1234"/>
                  <a:gd name="T35" fmla="*/ 3535 h 3789"/>
                  <a:gd name="T36" fmla="*/ 320 w 1234"/>
                  <a:gd name="T37" fmla="*/ 3575 h 3789"/>
                  <a:gd name="T38" fmla="*/ 419 w 1234"/>
                  <a:gd name="T39" fmla="*/ 3626 h 3789"/>
                  <a:gd name="T40" fmla="*/ 506 w 1234"/>
                  <a:gd name="T41" fmla="*/ 3666 h 3789"/>
                  <a:gd name="T42" fmla="*/ 601 w 1234"/>
                  <a:gd name="T43" fmla="*/ 3706 h 3789"/>
                  <a:gd name="T44" fmla="*/ 721 w 1234"/>
                  <a:gd name="T45" fmla="*/ 3744 h 3789"/>
                  <a:gd name="T46" fmla="*/ 833 w 1234"/>
                  <a:gd name="T47" fmla="*/ 3764 h 3789"/>
                  <a:gd name="T48" fmla="*/ 951 w 1234"/>
                  <a:gd name="T49" fmla="*/ 3782 h 3789"/>
                  <a:gd name="T50" fmla="*/ 1055 w 1234"/>
                  <a:gd name="T51" fmla="*/ 3789 h 3789"/>
                  <a:gd name="T52" fmla="*/ 1113 w 1234"/>
                  <a:gd name="T53" fmla="*/ 3784 h 3789"/>
                  <a:gd name="T54" fmla="*/ 1157 w 1234"/>
                  <a:gd name="T55" fmla="*/ 3769 h 3789"/>
                  <a:gd name="T56" fmla="*/ 1189 w 1234"/>
                  <a:gd name="T57" fmla="*/ 3749 h 3789"/>
                  <a:gd name="T58" fmla="*/ 1218 w 1234"/>
                  <a:gd name="T59" fmla="*/ 3719 h 3789"/>
                  <a:gd name="T60" fmla="*/ 1234 w 1234"/>
                  <a:gd name="T61" fmla="*/ 3686 h 3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34" h="3789">
                    <a:moveTo>
                      <a:pt x="933" y="0"/>
                    </a:moveTo>
                    <a:lnTo>
                      <a:pt x="212" y="189"/>
                    </a:lnTo>
                    <a:lnTo>
                      <a:pt x="259" y="282"/>
                    </a:lnTo>
                    <a:lnTo>
                      <a:pt x="281" y="344"/>
                    </a:lnTo>
                    <a:lnTo>
                      <a:pt x="296" y="426"/>
                    </a:lnTo>
                    <a:lnTo>
                      <a:pt x="301" y="525"/>
                    </a:lnTo>
                    <a:lnTo>
                      <a:pt x="299" y="650"/>
                    </a:lnTo>
                    <a:lnTo>
                      <a:pt x="291" y="797"/>
                    </a:lnTo>
                    <a:lnTo>
                      <a:pt x="270" y="930"/>
                    </a:lnTo>
                    <a:lnTo>
                      <a:pt x="248" y="1004"/>
                    </a:lnTo>
                    <a:lnTo>
                      <a:pt x="215" y="1089"/>
                    </a:lnTo>
                    <a:lnTo>
                      <a:pt x="168" y="1159"/>
                    </a:lnTo>
                    <a:lnTo>
                      <a:pt x="89" y="1261"/>
                    </a:lnTo>
                    <a:lnTo>
                      <a:pt x="0" y="3454"/>
                    </a:lnTo>
                    <a:lnTo>
                      <a:pt x="64" y="3463"/>
                    </a:lnTo>
                    <a:lnTo>
                      <a:pt x="126" y="3480"/>
                    </a:lnTo>
                    <a:lnTo>
                      <a:pt x="178" y="3505"/>
                    </a:lnTo>
                    <a:lnTo>
                      <a:pt x="231" y="3535"/>
                    </a:lnTo>
                    <a:lnTo>
                      <a:pt x="320" y="3575"/>
                    </a:lnTo>
                    <a:lnTo>
                      <a:pt x="419" y="3626"/>
                    </a:lnTo>
                    <a:lnTo>
                      <a:pt x="506" y="3666"/>
                    </a:lnTo>
                    <a:lnTo>
                      <a:pt x="601" y="3706"/>
                    </a:lnTo>
                    <a:lnTo>
                      <a:pt x="721" y="3744"/>
                    </a:lnTo>
                    <a:lnTo>
                      <a:pt x="833" y="3764"/>
                    </a:lnTo>
                    <a:lnTo>
                      <a:pt x="951" y="3782"/>
                    </a:lnTo>
                    <a:lnTo>
                      <a:pt x="1055" y="3789"/>
                    </a:lnTo>
                    <a:lnTo>
                      <a:pt x="1113" y="3784"/>
                    </a:lnTo>
                    <a:lnTo>
                      <a:pt x="1157" y="3769"/>
                    </a:lnTo>
                    <a:lnTo>
                      <a:pt x="1189" y="3749"/>
                    </a:lnTo>
                    <a:lnTo>
                      <a:pt x="1218" y="3719"/>
                    </a:lnTo>
                    <a:lnTo>
                      <a:pt x="1234" y="36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4" name="Freeform 23"/>
              <p:cNvSpPr>
                <a:spLocks/>
              </p:cNvSpPr>
              <p:nvPr/>
            </p:nvSpPr>
            <p:spPr bwMode="auto">
              <a:xfrm flipH="1">
                <a:off x="4052" y="6720"/>
                <a:ext cx="354" cy="3310"/>
              </a:xfrm>
              <a:custGeom>
                <a:avLst/>
                <a:gdLst>
                  <a:gd name="T0" fmla="*/ 346 w 354"/>
                  <a:gd name="T1" fmla="*/ 0 h 3310"/>
                  <a:gd name="T2" fmla="*/ 354 w 354"/>
                  <a:gd name="T3" fmla="*/ 2773 h 3310"/>
                  <a:gd name="T4" fmla="*/ 293 w 354"/>
                  <a:gd name="T5" fmla="*/ 2921 h 3310"/>
                  <a:gd name="T6" fmla="*/ 263 w 354"/>
                  <a:gd name="T7" fmla="*/ 2973 h 3310"/>
                  <a:gd name="T8" fmla="*/ 222 w 354"/>
                  <a:gd name="T9" fmla="*/ 3036 h 3310"/>
                  <a:gd name="T10" fmla="*/ 177 w 354"/>
                  <a:gd name="T11" fmla="*/ 3085 h 3310"/>
                  <a:gd name="T12" fmla="*/ 122 w 354"/>
                  <a:gd name="T13" fmla="*/ 3137 h 3310"/>
                  <a:gd name="T14" fmla="*/ 59 w 354"/>
                  <a:gd name="T15" fmla="*/ 3173 h 3310"/>
                  <a:gd name="T16" fmla="*/ 0 w 354"/>
                  <a:gd name="T17" fmla="*/ 3195 h 3310"/>
                  <a:gd name="T18" fmla="*/ 56 w 354"/>
                  <a:gd name="T19" fmla="*/ 3207 h 3310"/>
                  <a:gd name="T20" fmla="*/ 92 w 354"/>
                  <a:gd name="T21" fmla="*/ 3213 h 3310"/>
                  <a:gd name="T22" fmla="*/ 132 w 354"/>
                  <a:gd name="T23" fmla="*/ 3237 h 3310"/>
                  <a:gd name="T24" fmla="*/ 155 w 354"/>
                  <a:gd name="T25" fmla="*/ 3267 h 3310"/>
                  <a:gd name="T26" fmla="*/ 171 w 354"/>
                  <a:gd name="T27" fmla="*/ 3310 h 3310"/>
                  <a:gd name="T28" fmla="*/ 354 w 354"/>
                  <a:gd name="T29" fmla="*/ 2782 h 3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4" h="3310">
                    <a:moveTo>
                      <a:pt x="346" y="0"/>
                    </a:moveTo>
                    <a:lnTo>
                      <a:pt x="354" y="2773"/>
                    </a:lnTo>
                    <a:lnTo>
                      <a:pt x="293" y="2921"/>
                    </a:lnTo>
                    <a:lnTo>
                      <a:pt x="263" y="2973"/>
                    </a:lnTo>
                    <a:lnTo>
                      <a:pt x="222" y="3036"/>
                    </a:lnTo>
                    <a:lnTo>
                      <a:pt x="177" y="3085"/>
                    </a:lnTo>
                    <a:lnTo>
                      <a:pt x="122" y="3137"/>
                    </a:lnTo>
                    <a:lnTo>
                      <a:pt x="59" y="3173"/>
                    </a:lnTo>
                    <a:lnTo>
                      <a:pt x="0" y="3195"/>
                    </a:lnTo>
                    <a:lnTo>
                      <a:pt x="56" y="3207"/>
                    </a:lnTo>
                    <a:lnTo>
                      <a:pt x="92" y="3213"/>
                    </a:lnTo>
                    <a:lnTo>
                      <a:pt x="132" y="3237"/>
                    </a:lnTo>
                    <a:lnTo>
                      <a:pt x="155" y="3267"/>
                    </a:lnTo>
                    <a:lnTo>
                      <a:pt x="171" y="3310"/>
                    </a:lnTo>
                    <a:lnTo>
                      <a:pt x="354" y="2782"/>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5" name="Freeform 24"/>
              <p:cNvSpPr>
                <a:spLocks/>
              </p:cNvSpPr>
              <p:nvPr/>
            </p:nvSpPr>
            <p:spPr bwMode="auto">
              <a:xfrm rot="57408">
                <a:off x="5379" y="7621"/>
                <a:ext cx="1792" cy="572"/>
              </a:xfrm>
              <a:custGeom>
                <a:avLst/>
                <a:gdLst>
                  <a:gd name="T0" fmla="*/ 0 w 2796"/>
                  <a:gd name="T1" fmla="*/ 0 h 948"/>
                  <a:gd name="T2" fmla="*/ 1236 w 2796"/>
                  <a:gd name="T3" fmla="*/ 486 h 948"/>
                  <a:gd name="T4" fmla="*/ 1791 w 2796"/>
                  <a:gd name="T5" fmla="*/ 696 h 948"/>
                  <a:gd name="T6" fmla="*/ 2256 w 2796"/>
                  <a:gd name="T7" fmla="*/ 825 h 948"/>
                  <a:gd name="T8" fmla="*/ 2796 w 2796"/>
                  <a:gd name="T9" fmla="*/ 948 h 948"/>
                </a:gdLst>
                <a:ahLst/>
                <a:cxnLst>
                  <a:cxn ang="0">
                    <a:pos x="T0" y="T1"/>
                  </a:cxn>
                  <a:cxn ang="0">
                    <a:pos x="T2" y="T3"/>
                  </a:cxn>
                  <a:cxn ang="0">
                    <a:pos x="T4" y="T5"/>
                  </a:cxn>
                  <a:cxn ang="0">
                    <a:pos x="T6" y="T7"/>
                  </a:cxn>
                  <a:cxn ang="0">
                    <a:pos x="T8" y="T9"/>
                  </a:cxn>
                </a:cxnLst>
                <a:rect l="0" t="0" r="r" b="b"/>
                <a:pathLst>
                  <a:path w="2796" h="948">
                    <a:moveTo>
                      <a:pt x="0" y="0"/>
                    </a:moveTo>
                    <a:lnTo>
                      <a:pt x="1236" y="486"/>
                    </a:lnTo>
                    <a:lnTo>
                      <a:pt x="1791" y="696"/>
                    </a:lnTo>
                    <a:lnTo>
                      <a:pt x="2256" y="825"/>
                    </a:lnTo>
                    <a:lnTo>
                      <a:pt x="2796" y="94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6" name="Freeform 25"/>
              <p:cNvSpPr>
                <a:spLocks/>
              </p:cNvSpPr>
              <p:nvPr/>
            </p:nvSpPr>
            <p:spPr bwMode="auto">
              <a:xfrm rot="57408">
                <a:off x="1942" y="6546"/>
                <a:ext cx="1221" cy="1922"/>
              </a:xfrm>
              <a:custGeom>
                <a:avLst/>
                <a:gdLst>
                  <a:gd name="T0" fmla="*/ 1575 w 1905"/>
                  <a:gd name="T1" fmla="*/ 0 h 3186"/>
                  <a:gd name="T2" fmla="*/ 1530 w 1905"/>
                  <a:gd name="T3" fmla="*/ 18 h 3186"/>
                  <a:gd name="T4" fmla="*/ 1431 w 1905"/>
                  <a:gd name="T5" fmla="*/ 87 h 3186"/>
                  <a:gd name="T6" fmla="*/ 1326 w 1905"/>
                  <a:gd name="T7" fmla="*/ 174 h 3186"/>
                  <a:gd name="T8" fmla="*/ 1068 w 1905"/>
                  <a:gd name="T9" fmla="*/ 429 h 3186"/>
                  <a:gd name="T10" fmla="*/ 789 w 1905"/>
                  <a:gd name="T11" fmla="*/ 720 h 3186"/>
                  <a:gd name="T12" fmla="*/ 510 w 1905"/>
                  <a:gd name="T13" fmla="*/ 1050 h 3186"/>
                  <a:gd name="T14" fmla="*/ 303 w 1905"/>
                  <a:gd name="T15" fmla="*/ 1341 h 3186"/>
                  <a:gd name="T16" fmla="*/ 165 w 1905"/>
                  <a:gd name="T17" fmla="*/ 1575 h 3186"/>
                  <a:gd name="T18" fmla="*/ 63 w 1905"/>
                  <a:gd name="T19" fmla="*/ 1773 h 3186"/>
                  <a:gd name="T20" fmla="*/ 0 w 1905"/>
                  <a:gd name="T21" fmla="*/ 1950 h 3186"/>
                  <a:gd name="T22" fmla="*/ 867 w 1905"/>
                  <a:gd name="T23" fmla="*/ 2418 h 3186"/>
                  <a:gd name="T24" fmla="*/ 1515 w 1905"/>
                  <a:gd name="T25" fmla="*/ 2835 h 3186"/>
                  <a:gd name="T26" fmla="*/ 1905 w 1905"/>
                  <a:gd name="T27" fmla="*/ 3186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5" h="3186">
                    <a:moveTo>
                      <a:pt x="1575" y="0"/>
                    </a:moveTo>
                    <a:lnTo>
                      <a:pt x="1530" y="18"/>
                    </a:lnTo>
                    <a:lnTo>
                      <a:pt x="1431" y="87"/>
                    </a:lnTo>
                    <a:lnTo>
                      <a:pt x="1326" y="174"/>
                    </a:lnTo>
                    <a:lnTo>
                      <a:pt x="1068" y="429"/>
                    </a:lnTo>
                    <a:lnTo>
                      <a:pt x="789" y="720"/>
                    </a:lnTo>
                    <a:lnTo>
                      <a:pt x="510" y="1050"/>
                    </a:lnTo>
                    <a:lnTo>
                      <a:pt x="303" y="1341"/>
                    </a:lnTo>
                    <a:lnTo>
                      <a:pt x="165" y="1575"/>
                    </a:lnTo>
                    <a:lnTo>
                      <a:pt x="63" y="1773"/>
                    </a:lnTo>
                    <a:lnTo>
                      <a:pt x="0" y="1950"/>
                    </a:lnTo>
                    <a:lnTo>
                      <a:pt x="867" y="2418"/>
                    </a:lnTo>
                    <a:lnTo>
                      <a:pt x="1515" y="2835"/>
                    </a:lnTo>
                    <a:lnTo>
                      <a:pt x="1905" y="318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cxnSp>
            <p:nvCxnSpPr>
              <p:cNvPr id="27" name="Line 283"/>
              <p:cNvCxnSpPr>
                <a:cxnSpLocks noChangeShapeType="1"/>
              </p:cNvCxnSpPr>
              <p:nvPr/>
            </p:nvCxnSpPr>
            <p:spPr bwMode="auto">
              <a:xfrm rot="57408">
                <a:off x="2709" y="7359"/>
                <a:ext cx="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8" name="Freeform 27"/>
              <p:cNvSpPr>
                <a:spLocks/>
              </p:cNvSpPr>
              <p:nvPr/>
            </p:nvSpPr>
            <p:spPr bwMode="auto">
              <a:xfrm rot="57408">
                <a:off x="1931" y="7723"/>
                <a:ext cx="1091" cy="1070"/>
              </a:xfrm>
              <a:custGeom>
                <a:avLst/>
                <a:gdLst>
                  <a:gd name="T0" fmla="*/ 0 w 1701"/>
                  <a:gd name="T1" fmla="*/ 0 h 1773"/>
                  <a:gd name="T2" fmla="*/ 342 w 1701"/>
                  <a:gd name="T3" fmla="*/ 1242 h 1773"/>
                  <a:gd name="T4" fmla="*/ 573 w 1701"/>
                  <a:gd name="T5" fmla="*/ 1362 h 1773"/>
                  <a:gd name="T6" fmla="*/ 840 w 1701"/>
                  <a:gd name="T7" fmla="*/ 1464 h 1773"/>
                  <a:gd name="T8" fmla="*/ 1260 w 1701"/>
                  <a:gd name="T9" fmla="*/ 1632 h 1773"/>
                  <a:gd name="T10" fmla="*/ 1701 w 1701"/>
                  <a:gd name="T11" fmla="*/ 1773 h 1773"/>
                </a:gdLst>
                <a:ahLst/>
                <a:cxnLst>
                  <a:cxn ang="0">
                    <a:pos x="T0" y="T1"/>
                  </a:cxn>
                  <a:cxn ang="0">
                    <a:pos x="T2" y="T3"/>
                  </a:cxn>
                  <a:cxn ang="0">
                    <a:pos x="T4" y="T5"/>
                  </a:cxn>
                  <a:cxn ang="0">
                    <a:pos x="T6" y="T7"/>
                  </a:cxn>
                  <a:cxn ang="0">
                    <a:pos x="T8" y="T9"/>
                  </a:cxn>
                  <a:cxn ang="0">
                    <a:pos x="T10" y="T11"/>
                  </a:cxn>
                </a:cxnLst>
                <a:rect l="0" t="0" r="r" b="b"/>
                <a:pathLst>
                  <a:path w="1701" h="1773">
                    <a:moveTo>
                      <a:pt x="0" y="0"/>
                    </a:moveTo>
                    <a:lnTo>
                      <a:pt x="342" y="1242"/>
                    </a:lnTo>
                    <a:lnTo>
                      <a:pt x="573" y="1362"/>
                    </a:lnTo>
                    <a:lnTo>
                      <a:pt x="840" y="1464"/>
                    </a:lnTo>
                    <a:lnTo>
                      <a:pt x="1260" y="1632"/>
                    </a:lnTo>
                    <a:lnTo>
                      <a:pt x="1701" y="177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29" name="Freeform 28"/>
              <p:cNvSpPr>
                <a:spLocks/>
              </p:cNvSpPr>
              <p:nvPr/>
            </p:nvSpPr>
            <p:spPr bwMode="auto">
              <a:xfrm rot="57408">
                <a:off x="3006" y="8483"/>
                <a:ext cx="300" cy="388"/>
              </a:xfrm>
              <a:custGeom>
                <a:avLst/>
                <a:gdLst>
                  <a:gd name="T0" fmla="*/ 3 w 468"/>
                  <a:gd name="T1" fmla="*/ 540 h 642"/>
                  <a:gd name="T2" fmla="*/ 213 w 468"/>
                  <a:gd name="T3" fmla="*/ 0 h 642"/>
                  <a:gd name="T4" fmla="*/ 468 w 468"/>
                  <a:gd name="T5" fmla="*/ 129 h 642"/>
                  <a:gd name="T6" fmla="*/ 258 w 468"/>
                  <a:gd name="T7" fmla="*/ 642 h 642"/>
                  <a:gd name="T8" fmla="*/ 0 w 468"/>
                  <a:gd name="T9" fmla="*/ 534 h 642"/>
                </a:gdLst>
                <a:ahLst/>
                <a:cxnLst>
                  <a:cxn ang="0">
                    <a:pos x="T0" y="T1"/>
                  </a:cxn>
                  <a:cxn ang="0">
                    <a:pos x="T2" y="T3"/>
                  </a:cxn>
                  <a:cxn ang="0">
                    <a:pos x="T4" y="T5"/>
                  </a:cxn>
                  <a:cxn ang="0">
                    <a:pos x="T6" y="T7"/>
                  </a:cxn>
                  <a:cxn ang="0">
                    <a:pos x="T8" y="T9"/>
                  </a:cxn>
                </a:cxnLst>
                <a:rect l="0" t="0" r="r" b="b"/>
                <a:pathLst>
                  <a:path w="468" h="642">
                    <a:moveTo>
                      <a:pt x="3" y="540"/>
                    </a:moveTo>
                    <a:lnTo>
                      <a:pt x="213" y="0"/>
                    </a:lnTo>
                    <a:lnTo>
                      <a:pt x="468" y="129"/>
                    </a:lnTo>
                    <a:lnTo>
                      <a:pt x="258" y="642"/>
                    </a:lnTo>
                    <a:lnTo>
                      <a:pt x="0" y="53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0" name="Freeform 29"/>
              <p:cNvSpPr>
                <a:spLocks/>
              </p:cNvSpPr>
              <p:nvPr/>
            </p:nvSpPr>
            <p:spPr bwMode="auto">
              <a:xfrm rot="57408">
                <a:off x="2803" y="8517"/>
                <a:ext cx="414" cy="229"/>
              </a:xfrm>
              <a:custGeom>
                <a:avLst/>
                <a:gdLst>
                  <a:gd name="T0" fmla="*/ 646 w 646"/>
                  <a:gd name="T1" fmla="*/ 381 h 381"/>
                  <a:gd name="T2" fmla="*/ 37 w 646"/>
                  <a:gd name="T3" fmla="*/ 98 h 381"/>
                  <a:gd name="T4" fmla="*/ 0 w 646"/>
                  <a:gd name="T5" fmla="*/ 15 h 381"/>
                  <a:gd name="T6" fmla="*/ 97 w 646"/>
                  <a:gd name="T7" fmla="*/ 0 h 381"/>
                  <a:gd name="T8" fmla="*/ 436 w 646"/>
                  <a:gd name="T9" fmla="*/ 174 h 381"/>
                </a:gdLst>
                <a:ahLst/>
                <a:cxnLst>
                  <a:cxn ang="0">
                    <a:pos x="T0" y="T1"/>
                  </a:cxn>
                  <a:cxn ang="0">
                    <a:pos x="T2" y="T3"/>
                  </a:cxn>
                  <a:cxn ang="0">
                    <a:pos x="T4" y="T5"/>
                  </a:cxn>
                  <a:cxn ang="0">
                    <a:pos x="T6" y="T7"/>
                  </a:cxn>
                  <a:cxn ang="0">
                    <a:pos x="T8" y="T9"/>
                  </a:cxn>
                </a:cxnLst>
                <a:rect l="0" t="0" r="r" b="b"/>
                <a:pathLst>
                  <a:path w="646" h="381">
                    <a:moveTo>
                      <a:pt x="646" y="381"/>
                    </a:moveTo>
                    <a:lnTo>
                      <a:pt x="37" y="98"/>
                    </a:lnTo>
                    <a:lnTo>
                      <a:pt x="0" y="15"/>
                    </a:lnTo>
                    <a:lnTo>
                      <a:pt x="97" y="0"/>
                    </a:lnTo>
                    <a:lnTo>
                      <a:pt x="436" y="17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1" name="Freeform 30"/>
              <p:cNvSpPr>
                <a:spLocks/>
              </p:cNvSpPr>
              <p:nvPr/>
            </p:nvSpPr>
            <p:spPr bwMode="auto">
              <a:xfrm rot="57408">
                <a:off x="2450" y="7623"/>
                <a:ext cx="331" cy="359"/>
              </a:xfrm>
              <a:custGeom>
                <a:avLst/>
                <a:gdLst>
                  <a:gd name="T0" fmla="*/ 516 w 516"/>
                  <a:gd name="T1" fmla="*/ 0 h 594"/>
                  <a:gd name="T2" fmla="*/ 369 w 516"/>
                  <a:gd name="T3" fmla="*/ 192 h 594"/>
                  <a:gd name="T4" fmla="*/ 252 w 516"/>
                  <a:gd name="T5" fmla="*/ 336 h 594"/>
                  <a:gd name="T6" fmla="*/ 126 w 516"/>
                  <a:gd name="T7" fmla="*/ 477 h 594"/>
                  <a:gd name="T8" fmla="*/ 0 w 516"/>
                  <a:gd name="T9" fmla="*/ 594 h 594"/>
                </a:gdLst>
                <a:ahLst/>
                <a:cxnLst>
                  <a:cxn ang="0">
                    <a:pos x="T0" y="T1"/>
                  </a:cxn>
                  <a:cxn ang="0">
                    <a:pos x="T2" y="T3"/>
                  </a:cxn>
                  <a:cxn ang="0">
                    <a:pos x="T4" y="T5"/>
                  </a:cxn>
                  <a:cxn ang="0">
                    <a:pos x="T6" y="T7"/>
                  </a:cxn>
                  <a:cxn ang="0">
                    <a:pos x="T8" y="T9"/>
                  </a:cxn>
                </a:cxnLst>
                <a:rect l="0" t="0" r="r" b="b"/>
                <a:pathLst>
                  <a:path w="516" h="594">
                    <a:moveTo>
                      <a:pt x="516" y="0"/>
                    </a:moveTo>
                    <a:lnTo>
                      <a:pt x="369" y="192"/>
                    </a:lnTo>
                    <a:lnTo>
                      <a:pt x="252" y="336"/>
                    </a:lnTo>
                    <a:lnTo>
                      <a:pt x="126" y="477"/>
                    </a:lnTo>
                    <a:lnTo>
                      <a:pt x="0" y="59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2" name="Freeform 31"/>
              <p:cNvSpPr>
                <a:spLocks/>
              </p:cNvSpPr>
              <p:nvPr/>
            </p:nvSpPr>
            <p:spPr bwMode="auto">
              <a:xfrm flipH="1">
                <a:off x="4516" y="6486"/>
                <a:ext cx="688" cy="164"/>
              </a:xfrm>
              <a:custGeom>
                <a:avLst/>
                <a:gdLst>
                  <a:gd name="T0" fmla="*/ 688 w 688"/>
                  <a:gd name="T1" fmla="*/ 0 h 164"/>
                  <a:gd name="T2" fmla="*/ 0 w 688"/>
                  <a:gd name="T3" fmla="*/ 164 h 164"/>
                </a:gdLst>
                <a:ahLst/>
                <a:cxnLst>
                  <a:cxn ang="0">
                    <a:pos x="T0" y="T1"/>
                  </a:cxn>
                  <a:cxn ang="0">
                    <a:pos x="T2" y="T3"/>
                  </a:cxn>
                </a:cxnLst>
                <a:rect l="0" t="0" r="r" b="b"/>
                <a:pathLst>
                  <a:path w="688" h="164">
                    <a:moveTo>
                      <a:pt x="688" y="0"/>
                    </a:moveTo>
                    <a:lnTo>
                      <a:pt x="0" y="16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3" name="Freeform 32"/>
              <p:cNvSpPr>
                <a:spLocks/>
              </p:cNvSpPr>
              <p:nvPr/>
            </p:nvSpPr>
            <p:spPr bwMode="auto">
              <a:xfrm flipH="1">
                <a:off x="3005" y="6507"/>
                <a:ext cx="710" cy="177"/>
              </a:xfrm>
              <a:custGeom>
                <a:avLst/>
                <a:gdLst>
                  <a:gd name="T0" fmla="*/ 0 w 710"/>
                  <a:gd name="T1" fmla="*/ 0 h 177"/>
                  <a:gd name="T2" fmla="*/ 710 w 710"/>
                  <a:gd name="T3" fmla="*/ 177 h 177"/>
                </a:gdLst>
                <a:ahLst/>
                <a:cxnLst>
                  <a:cxn ang="0">
                    <a:pos x="T0" y="T1"/>
                  </a:cxn>
                  <a:cxn ang="0">
                    <a:pos x="T2" y="T3"/>
                  </a:cxn>
                </a:cxnLst>
                <a:rect l="0" t="0" r="r" b="b"/>
                <a:pathLst>
                  <a:path w="710" h="177">
                    <a:moveTo>
                      <a:pt x="0" y="0"/>
                    </a:moveTo>
                    <a:lnTo>
                      <a:pt x="710" y="17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4" name="Freeform 33"/>
              <p:cNvSpPr>
                <a:spLocks/>
              </p:cNvSpPr>
              <p:nvPr/>
            </p:nvSpPr>
            <p:spPr bwMode="auto">
              <a:xfrm rot="57408">
                <a:off x="2819" y="8529"/>
                <a:ext cx="409" cy="210"/>
              </a:xfrm>
              <a:custGeom>
                <a:avLst/>
                <a:gdLst>
                  <a:gd name="T0" fmla="*/ 639 w 639"/>
                  <a:gd name="T1" fmla="*/ 351 h 351"/>
                  <a:gd name="T2" fmla="*/ 27 w 639"/>
                  <a:gd name="T3" fmla="*/ 69 h 351"/>
                  <a:gd name="T4" fmla="*/ 0 w 639"/>
                  <a:gd name="T5" fmla="*/ 6 h 351"/>
                  <a:gd name="T6" fmla="*/ 66 w 639"/>
                  <a:gd name="T7" fmla="*/ 0 h 351"/>
                  <a:gd name="T8" fmla="*/ 402 w 639"/>
                  <a:gd name="T9" fmla="*/ 171 h 351"/>
                </a:gdLst>
                <a:ahLst/>
                <a:cxnLst>
                  <a:cxn ang="0">
                    <a:pos x="T0" y="T1"/>
                  </a:cxn>
                  <a:cxn ang="0">
                    <a:pos x="T2" y="T3"/>
                  </a:cxn>
                  <a:cxn ang="0">
                    <a:pos x="T4" y="T5"/>
                  </a:cxn>
                  <a:cxn ang="0">
                    <a:pos x="T6" y="T7"/>
                  </a:cxn>
                  <a:cxn ang="0">
                    <a:pos x="T8" y="T9"/>
                  </a:cxn>
                </a:cxnLst>
                <a:rect l="0" t="0" r="r" b="b"/>
                <a:pathLst>
                  <a:path w="639" h="351">
                    <a:moveTo>
                      <a:pt x="639" y="351"/>
                    </a:moveTo>
                    <a:lnTo>
                      <a:pt x="27" y="69"/>
                    </a:lnTo>
                    <a:lnTo>
                      <a:pt x="0" y="6"/>
                    </a:lnTo>
                    <a:lnTo>
                      <a:pt x="66" y="0"/>
                    </a:lnTo>
                    <a:lnTo>
                      <a:pt x="402" y="171"/>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5" name="Freeform 34"/>
              <p:cNvSpPr>
                <a:spLocks/>
              </p:cNvSpPr>
              <p:nvPr/>
            </p:nvSpPr>
            <p:spPr bwMode="auto">
              <a:xfrm rot="57408">
                <a:off x="3025" y="8495"/>
                <a:ext cx="132" cy="312"/>
              </a:xfrm>
              <a:custGeom>
                <a:avLst/>
                <a:gdLst>
                  <a:gd name="T0" fmla="*/ 0 w 204"/>
                  <a:gd name="T1" fmla="*/ 516 h 516"/>
                  <a:gd name="T2" fmla="*/ 204 w 204"/>
                  <a:gd name="T3" fmla="*/ 0 h 516"/>
                </a:gdLst>
                <a:ahLst/>
                <a:cxnLst>
                  <a:cxn ang="0">
                    <a:pos x="T0" y="T1"/>
                  </a:cxn>
                  <a:cxn ang="0">
                    <a:pos x="T2" y="T3"/>
                  </a:cxn>
                </a:cxnLst>
                <a:rect l="0" t="0" r="r" b="b"/>
                <a:pathLst>
                  <a:path w="204" h="516">
                    <a:moveTo>
                      <a:pt x="0" y="516"/>
                    </a:moveTo>
                    <a:lnTo>
                      <a:pt x="204"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6" name="Freeform 35"/>
              <p:cNvSpPr>
                <a:spLocks/>
              </p:cNvSpPr>
              <p:nvPr/>
            </p:nvSpPr>
            <p:spPr bwMode="auto">
              <a:xfrm rot="57408">
                <a:off x="3160" y="8562"/>
                <a:ext cx="129" cy="295"/>
              </a:xfrm>
              <a:custGeom>
                <a:avLst/>
                <a:gdLst>
                  <a:gd name="T0" fmla="*/ 0 w 201"/>
                  <a:gd name="T1" fmla="*/ 486 h 486"/>
                  <a:gd name="T2" fmla="*/ 201 w 201"/>
                  <a:gd name="T3" fmla="*/ 0 h 486"/>
                </a:gdLst>
                <a:ahLst/>
                <a:cxnLst>
                  <a:cxn ang="0">
                    <a:pos x="T0" y="T1"/>
                  </a:cxn>
                  <a:cxn ang="0">
                    <a:pos x="T2" y="T3"/>
                  </a:cxn>
                </a:cxnLst>
                <a:rect l="0" t="0" r="r" b="b"/>
                <a:pathLst>
                  <a:path w="201" h="486">
                    <a:moveTo>
                      <a:pt x="0" y="486"/>
                    </a:moveTo>
                    <a:lnTo>
                      <a:pt x="201"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7" name="Freeform 36"/>
              <p:cNvSpPr>
                <a:spLocks/>
              </p:cNvSpPr>
              <p:nvPr/>
            </p:nvSpPr>
            <p:spPr bwMode="auto">
              <a:xfrm rot="57408">
                <a:off x="2763" y="8782"/>
                <a:ext cx="1381" cy="1331"/>
              </a:xfrm>
              <a:custGeom>
                <a:avLst/>
                <a:gdLst>
                  <a:gd name="T0" fmla="*/ 36 w 2153"/>
                  <a:gd name="T1" fmla="*/ 0 h 2204"/>
                  <a:gd name="T2" fmla="*/ 0 w 2153"/>
                  <a:gd name="T3" fmla="*/ 1716 h 2204"/>
                  <a:gd name="T4" fmla="*/ 150 w 2153"/>
                  <a:gd name="T5" fmla="*/ 1731 h 2204"/>
                  <a:gd name="T6" fmla="*/ 240 w 2153"/>
                  <a:gd name="T7" fmla="*/ 1754 h 2204"/>
                  <a:gd name="T8" fmla="*/ 360 w 2153"/>
                  <a:gd name="T9" fmla="*/ 1799 h 2204"/>
                  <a:gd name="T10" fmla="*/ 548 w 2153"/>
                  <a:gd name="T11" fmla="*/ 1904 h 2204"/>
                  <a:gd name="T12" fmla="*/ 728 w 2153"/>
                  <a:gd name="T13" fmla="*/ 1979 h 2204"/>
                  <a:gd name="T14" fmla="*/ 938 w 2153"/>
                  <a:gd name="T15" fmla="*/ 2054 h 2204"/>
                  <a:gd name="T16" fmla="*/ 1223 w 2153"/>
                  <a:gd name="T17" fmla="*/ 2136 h 2204"/>
                  <a:gd name="T18" fmla="*/ 1635 w 2153"/>
                  <a:gd name="T19" fmla="*/ 2181 h 2204"/>
                  <a:gd name="T20" fmla="*/ 2153 w 2153"/>
                  <a:gd name="T21" fmla="*/ 2204 h 2204"/>
                  <a:gd name="T22" fmla="*/ 2145 w 2153"/>
                  <a:gd name="T23" fmla="*/ 1604 h 2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3" h="2204">
                    <a:moveTo>
                      <a:pt x="36" y="0"/>
                    </a:moveTo>
                    <a:lnTo>
                      <a:pt x="0" y="1716"/>
                    </a:lnTo>
                    <a:lnTo>
                      <a:pt x="150" y="1731"/>
                    </a:lnTo>
                    <a:lnTo>
                      <a:pt x="240" y="1754"/>
                    </a:lnTo>
                    <a:lnTo>
                      <a:pt x="360" y="1799"/>
                    </a:lnTo>
                    <a:lnTo>
                      <a:pt x="548" y="1904"/>
                    </a:lnTo>
                    <a:lnTo>
                      <a:pt x="728" y="1979"/>
                    </a:lnTo>
                    <a:lnTo>
                      <a:pt x="938" y="2054"/>
                    </a:lnTo>
                    <a:lnTo>
                      <a:pt x="1223" y="2136"/>
                    </a:lnTo>
                    <a:lnTo>
                      <a:pt x="1635" y="2181"/>
                    </a:lnTo>
                    <a:lnTo>
                      <a:pt x="2153" y="2204"/>
                    </a:lnTo>
                    <a:lnTo>
                      <a:pt x="2145" y="160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8" name="Freeform 37"/>
              <p:cNvSpPr>
                <a:spLocks/>
              </p:cNvSpPr>
              <p:nvPr/>
            </p:nvSpPr>
            <p:spPr bwMode="auto">
              <a:xfrm rot="57408">
                <a:off x="2766" y="9560"/>
                <a:ext cx="1299" cy="529"/>
              </a:xfrm>
              <a:custGeom>
                <a:avLst/>
                <a:gdLst>
                  <a:gd name="T0" fmla="*/ 0 w 2025"/>
                  <a:gd name="T1" fmla="*/ 382 h 877"/>
                  <a:gd name="T2" fmla="*/ 150 w 2025"/>
                  <a:gd name="T3" fmla="*/ 405 h 877"/>
                  <a:gd name="T4" fmla="*/ 383 w 2025"/>
                  <a:gd name="T5" fmla="*/ 495 h 877"/>
                  <a:gd name="T6" fmla="*/ 570 w 2025"/>
                  <a:gd name="T7" fmla="*/ 600 h 877"/>
                  <a:gd name="T8" fmla="*/ 848 w 2025"/>
                  <a:gd name="T9" fmla="*/ 705 h 877"/>
                  <a:gd name="T10" fmla="*/ 1065 w 2025"/>
                  <a:gd name="T11" fmla="*/ 772 h 877"/>
                  <a:gd name="T12" fmla="*/ 1260 w 2025"/>
                  <a:gd name="T13" fmla="*/ 825 h 877"/>
                  <a:gd name="T14" fmla="*/ 1538 w 2025"/>
                  <a:gd name="T15" fmla="*/ 847 h 877"/>
                  <a:gd name="T16" fmla="*/ 1710 w 2025"/>
                  <a:gd name="T17" fmla="*/ 855 h 877"/>
                  <a:gd name="T18" fmla="*/ 2025 w 2025"/>
                  <a:gd name="T19" fmla="*/ 877 h 877"/>
                  <a:gd name="T20" fmla="*/ 2018 w 2025"/>
                  <a:gd name="T2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25" h="877">
                    <a:moveTo>
                      <a:pt x="0" y="382"/>
                    </a:moveTo>
                    <a:lnTo>
                      <a:pt x="150" y="405"/>
                    </a:lnTo>
                    <a:lnTo>
                      <a:pt x="383" y="495"/>
                    </a:lnTo>
                    <a:lnTo>
                      <a:pt x="570" y="600"/>
                    </a:lnTo>
                    <a:lnTo>
                      <a:pt x="848" y="705"/>
                    </a:lnTo>
                    <a:lnTo>
                      <a:pt x="1065" y="772"/>
                    </a:lnTo>
                    <a:lnTo>
                      <a:pt x="1260" y="825"/>
                    </a:lnTo>
                    <a:lnTo>
                      <a:pt x="1538" y="847"/>
                    </a:lnTo>
                    <a:lnTo>
                      <a:pt x="1710" y="855"/>
                    </a:lnTo>
                    <a:lnTo>
                      <a:pt x="2025" y="877"/>
                    </a:lnTo>
                    <a:lnTo>
                      <a:pt x="2018"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39" name="Freeform 38"/>
              <p:cNvSpPr>
                <a:spLocks/>
              </p:cNvSpPr>
              <p:nvPr/>
            </p:nvSpPr>
            <p:spPr bwMode="auto">
              <a:xfrm rot="57408">
                <a:off x="4232" y="9771"/>
                <a:ext cx="1233" cy="352"/>
              </a:xfrm>
              <a:custGeom>
                <a:avLst/>
                <a:gdLst>
                  <a:gd name="T0" fmla="*/ 1923 w 1923"/>
                  <a:gd name="T1" fmla="*/ 0 h 582"/>
                  <a:gd name="T2" fmla="*/ 1824 w 1923"/>
                  <a:gd name="T3" fmla="*/ 18 h 582"/>
                  <a:gd name="T4" fmla="*/ 1740 w 1923"/>
                  <a:gd name="T5" fmla="*/ 45 h 582"/>
                  <a:gd name="T6" fmla="*/ 1650 w 1923"/>
                  <a:gd name="T7" fmla="*/ 84 h 582"/>
                  <a:gd name="T8" fmla="*/ 1551 w 1923"/>
                  <a:gd name="T9" fmla="*/ 147 h 582"/>
                  <a:gd name="T10" fmla="*/ 1389 w 1923"/>
                  <a:gd name="T11" fmla="*/ 225 h 582"/>
                  <a:gd name="T12" fmla="*/ 1206 w 1923"/>
                  <a:gd name="T13" fmla="*/ 333 h 582"/>
                  <a:gd name="T14" fmla="*/ 1032 w 1923"/>
                  <a:gd name="T15" fmla="*/ 414 h 582"/>
                  <a:gd name="T16" fmla="*/ 906 w 1923"/>
                  <a:gd name="T17" fmla="*/ 462 h 582"/>
                  <a:gd name="T18" fmla="*/ 786 w 1923"/>
                  <a:gd name="T19" fmla="*/ 501 h 582"/>
                  <a:gd name="T20" fmla="*/ 684 w 1923"/>
                  <a:gd name="T21" fmla="*/ 519 h 582"/>
                  <a:gd name="T22" fmla="*/ 579 w 1923"/>
                  <a:gd name="T23" fmla="*/ 543 h 582"/>
                  <a:gd name="T24" fmla="*/ 471 w 1923"/>
                  <a:gd name="T25" fmla="*/ 564 h 582"/>
                  <a:gd name="T26" fmla="*/ 348 w 1923"/>
                  <a:gd name="T27" fmla="*/ 579 h 582"/>
                  <a:gd name="T28" fmla="*/ 276 w 1923"/>
                  <a:gd name="T29" fmla="*/ 582 h 582"/>
                  <a:gd name="T30" fmla="*/ 204 w 1923"/>
                  <a:gd name="T31" fmla="*/ 579 h 582"/>
                  <a:gd name="T32" fmla="*/ 153 w 1923"/>
                  <a:gd name="T33" fmla="*/ 561 h 582"/>
                  <a:gd name="T34" fmla="*/ 108 w 1923"/>
                  <a:gd name="T35" fmla="*/ 537 h 582"/>
                  <a:gd name="T36" fmla="*/ 45 w 1923"/>
                  <a:gd name="T37" fmla="*/ 489 h 582"/>
                  <a:gd name="T38" fmla="*/ 0 w 1923"/>
                  <a:gd name="T39" fmla="*/ 432 h 582"/>
                  <a:gd name="T40" fmla="*/ 6 w 1923"/>
                  <a:gd name="T41" fmla="*/ 357 h 582"/>
                  <a:gd name="T42" fmla="*/ 42 w 1923"/>
                  <a:gd name="T43" fmla="*/ 303 h 582"/>
                  <a:gd name="T44" fmla="*/ 120 w 1923"/>
                  <a:gd name="T45" fmla="*/ 258 h 582"/>
                  <a:gd name="T46" fmla="*/ 219 w 1923"/>
                  <a:gd name="T47" fmla="*/ 23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3" h="582">
                    <a:moveTo>
                      <a:pt x="1923" y="0"/>
                    </a:moveTo>
                    <a:lnTo>
                      <a:pt x="1824" y="18"/>
                    </a:lnTo>
                    <a:lnTo>
                      <a:pt x="1740" y="45"/>
                    </a:lnTo>
                    <a:lnTo>
                      <a:pt x="1650" y="84"/>
                    </a:lnTo>
                    <a:lnTo>
                      <a:pt x="1551" y="147"/>
                    </a:lnTo>
                    <a:lnTo>
                      <a:pt x="1389" y="225"/>
                    </a:lnTo>
                    <a:lnTo>
                      <a:pt x="1206" y="333"/>
                    </a:lnTo>
                    <a:lnTo>
                      <a:pt x="1032" y="414"/>
                    </a:lnTo>
                    <a:lnTo>
                      <a:pt x="906" y="462"/>
                    </a:lnTo>
                    <a:lnTo>
                      <a:pt x="786" y="501"/>
                    </a:lnTo>
                    <a:lnTo>
                      <a:pt x="684" y="519"/>
                    </a:lnTo>
                    <a:lnTo>
                      <a:pt x="579" y="543"/>
                    </a:lnTo>
                    <a:lnTo>
                      <a:pt x="471" y="564"/>
                    </a:lnTo>
                    <a:lnTo>
                      <a:pt x="348" y="579"/>
                    </a:lnTo>
                    <a:lnTo>
                      <a:pt x="276" y="582"/>
                    </a:lnTo>
                    <a:lnTo>
                      <a:pt x="204" y="579"/>
                    </a:lnTo>
                    <a:lnTo>
                      <a:pt x="153" y="561"/>
                    </a:lnTo>
                    <a:lnTo>
                      <a:pt x="108" y="537"/>
                    </a:lnTo>
                    <a:lnTo>
                      <a:pt x="45" y="489"/>
                    </a:lnTo>
                    <a:lnTo>
                      <a:pt x="0" y="432"/>
                    </a:lnTo>
                    <a:lnTo>
                      <a:pt x="6" y="357"/>
                    </a:lnTo>
                    <a:lnTo>
                      <a:pt x="42" y="303"/>
                    </a:lnTo>
                    <a:lnTo>
                      <a:pt x="120" y="258"/>
                    </a:lnTo>
                    <a:lnTo>
                      <a:pt x="219" y="234"/>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0" name="Freeform 39"/>
              <p:cNvSpPr>
                <a:spLocks/>
              </p:cNvSpPr>
              <p:nvPr/>
            </p:nvSpPr>
            <p:spPr bwMode="auto">
              <a:xfrm flipH="1">
                <a:off x="4132" y="6729"/>
                <a:ext cx="27" cy="2926"/>
              </a:xfrm>
              <a:custGeom>
                <a:avLst/>
                <a:gdLst>
                  <a:gd name="T0" fmla="*/ 0 w 27"/>
                  <a:gd name="T1" fmla="*/ 0 h 2926"/>
                  <a:gd name="T2" fmla="*/ 27 w 27"/>
                  <a:gd name="T3" fmla="*/ 2926 h 2926"/>
                </a:gdLst>
                <a:ahLst/>
                <a:cxnLst>
                  <a:cxn ang="0">
                    <a:pos x="T0" y="T1"/>
                  </a:cxn>
                  <a:cxn ang="0">
                    <a:pos x="T2" y="T3"/>
                  </a:cxn>
                </a:cxnLst>
                <a:rect l="0" t="0" r="r" b="b"/>
                <a:pathLst>
                  <a:path w="27" h="2926">
                    <a:moveTo>
                      <a:pt x="0" y="0"/>
                    </a:moveTo>
                    <a:lnTo>
                      <a:pt x="27" y="2926"/>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1" name="Freeform 40"/>
              <p:cNvSpPr>
                <a:spLocks/>
              </p:cNvSpPr>
              <p:nvPr/>
            </p:nvSpPr>
            <p:spPr bwMode="auto">
              <a:xfrm rot="57408">
                <a:off x="4057" y="6645"/>
                <a:ext cx="39" cy="2861"/>
              </a:xfrm>
              <a:custGeom>
                <a:avLst/>
                <a:gdLst>
                  <a:gd name="T0" fmla="*/ 0 w 60"/>
                  <a:gd name="T1" fmla="*/ 0 h 4740"/>
                  <a:gd name="T2" fmla="*/ 60 w 60"/>
                  <a:gd name="T3" fmla="*/ 4740 h 4740"/>
                </a:gdLst>
                <a:ahLst/>
                <a:cxnLst>
                  <a:cxn ang="0">
                    <a:pos x="T0" y="T1"/>
                  </a:cxn>
                  <a:cxn ang="0">
                    <a:pos x="T2" y="T3"/>
                  </a:cxn>
                </a:cxnLst>
                <a:rect l="0" t="0" r="r" b="b"/>
                <a:pathLst>
                  <a:path w="60" h="4740">
                    <a:moveTo>
                      <a:pt x="0" y="0"/>
                    </a:moveTo>
                    <a:lnTo>
                      <a:pt x="60" y="474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2" name="Freeform 41"/>
              <p:cNvSpPr>
                <a:spLocks/>
              </p:cNvSpPr>
              <p:nvPr/>
            </p:nvSpPr>
            <p:spPr bwMode="auto">
              <a:xfrm rot="57408">
                <a:off x="4110" y="6642"/>
                <a:ext cx="28" cy="2992"/>
              </a:xfrm>
              <a:custGeom>
                <a:avLst/>
                <a:gdLst>
                  <a:gd name="T0" fmla="*/ 0 w 45"/>
                  <a:gd name="T1" fmla="*/ 0 h 4958"/>
                  <a:gd name="T2" fmla="*/ 45 w 45"/>
                  <a:gd name="T3" fmla="*/ 4958 h 4958"/>
                </a:gdLst>
                <a:ahLst/>
                <a:cxnLst>
                  <a:cxn ang="0">
                    <a:pos x="T0" y="T1"/>
                  </a:cxn>
                  <a:cxn ang="0">
                    <a:pos x="T2" y="T3"/>
                  </a:cxn>
                </a:cxnLst>
                <a:rect l="0" t="0" r="r" b="b"/>
                <a:pathLst>
                  <a:path w="45" h="4958">
                    <a:moveTo>
                      <a:pt x="0" y="0"/>
                    </a:moveTo>
                    <a:lnTo>
                      <a:pt x="45" y="4958"/>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3" name="Freeform 42"/>
              <p:cNvSpPr>
                <a:spLocks/>
              </p:cNvSpPr>
              <p:nvPr/>
            </p:nvSpPr>
            <p:spPr bwMode="auto">
              <a:xfrm rot="57408">
                <a:off x="4136" y="9763"/>
                <a:ext cx="155" cy="181"/>
              </a:xfrm>
              <a:custGeom>
                <a:avLst/>
                <a:gdLst>
                  <a:gd name="T0" fmla="*/ 0 w 241"/>
                  <a:gd name="T1" fmla="*/ 0 h 301"/>
                  <a:gd name="T2" fmla="*/ 112 w 241"/>
                  <a:gd name="T3" fmla="*/ 187 h 301"/>
                  <a:gd name="T4" fmla="*/ 165 w 241"/>
                  <a:gd name="T5" fmla="*/ 240 h 301"/>
                  <a:gd name="T6" fmla="*/ 241 w 241"/>
                  <a:gd name="T7" fmla="*/ 301 h 301"/>
                </a:gdLst>
                <a:ahLst/>
                <a:cxnLst>
                  <a:cxn ang="0">
                    <a:pos x="T0" y="T1"/>
                  </a:cxn>
                  <a:cxn ang="0">
                    <a:pos x="T2" y="T3"/>
                  </a:cxn>
                  <a:cxn ang="0">
                    <a:pos x="T4" y="T5"/>
                  </a:cxn>
                  <a:cxn ang="0">
                    <a:pos x="T6" y="T7"/>
                  </a:cxn>
                </a:cxnLst>
                <a:rect l="0" t="0" r="r" b="b"/>
                <a:pathLst>
                  <a:path w="241" h="301">
                    <a:moveTo>
                      <a:pt x="0" y="0"/>
                    </a:moveTo>
                    <a:lnTo>
                      <a:pt x="112" y="187"/>
                    </a:lnTo>
                    <a:lnTo>
                      <a:pt x="165" y="240"/>
                    </a:lnTo>
                    <a:lnTo>
                      <a:pt x="241" y="30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4" name="Freeform 43"/>
              <p:cNvSpPr>
                <a:spLocks/>
              </p:cNvSpPr>
              <p:nvPr/>
            </p:nvSpPr>
            <p:spPr bwMode="auto">
              <a:xfrm rot="57408">
                <a:off x="4103" y="9660"/>
                <a:ext cx="281" cy="254"/>
              </a:xfrm>
              <a:custGeom>
                <a:avLst/>
                <a:gdLst>
                  <a:gd name="T0" fmla="*/ 0 w 438"/>
                  <a:gd name="T1" fmla="*/ 0 h 420"/>
                  <a:gd name="T2" fmla="*/ 81 w 438"/>
                  <a:gd name="T3" fmla="*/ 138 h 420"/>
                  <a:gd name="T4" fmla="*/ 183 w 438"/>
                  <a:gd name="T5" fmla="*/ 261 h 420"/>
                  <a:gd name="T6" fmla="*/ 267 w 438"/>
                  <a:gd name="T7" fmla="*/ 339 h 420"/>
                  <a:gd name="T8" fmla="*/ 360 w 438"/>
                  <a:gd name="T9" fmla="*/ 399 h 420"/>
                  <a:gd name="T10" fmla="*/ 438 w 438"/>
                  <a:gd name="T11" fmla="*/ 420 h 420"/>
                </a:gdLst>
                <a:ahLst/>
                <a:cxnLst>
                  <a:cxn ang="0">
                    <a:pos x="T0" y="T1"/>
                  </a:cxn>
                  <a:cxn ang="0">
                    <a:pos x="T2" y="T3"/>
                  </a:cxn>
                  <a:cxn ang="0">
                    <a:pos x="T4" y="T5"/>
                  </a:cxn>
                  <a:cxn ang="0">
                    <a:pos x="T6" y="T7"/>
                  </a:cxn>
                  <a:cxn ang="0">
                    <a:pos x="T8" y="T9"/>
                  </a:cxn>
                  <a:cxn ang="0">
                    <a:pos x="T10" y="T11"/>
                  </a:cxn>
                </a:cxnLst>
                <a:rect l="0" t="0" r="r" b="b"/>
                <a:pathLst>
                  <a:path w="438" h="420">
                    <a:moveTo>
                      <a:pt x="0" y="0"/>
                    </a:moveTo>
                    <a:lnTo>
                      <a:pt x="81" y="138"/>
                    </a:lnTo>
                    <a:lnTo>
                      <a:pt x="183" y="261"/>
                    </a:lnTo>
                    <a:lnTo>
                      <a:pt x="267" y="339"/>
                    </a:lnTo>
                    <a:lnTo>
                      <a:pt x="360" y="399"/>
                    </a:lnTo>
                    <a:lnTo>
                      <a:pt x="438" y="42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5" name="Freeform 44"/>
              <p:cNvSpPr>
                <a:spLocks/>
              </p:cNvSpPr>
              <p:nvPr/>
            </p:nvSpPr>
            <p:spPr bwMode="auto">
              <a:xfrm rot="57408">
                <a:off x="4134" y="9738"/>
                <a:ext cx="168" cy="193"/>
              </a:xfrm>
              <a:custGeom>
                <a:avLst/>
                <a:gdLst>
                  <a:gd name="T0" fmla="*/ 261 w 261"/>
                  <a:gd name="T1" fmla="*/ 321 h 321"/>
                  <a:gd name="T2" fmla="*/ 198 w 261"/>
                  <a:gd name="T3" fmla="*/ 282 h 321"/>
                  <a:gd name="T4" fmla="*/ 135 w 261"/>
                  <a:gd name="T5" fmla="*/ 222 h 321"/>
                  <a:gd name="T6" fmla="*/ 96 w 261"/>
                  <a:gd name="T7" fmla="*/ 156 h 321"/>
                  <a:gd name="T8" fmla="*/ 51 w 261"/>
                  <a:gd name="T9" fmla="*/ 87 h 321"/>
                  <a:gd name="T10" fmla="*/ 0 w 261"/>
                  <a:gd name="T11" fmla="*/ 0 h 321"/>
                </a:gdLst>
                <a:ahLst/>
                <a:cxnLst>
                  <a:cxn ang="0">
                    <a:pos x="T0" y="T1"/>
                  </a:cxn>
                  <a:cxn ang="0">
                    <a:pos x="T2" y="T3"/>
                  </a:cxn>
                  <a:cxn ang="0">
                    <a:pos x="T4" y="T5"/>
                  </a:cxn>
                  <a:cxn ang="0">
                    <a:pos x="T6" y="T7"/>
                  </a:cxn>
                  <a:cxn ang="0">
                    <a:pos x="T8" y="T9"/>
                  </a:cxn>
                  <a:cxn ang="0">
                    <a:pos x="T10" y="T11"/>
                  </a:cxn>
                </a:cxnLst>
                <a:rect l="0" t="0" r="r" b="b"/>
                <a:pathLst>
                  <a:path w="261" h="321">
                    <a:moveTo>
                      <a:pt x="261" y="321"/>
                    </a:moveTo>
                    <a:lnTo>
                      <a:pt x="198" y="282"/>
                    </a:lnTo>
                    <a:lnTo>
                      <a:pt x="135" y="222"/>
                    </a:lnTo>
                    <a:lnTo>
                      <a:pt x="96" y="156"/>
                    </a:lnTo>
                    <a:lnTo>
                      <a:pt x="51" y="87"/>
                    </a:lnTo>
                    <a:lnTo>
                      <a:pt x="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nvGrpSpPr>
              <p:cNvPr id="46" name="Group 45"/>
              <p:cNvGrpSpPr>
                <a:grpSpLocks/>
              </p:cNvGrpSpPr>
              <p:nvPr/>
            </p:nvGrpSpPr>
            <p:grpSpPr bwMode="auto">
              <a:xfrm flipH="1">
                <a:off x="4389" y="7151"/>
                <a:ext cx="560" cy="641"/>
                <a:chOff x="11328" y="8885"/>
                <a:chExt cx="473" cy="586"/>
              </a:xfrm>
            </p:grpSpPr>
            <p:sp>
              <p:nvSpPr>
                <p:cNvPr id="62" name="Freeform 61"/>
                <p:cNvSpPr>
                  <a:spLocks/>
                </p:cNvSpPr>
                <p:nvPr/>
              </p:nvSpPr>
              <p:spPr bwMode="auto">
                <a:xfrm rot="21542592" flipH="1">
                  <a:off x="11328" y="8885"/>
                  <a:ext cx="473" cy="586"/>
                </a:xfrm>
                <a:custGeom>
                  <a:avLst/>
                  <a:gdLst>
                    <a:gd name="T0" fmla="*/ 0 w 876"/>
                    <a:gd name="T1" fmla="*/ 24 h 1062"/>
                    <a:gd name="T2" fmla="*/ 840 w 876"/>
                    <a:gd name="T3" fmla="*/ 0 h 1062"/>
                    <a:gd name="T4" fmla="*/ 876 w 876"/>
                    <a:gd name="T5" fmla="*/ 897 h 1062"/>
                    <a:gd name="T6" fmla="*/ 441 w 876"/>
                    <a:gd name="T7" fmla="*/ 1062 h 1062"/>
                    <a:gd name="T8" fmla="*/ 36 w 876"/>
                    <a:gd name="T9" fmla="*/ 912 h 1062"/>
                    <a:gd name="T10" fmla="*/ 0 w 876"/>
                    <a:gd name="T11" fmla="*/ 27 h 1062"/>
                  </a:gdLst>
                  <a:ahLst/>
                  <a:cxnLst>
                    <a:cxn ang="0">
                      <a:pos x="T0" y="T1"/>
                    </a:cxn>
                    <a:cxn ang="0">
                      <a:pos x="T2" y="T3"/>
                    </a:cxn>
                    <a:cxn ang="0">
                      <a:pos x="T4" y="T5"/>
                    </a:cxn>
                    <a:cxn ang="0">
                      <a:pos x="T6" y="T7"/>
                    </a:cxn>
                    <a:cxn ang="0">
                      <a:pos x="T8" y="T9"/>
                    </a:cxn>
                    <a:cxn ang="0">
                      <a:pos x="T10" y="T11"/>
                    </a:cxn>
                  </a:cxnLst>
                  <a:rect l="0" t="0" r="r" b="b"/>
                  <a:pathLst>
                    <a:path w="876" h="1062">
                      <a:moveTo>
                        <a:pt x="0" y="24"/>
                      </a:moveTo>
                      <a:lnTo>
                        <a:pt x="840" y="0"/>
                      </a:lnTo>
                      <a:lnTo>
                        <a:pt x="876" y="897"/>
                      </a:lnTo>
                      <a:lnTo>
                        <a:pt x="441" y="1062"/>
                      </a:lnTo>
                      <a:lnTo>
                        <a:pt x="36" y="912"/>
                      </a:lnTo>
                      <a:lnTo>
                        <a:pt x="0" y="27"/>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3" name="Freeform 62"/>
                <p:cNvSpPr>
                  <a:spLocks/>
                </p:cNvSpPr>
                <p:nvPr/>
              </p:nvSpPr>
              <p:spPr bwMode="auto">
                <a:xfrm rot="21542592" flipH="1">
                  <a:off x="11342" y="8981"/>
                  <a:ext cx="443" cy="12"/>
                </a:xfrm>
                <a:custGeom>
                  <a:avLst/>
                  <a:gdLst>
                    <a:gd name="T0" fmla="*/ 0 w 819"/>
                    <a:gd name="T1" fmla="*/ 21 h 21"/>
                    <a:gd name="T2" fmla="*/ 819 w 819"/>
                    <a:gd name="T3" fmla="*/ 0 h 21"/>
                  </a:gdLst>
                  <a:ahLst/>
                  <a:cxnLst>
                    <a:cxn ang="0">
                      <a:pos x="T0" y="T1"/>
                    </a:cxn>
                    <a:cxn ang="0">
                      <a:pos x="T2" y="T3"/>
                    </a:cxn>
                  </a:cxnLst>
                  <a:rect l="0" t="0" r="r" b="b"/>
                  <a:pathLst>
                    <a:path w="819" h="21">
                      <a:moveTo>
                        <a:pt x="0" y="21"/>
                      </a:moveTo>
                      <a:lnTo>
                        <a:pt x="819"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4" name="Freeform 63"/>
                <p:cNvSpPr>
                  <a:spLocks/>
                </p:cNvSpPr>
                <p:nvPr/>
              </p:nvSpPr>
              <p:spPr bwMode="auto">
                <a:xfrm rot="21542592" flipH="1">
                  <a:off x="11339" y="8898"/>
                  <a:ext cx="451" cy="562"/>
                </a:xfrm>
                <a:custGeom>
                  <a:avLst/>
                  <a:gdLst>
                    <a:gd name="T0" fmla="*/ 60 w 834"/>
                    <a:gd name="T1" fmla="*/ 162 h 1017"/>
                    <a:gd name="T2" fmla="*/ 54 w 834"/>
                    <a:gd name="T3" fmla="*/ 21 h 1017"/>
                    <a:gd name="T4" fmla="*/ 0 w 834"/>
                    <a:gd name="T5" fmla="*/ 21 h 1017"/>
                    <a:gd name="T6" fmla="*/ 36 w 834"/>
                    <a:gd name="T7" fmla="*/ 876 h 1017"/>
                    <a:gd name="T8" fmla="*/ 420 w 834"/>
                    <a:gd name="T9" fmla="*/ 1017 h 1017"/>
                    <a:gd name="T10" fmla="*/ 834 w 834"/>
                    <a:gd name="T11" fmla="*/ 858 h 1017"/>
                    <a:gd name="T12" fmla="*/ 798 w 834"/>
                    <a:gd name="T13" fmla="*/ 0 h 1017"/>
                    <a:gd name="T14" fmla="*/ 750 w 834"/>
                    <a:gd name="T15" fmla="*/ 3 h 1017"/>
                    <a:gd name="T16" fmla="*/ 759 w 834"/>
                    <a:gd name="T17" fmla="*/ 144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34" h="1017">
                      <a:moveTo>
                        <a:pt x="60" y="162"/>
                      </a:moveTo>
                      <a:lnTo>
                        <a:pt x="54" y="21"/>
                      </a:lnTo>
                      <a:lnTo>
                        <a:pt x="0" y="21"/>
                      </a:lnTo>
                      <a:lnTo>
                        <a:pt x="36" y="876"/>
                      </a:lnTo>
                      <a:lnTo>
                        <a:pt x="420" y="1017"/>
                      </a:lnTo>
                      <a:lnTo>
                        <a:pt x="834" y="858"/>
                      </a:lnTo>
                      <a:lnTo>
                        <a:pt x="798" y="0"/>
                      </a:lnTo>
                      <a:lnTo>
                        <a:pt x="750" y="3"/>
                      </a:lnTo>
                      <a:lnTo>
                        <a:pt x="759" y="144"/>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sp>
            <p:nvSpPr>
              <p:cNvPr id="47" name="Freeform 46"/>
              <p:cNvSpPr>
                <a:spLocks/>
              </p:cNvSpPr>
              <p:nvPr/>
            </p:nvSpPr>
            <p:spPr bwMode="auto">
              <a:xfrm flipH="1">
                <a:off x="4528" y="6465"/>
                <a:ext cx="682" cy="171"/>
              </a:xfrm>
              <a:custGeom>
                <a:avLst/>
                <a:gdLst>
                  <a:gd name="T0" fmla="*/ 682 w 682"/>
                  <a:gd name="T1" fmla="*/ 0 h 171"/>
                  <a:gd name="T2" fmla="*/ 0 w 682"/>
                  <a:gd name="T3" fmla="*/ 171 h 171"/>
                </a:gdLst>
                <a:ahLst/>
                <a:cxnLst>
                  <a:cxn ang="0">
                    <a:pos x="T0" y="T1"/>
                  </a:cxn>
                  <a:cxn ang="0">
                    <a:pos x="T2" y="T3"/>
                  </a:cxn>
                </a:cxnLst>
                <a:rect l="0" t="0" r="r" b="b"/>
                <a:pathLst>
                  <a:path w="682" h="171">
                    <a:moveTo>
                      <a:pt x="682" y="0"/>
                    </a:moveTo>
                    <a:lnTo>
                      <a:pt x="0" y="171"/>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8" name="Freeform 47"/>
              <p:cNvSpPr>
                <a:spLocks/>
              </p:cNvSpPr>
              <p:nvPr/>
            </p:nvSpPr>
            <p:spPr bwMode="auto">
              <a:xfrm flipH="1">
                <a:off x="3009" y="6489"/>
                <a:ext cx="691" cy="178"/>
              </a:xfrm>
              <a:custGeom>
                <a:avLst/>
                <a:gdLst>
                  <a:gd name="T0" fmla="*/ 0 w 691"/>
                  <a:gd name="T1" fmla="*/ 0 h 178"/>
                  <a:gd name="T2" fmla="*/ 691 w 691"/>
                  <a:gd name="T3" fmla="*/ 178 h 178"/>
                </a:gdLst>
                <a:ahLst/>
                <a:cxnLst>
                  <a:cxn ang="0">
                    <a:pos x="T0" y="T1"/>
                  </a:cxn>
                  <a:cxn ang="0">
                    <a:pos x="T2" y="T3"/>
                  </a:cxn>
                </a:cxnLst>
                <a:rect l="0" t="0" r="r" b="b"/>
                <a:pathLst>
                  <a:path w="691" h="178">
                    <a:moveTo>
                      <a:pt x="0" y="0"/>
                    </a:moveTo>
                    <a:lnTo>
                      <a:pt x="691" y="178"/>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49" name="Freeform 48"/>
              <p:cNvSpPr>
                <a:spLocks/>
              </p:cNvSpPr>
              <p:nvPr/>
            </p:nvSpPr>
            <p:spPr bwMode="auto">
              <a:xfrm rot="57408">
                <a:off x="3766" y="6086"/>
                <a:ext cx="701" cy="525"/>
              </a:xfrm>
              <a:custGeom>
                <a:avLst/>
                <a:gdLst>
                  <a:gd name="T0" fmla="*/ 567 w 1095"/>
                  <a:gd name="T1" fmla="*/ 870 h 870"/>
                  <a:gd name="T2" fmla="*/ 438 w 1095"/>
                  <a:gd name="T3" fmla="*/ 837 h 870"/>
                  <a:gd name="T4" fmla="*/ 324 w 1095"/>
                  <a:gd name="T5" fmla="*/ 783 h 870"/>
                  <a:gd name="T6" fmla="*/ 249 w 1095"/>
                  <a:gd name="T7" fmla="*/ 729 h 870"/>
                  <a:gd name="T8" fmla="*/ 183 w 1095"/>
                  <a:gd name="T9" fmla="*/ 654 h 870"/>
                  <a:gd name="T10" fmla="*/ 102 w 1095"/>
                  <a:gd name="T11" fmla="*/ 555 h 870"/>
                  <a:gd name="T12" fmla="*/ 42 w 1095"/>
                  <a:gd name="T13" fmla="*/ 450 h 870"/>
                  <a:gd name="T14" fmla="*/ 9 w 1095"/>
                  <a:gd name="T15" fmla="*/ 321 h 870"/>
                  <a:gd name="T16" fmla="*/ 0 w 1095"/>
                  <a:gd name="T17" fmla="*/ 246 h 870"/>
                  <a:gd name="T18" fmla="*/ 3 w 1095"/>
                  <a:gd name="T19" fmla="*/ 159 h 870"/>
                  <a:gd name="T20" fmla="*/ 51 w 1095"/>
                  <a:gd name="T21" fmla="*/ 111 h 870"/>
                  <a:gd name="T22" fmla="*/ 129 w 1095"/>
                  <a:gd name="T23" fmla="*/ 69 h 870"/>
                  <a:gd name="T24" fmla="*/ 237 w 1095"/>
                  <a:gd name="T25" fmla="*/ 36 h 870"/>
                  <a:gd name="T26" fmla="*/ 381 w 1095"/>
                  <a:gd name="T27" fmla="*/ 9 h 870"/>
                  <a:gd name="T28" fmla="*/ 522 w 1095"/>
                  <a:gd name="T29" fmla="*/ 0 h 870"/>
                  <a:gd name="T30" fmla="*/ 684 w 1095"/>
                  <a:gd name="T31" fmla="*/ 0 h 870"/>
                  <a:gd name="T32" fmla="*/ 828 w 1095"/>
                  <a:gd name="T33" fmla="*/ 21 h 870"/>
                  <a:gd name="T34" fmla="*/ 963 w 1095"/>
                  <a:gd name="T35" fmla="*/ 63 h 870"/>
                  <a:gd name="T36" fmla="*/ 1035 w 1095"/>
                  <a:gd name="T37" fmla="*/ 99 h 870"/>
                  <a:gd name="T38" fmla="*/ 1083 w 1095"/>
                  <a:gd name="T39" fmla="*/ 144 h 870"/>
                  <a:gd name="T40" fmla="*/ 1095 w 1095"/>
                  <a:gd name="T41" fmla="*/ 234 h 870"/>
                  <a:gd name="T42" fmla="*/ 1083 w 1095"/>
                  <a:gd name="T43" fmla="*/ 330 h 870"/>
                  <a:gd name="T44" fmla="*/ 1047 w 1095"/>
                  <a:gd name="T45" fmla="*/ 435 h 870"/>
                  <a:gd name="T46" fmla="*/ 996 w 1095"/>
                  <a:gd name="T47" fmla="*/ 552 h 870"/>
                  <a:gd name="T48" fmla="*/ 918 w 1095"/>
                  <a:gd name="T49" fmla="*/ 654 h 870"/>
                  <a:gd name="T50" fmla="*/ 834 w 1095"/>
                  <a:gd name="T51" fmla="*/ 738 h 870"/>
                  <a:gd name="T52" fmla="*/ 753 w 1095"/>
                  <a:gd name="T53" fmla="*/ 795 h 870"/>
                  <a:gd name="T54" fmla="*/ 645 w 1095"/>
                  <a:gd name="T55" fmla="*/ 837 h 870"/>
                  <a:gd name="T56" fmla="*/ 552 w 1095"/>
                  <a:gd name="T57" fmla="*/ 861 h 8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095" h="870">
                    <a:moveTo>
                      <a:pt x="567" y="870"/>
                    </a:moveTo>
                    <a:lnTo>
                      <a:pt x="438" y="837"/>
                    </a:lnTo>
                    <a:lnTo>
                      <a:pt x="324" y="783"/>
                    </a:lnTo>
                    <a:lnTo>
                      <a:pt x="249" y="729"/>
                    </a:lnTo>
                    <a:lnTo>
                      <a:pt x="183" y="654"/>
                    </a:lnTo>
                    <a:lnTo>
                      <a:pt x="102" y="555"/>
                    </a:lnTo>
                    <a:lnTo>
                      <a:pt x="42" y="450"/>
                    </a:lnTo>
                    <a:lnTo>
                      <a:pt x="9" y="321"/>
                    </a:lnTo>
                    <a:lnTo>
                      <a:pt x="0" y="246"/>
                    </a:lnTo>
                    <a:lnTo>
                      <a:pt x="3" y="159"/>
                    </a:lnTo>
                    <a:lnTo>
                      <a:pt x="51" y="111"/>
                    </a:lnTo>
                    <a:lnTo>
                      <a:pt x="129" y="69"/>
                    </a:lnTo>
                    <a:lnTo>
                      <a:pt x="237" y="36"/>
                    </a:lnTo>
                    <a:lnTo>
                      <a:pt x="381" y="9"/>
                    </a:lnTo>
                    <a:lnTo>
                      <a:pt x="522" y="0"/>
                    </a:lnTo>
                    <a:lnTo>
                      <a:pt x="684" y="0"/>
                    </a:lnTo>
                    <a:lnTo>
                      <a:pt x="828" y="21"/>
                    </a:lnTo>
                    <a:lnTo>
                      <a:pt x="963" y="63"/>
                    </a:lnTo>
                    <a:lnTo>
                      <a:pt x="1035" y="99"/>
                    </a:lnTo>
                    <a:lnTo>
                      <a:pt x="1083" y="144"/>
                    </a:lnTo>
                    <a:lnTo>
                      <a:pt x="1095" y="234"/>
                    </a:lnTo>
                    <a:lnTo>
                      <a:pt x="1083" y="330"/>
                    </a:lnTo>
                    <a:lnTo>
                      <a:pt x="1047" y="435"/>
                    </a:lnTo>
                    <a:lnTo>
                      <a:pt x="996" y="552"/>
                    </a:lnTo>
                    <a:lnTo>
                      <a:pt x="918" y="654"/>
                    </a:lnTo>
                    <a:lnTo>
                      <a:pt x="834" y="738"/>
                    </a:lnTo>
                    <a:lnTo>
                      <a:pt x="753" y="795"/>
                    </a:lnTo>
                    <a:lnTo>
                      <a:pt x="645" y="837"/>
                    </a:lnTo>
                    <a:lnTo>
                      <a:pt x="552" y="86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0" name="Freeform 49"/>
              <p:cNvSpPr>
                <a:spLocks/>
              </p:cNvSpPr>
              <p:nvPr/>
            </p:nvSpPr>
            <p:spPr bwMode="auto">
              <a:xfrm flipH="1">
                <a:off x="3673" y="6180"/>
                <a:ext cx="436" cy="667"/>
              </a:xfrm>
              <a:custGeom>
                <a:avLst/>
                <a:gdLst>
                  <a:gd name="T0" fmla="*/ 337 w 436"/>
                  <a:gd name="T1" fmla="*/ 0 h 667"/>
                  <a:gd name="T2" fmla="*/ 421 w 436"/>
                  <a:gd name="T3" fmla="*/ 150 h 667"/>
                  <a:gd name="T4" fmla="*/ 436 w 436"/>
                  <a:gd name="T5" fmla="*/ 195 h 667"/>
                  <a:gd name="T6" fmla="*/ 329 w 436"/>
                  <a:gd name="T7" fmla="*/ 404 h 667"/>
                  <a:gd name="T8" fmla="*/ 263 w 436"/>
                  <a:gd name="T9" fmla="*/ 507 h 667"/>
                  <a:gd name="T10" fmla="*/ 179 w 436"/>
                  <a:gd name="T11" fmla="*/ 667 h 667"/>
                  <a:gd name="T12" fmla="*/ 0 w 436"/>
                  <a:gd name="T13" fmla="*/ 429 h 667"/>
                </a:gdLst>
                <a:ahLst/>
                <a:cxnLst>
                  <a:cxn ang="0">
                    <a:pos x="T0" y="T1"/>
                  </a:cxn>
                  <a:cxn ang="0">
                    <a:pos x="T2" y="T3"/>
                  </a:cxn>
                  <a:cxn ang="0">
                    <a:pos x="T4" y="T5"/>
                  </a:cxn>
                  <a:cxn ang="0">
                    <a:pos x="T6" y="T7"/>
                  </a:cxn>
                  <a:cxn ang="0">
                    <a:pos x="T8" y="T9"/>
                  </a:cxn>
                  <a:cxn ang="0">
                    <a:pos x="T10" y="T11"/>
                  </a:cxn>
                  <a:cxn ang="0">
                    <a:pos x="T12" y="T13"/>
                  </a:cxn>
                </a:cxnLst>
                <a:rect l="0" t="0" r="r" b="b"/>
                <a:pathLst>
                  <a:path w="436" h="667">
                    <a:moveTo>
                      <a:pt x="337" y="0"/>
                    </a:moveTo>
                    <a:lnTo>
                      <a:pt x="421" y="150"/>
                    </a:lnTo>
                    <a:lnTo>
                      <a:pt x="436" y="195"/>
                    </a:lnTo>
                    <a:lnTo>
                      <a:pt x="329" y="404"/>
                    </a:lnTo>
                    <a:lnTo>
                      <a:pt x="263" y="507"/>
                    </a:lnTo>
                    <a:lnTo>
                      <a:pt x="179" y="667"/>
                    </a:lnTo>
                    <a:lnTo>
                      <a:pt x="0" y="42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1" name="Freeform 50"/>
              <p:cNvSpPr>
                <a:spLocks/>
              </p:cNvSpPr>
              <p:nvPr/>
            </p:nvSpPr>
            <p:spPr bwMode="auto">
              <a:xfrm flipH="1">
                <a:off x="4118" y="6183"/>
                <a:ext cx="431" cy="667"/>
              </a:xfrm>
              <a:custGeom>
                <a:avLst/>
                <a:gdLst>
                  <a:gd name="T0" fmla="*/ 431 w 431"/>
                  <a:gd name="T1" fmla="*/ 423 h 667"/>
                  <a:gd name="T2" fmla="*/ 254 w 431"/>
                  <a:gd name="T3" fmla="*/ 667 h 667"/>
                  <a:gd name="T4" fmla="*/ 167 w 431"/>
                  <a:gd name="T5" fmla="*/ 512 h 667"/>
                  <a:gd name="T6" fmla="*/ 54 w 431"/>
                  <a:gd name="T7" fmla="*/ 333 h 667"/>
                  <a:gd name="T8" fmla="*/ 0 w 431"/>
                  <a:gd name="T9" fmla="*/ 201 h 667"/>
                  <a:gd name="T10" fmla="*/ 3 w 431"/>
                  <a:gd name="T11" fmla="*/ 150 h 667"/>
                  <a:gd name="T12" fmla="*/ 80 w 431"/>
                  <a:gd name="T13" fmla="*/ 0 h 667"/>
                </a:gdLst>
                <a:ahLst/>
                <a:cxnLst>
                  <a:cxn ang="0">
                    <a:pos x="T0" y="T1"/>
                  </a:cxn>
                  <a:cxn ang="0">
                    <a:pos x="T2" y="T3"/>
                  </a:cxn>
                  <a:cxn ang="0">
                    <a:pos x="T4" y="T5"/>
                  </a:cxn>
                  <a:cxn ang="0">
                    <a:pos x="T6" y="T7"/>
                  </a:cxn>
                  <a:cxn ang="0">
                    <a:pos x="T8" y="T9"/>
                  </a:cxn>
                  <a:cxn ang="0">
                    <a:pos x="T10" y="T11"/>
                  </a:cxn>
                  <a:cxn ang="0">
                    <a:pos x="T12" y="T13"/>
                  </a:cxn>
                </a:cxnLst>
                <a:rect l="0" t="0" r="r" b="b"/>
                <a:pathLst>
                  <a:path w="431" h="667">
                    <a:moveTo>
                      <a:pt x="431" y="423"/>
                    </a:moveTo>
                    <a:lnTo>
                      <a:pt x="254" y="667"/>
                    </a:lnTo>
                    <a:lnTo>
                      <a:pt x="167" y="512"/>
                    </a:lnTo>
                    <a:lnTo>
                      <a:pt x="54" y="333"/>
                    </a:lnTo>
                    <a:lnTo>
                      <a:pt x="0" y="201"/>
                    </a:lnTo>
                    <a:lnTo>
                      <a:pt x="3" y="150"/>
                    </a:lnTo>
                    <a:lnTo>
                      <a:pt x="8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2" name="Freeform 51"/>
              <p:cNvSpPr>
                <a:spLocks/>
              </p:cNvSpPr>
              <p:nvPr/>
            </p:nvSpPr>
            <p:spPr bwMode="auto">
              <a:xfrm rot="57408">
                <a:off x="3794" y="6231"/>
                <a:ext cx="643" cy="97"/>
              </a:xfrm>
              <a:custGeom>
                <a:avLst/>
                <a:gdLst>
                  <a:gd name="T0" fmla="*/ 0 w 1002"/>
                  <a:gd name="T1" fmla="*/ 159 h 159"/>
                  <a:gd name="T2" fmla="*/ 111 w 1002"/>
                  <a:gd name="T3" fmla="*/ 75 h 159"/>
                  <a:gd name="T4" fmla="*/ 243 w 1002"/>
                  <a:gd name="T5" fmla="*/ 27 h 159"/>
                  <a:gd name="T6" fmla="*/ 360 w 1002"/>
                  <a:gd name="T7" fmla="*/ 3 h 159"/>
                  <a:gd name="T8" fmla="*/ 495 w 1002"/>
                  <a:gd name="T9" fmla="*/ 0 h 159"/>
                  <a:gd name="T10" fmla="*/ 642 w 1002"/>
                  <a:gd name="T11" fmla="*/ 9 h 159"/>
                  <a:gd name="T12" fmla="*/ 780 w 1002"/>
                  <a:gd name="T13" fmla="*/ 45 h 159"/>
                  <a:gd name="T14" fmla="*/ 897 w 1002"/>
                  <a:gd name="T15" fmla="*/ 87 h 159"/>
                  <a:gd name="T16" fmla="*/ 1002 w 1002"/>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2" h="159">
                    <a:moveTo>
                      <a:pt x="0" y="159"/>
                    </a:moveTo>
                    <a:lnTo>
                      <a:pt x="111" y="75"/>
                    </a:lnTo>
                    <a:lnTo>
                      <a:pt x="243" y="27"/>
                    </a:lnTo>
                    <a:lnTo>
                      <a:pt x="360" y="3"/>
                    </a:lnTo>
                    <a:lnTo>
                      <a:pt x="495" y="0"/>
                    </a:lnTo>
                    <a:lnTo>
                      <a:pt x="642" y="9"/>
                    </a:lnTo>
                    <a:lnTo>
                      <a:pt x="780" y="45"/>
                    </a:lnTo>
                    <a:lnTo>
                      <a:pt x="897" y="87"/>
                    </a:lnTo>
                    <a:lnTo>
                      <a:pt x="1002" y="159"/>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3" name="Freeform 52"/>
              <p:cNvSpPr>
                <a:spLocks/>
              </p:cNvSpPr>
              <p:nvPr/>
            </p:nvSpPr>
            <p:spPr bwMode="auto">
              <a:xfrm flipH="1">
                <a:off x="3688" y="6369"/>
                <a:ext cx="395" cy="444"/>
              </a:xfrm>
              <a:custGeom>
                <a:avLst/>
                <a:gdLst>
                  <a:gd name="T0" fmla="*/ 0 w 395"/>
                  <a:gd name="T1" fmla="*/ 238 h 444"/>
                  <a:gd name="T2" fmla="*/ 150 w 395"/>
                  <a:gd name="T3" fmla="*/ 444 h 444"/>
                  <a:gd name="T4" fmla="*/ 227 w 395"/>
                  <a:gd name="T5" fmla="*/ 301 h 444"/>
                  <a:gd name="T6" fmla="*/ 306 w 395"/>
                  <a:gd name="T7" fmla="*/ 181 h 444"/>
                  <a:gd name="T8" fmla="*/ 395 w 395"/>
                  <a:gd name="T9" fmla="*/ 0 h 444"/>
                </a:gdLst>
                <a:ahLst/>
                <a:cxnLst>
                  <a:cxn ang="0">
                    <a:pos x="T0" y="T1"/>
                  </a:cxn>
                  <a:cxn ang="0">
                    <a:pos x="T2" y="T3"/>
                  </a:cxn>
                  <a:cxn ang="0">
                    <a:pos x="T4" y="T5"/>
                  </a:cxn>
                  <a:cxn ang="0">
                    <a:pos x="T6" y="T7"/>
                  </a:cxn>
                  <a:cxn ang="0">
                    <a:pos x="T8" y="T9"/>
                  </a:cxn>
                </a:cxnLst>
                <a:rect l="0" t="0" r="r" b="b"/>
                <a:pathLst>
                  <a:path w="395" h="444">
                    <a:moveTo>
                      <a:pt x="0" y="238"/>
                    </a:moveTo>
                    <a:lnTo>
                      <a:pt x="150" y="444"/>
                    </a:lnTo>
                    <a:lnTo>
                      <a:pt x="227" y="301"/>
                    </a:lnTo>
                    <a:lnTo>
                      <a:pt x="306" y="181"/>
                    </a:lnTo>
                    <a:lnTo>
                      <a:pt x="395"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4" name="Freeform 53"/>
              <p:cNvSpPr>
                <a:spLocks/>
              </p:cNvSpPr>
              <p:nvPr/>
            </p:nvSpPr>
            <p:spPr bwMode="auto">
              <a:xfrm rot="57408">
                <a:off x="3788" y="6219"/>
                <a:ext cx="655" cy="98"/>
              </a:xfrm>
              <a:custGeom>
                <a:avLst/>
                <a:gdLst>
                  <a:gd name="T0" fmla="*/ 0 w 1023"/>
                  <a:gd name="T1" fmla="*/ 159 h 162"/>
                  <a:gd name="T2" fmla="*/ 90 w 1023"/>
                  <a:gd name="T3" fmla="*/ 90 h 162"/>
                  <a:gd name="T4" fmla="*/ 174 w 1023"/>
                  <a:gd name="T5" fmla="*/ 51 h 162"/>
                  <a:gd name="T6" fmla="*/ 285 w 1023"/>
                  <a:gd name="T7" fmla="*/ 15 h 162"/>
                  <a:gd name="T8" fmla="*/ 375 w 1023"/>
                  <a:gd name="T9" fmla="*/ 6 h 162"/>
                  <a:gd name="T10" fmla="*/ 507 w 1023"/>
                  <a:gd name="T11" fmla="*/ 0 h 162"/>
                  <a:gd name="T12" fmla="*/ 657 w 1023"/>
                  <a:gd name="T13" fmla="*/ 9 h 162"/>
                  <a:gd name="T14" fmla="*/ 789 w 1023"/>
                  <a:gd name="T15" fmla="*/ 45 h 162"/>
                  <a:gd name="T16" fmla="*/ 909 w 1023"/>
                  <a:gd name="T17" fmla="*/ 87 h 162"/>
                  <a:gd name="T18" fmla="*/ 972 w 1023"/>
                  <a:gd name="T19" fmla="*/ 126 h 162"/>
                  <a:gd name="T20" fmla="*/ 1023 w 1023"/>
                  <a:gd name="T21" fmla="*/ 162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23" h="162">
                    <a:moveTo>
                      <a:pt x="0" y="159"/>
                    </a:moveTo>
                    <a:lnTo>
                      <a:pt x="90" y="90"/>
                    </a:lnTo>
                    <a:lnTo>
                      <a:pt x="174" y="51"/>
                    </a:lnTo>
                    <a:lnTo>
                      <a:pt x="285" y="15"/>
                    </a:lnTo>
                    <a:lnTo>
                      <a:pt x="375" y="6"/>
                    </a:lnTo>
                    <a:lnTo>
                      <a:pt x="507" y="0"/>
                    </a:lnTo>
                    <a:lnTo>
                      <a:pt x="657" y="9"/>
                    </a:lnTo>
                    <a:lnTo>
                      <a:pt x="789" y="45"/>
                    </a:lnTo>
                    <a:lnTo>
                      <a:pt x="909" y="87"/>
                    </a:lnTo>
                    <a:lnTo>
                      <a:pt x="972" y="126"/>
                    </a:lnTo>
                    <a:lnTo>
                      <a:pt x="1023" y="162"/>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5" name="Freeform 54"/>
              <p:cNvSpPr>
                <a:spLocks/>
              </p:cNvSpPr>
              <p:nvPr/>
            </p:nvSpPr>
            <p:spPr bwMode="auto">
              <a:xfrm rot="57408">
                <a:off x="3781" y="6195"/>
                <a:ext cx="670" cy="98"/>
              </a:xfrm>
              <a:custGeom>
                <a:avLst/>
                <a:gdLst>
                  <a:gd name="T0" fmla="*/ 0 w 1044"/>
                  <a:gd name="T1" fmla="*/ 162 h 162"/>
                  <a:gd name="T2" fmla="*/ 78 w 1044"/>
                  <a:gd name="T3" fmla="*/ 108 h 162"/>
                  <a:gd name="T4" fmla="*/ 180 w 1044"/>
                  <a:gd name="T5" fmla="*/ 60 h 162"/>
                  <a:gd name="T6" fmla="*/ 306 w 1044"/>
                  <a:gd name="T7" fmla="*/ 21 h 162"/>
                  <a:gd name="T8" fmla="*/ 447 w 1044"/>
                  <a:gd name="T9" fmla="*/ 0 h 162"/>
                  <a:gd name="T10" fmla="*/ 594 w 1044"/>
                  <a:gd name="T11" fmla="*/ 9 h 162"/>
                  <a:gd name="T12" fmla="*/ 753 w 1044"/>
                  <a:gd name="T13" fmla="*/ 33 h 162"/>
                  <a:gd name="T14" fmla="*/ 903 w 1044"/>
                  <a:gd name="T15" fmla="*/ 75 h 162"/>
                  <a:gd name="T16" fmla="*/ 1044 w 1044"/>
                  <a:gd name="T17" fmla="*/ 15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44" h="162">
                    <a:moveTo>
                      <a:pt x="0" y="162"/>
                    </a:moveTo>
                    <a:lnTo>
                      <a:pt x="78" y="108"/>
                    </a:lnTo>
                    <a:lnTo>
                      <a:pt x="180" y="60"/>
                    </a:lnTo>
                    <a:lnTo>
                      <a:pt x="306" y="21"/>
                    </a:lnTo>
                    <a:lnTo>
                      <a:pt x="447" y="0"/>
                    </a:lnTo>
                    <a:lnTo>
                      <a:pt x="594" y="9"/>
                    </a:lnTo>
                    <a:lnTo>
                      <a:pt x="753" y="33"/>
                    </a:lnTo>
                    <a:lnTo>
                      <a:pt x="903" y="75"/>
                    </a:lnTo>
                    <a:lnTo>
                      <a:pt x="1044" y="156"/>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6" name="Freeform 55"/>
              <p:cNvSpPr>
                <a:spLocks/>
              </p:cNvSpPr>
              <p:nvPr/>
            </p:nvSpPr>
            <p:spPr bwMode="auto">
              <a:xfrm flipH="1">
                <a:off x="4142" y="6375"/>
                <a:ext cx="395" cy="435"/>
              </a:xfrm>
              <a:custGeom>
                <a:avLst/>
                <a:gdLst>
                  <a:gd name="T0" fmla="*/ 395 w 395"/>
                  <a:gd name="T1" fmla="*/ 227 h 435"/>
                  <a:gd name="T2" fmla="*/ 245 w 395"/>
                  <a:gd name="T3" fmla="*/ 435 h 435"/>
                  <a:gd name="T4" fmla="*/ 169 w 395"/>
                  <a:gd name="T5" fmla="*/ 298 h 435"/>
                  <a:gd name="T6" fmla="*/ 67 w 395"/>
                  <a:gd name="T7" fmla="*/ 143 h 435"/>
                  <a:gd name="T8" fmla="*/ 0 w 395"/>
                  <a:gd name="T9" fmla="*/ 0 h 435"/>
                </a:gdLst>
                <a:ahLst/>
                <a:cxnLst>
                  <a:cxn ang="0">
                    <a:pos x="T0" y="T1"/>
                  </a:cxn>
                  <a:cxn ang="0">
                    <a:pos x="T2" y="T3"/>
                  </a:cxn>
                  <a:cxn ang="0">
                    <a:pos x="T4" y="T5"/>
                  </a:cxn>
                  <a:cxn ang="0">
                    <a:pos x="T6" y="T7"/>
                  </a:cxn>
                  <a:cxn ang="0">
                    <a:pos x="T8" y="T9"/>
                  </a:cxn>
                </a:cxnLst>
                <a:rect l="0" t="0" r="r" b="b"/>
                <a:pathLst>
                  <a:path w="395" h="435">
                    <a:moveTo>
                      <a:pt x="395" y="227"/>
                    </a:moveTo>
                    <a:lnTo>
                      <a:pt x="245" y="435"/>
                    </a:lnTo>
                    <a:lnTo>
                      <a:pt x="169" y="298"/>
                    </a:lnTo>
                    <a:lnTo>
                      <a:pt x="67" y="143"/>
                    </a:lnTo>
                    <a:lnTo>
                      <a:pt x="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7" name="Freeform 56"/>
              <p:cNvSpPr>
                <a:spLocks/>
              </p:cNvSpPr>
              <p:nvPr/>
            </p:nvSpPr>
            <p:spPr bwMode="auto">
              <a:xfrm rot="57408">
                <a:off x="4028" y="6715"/>
                <a:ext cx="159" cy="15"/>
              </a:xfrm>
              <a:custGeom>
                <a:avLst/>
                <a:gdLst>
                  <a:gd name="T0" fmla="*/ 0 w 249"/>
                  <a:gd name="T1" fmla="*/ 0 h 24"/>
                  <a:gd name="T2" fmla="*/ 33 w 249"/>
                  <a:gd name="T3" fmla="*/ 15 h 24"/>
                  <a:gd name="T4" fmla="*/ 99 w 249"/>
                  <a:gd name="T5" fmla="*/ 24 h 24"/>
                  <a:gd name="T6" fmla="*/ 174 w 249"/>
                  <a:gd name="T7" fmla="*/ 21 h 24"/>
                  <a:gd name="T8" fmla="*/ 249 w 249"/>
                  <a:gd name="T9" fmla="*/ 3 h 24"/>
                </a:gdLst>
                <a:ahLst/>
                <a:cxnLst>
                  <a:cxn ang="0">
                    <a:pos x="T0" y="T1"/>
                  </a:cxn>
                  <a:cxn ang="0">
                    <a:pos x="T2" y="T3"/>
                  </a:cxn>
                  <a:cxn ang="0">
                    <a:pos x="T4" y="T5"/>
                  </a:cxn>
                  <a:cxn ang="0">
                    <a:pos x="T6" y="T7"/>
                  </a:cxn>
                  <a:cxn ang="0">
                    <a:pos x="T8" y="T9"/>
                  </a:cxn>
                </a:cxnLst>
                <a:rect l="0" t="0" r="r" b="b"/>
                <a:pathLst>
                  <a:path w="249" h="24">
                    <a:moveTo>
                      <a:pt x="0" y="0"/>
                    </a:moveTo>
                    <a:lnTo>
                      <a:pt x="33" y="15"/>
                    </a:lnTo>
                    <a:lnTo>
                      <a:pt x="99" y="24"/>
                    </a:lnTo>
                    <a:lnTo>
                      <a:pt x="174" y="21"/>
                    </a:lnTo>
                    <a:lnTo>
                      <a:pt x="249" y="3"/>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8" name="Freeform 57"/>
              <p:cNvSpPr>
                <a:spLocks/>
              </p:cNvSpPr>
              <p:nvPr/>
            </p:nvSpPr>
            <p:spPr bwMode="auto">
              <a:xfrm rot="57408">
                <a:off x="4050" y="6616"/>
                <a:ext cx="60" cy="101"/>
              </a:xfrm>
              <a:custGeom>
                <a:avLst/>
                <a:gdLst>
                  <a:gd name="T0" fmla="*/ 81 w 81"/>
                  <a:gd name="T1" fmla="*/ 0 h 138"/>
                  <a:gd name="T2" fmla="*/ 48 w 81"/>
                  <a:gd name="T3" fmla="*/ 24 h 138"/>
                  <a:gd name="T4" fmla="*/ 18 w 81"/>
                  <a:gd name="T5" fmla="*/ 69 h 138"/>
                  <a:gd name="T6" fmla="*/ 6 w 81"/>
                  <a:gd name="T7" fmla="*/ 96 h 138"/>
                  <a:gd name="T8" fmla="*/ 0 w 81"/>
                  <a:gd name="T9" fmla="*/ 138 h 138"/>
                </a:gdLst>
                <a:ahLst/>
                <a:cxnLst>
                  <a:cxn ang="0">
                    <a:pos x="T0" y="T1"/>
                  </a:cxn>
                  <a:cxn ang="0">
                    <a:pos x="T2" y="T3"/>
                  </a:cxn>
                  <a:cxn ang="0">
                    <a:pos x="T4" y="T5"/>
                  </a:cxn>
                  <a:cxn ang="0">
                    <a:pos x="T6" y="T7"/>
                  </a:cxn>
                  <a:cxn ang="0">
                    <a:pos x="T8" y="T9"/>
                  </a:cxn>
                </a:cxnLst>
                <a:rect l="0" t="0" r="r" b="b"/>
                <a:pathLst>
                  <a:path w="81" h="138">
                    <a:moveTo>
                      <a:pt x="81" y="0"/>
                    </a:moveTo>
                    <a:lnTo>
                      <a:pt x="48" y="24"/>
                    </a:lnTo>
                    <a:lnTo>
                      <a:pt x="18" y="69"/>
                    </a:lnTo>
                    <a:lnTo>
                      <a:pt x="6" y="96"/>
                    </a:lnTo>
                    <a:lnTo>
                      <a:pt x="0" y="1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59" name="Freeform 58"/>
              <p:cNvSpPr>
                <a:spLocks/>
              </p:cNvSpPr>
              <p:nvPr/>
            </p:nvSpPr>
            <p:spPr bwMode="auto">
              <a:xfrm rot="57408">
                <a:off x="4052" y="6614"/>
                <a:ext cx="60" cy="100"/>
              </a:xfrm>
              <a:custGeom>
                <a:avLst/>
                <a:gdLst>
                  <a:gd name="T0" fmla="*/ 81 w 81"/>
                  <a:gd name="T1" fmla="*/ 0 h 138"/>
                  <a:gd name="T2" fmla="*/ 48 w 81"/>
                  <a:gd name="T3" fmla="*/ 24 h 138"/>
                  <a:gd name="T4" fmla="*/ 18 w 81"/>
                  <a:gd name="T5" fmla="*/ 69 h 138"/>
                  <a:gd name="T6" fmla="*/ 6 w 81"/>
                  <a:gd name="T7" fmla="*/ 96 h 138"/>
                  <a:gd name="T8" fmla="*/ 0 w 81"/>
                  <a:gd name="T9" fmla="*/ 138 h 138"/>
                </a:gdLst>
                <a:ahLst/>
                <a:cxnLst>
                  <a:cxn ang="0">
                    <a:pos x="T0" y="T1"/>
                  </a:cxn>
                  <a:cxn ang="0">
                    <a:pos x="T2" y="T3"/>
                  </a:cxn>
                  <a:cxn ang="0">
                    <a:pos x="T4" y="T5"/>
                  </a:cxn>
                  <a:cxn ang="0">
                    <a:pos x="T6" y="T7"/>
                  </a:cxn>
                  <a:cxn ang="0">
                    <a:pos x="T8" y="T9"/>
                  </a:cxn>
                </a:cxnLst>
                <a:rect l="0" t="0" r="r" b="b"/>
                <a:pathLst>
                  <a:path w="81" h="138">
                    <a:moveTo>
                      <a:pt x="81" y="0"/>
                    </a:moveTo>
                    <a:lnTo>
                      <a:pt x="48" y="24"/>
                    </a:lnTo>
                    <a:lnTo>
                      <a:pt x="18" y="69"/>
                    </a:lnTo>
                    <a:lnTo>
                      <a:pt x="6" y="96"/>
                    </a:lnTo>
                    <a:lnTo>
                      <a:pt x="0" y="138"/>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0" name="Freeform 59"/>
              <p:cNvSpPr>
                <a:spLocks/>
              </p:cNvSpPr>
              <p:nvPr/>
            </p:nvSpPr>
            <p:spPr bwMode="auto">
              <a:xfrm rot="57408">
                <a:off x="4065" y="6630"/>
                <a:ext cx="53" cy="94"/>
              </a:xfrm>
              <a:custGeom>
                <a:avLst/>
                <a:gdLst>
                  <a:gd name="T0" fmla="*/ 72 w 72"/>
                  <a:gd name="T1" fmla="*/ 0 h 129"/>
                  <a:gd name="T2" fmla="*/ 39 w 72"/>
                  <a:gd name="T3" fmla="*/ 21 h 129"/>
                  <a:gd name="T4" fmla="*/ 15 w 72"/>
                  <a:gd name="T5" fmla="*/ 57 h 129"/>
                  <a:gd name="T6" fmla="*/ 3 w 72"/>
                  <a:gd name="T7" fmla="*/ 102 h 129"/>
                  <a:gd name="T8" fmla="*/ 0 w 72"/>
                  <a:gd name="T9" fmla="*/ 129 h 129"/>
                </a:gdLst>
                <a:ahLst/>
                <a:cxnLst>
                  <a:cxn ang="0">
                    <a:pos x="T0" y="T1"/>
                  </a:cxn>
                  <a:cxn ang="0">
                    <a:pos x="T2" y="T3"/>
                  </a:cxn>
                  <a:cxn ang="0">
                    <a:pos x="T4" y="T5"/>
                  </a:cxn>
                  <a:cxn ang="0">
                    <a:pos x="T6" y="T7"/>
                  </a:cxn>
                  <a:cxn ang="0">
                    <a:pos x="T8" y="T9"/>
                  </a:cxn>
                </a:cxnLst>
                <a:rect l="0" t="0" r="r" b="b"/>
                <a:pathLst>
                  <a:path w="72" h="129">
                    <a:moveTo>
                      <a:pt x="72" y="0"/>
                    </a:moveTo>
                    <a:lnTo>
                      <a:pt x="39" y="21"/>
                    </a:lnTo>
                    <a:lnTo>
                      <a:pt x="15" y="57"/>
                    </a:lnTo>
                    <a:lnTo>
                      <a:pt x="3" y="102"/>
                    </a:lnTo>
                    <a:lnTo>
                      <a:pt x="0" y="129"/>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sp>
            <p:nvSpPr>
              <p:cNvPr id="61" name="Freeform 60"/>
              <p:cNvSpPr>
                <a:spLocks/>
              </p:cNvSpPr>
              <p:nvPr/>
            </p:nvSpPr>
            <p:spPr bwMode="auto">
              <a:xfrm rot="57408">
                <a:off x="4061" y="6693"/>
                <a:ext cx="109" cy="14"/>
              </a:xfrm>
              <a:custGeom>
                <a:avLst/>
                <a:gdLst>
                  <a:gd name="T0" fmla="*/ 0 w 150"/>
                  <a:gd name="T1" fmla="*/ 9 h 18"/>
                  <a:gd name="T2" fmla="*/ 48 w 150"/>
                  <a:gd name="T3" fmla="*/ 18 h 18"/>
                  <a:gd name="T4" fmla="*/ 96 w 150"/>
                  <a:gd name="T5" fmla="*/ 15 h 18"/>
                  <a:gd name="T6" fmla="*/ 150 w 150"/>
                  <a:gd name="T7" fmla="*/ 0 h 18"/>
                </a:gdLst>
                <a:ahLst/>
                <a:cxnLst>
                  <a:cxn ang="0">
                    <a:pos x="T0" y="T1"/>
                  </a:cxn>
                  <a:cxn ang="0">
                    <a:pos x="T2" y="T3"/>
                  </a:cxn>
                  <a:cxn ang="0">
                    <a:pos x="T4" y="T5"/>
                  </a:cxn>
                  <a:cxn ang="0">
                    <a:pos x="T6" y="T7"/>
                  </a:cxn>
                </a:cxnLst>
                <a:rect l="0" t="0" r="r" b="b"/>
                <a:pathLst>
                  <a:path w="150" h="18">
                    <a:moveTo>
                      <a:pt x="0" y="9"/>
                    </a:moveTo>
                    <a:lnTo>
                      <a:pt x="48" y="18"/>
                    </a:lnTo>
                    <a:lnTo>
                      <a:pt x="96" y="15"/>
                    </a:lnTo>
                    <a:lnTo>
                      <a:pt x="150" y="0"/>
                    </a:lnTo>
                  </a:path>
                </a:pathLst>
              </a:custGeom>
              <a:noFill/>
              <a:ln w="9525">
                <a:solidFill>
                  <a:srgbClr val="000000"/>
                </a:solidFill>
                <a:prstDash val="sysDot"/>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en-US"/>
              </a:p>
            </p:txBody>
          </p:sp>
        </p:grpSp>
      </p:grpSp>
    </p:spTree>
    <p:extLst>
      <p:ext uri="{BB962C8B-B14F-4D97-AF65-F5344CB8AC3E}">
        <p14:creationId xmlns:p14="http://schemas.microsoft.com/office/powerpoint/2010/main" val="693970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336903" y="118112"/>
            <a:ext cx="8739020" cy="497384"/>
            <a:chOff x="379894" y="248786"/>
            <a:chExt cx="8739020" cy="497384"/>
          </a:xfrm>
          <a:scene3d>
            <a:camera prst="orthographicFront">
              <a:rot lat="0" lon="0" rev="0"/>
            </a:camera>
            <a:lightRig rig="contrasting" dir="t">
              <a:rot lat="0" lon="0" rev="1200000"/>
            </a:lightRig>
          </a:scene3d>
        </p:grpSpPr>
        <p:sp>
          <p:nvSpPr>
            <p:cNvPr id="13" name="Rectangle 12"/>
            <p:cNvSpPr/>
            <p:nvPr/>
          </p:nvSpPr>
          <p:spPr>
            <a:xfrm>
              <a:off x="379894" y="248786"/>
              <a:ext cx="8739020" cy="497384"/>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379894" y="248786"/>
              <a:ext cx="8739020" cy="4973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marL="0" marR="0" lvl="0" indent="0" algn="l"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2.1 Đề xuất chọn mẫu</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Oval 11"/>
          <p:cNvSpPr/>
          <p:nvPr/>
        </p:nvSpPr>
        <p:spPr>
          <a:xfrm>
            <a:off x="26037" y="55939"/>
            <a:ext cx="621731" cy="621731"/>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sp>
        <p:nvSpPr>
          <p:cNvPr id="2" name="Folded Corner 1"/>
          <p:cNvSpPr/>
          <p:nvPr/>
        </p:nvSpPr>
        <p:spPr bwMode="auto">
          <a:xfrm>
            <a:off x="457200" y="1676400"/>
            <a:ext cx="4669220" cy="3200400"/>
          </a:xfrm>
          <a:prstGeom prst="foldedCorne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 Công việc đề xuất chọn mẫu được thực hiện như sau:</a:t>
            </a:r>
          </a:p>
          <a:p>
            <a:pPr algn="just"/>
            <a:r>
              <a:rPr lang="en-US" smtClean="0">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Vẽ phác họa trên giấy về kiểu mẫu, hình dáng, cách phối màu, cách can chắp nguyên liệu.</a:t>
            </a:r>
          </a:p>
          <a:p>
            <a:pPr algn="just"/>
            <a:r>
              <a:rPr lang="en-US" smtClean="0">
                <a:latin typeface="Times New Roman" panose="02020603050405020304" pitchFamily="18" charset="0"/>
                <a:cs typeface="Times New Roman" panose="02020603050405020304" pitchFamily="18" charset="0"/>
              </a:rPr>
              <a:t>- Đưa </a:t>
            </a:r>
            <a:r>
              <a:rPr lang="en-US">
                <a:latin typeface="Times New Roman" panose="02020603050405020304" pitchFamily="18" charset="0"/>
                <a:cs typeface="Times New Roman" panose="02020603050405020304" pitchFamily="18" charset="0"/>
              </a:rPr>
              <a:t>mẫu ra hội đồng duyệt.</a:t>
            </a:r>
          </a:p>
        </p:txBody>
      </p:sp>
      <p:grpSp>
        <p:nvGrpSpPr>
          <p:cNvPr id="95" name="Group 94"/>
          <p:cNvGrpSpPr/>
          <p:nvPr/>
        </p:nvGrpSpPr>
        <p:grpSpPr>
          <a:xfrm>
            <a:off x="478220" y="745344"/>
            <a:ext cx="4648200" cy="702456"/>
            <a:chOff x="379894" y="248786"/>
            <a:chExt cx="8739020" cy="497384"/>
          </a:xfrm>
          <a:solidFill>
            <a:srgbClr val="FFC000"/>
          </a:solidFill>
          <a:scene3d>
            <a:camera prst="orthographicFront">
              <a:rot lat="0" lon="0" rev="0"/>
            </a:camera>
            <a:lightRig rig="contrasting" dir="t">
              <a:rot lat="0" lon="0" rev="1200000"/>
            </a:lightRig>
          </a:scene3d>
        </p:grpSpPr>
        <p:sp>
          <p:nvSpPr>
            <p:cNvPr id="96" name="Rectangle 95"/>
            <p:cNvSpPr/>
            <p:nvPr/>
          </p:nvSpPr>
          <p:spPr>
            <a:xfrm>
              <a:off x="379894" y="248786"/>
              <a:ext cx="8739020" cy="497384"/>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97" name="TextBox 96"/>
            <p:cNvSpPr txBox="1"/>
            <p:nvPr/>
          </p:nvSpPr>
          <p:spPr>
            <a:xfrm>
              <a:off x="379894" y="248786"/>
              <a:ext cx="8739020" cy="497384"/>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marL="0" marR="0" lvl="0" indent="0" algn="l"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2.1.1  Cách</a:t>
              </a:r>
              <a:r>
                <a:rPr kumimoji="0" lang="en-US" sz="2700" b="1" i="0" u="none" strike="noStrike" kern="1200" cap="none" spc="0" normalizeH="0" noProof="0" smtClean="0">
                  <a:ln>
                    <a:noFill/>
                  </a:ln>
                  <a:solidFill>
                    <a:srgbClr val="FFFFFF"/>
                  </a:solidFill>
                  <a:effectLst/>
                  <a:uLnTx/>
                  <a:uFillTx/>
                  <a:latin typeface="Arial"/>
                  <a:ea typeface="+mn-ea"/>
                  <a:cs typeface="Arial"/>
                </a:rPr>
                <a:t> tiến hành</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sp>
        <p:nvSpPr>
          <p:cNvPr id="16" name="Footer Placeholder 5"/>
          <p:cNvSpPr>
            <a:spLocks noGrp="1"/>
          </p:cNvSpPr>
          <p:nvPr>
            <p:ph type="ftr" sz="quarter" idx="11"/>
          </p:nvPr>
        </p:nvSpPr>
        <p:spPr>
          <a:xfrm>
            <a:off x="-457200"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43159631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ircle(in)">
                                      <p:cBhvr>
                                        <p:cTn id="7" dur="20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336903" y="118112"/>
            <a:ext cx="8739020" cy="497384"/>
            <a:chOff x="379894" y="248786"/>
            <a:chExt cx="8739020" cy="497384"/>
          </a:xfrm>
          <a:scene3d>
            <a:camera prst="orthographicFront">
              <a:rot lat="0" lon="0" rev="0"/>
            </a:camera>
            <a:lightRig rig="contrasting" dir="t">
              <a:rot lat="0" lon="0" rev="1200000"/>
            </a:lightRig>
          </a:scene3d>
        </p:grpSpPr>
        <p:sp>
          <p:nvSpPr>
            <p:cNvPr id="13" name="Rectangle 12"/>
            <p:cNvSpPr/>
            <p:nvPr/>
          </p:nvSpPr>
          <p:spPr>
            <a:xfrm>
              <a:off x="379894" y="248786"/>
              <a:ext cx="8739020" cy="497384"/>
            </a:xfrm>
            <a:prstGeom prst="rect">
              <a:avLst/>
            </a:prstGeom>
            <a:solidFill>
              <a:srgbClr val="CC6600"/>
            </a:solid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4" name="TextBox 13"/>
            <p:cNvSpPr txBox="1"/>
            <p:nvPr/>
          </p:nvSpPr>
          <p:spPr>
            <a:xfrm>
              <a:off x="379894" y="248786"/>
              <a:ext cx="8739020" cy="497384"/>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marL="0" marR="0" lvl="0" indent="0" algn="l"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2.1 Đề xuất chọn mẫu</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sp>
        <p:nvSpPr>
          <p:cNvPr id="12" name="Oval 11"/>
          <p:cNvSpPr/>
          <p:nvPr/>
        </p:nvSpPr>
        <p:spPr>
          <a:xfrm>
            <a:off x="26037" y="55939"/>
            <a:ext cx="621731" cy="621731"/>
          </a:xfrm>
          <a:prstGeom prst="ellipse">
            <a:avLst/>
          </a:prstGeom>
          <a:solidFill>
            <a:srgbClr val="FFC000"/>
          </a:solidFill>
          <a:scene3d>
            <a:camera prst="orthographicFront">
              <a:rot lat="0" lon="0" rev="0"/>
            </a:camera>
            <a:lightRig rig="contrasting" dir="t">
              <a:rot lat="0" lon="0" rev="1200000"/>
            </a:lightRig>
          </a:scene3d>
          <a:sp3d z="300000" contourW="12700" prstMaterial="flat">
            <a:bevelT w="177800" h="254000"/>
            <a:bevelB w="152400"/>
          </a:sp3d>
        </p:spPr>
        <p:style>
          <a:lnRef idx="0">
            <a:schemeClr val="accent1">
              <a:hueOff val="0"/>
              <a:satOff val="0"/>
              <a:lumOff val="0"/>
              <a:alphaOff val="0"/>
            </a:schemeClr>
          </a:lnRef>
          <a:fillRef idx="1">
            <a:scrgbClr r="0" g="0" b="0"/>
          </a:fillRef>
          <a:effectRef idx="0">
            <a:schemeClr val="lt1">
              <a:hueOff val="0"/>
              <a:satOff val="0"/>
              <a:lumOff val="0"/>
              <a:alphaOff val="0"/>
            </a:schemeClr>
          </a:effectRef>
          <a:fontRef idx="minor">
            <a:schemeClr val="dk1">
              <a:hueOff val="0"/>
              <a:satOff val="0"/>
              <a:lumOff val="0"/>
              <a:alphaOff val="0"/>
            </a:schemeClr>
          </a:fontRef>
        </p:style>
      </p:sp>
      <p:grpSp>
        <p:nvGrpSpPr>
          <p:cNvPr id="98" name="Group 97"/>
          <p:cNvGrpSpPr/>
          <p:nvPr/>
        </p:nvGrpSpPr>
        <p:grpSpPr>
          <a:xfrm>
            <a:off x="525279" y="751490"/>
            <a:ext cx="7475721" cy="995502"/>
            <a:chOff x="379894" y="248786"/>
            <a:chExt cx="8739020" cy="497384"/>
          </a:xfrm>
          <a:solidFill>
            <a:srgbClr val="FFC000"/>
          </a:solidFill>
          <a:scene3d>
            <a:camera prst="orthographicFront">
              <a:rot lat="0" lon="0" rev="0"/>
            </a:camera>
            <a:lightRig rig="contrasting" dir="t">
              <a:rot lat="0" lon="0" rev="1200000"/>
            </a:lightRig>
          </a:scene3d>
        </p:grpSpPr>
        <p:sp>
          <p:nvSpPr>
            <p:cNvPr id="99" name="Rectangle 98"/>
            <p:cNvSpPr/>
            <p:nvPr/>
          </p:nvSpPr>
          <p:spPr>
            <a:xfrm>
              <a:off x="379894" y="248786"/>
              <a:ext cx="8739020" cy="497384"/>
            </a:xfrm>
            <a:prstGeom prst="rect">
              <a:avLst/>
            </a:prstGeom>
            <a:grpFill/>
            <a:ln>
              <a:noFill/>
            </a:ln>
            <a:sp3d contourW="19050" prstMaterial="metal">
              <a:bevelT w="88900" h="203200"/>
              <a:bevelB w="165100" h="254000"/>
            </a:sp3d>
          </p:spPr>
          <p:style>
            <a:lnRef idx="0">
              <a:scrgbClr r="0" g="0" b="0"/>
            </a:lnRef>
            <a:fillRef idx="1">
              <a:scrgbClr r="0" g="0" b="0"/>
            </a:fillRef>
            <a:effectRef idx="2">
              <a:schemeClr val="accent1">
                <a:hueOff val="0"/>
                <a:satOff val="0"/>
                <a:lumOff val="0"/>
                <a:alphaOff val="0"/>
              </a:schemeClr>
            </a:effectRef>
            <a:fontRef idx="minor">
              <a:schemeClr val="lt1"/>
            </a:fontRef>
          </p:style>
        </p:sp>
        <p:sp>
          <p:nvSpPr>
            <p:cNvPr id="100" name="TextBox 99"/>
            <p:cNvSpPr txBox="1"/>
            <p:nvPr/>
          </p:nvSpPr>
          <p:spPr>
            <a:xfrm>
              <a:off x="379894" y="248786"/>
              <a:ext cx="8739020" cy="497384"/>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94799" tIns="68580" rIns="68580" bIns="68580" numCol="1" spcCol="1270" anchor="ctr" anchorCtr="0">
              <a:noAutofit/>
            </a:bodyPr>
            <a:lstStyle/>
            <a:p>
              <a:pPr marL="0" marR="0" lvl="0" indent="0" algn="l" defTabSz="1200150" rtl="0" eaLnBrk="0" fontAlgn="base" latinLnBrk="0" hangingPunct="0">
                <a:lnSpc>
                  <a:spcPct val="90000"/>
                </a:lnSpc>
                <a:spcBef>
                  <a:spcPct val="0"/>
                </a:spcBef>
                <a:spcAft>
                  <a:spcPct val="35000"/>
                </a:spcAft>
                <a:buClrTx/>
                <a:buSzTx/>
                <a:buFontTx/>
                <a:buNone/>
                <a:tabLst/>
                <a:defRPr/>
              </a:pPr>
              <a:r>
                <a:rPr kumimoji="0" lang="en-US" sz="2700" b="1" i="0" u="none" strike="noStrike" kern="1200" cap="none" spc="0" normalizeH="0" baseline="0" noProof="0" smtClean="0">
                  <a:ln>
                    <a:noFill/>
                  </a:ln>
                  <a:solidFill>
                    <a:srgbClr val="FFFFFF"/>
                  </a:solidFill>
                  <a:effectLst/>
                  <a:uLnTx/>
                  <a:uFillTx/>
                  <a:latin typeface="Arial"/>
                  <a:ea typeface="+mn-ea"/>
                  <a:cs typeface="Arial"/>
                </a:rPr>
                <a:t>2.1.2  </a:t>
              </a:r>
              <a:r>
                <a:rPr kumimoji="0" lang="en-US" sz="2800" b="1" i="0" u="none" strike="noStrike" kern="1200" cap="none" spc="0" normalizeH="0" baseline="0" noProof="0">
                  <a:ln>
                    <a:noFill/>
                  </a:ln>
                  <a:solidFill>
                    <a:srgbClr val="FFFFFF"/>
                  </a:solidFill>
                  <a:effectLst/>
                  <a:uLnTx/>
                  <a:uFillTx/>
                  <a:latin typeface="Arial"/>
                  <a:ea typeface="+mn-ea"/>
                  <a:cs typeface="Arial"/>
                </a:rPr>
                <a:t>Điều kiện để mẫu được chọn</a:t>
              </a:r>
              <a:endParaRPr kumimoji="0" lang="en-US" sz="2700" b="0" i="0" u="none" strike="noStrike" kern="1200" cap="none" spc="0" normalizeH="0" baseline="0" noProof="0">
                <a:ln>
                  <a:noFill/>
                </a:ln>
                <a:solidFill>
                  <a:srgbClr val="FFFFFF"/>
                </a:solidFill>
                <a:effectLst/>
                <a:uLnTx/>
                <a:uFillTx/>
                <a:latin typeface="Arial"/>
                <a:ea typeface="+mn-ea"/>
                <a:cs typeface="Arial"/>
              </a:endParaRPr>
            </a:p>
          </p:txBody>
        </p:sp>
      </p:grpSp>
      <p:sp>
        <p:nvSpPr>
          <p:cNvPr id="101" name="Folded Corner 100"/>
          <p:cNvSpPr/>
          <p:nvPr/>
        </p:nvSpPr>
        <p:spPr bwMode="auto">
          <a:xfrm>
            <a:off x="525279" y="1859338"/>
            <a:ext cx="7475721" cy="4389062"/>
          </a:xfrm>
          <a:prstGeom prst="foldedCorner">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 Mẫu được chọn phải phù hợp với các yếu tố sau:</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Mẫu phù hợp với sản xuất công nghiệp.</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Mẫu sản xuất phải phù hợp với thiết bị sẵn có của xí nghiệp.</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Mẫu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sản xuất phải có tính chất kinh tế cao, phù hợp với thị hiếu của người tiêu dùng.</a:t>
            </a:r>
          </a:p>
          <a:p>
            <a:pPr marL="0" marR="0" lvl="0" indent="0" algn="just"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mn-ea"/>
                <a:cs typeface="Times New Roman" panose="02020603050405020304" pitchFamily="18" charset="0"/>
              </a:rPr>
              <a:t>Hiện nay ở nước ta phần lớn là các xí nghiệp chỉ may gia công nên bỏ qua khâu đề xuất chọn mẫu vì khách hàng giao toàn bộ nguyên phụ liệu và mẫu mã.</a:t>
            </a:r>
          </a:p>
        </p:txBody>
      </p:sp>
      <p:sp>
        <p:nvSpPr>
          <p:cNvPr id="16" name="Footer Placeholder 5"/>
          <p:cNvSpPr>
            <a:spLocks noGrp="1"/>
          </p:cNvSpPr>
          <p:nvPr>
            <p:ph type="ftr" sz="quarter" idx="11"/>
          </p:nvPr>
        </p:nvSpPr>
        <p:spPr>
          <a:xfrm>
            <a:off x="-457200" y="65532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125394579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98"/>
                                        </p:tgtEl>
                                        <p:attrNameLst>
                                          <p:attrName>style.visibility</p:attrName>
                                        </p:attrNameLst>
                                      </p:cBhvr>
                                      <p:to>
                                        <p:strVal val="visible"/>
                                      </p:to>
                                    </p:set>
                                    <p:animEffect transition="in" filter="circle(in)">
                                      <p:cBhvr>
                                        <p:cTn id="7" dur="2000"/>
                                        <p:tgtEl>
                                          <p:spTgt spid="9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01"/>
                                        </p:tgtEl>
                                        <p:attrNameLst>
                                          <p:attrName>style.visibility</p:attrName>
                                        </p:attrNameLst>
                                      </p:cBhvr>
                                      <p:to>
                                        <p:strVal val="visible"/>
                                      </p:to>
                                    </p:set>
                                    <p:anim calcmode="lin" valueType="num">
                                      <p:cBhvr>
                                        <p:cTn id="12" dur="500" fill="hold"/>
                                        <p:tgtEl>
                                          <p:spTgt spid="101"/>
                                        </p:tgtEl>
                                        <p:attrNameLst>
                                          <p:attrName>ppt_w</p:attrName>
                                        </p:attrNameLst>
                                      </p:cBhvr>
                                      <p:tavLst>
                                        <p:tav tm="0">
                                          <p:val>
                                            <p:fltVal val="0"/>
                                          </p:val>
                                        </p:tav>
                                        <p:tav tm="100000">
                                          <p:val>
                                            <p:strVal val="#ppt_w"/>
                                          </p:val>
                                        </p:tav>
                                      </p:tavLst>
                                    </p:anim>
                                    <p:anim calcmode="lin" valueType="num">
                                      <p:cBhvr>
                                        <p:cTn id="13" dur="500" fill="hold"/>
                                        <p:tgtEl>
                                          <p:spTgt spid="101"/>
                                        </p:tgtEl>
                                        <p:attrNameLst>
                                          <p:attrName>ppt_h</p:attrName>
                                        </p:attrNameLst>
                                      </p:cBhvr>
                                      <p:tavLst>
                                        <p:tav tm="0">
                                          <p:val>
                                            <p:fltVal val="0"/>
                                          </p:val>
                                        </p:tav>
                                        <p:tav tm="100000">
                                          <p:val>
                                            <p:strVal val="#ppt_h"/>
                                          </p:val>
                                        </p:tav>
                                      </p:tavLst>
                                    </p:anim>
                                    <p:animEffect transition="in" filter="fade">
                                      <p:cBhvr>
                                        <p:cTn id="14"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000000"/>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220957020"/>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0"/>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           CÂU HỎI VỀ NHÀ</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algn="just">
              <a:buNone/>
            </a:pPr>
            <a:r>
              <a:rPr lang="en-US">
                <a:solidFill>
                  <a:schemeClr val="bg1"/>
                </a:solidFill>
              </a:rPr>
              <a:t>1/ Tầm quan trọng của công việc đề xuất chọn mẫu?</a:t>
            </a:r>
          </a:p>
          <a:p>
            <a:pPr algn="just">
              <a:buNone/>
            </a:pPr>
            <a:r>
              <a:rPr lang="en-US">
                <a:solidFill>
                  <a:schemeClr val="bg1"/>
                </a:solidFill>
              </a:rPr>
              <a:t>2/ Cơ sở và mục đích của nghiên cứu mẫu là gì?</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5"/>
          <p:cNvSpPr>
            <a:spLocks noGrp="1"/>
          </p:cNvSpPr>
          <p:nvPr>
            <p:ph type="ftr" sz="quarter" idx="11"/>
          </p:nvPr>
        </p:nvSpPr>
        <p:spPr>
          <a:xfrm>
            <a:off x="3103889" y="6400800"/>
            <a:ext cx="2895600" cy="457200"/>
          </a:xfrm>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000" b="0" i="0" u="none" strike="noStrike" kern="1200" cap="none" spc="0" normalizeH="0" baseline="0" noProof="0">
                <a:ln>
                  <a:noFill/>
                </a:ln>
                <a:solidFill>
                  <a:srgbClr val="FFFFFF"/>
                </a:solidFill>
                <a:effectLst/>
                <a:uLnTx/>
                <a:uFillTx/>
                <a:latin typeface="Arial"/>
                <a:ea typeface="+mn-ea"/>
                <a:cs typeface="Arial" panose="020B0604020202020204" pitchFamily="34" charset="0"/>
              </a:rPr>
              <a:t>GVHD : Lâm Thị Phương Thùy</a:t>
            </a:r>
          </a:p>
        </p:txBody>
      </p:sp>
    </p:spTree>
    <p:extLst>
      <p:ext uri="{BB962C8B-B14F-4D97-AF65-F5344CB8AC3E}">
        <p14:creationId xmlns:p14="http://schemas.microsoft.com/office/powerpoint/2010/main" val="40375180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12394</TotalTime>
  <Words>3078</Words>
  <Application>Microsoft Office PowerPoint</Application>
  <PresentationFormat>On-screen Show (4:3)</PresentationFormat>
  <Paragraphs>405</Paragraphs>
  <Slides>50</Slides>
  <Notes>41</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50</vt:i4>
      </vt:variant>
    </vt:vector>
  </HeadingPairs>
  <TitlesOfParts>
    <vt:vector size="63" baseType="lpstr">
      <vt:lpstr>VNI-Avo</vt:lpstr>
      <vt:lpstr>VNI-Times</vt:lpstr>
      <vt:lpstr>Times New Roman</vt:lpstr>
      <vt:lpstr>Arial</vt:lpstr>
      <vt:lpstr>.VnTime</vt:lpstr>
      <vt:lpstr>Wingdings</vt:lpstr>
      <vt:lpstr>Calibri</vt:lpstr>
      <vt:lpstr>Verdana</vt:lpstr>
      <vt:lpstr>Tahoma</vt:lpstr>
      <vt:lpstr>Ocean</vt:lpstr>
      <vt:lpstr>Watermark</vt:lpstr>
      <vt:lpstr>Maple</vt:lpstr>
      <vt:lpstr>71_slide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1089</cp:revision>
  <dcterms:created xsi:type="dcterms:W3CDTF">2006-11-05T16:52:43Z</dcterms:created>
  <dcterms:modified xsi:type="dcterms:W3CDTF">2021-10-22T03:31:13Z</dcterms:modified>
</cp:coreProperties>
</file>