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2"/>
  </p:notesMasterIdLst>
  <p:sldIdLst>
    <p:sldId id="332" r:id="rId2"/>
    <p:sldId id="379" r:id="rId3"/>
    <p:sldId id="341" r:id="rId4"/>
    <p:sldId id="342" r:id="rId5"/>
    <p:sldId id="260" r:id="rId6"/>
    <p:sldId id="344" r:id="rId7"/>
    <p:sldId id="262" r:id="rId8"/>
    <p:sldId id="326" r:id="rId9"/>
    <p:sldId id="347" r:id="rId10"/>
    <p:sldId id="357" r:id="rId11"/>
    <p:sldId id="358" r:id="rId12"/>
    <p:sldId id="346" r:id="rId13"/>
    <p:sldId id="351" r:id="rId14"/>
    <p:sldId id="359" r:id="rId15"/>
    <p:sldId id="353" r:id="rId16"/>
    <p:sldId id="367" r:id="rId17"/>
    <p:sldId id="373" r:id="rId18"/>
    <p:sldId id="377" r:id="rId19"/>
    <p:sldId id="376" r:id="rId20"/>
    <p:sldId id="374" r:id="rId21"/>
    <p:sldId id="366" r:id="rId22"/>
    <p:sldId id="368" r:id="rId23"/>
    <p:sldId id="378" r:id="rId24"/>
    <p:sldId id="370" r:id="rId25"/>
    <p:sldId id="372" r:id="rId26"/>
    <p:sldId id="371" r:id="rId27"/>
    <p:sldId id="361" r:id="rId28"/>
    <p:sldId id="362" r:id="rId29"/>
    <p:sldId id="364" r:id="rId30"/>
    <p:sldId id="316"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 initials="A" lastIdx="1" clrIdx="0">
    <p:extLst>
      <p:ext uri="{19B8F6BF-5375-455C-9EA6-DF929625EA0E}">
        <p15:presenceInfo xmlns:p15="http://schemas.microsoft.com/office/powerpoint/2012/main" xmlns="" userId="Admi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Kiểu Trung bình 2 - Màu chủ đề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15" autoAdjust="0"/>
    <p:restoredTop sz="92998" autoAdjust="0"/>
  </p:normalViewPr>
  <p:slideViewPr>
    <p:cSldViewPr snapToGrid="0">
      <p:cViewPr varScale="1">
        <p:scale>
          <a:sx n="80" d="100"/>
          <a:sy n="80" d="100"/>
        </p:scale>
        <p:origin x="-216" y="-7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5D654B-9F56-47DA-AFCE-1D7FC187F4D6}" type="doc">
      <dgm:prSet loTypeId="urn:microsoft.com/office/officeart/2005/8/layout/vList3" loCatId="list" qsTypeId="urn:microsoft.com/office/officeart/2005/8/quickstyle/simple1" qsCatId="simple" csTypeId="urn:microsoft.com/office/officeart/2005/8/colors/accent1_2" csCatId="accent1" phldr="1"/>
      <dgm:spPr/>
    </dgm:pt>
    <dgm:pt modelId="{2D26B6C9-E528-4128-BEF8-12BFC9C7EAB3}">
      <dgm:prSet phldrT="[Text]" custT="1">
        <dgm:style>
          <a:lnRef idx="1">
            <a:schemeClr val="accent3"/>
          </a:lnRef>
          <a:fillRef idx="3">
            <a:schemeClr val="accent3"/>
          </a:fillRef>
          <a:effectRef idx="2">
            <a:schemeClr val="accent3"/>
          </a:effectRef>
          <a:fontRef idx="minor">
            <a:schemeClr val="lt1"/>
          </a:fontRef>
        </dgm:style>
      </dgm:prSet>
      <dgm:spPr/>
      <dgm:t>
        <a:bodyPr/>
        <a:lstStyle/>
        <a:p>
          <a:pPr algn="ctr"/>
          <a:r>
            <a:rPr lang="es-VE" sz="2800" i="1" dirty="0" err="1" smtClean="0"/>
            <a:t>Thường</a:t>
          </a:r>
          <a:r>
            <a:rPr lang="es-VE" sz="2800" i="1" dirty="0" smtClean="0"/>
            <a:t> </a:t>
          </a:r>
          <a:r>
            <a:rPr lang="es-VE" sz="2800" i="1" dirty="0" err="1" smtClean="0"/>
            <a:t>xuyên</a:t>
          </a:r>
          <a:r>
            <a:rPr lang="es-VE" sz="2800" i="1" dirty="0" smtClean="0"/>
            <a:t> </a:t>
          </a:r>
          <a:r>
            <a:rPr lang="es-VE" sz="2800" i="1" dirty="0" err="1" smtClean="0"/>
            <a:t>giáo</a:t>
          </a:r>
          <a:r>
            <a:rPr lang="es-VE" sz="2800" i="1" dirty="0" smtClean="0"/>
            <a:t> </a:t>
          </a:r>
          <a:r>
            <a:rPr lang="es-VE" sz="2800" i="1" dirty="0" err="1" smtClean="0"/>
            <a:t>dục</a:t>
          </a:r>
          <a:r>
            <a:rPr lang="es-VE" sz="2800" i="1" dirty="0" smtClean="0"/>
            <a:t> </a:t>
          </a:r>
          <a:r>
            <a:rPr lang="es-VE" sz="2800" i="1" dirty="0" err="1" smtClean="0"/>
            <a:t>cho</a:t>
          </a:r>
          <a:r>
            <a:rPr lang="es-VE" sz="2800" i="1" dirty="0" smtClean="0"/>
            <a:t> </a:t>
          </a:r>
          <a:r>
            <a:rPr lang="es-VE" sz="2800" i="1" dirty="0" err="1" smtClean="0"/>
            <a:t>mọi</a:t>
          </a:r>
          <a:r>
            <a:rPr lang="es-VE" sz="2800" i="1" dirty="0" smtClean="0"/>
            <a:t> </a:t>
          </a:r>
          <a:r>
            <a:rPr lang="es-VE" sz="2800" i="1" dirty="0" err="1" smtClean="0"/>
            <a:t>quân</a:t>
          </a:r>
          <a:r>
            <a:rPr lang="es-VE" sz="2800" i="1" dirty="0" smtClean="0"/>
            <a:t> </a:t>
          </a:r>
          <a:r>
            <a:rPr lang="es-VE" sz="2800" i="1" dirty="0" err="1" smtClean="0"/>
            <a:t>nhân</a:t>
          </a:r>
          <a:r>
            <a:rPr lang="es-VE" sz="2800" i="1" dirty="0" smtClean="0"/>
            <a:t> </a:t>
          </a:r>
          <a:r>
            <a:rPr lang="es-VE" sz="2800" i="1" dirty="0" err="1" smtClean="0"/>
            <a:t>nắm</a:t>
          </a:r>
          <a:r>
            <a:rPr lang="es-VE" sz="2800" i="1" dirty="0" smtClean="0"/>
            <a:t> </a:t>
          </a:r>
          <a:r>
            <a:rPr lang="es-VE" sz="2800" i="1" dirty="0" err="1" smtClean="0"/>
            <a:t>chắc</a:t>
          </a:r>
          <a:r>
            <a:rPr lang="es-VE" sz="2800" i="1" dirty="0" smtClean="0"/>
            <a:t> </a:t>
          </a:r>
          <a:r>
            <a:rPr lang="es-VE" sz="2800" i="1" dirty="0" err="1" smtClean="0"/>
            <a:t>và</a:t>
          </a:r>
          <a:r>
            <a:rPr lang="es-VE" sz="2800" i="1" dirty="0" smtClean="0"/>
            <a:t> </a:t>
          </a:r>
          <a:r>
            <a:rPr lang="es-VE" sz="2800" i="1" dirty="0" err="1" smtClean="0"/>
            <a:t>hiểu</a:t>
          </a:r>
          <a:r>
            <a:rPr lang="es-VE" sz="2800" i="1" dirty="0" smtClean="0"/>
            <a:t> </a:t>
          </a:r>
          <a:r>
            <a:rPr lang="es-VE" sz="2800" i="1" dirty="0" err="1" smtClean="0"/>
            <a:t>đúng</a:t>
          </a:r>
          <a:r>
            <a:rPr lang="es-VE" sz="2800" i="1" dirty="0" smtClean="0"/>
            <a:t> </a:t>
          </a:r>
          <a:r>
            <a:rPr lang="es-VE" sz="2800" i="1" dirty="0" err="1" smtClean="0"/>
            <a:t>về</a:t>
          </a:r>
          <a:r>
            <a:rPr lang="es-VE" sz="2800" i="1" dirty="0" smtClean="0"/>
            <a:t> </a:t>
          </a:r>
          <a:r>
            <a:rPr lang="es-VE" sz="2800" i="1" dirty="0" err="1" smtClean="0"/>
            <a:t>tầm</a:t>
          </a:r>
          <a:r>
            <a:rPr lang="es-VE" sz="2800" i="1" dirty="0" smtClean="0"/>
            <a:t> </a:t>
          </a:r>
          <a:r>
            <a:rPr lang="es-VE" sz="2800" i="1" dirty="0" err="1" smtClean="0"/>
            <a:t>quan</a:t>
          </a:r>
          <a:r>
            <a:rPr lang="es-VE" sz="2800" i="1" dirty="0" smtClean="0"/>
            <a:t> </a:t>
          </a:r>
          <a:r>
            <a:rPr lang="es-VE" sz="2800" i="1" dirty="0" err="1" smtClean="0"/>
            <a:t>trọng</a:t>
          </a:r>
          <a:r>
            <a:rPr lang="es-VE" sz="2800" i="1" dirty="0" smtClean="0"/>
            <a:t> </a:t>
          </a:r>
          <a:r>
            <a:rPr lang="es-VE" sz="2800" i="1" dirty="0" err="1" smtClean="0"/>
            <a:t>của</a:t>
          </a:r>
          <a:r>
            <a:rPr lang="es-VE" sz="2800" i="1" dirty="0" smtClean="0"/>
            <a:t> </a:t>
          </a:r>
          <a:r>
            <a:rPr lang="es-VE" sz="2800" i="1" dirty="0" err="1" smtClean="0"/>
            <a:t>việc</a:t>
          </a:r>
          <a:r>
            <a:rPr lang="es-VE" sz="2800" i="1" dirty="0" smtClean="0"/>
            <a:t> </a:t>
          </a:r>
          <a:r>
            <a:rPr lang="es-VE" sz="2800" i="1" dirty="0" err="1" smtClean="0"/>
            <a:t>thực</a:t>
          </a:r>
          <a:r>
            <a:rPr lang="es-VE" sz="2800" i="1" dirty="0" smtClean="0"/>
            <a:t> </a:t>
          </a:r>
          <a:r>
            <a:rPr lang="es-VE" sz="2800" i="1" dirty="0" err="1" smtClean="0"/>
            <a:t>hiện</a:t>
          </a:r>
          <a:r>
            <a:rPr lang="es-VE" sz="2800" i="1" dirty="0" smtClean="0"/>
            <a:t> </a:t>
          </a:r>
          <a:r>
            <a:rPr lang="es-VE" sz="2800" i="1" dirty="0" err="1" smtClean="0"/>
            <a:t>lễ</a:t>
          </a:r>
          <a:r>
            <a:rPr lang="es-VE" sz="2800" i="1" dirty="0" smtClean="0"/>
            <a:t> </a:t>
          </a:r>
          <a:r>
            <a:rPr lang="es-VE" sz="2800" i="1" dirty="0" err="1" smtClean="0"/>
            <a:t>tiết</a:t>
          </a:r>
          <a:r>
            <a:rPr lang="es-VE" sz="2800" i="1" dirty="0" smtClean="0"/>
            <a:t> </a:t>
          </a:r>
          <a:r>
            <a:rPr lang="es-VE" sz="2800" i="1" dirty="0" err="1" smtClean="0"/>
            <a:t>tác</a:t>
          </a:r>
          <a:r>
            <a:rPr lang="es-VE" sz="2800" i="1" dirty="0" smtClean="0"/>
            <a:t> </a:t>
          </a:r>
          <a:r>
            <a:rPr lang="es-VE" sz="2800" i="1" dirty="0" err="1" smtClean="0"/>
            <a:t>phong</a:t>
          </a:r>
          <a:r>
            <a:rPr lang="es-VE" sz="2800" i="1" dirty="0" smtClean="0"/>
            <a:t> </a:t>
          </a:r>
          <a:r>
            <a:rPr lang="es-VE" sz="2800" i="1" dirty="0" err="1" smtClean="0"/>
            <a:t>quân</a:t>
          </a:r>
          <a:r>
            <a:rPr lang="es-VE" sz="2800" i="1" dirty="0" smtClean="0"/>
            <a:t> </a:t>
          </a:r>
          <a:r>
            <a:rPr lang="es-VE" sz="2800" i="1" dirty="0" err="1" smtClean="0"/>
            <a:t>nhân</a:t>
          </a:r>
          <a:endParaRPr lang="en-US" sz="2800" dirty="0"/>
        </a:p>
      </dgm:t>
    </dgm:pt>
    <dgm:pt modelId="{DF8EF475-B4D5-42B9-8CB9-8E1883B519E0}" type="parTrans" cxnId="{142F4D4C-F467-480D-9A29-F7FAE8DB0898}">
      <dgm:prSet/>
      <dgm:spPr/>
      <dgm:t>
        <a:bodyPr/>
        <a:lstStyle/>
        <a:p>
          <a:endParaRPr lang="en-US"/>
        </a:p>
      </dgm:t>
    </dgm:pt>
    <dgm:pt modelId="{B0747D9C-9F6D-421D-BDB0-160E0827E3B5}" type="sibTrans" cxnId="{142F4D4C-F467-480D-9A29-F7FAE8DB0898}">
      <dgm:prSet/>
      <dgm:spPr/>
      <dgm:t>
        <a:bodyPr/>
        <a:lstStyle/>
        <a:p>
          <a:endParaRPr lang="en-US"/>
        </a:p>
      </dgm:t>
    </dgm:pt>
    <dgm:pt modelId="{5AD8F117-9D7F-4A5B-8E13-68B1AA4E7C72}">
      <dgm:prSet phldrT="[Text]" custT="1">
        <dgm:style>
          <a:lnRef idx="1">
            <a:schemeClr val="accent3"/>
          </a:lnRef>
          <a:fillRef idx="3">
            <a:schemeClr val="accent3"/>
          </a:fillRef>
          <a:effectRef idx="2">
            <a:schemeClr val="accent3"/>
          </a:effectRef>
          <a:fontRef idx="minor">
            <a:schemeClr val="lt1"/>
          </a:fontRef>
        </dgm:style>
      </dgm:prSet>
      <dgm:spPr/>
      <dgm:t>
        <a:bodyPr/>
        <a:lstStyle/>
        <a:p>
          <a:pPr algn="ctr"/>
          <a:r>
            <a:rPr lang="es-VE" sz="2500" i="1" dirty="0" err="1" smtClean="0"/>
            <a:t>Thường</a:t>
          </a:r>
          <a:r>
            <a:rPr lang="es-VE" sz="2500" i="1" dirty="0" smtClean="0"/>
            <a:t> </a:t>
          </a:r>
          <a:r>
            <a:rPr lang="es-VE" sz="2500" i="1" dirty="0" err="1" smtClean="0"/>
            <a:t>xuyên</a:t>
          </a:r>
          <a:r>
            <a:rPr lang="es-VE" sz="2500" i="1" dirty="0" smtClean="0"/>
            <a:t> </a:t>
          </a:r>
          <a:r>
            <a:rPr lang="es-VE" sz="2500" i="1" dirty="0" err="1" smtClean="0"/>
            <a:t>kiểm</a:t>
          </a:r>
          <a:r>
            <a:rPr lang="es-VE" sz="2500" i="1" dirty="0" smtClean="0"/>
            <a:t> </a:t>
          </a:r>
          <a:r>
            <a:rPr lang="es-VE" sz="2500" i="1" dirty="0" err="1" smtClean="0"/>
            <a:t>tra</a:t>
          </a:r>
          <a:r>
            <a:rPr lang="es-VE" sz="2500" i="1" dirty="0" smtClean="0"/>
            <a:t>, </a:t>
          </a:r>
          <a:r>
            <a:rPr lang="es-VE" sz="2500" i="1" dirty="0" err="1" smtClean="0"/>
            <a:t>nhận</a:t>
          </a:r>
          <a:r>
            <a:rPr lang="es-VE" sz="2500" i="1" dirty="0" smtClean="0"/>
            <a:t> </a:t>
          </a:r>
          <a:r>
            <a:rPr lang="es-VE" sz="2500" i="1" dirty="0" err="1" smtClean="0"/>
            <a:t>xét</a:t>
          </a:r>
          <a:r>
            <a:rPr lang="es-VE" sz="2500" i="1" dirty="0" smtClean="0"/>
            <a:t> </a:t>
          </a:r>
          <a:r>
            <a:rPr lang="es-VE" sz="2500" i="1" dirty="0" err="1" smtClean="0"/>
            <a:t>đánh</a:t>
          </a:r>
          <a:r>
            <a:rPr lang="es-VE" sz="2500" i="1" dirty="0" smtClean="0"/>
            <a:t> </a:t>
          </a:r>
          <a:r>
            <a:rPr lang="es-VE" sz="2500" i="1" dirty="0" err="1" smtClean="0"/>
            <a:t>giá</a:t>
          </a:r>
          <a:r>
            <a:rPr lang="es-VE" sz="2500" i="1" dirty="0" smtClean="0"/>
            <a:t> </a:t>
          </a:r>
          <a:r>
            <a:rPr lang="es-VE" sz="2500" i="1" dirty="0" err="1" smtClean="0"/>
            <a:t>kết</a:t>
          </a:r>
          <a:r>
            <a:rPr lang="es-VE" sz="2500" i="1" dirty="0" smtClean="0"/>
            <a:t> </a:t>
          </a:r>
          <a:r>
            <a:rPr lang="es-VE" sz="2500" i="1" dirty="0" err="1" smtClean="0"/>
            <a:t>quả</a:t>
          </a:r>
          <a:r>
            <a:rPr lang="es-VE" sz="2500" i="1" dirty="0" smtClean="0"/>
            <a:t> </a:t>
          </a:r>
          <a:r>
            <a:rPr lang="es-VE" sz="2500" i="1" dirty="0" err="1" smtClean="0"/>
            <a:t>thực</a:t>
          </a:r>
          <a:r>
            <a:rPr lang="es-VE" sz="2500" i="1" dirty="0" smtClean="0"/>
            <a:t> </a:t>
          </a:r>
          <a:r>
            <a:rPr lang="es-VE" sz="2500" i="1" dirty="0" err="1" smtClean="0"/>
            <a:t>hiện</a:t>
          </a:r>
          <a:r>
            <a:rPr lang="es-VE" sz="2500" i="1" dirty="0" smtClean="0"/>
            <a:t>, </a:t>
          </a:r>
          <a:r>
            <a:rPr lang="es-VE" sz="2500" i="1" dirty="0" err="1" smtClean="0"/>
            <a:t>chức</a:t>
          </a:r>
          <a:r>
            <a:rPr lang="es-VE" sz="2500" i="1" dirty="0" smtClean="0"/>
            <a:t> </a:t>
          </a:r>
          <a:r>
            <a:rPr lang="es-VE" sz="2500" i="1" dirty="0" err="1" smtClean="0"/>
            <a:t>trách</a:t>
          </a:r>
          <a:r>
            <a:rPr lang="es-VE" sz="2500" i="1" dirty="0" smtClean="0"/>
            <a:t>, </a:t>
          </a:r>
          <a:r>
            <a:rPr lang="es-VE" sz="2500" i="1" dirty="0" err="1" smtClean="0"/>
            <a:t>mối</a:t>
          </a:r>
          <a:r>
            <a:rPr lang="es-VE" sz="2500" i="1" dirty="0" smtClean="0"/>
            <a:t> </a:t>
          </a:r>
          <a:r>
            <a:rPr lang="es-VE" sz="2500" i="1" dirty="0" err="1" smtClean="0"/>
            <a:t>quan</a:t>
          </a:r>
          <a:r>
            <a:rPr lang="es-VE" sz="2500" i="1" dirty="0" smtClean="0"/>
            <a:t> </a:t>
          </a:r>
          <a:r>
            <a:rPr lang="es-VE" sz="2500" i="1" dirty="0" err="1" smtClean="0"/>
            <a:t>hệ</a:t>
          </a:r>
          <a:r>
            <a:rPr lang="es-VE" sz="2500" i="1" dirty="0" smtClean="0"/>
            <a:t> </a:t>
          </a:r>
          <a:r>
            <a:rPr lang="es-VE" sz="2500" i="1" dirty="0" err="1" smtClean="0"/>
            <a:t>quân</a:t>
          </a:r>
          <a:r>
            <a:rPr lang="es-VE" sz="2500" i="1" dirty="0" smtClean="0"/>
            <a:t> </a:t>
          </a:r>
          <a:r>
            <a:rPr lang="es-VE" sz="2500" i="1" dirty="0" err="1" smtClean="0"/>
            <a:t>nhân</a:t>
          </a:r>
          <a:r>
            <a:rPr lang="es-VE" sz="2500" i="1" dirty="0" smtClean="0"/>
            <a:t> </a:t>
          </a:r>
          <a:r>
            <a:rPr lang="es-VE" sz="2500" i="1" dirty="0" err="1" smtClean="0"/>
            <a:t>và</a:t>
          </a:r>
          <a:r>
            <a:rPr lang="es-VE" sz="2500" i="1" dirty="0" smtClean="0"/>
            <a:t> </a:t>
          </a:r>
          <a:r>
            <a:rPr lang="es-VE" sz="2500" i="1" dirty="0" err="1" smtClean="0"/>
            <a:t>lễ</a:t>
          </a:r>
          <a:r>
            <a:rPr lang="es-VE" sz="2500" i="1" dirty="0" smtClean="0"/>
            <a:t> </a:t>
          </a:r>
          <a:r>
            <a:rPr lang="es-VE" sz="2500" i="1" dirty="0" err="1" smtClean="0"/>
            <a:t>tiết</a:t>
          </a:r>
          <a:r>
            <a:rPr lang="es-VE" sz="2500" i="1" dirty="0" smtClean="0"/>
            <a:t> </a:t>
          </a:r>
          <a:r>
            <a:rPr lang="es-VE" sz="2500" i="1" dirty="0" err="1" smtClean="0"/>
            <a:t>tác</a:t>
          </a:r>
          <a:r>
            <a:rPr lang="es-VE" sz="2500" i="1" dirty="0" smtClean="0"/>
            <a:t> </a:t>
          </a:r>
          <a:r>
            <a:rPr lang="es-VE" sz="2500" i="1" dirty="0" err="1" smtClean="0"/>
            <a:t>phong</a:t>
          </a:r>
          <a:r>
            <a:rPr lang="es-VE" sz="2500" i="1" dirty="0" smtClean="0"/>
            <a:t> </a:t>
          </a:r>
          <a:r>
            <a:rPr lang="es-VE" sz="2500" i="1" dirty="0" err="1" smtClean="0"/>
            <a:t>quân</a:t>
          </a:r>
          <a:r>
            <a:rPr lang="es-VE" sz="2500" i="1" dirty="0" smtClean="0"/>
            <a:t> </a:t>
          </a:r>
          <a:r>
            <a:rPr lang="es-VE" sz="2500" i="1" dirty="0" err="1" smtClean="0"/>
            <a:t>nhân</a:t>
          </a:r>
          <a:r>
            <a:rPr lang="es-VE" sz="2500" i="1" dirty="0" smtClean="0"/>
            <a:t> </a:t>
          </a:r>
          <a:r>
            <a:rPr lang="es-VE" sz="2500" i="1" dirty="0" err="1" smtClean="0"/>
            <a:t>chính</a:t>
          </a:r>
          <a:r>
            <a:rPr lang="es-VE" sz="2500" i="1" dirty="0" smtClean="0"/>
            <a:t> </a:t>
          </a:r>
          <a:r>
            <a:rPr lang="es-VE" sz="2500" i="1" dirty="0" err="1" smtClean="0"/>
            <a:t>xác</a:t>
          </a:r>
          <a:r>
            <a:rPr lang="es-VE" sz="2500" i="1" dirty="0" smtClean="0"/>
            <a:t>, </a:t>
          </a:r>
          <a:r>
            <a:rPr lang="es-VE" sz="2500" i="1" dirty="0" err="1" smtClean="0"/>
            <a:t>khách</a:t>
          </a:r>
          <a:r>
            <a:rPr lang="es-VE" sz="2500" i="1" dirty="0" smtClean="0"/>
            <a:t> </a:t>
          </a:r>
          <a:r>
            <a:rPr lang="es-VE" sz="2500" i="1" dirty="0" err="1" smtClean="0"/>
            <a:t>quan</a:t>
          </a:r>
          <a:r>
            <a:rPr lang="es-VE" sz="2500" i="1" dirty="0" smtClean="0"/>
            <a:t>, </a:t>
          </a:r>
          <a:r>
            <a:rPr lang="es-VE" sz="2500" i="1" dirty="0" err="1" smtClean="0"/>
            <a:t>khen</a:t>
          </a:r>
          <a:r>
            <a:rPr lang="es-VE" sz="2500" i="1" dirty="0" smtClean="0"/>
            <a:t> </a:t>
          </a:r>
          <a:r>
            <a:rPr lang="es-VE" sz="2500" i="1" dirty="0" err="1" smtClean="0"/>
            <a:t>thưởng</a:t>
          </a:r>
          <a:r>
            <a:rPr lang="es-VE" sz="2500" i="1" dirty="0" smtClean="0"/>
            <a:t>, </a:t>
          </a:r>
          <a:r>
            <a:rPr lang="es-VE" sz="2500" i="1" dirty="0" err="1" smtClean="0"/>
            <a:t>xử</a:t>
          </a:r>
          <a:r>
            <a:rPr lang="es-VE" sz="2500" i="1" dirty="0" smtClean="0"/>
            <a:t> </a:t>
          </a:r>
          <a:r>
            <a:rPr lang="es-VE" sz="2500" i="1" dirty="0" err="1" smtClean="0"/>
            <a:t>phạt</a:t>
          </a:r>
          <a:r>
            <a:rPr lang="es-VE" sz="2500" i="1" dirty="0" smtClean="0"/>
            <a:t> </a:t>
          </a:r>
          <a:r>
            <a:rPr lang="es-VE" sz="2500" i="1" dirty="0" err="1" smtClean="0"/>
            <a:t>nghiêm</a:t>
          </a:r>
          <a:r>
            <a:rPr lang="es-VE" sz="2500" i="1" dirty="0" smtClean="0"/>
            <a:t> </a:t>
          </a:r>
          <a:r>
            <a:rPr lang="es-VE" sz="2500" i="1" dirty="0" err="1" smtClean="0"/>
            <a:t>minh</a:t>
          </a:r>
          <a:endParaRPr lang="en-US" sz="2500" dirty="0"/>
        </a:p>
      </dgm:t>
    </dgm:pt>
    <dgm:pt modelId="{8EF11D81-E8C8-4736-8F95-AEDC8BD149EF}" type="parTrans" cxnId="{66F88ED9-971F-41A6-A9CB-65E12450FBA6}">
      <dgm:prSet/>
      <dgm:spPr/>
      <dgm:t>
        <a:bodyPr/>
        <a:lstStyle/>
        <a:p>
          <a:endParaRPr lang="en-US"/>
        </a:p>
      </dgm:t>
    </dgm:pt>
    <dgm:pt modelId="{D5005E25-BF9A-48A6-9C7E-3816AD01AE58}" type="sibTrans" cxnId="{66F88ED9-971F-41A6-A9CB-65E12450FBA6}">
      <dgm:prSet/>
      <dgm:spPr/>
      <dgm:t>
        <a:bodyPr/>
        <a:lstStyle/>
        <a:p>
          <a:endParaRPr lang="en-US"/>
        </a:p>
      </dgm:t>
    </dgm:pt>
    <dgm:pt modelId="{26EADCB0-D50F-4726-9496-3D5A95FD28C4}">
      <dgm:prSet phldrT="[Text]" custT="1">
        <dgm:style>
          <a:lnRef idx="1">
            <a:schemeClr val="accent3"/>
          </a:lnRef>
          <a:fillRef idx="3">
            <a:schemeClr val="accent3"/>
          </a:fillRef>
          <a:effectRef idx="2">
            <a:schemeClr val="accent3"/>
          </a:effectRef>
          <a:fontRef idx="minor">
            <a:schemeClr val="lt1"/>
          </a:fontRef>
        </dgm:style>
      </dgm:prSet>
      <dgm:spPr/>
      <dgm:t>
        <a:bodyPr/>
        <a:lstStyle/>
        <a:p>
          <a:pPr algn="ctr"/>
          <a:r>
            <a:rPr lang="es-VE" sz="2700" i="1" dirty="0" err="1" smtClean="0"/>
            <a:t>Duy</a:t>
          </a:r>
          <a:r>
            <a:rPr lang="es-VE" sz="2700" i="1" dirty="0" smtClean="0"/>
            <a:t> </a:t>
          </a:r>
          <a:r>
            <a:rPr lang="es-VE" sz="2700" i="1" dirty="0" err="1" smtClean="0"/>
            <a:t>trì</a:t>
          </a:r>
          <a:r>
            <a:rPr lang="es-VE" sz="2700" i="1" dirty="0" smtClean="0"/>
            <a:t> </a:t>
          </a:r>
          <a:r>
            <a:rPr lang="es-VE" sz="2700" i="1" dirty="0" err="1" smtClean="0"/>
            <a:t>thực</a:t>
          </a:r>
          <a:r>
            <a:rPr lang="es-VE" sz="2700" i="1" dirty="0" smtClean="0"/>
            <a:t> </a:t>
          </a:r>
          <a:r>
            <a:rPr lang="es-VE" sz="2700" i="1" dirty="0" err="1" smtClean="0"/>
            <a:t>hiện</a:t>
          </a:r>
          <a:r>
            <a:rPr lang="es-VE" sz="2700" i="1" dirty="0" smtClean="0"/>
            <a:t> </a:t>
          </a:r>
          <a:r>
            <a:rPr lang="es-VE" sz="2700" i="1" dirty="0" err="1" smtClean="0"/>
            <a:t>tốt</a:t>
          </a:r>
          <a:r>
            <a:rPr lang="es-VE" sz="2700" i="1" dirty="0" smtClean="0"/>
            <a:t> </a:t>
          </a:r>
          <a:r>
            <a:rPr lang="es-VE" sz="2700" i="1" dirty="0" err="1" smtClean="0"/>
            <a:t>chế</a:t>
          </a:r>
          <a:r>
            <a:rPr lang="es-VE" sz="2700" i="1" dirty="0" smtClean="0"/>
            <a:t> </a:t>
          </a:r>
          <a:r>
            <a:rPr lang="es-VE" sz="2700" i="1" dirty="0" err="1" smtClean="0"/>
            <a:t>độ</a:t>
          </a:r>
          <a:r>
            <a:rPr lang="es-VE" sz="2700" i="1" dirty="0" smtClean="0"/>
            <a:t> </a:t>
          </a:r>
          <a:r>
            <a:rPr lang="es-VE" sz="2700" i="1" dirty="0" err="1" smtClean="0"/>
            <a:t>quy</a:t>
          </a:r>
          <a:r>
            <a:rPr lang="es-VE" sz="2700" i="1" dirty="0" smtClean="0"/>
            <a:t> </a:t>
          </a:r>
          <a:r>
            <a:rPr lang="es-VE" sz="2700" i="1" dirty="0" err="1" smtClean="0"/>
            <a:t>định</a:t>
          </a:r>
          <a:r>
            <a:rPr lang="es-VE" sz="2700" i="1" dirty="0" smtClean="0"/>
            <a:t> </a:t>
          </a:r>
          <a:r>
            <a:rPr lang="es-VE" sz="2700" i="1" dirty="0" err="1" smtClean="0"/>
            <a:t>về</a:t>
          </a:r>
          <a:r>
            <a:rPr lang="es-VE" sz="2700" i="1" dirty="0" smtClean="0"/>
            <a:t> </a:t>
          </a:r>
          <a:r>
            <a:rPr lang="es-VE" sz="2700" i="1" dirty="0" err="1" smtClean="0"/>
            <a:t>lễ</a:t>
          </a:r>
          <a:r>
            <a:rPr lang="es-VE" sz="2700" i="1" dirty="0" smtClean="0"/>
            <a:t> </a:t>
          </a:r>
          <a:r>
            <a:rPr lang="es-VE" sz="2700" i="1" dirty="0" err="1" smtClean="0"/>
            <a:t>tiết</a:t>
          </a:r>
          <a:r>
            <a:rPr lang="es-VE" sz="2700" i="1" dirty="0" smtClean="0"/>
            <a:t> </a:t>
          </a:r>
          <a:r>
            <a:rPr lang="es-VE" sz="2700" i="1" dirty="0" err="1" smtClean="0"/>
            <a:t>tác</a:t>
          </a:r>
          <a:r>
            <a:rPr lang="es-VE" sz="2700" i="1" dirty="0" smtClean="0"/>
            <a:t> </a:t>
          </a:r>
          <a:r>
            <a:rPr lang="es-VE" sz="2700" i="1" dirty="0" err="1" smtClean="0"/>
            <a:t>phong</a:t>
          </a:r>
          <a:r>
            <a:rPr lang="es-VE" sz="2700" i="1" dirty="0" smtClean="0"/>
            <a:t> </a:t>
          </a:r>
          <a:r>
            <a:rPr lang="es-VE" sz="2700" i="1" dirty="0" err="1" smtClean="0"/>
            <a:t>quân</a:t>
          </a:r>
          <a:r>
            <a:rPr lang="es-VE" sz="2700" i="1" dirty="0" smtClean="0"/>
            <a:t> </a:t>
          </a:r>
          <a:r>
            <a:rPr lang="es-VE" sz="2700" i="1" dirty="0" err="1" smtClean="0"/>
            <a:t>nhân</a:t>
          </a:r>
          <a:r>
            <a:rPr lang="es-VE" sz="2700" i="1" dirty="0" smtClean="0"/>
            <a:t>; </a:t>
          </a:r>
          <a:r>
            <a:rPr lang="es-VE" sz="2700" i="1" dirty="0" err="1" smtClean="0"/>
            <a:t>phát</a:t>
          </a:r>
          <a:r>
            <a:rPr lang="es-VE" sz="2700" i="1" dirty="0" smtClean="0"/>
            <a:t> huy </a:t>
          </a:r>
          <a:r>
            <a:rPr lang="es-VE" sz="2700" i="1" dirty="0" err="1" smtClean="0"/>
            <a:t>vai</a:t>
          </a:r>
          <a:r>
            <a:rPr lang="es-VE" sz="2700" i="1" dirty="0" smtClean="0"/>
            <a:t> </a:t>
          </a:r>
          <a:r>
            <a:rPr lang="es-VE" sz="2700" i="1" dirty="0" err="1" smtClean="0"/>
            <a:t>trò</a:t>
          </a:r>
          <a:r>
            <a:rPr lang="es-VE" sz="2700" i="1" dirty="0" smtClean="0"/>
            <a:t>; </a:t>
          </a:r>
          <a:r>
            <a:rPr lang="es-VE" sz="2700" i="1" dirty="0" err="1" smtClean="0"/>
            <a:t>hiệu</a:t>
          </a:r>
          <a:r>
            <a:rPr lang="es-VE" sz="2700" i="1" dirty="0" smtClean="0"/>
            <a:t> </a:t>
          </a:r>
          <a:r>
            <a:rPr lang="es-VE" sz="2700" i="1" dirty="0" err="1" smtClean="0"/>
            <a:t>lực</a:t>
          </a:r>
          <a:r>
            <a:rPr lang="es-VE" sz="2700" i="1" dirty="0" smtClean="0"/>
            <a:t> </a:t>
          </a:r>
          <a:r>
            <a:rPr lang="es-VE" sz="2700" i="1" dirty="0" err="1" smtClean="0"/>
            <a:t>của</a:t>
          </a:r>
          <a:r>
            <a:rPr lang="es-VE" sz="2700" i="1" dirty="0" smtClean="0"/>
            <a:t> </a:t>
          </a:r>
          <a:r>
            <a:rPr lang="es-VE" sz="2700" i="1" dirty="0" err="1" smtClean="0"/>
            <a:t>các</a:t>
          </a:r>
          <a:r>
            <a:rPr lang="es-VE" sz="2700" i="1" dirty="0" smtClean="0"/>
            <a:t> </a:t>
          </a:r>
          <a:r>
            <a:rPr lang="es-VE" sz="2700" i="1" dirty="0" err="1" smtClean="0"/>
            <a:t>tổ</a:t>
          </a:r>
          <a:r>
            <a:rPr lang="es-VE" sz="2700" i="1" dirty="0" smtClean="0"/>
            <a:t> </a:t>
          </a:r>
          <a:r>
            <a:rPr lang="es-VE" sz="2700" i="1" dirty="0" err="1" smtClean="0"/>
            <a:t>chức</a:t>
          </a:r>
          <a:r>
            <a:rPr lang="es-VE" sz="2700" i="1" dirty="0" smtClean="0"/>
            <a:t> </a:t>
          </a:r>
          <a:r>
            <a:rPr lang="es-VE" sz="2700" i="1" dirty="0" err="1" smtClean="0"/>
            <a:t>trong-ngoài</a:t>
          </a:r>
          <a:r>
            <a:rPr lang="es-VE" sz="2700" i="1" dirty="0" smtClean="0"/>
            <a:t> </a:t>
          </a:r>
          <a:r>
            <a:rPr lang="es-VE" sz="2700" i="1" dirty="0" err="1" smtClean="0"/>
            <a:t>đơn</a:t>
          </a:r>
          <a:r>
            <a:rPr lang="es-VE" sz="2700" i="1" dirty="0" smtClean="0"/>
            <a:t> </a:t>
          </a:r>
          <a:r>
            <a:rPr lang="es-VE" sz="2700" i="1" dirty="0" err="1" smtClean="0"/>
            <a:t>vị</a:t>
          </a:r>
          <a:r>
            <a:rPr lang="es-VE" sz="2700" i="1" dirty="0" smtClean="0"/>
            <a:t> </a:t>
          </a:r>
          <a:r>
            <a:rPr lang="es-VE" sz="2700" i="1" dirty="0" err="1" smtClean="0"/>
            <a:t>để</a:t>
          </a:r>
          <a:r>
            <a:rPr lang="es-VE" sz="2700" i="1" dirty="0" smtClean="0"/>
            <a:t> </a:t>
          </a:r>
          <a:r>
            <a:rPr lang="es-VE" sz="2700" i="1" dirty="0" err="1" smtClean="0"/>
            <a:t>thực</a:t>
          </a:r>
          <a:r>
            <a:rPr lang="es-VE" sz="2700" i="1" dirty="0" smtClean="0"/>
            <a:t> </a:t>
          </a:r>
          <a:r>
            <a:rPr lang="es-VE" sz="2700" i="1" dirty="0" err="1" smtClean="0"/>
            <a:t>hiện</a:t>
          </a:r>
          <a:r>
            <a:rPr lang="es-VE" sz="2700" i="1" dirty="0" smtClean="0"/>
            <a:t> </a:t>
          </a:r>
          <a:r>
            <a:rPr lang="es-VE" sz="2700" i="1" dirty="0" err="1" smtClean="0"/>
            <a:t>công</a:t>
          </a:r>
          <a:r>
            <a:rPr lang="es-VE" sz="2700" i="1" dirty="0" smtClean="0"/>
            <a:t> </a:t>
          </a:r>
          <a:r>
            <a:rPr lang="es-VE" sz="2700" i="1" dirty="0" err="1" smtClean="0"/>
            <a:t>tác</a:t>
          </a:r>
          <a:r>
            <a:rPr lang="es-VE" sz="2700" i="1" dirty="0" smtClean="0"/>
            <a:t> </a:t>
          </a:r>
          <a:r>
            <a:rPr lang="es-VE" sz="2700" i="1" dirty="0" err="1" smtClean="0"/>
            <a:t>quản</a:t>
          </a:r>
          <a:r>
            <a:rPr lang="es-VE" sz="2700" i="1" dirty="0" smtClean="0"/>
            <a:t> </a:t>
          </a:r>
          <a:r>
            <a:rPr lang="es-VE" sz="2700" i="1" dirty="0" err="1" smtClean="0"/>
            <a:t>lý</a:t>
          </a:r>
          <a:endParaRPr lang="en-US" sz="2700" dirty="0"/>
        </a:p>
      </dgm:t>
    </dgm:pt>
    <dgm:pt modelId="{A1D5DE3B-1B9E-42C4-9ED5-FF848D003E0B}" type="parTrans" cxnId="{ED81D08F-8239-4071-A0C1-F30E61073FCA}">
      <dgm:prSet/>
      <dgm:spPr/>
      <dgm:t>
        <a:bodyPr/>
        <a:lstStyle/>
        <a:p>
          <a:endParaRPr lang="en-US"/>
        </a:p>
      </dgm:t>
    </dgm:pt>
    <dgm:pt modelId="{B1E65F65-F882-4DCE-893E-65369A631E57}" type="sibTrans" cxnId="{ED81D08F-8239-4071-A0C1-F30E61073FCA}">
      <dgm:prSet/>
      <dgm:spPr/>
      <dgm:t>
        <a:bodyPr/>
        <a:lstStyle/>
        <a:p>
          <a:endParaRPr lang="en-US"/>
        </a:p>
      </dgm:t>
    </dgm:pt>
    <dgm:pt modelId="{3F37E1E3-9DE2-4CD6-AF4F-3365DE4BA462}">
      <dgm:prSet phldrT="[Text]" custT="1">
        <dgm:style>
          <a:lnRef idx="1">
            <a:schemeClr val="accent3"/>
          </a:lnRef>
          <a:fillRef idx="3">
            <a:schemeClr val="accent3"/>
          </a:fillRef>
          <a:effectRef idx="2">
            <a:schemeClr val="accent3"/>
          </a:effectRef>
          <a:fontRef idx="minor">
            <a:schemeClr val="lt1"/>
          </a:fontRef>
        </dgm:style>
      </dgm:prSet>
      <dgm:spPr/>
      <dgm:t>
        <a:bodyPr/>
        <a:lstStyle/>
        <a:p>
          <a:pPr algn="ctr"/>
          <a:r>
            <a:rPr lang="es-VE" sz="2500" i="1" dirty="0" err="1" smtClean="0"/>
            <a:t>Đề</a:t>
          </a:r>
          <a:r>
            <a:rPr lang="es-VE" sz="2500" i="1" dirty="0" smtClean="0"/>
            <a:t> cao </a:t>
          </a:r>
          <a:r>
            <a:rPr lang="es-VE" sz="2500" i="1" dirty="0" err="1" smtClean="0"/>
            <a:t>vai</a:t>
          </a:r>
          <a:r>
            <a:rPr lang="es-VE" sz="2500" i="1" dirty="0" smtClean="0"/>
            <a:t> </a:t>
          </a:r>
          <a:r>
            <a:rPr lang="es-VE" sz="2500" i="1" dirty="0" err="1" smtClean="0"/>
            <a:t>trò</a:t>
          </a:r>
          <a:r>
            <a:rPr lang="es-VE" sz="2500" i="1" dirty="0" smtClean="0"/>
            <a:t> </a:t>
          </a:r>
          <a:r>
            <a:rPr lang="es-VE" sz="2500" i="1" dirty="0" err="1" smtClean="0"/>
            <a:t>trách</a:t>
          </a:r>
          <a:r>
            <a:rPr lang="es-VE" sz="2500" i="1" dirty="0" smtClean="0"/>
            <a:t> </a:t>
          </a:r>
          <a:r>
            <a:rPr lang="es-VE" sz="2500" i="1" dirty="0" err="1" smtClean="0"/>
            <a:t>nhiệm</a:t>
          </a:r>
          <a:r>
            <a:rPr lang="es-VE" sz="2500" i="1" dirty="0" smtClean="0"/>
            <a:t>, </a:t>
          </a:r>
          <a:r>
            <a:rPr lang="es-VE" sz="2500" i="1" dirty="0" err="1" smtClean="0"/>
            <a:t>có</a:t>
          </a:r>
          <a:r>
            <a:rPr lang="es-VE" sz="2500" i="1" dirty="0" smtClean="0"/>
            <a:t> </a:t>
          </a:r>
          <a:r>
            <a:rPr lang="es-VE" sz="2500" i="1" dirty="0" err="1" smtClean="0"/>
            <a:t>phương</a:t>
          </a:r>
          <a:r>
            <a:rPr lang="es-VE" sz="2500" i="1" dirty="0" smtClean="0"/>
            <a:t> </a:t>
          </a:r>
          <a:r>
            <a:rPr lang="es-VE" sz="2500" i="1" dirty="0" err="1" smtClean="0"/>
            <a:t>pháp</a:t>
          </a:r>
          <a:r>
            <a:rPr lang="es-VE" sz="2500" i="1" dirty="0" smtClean="0"/>
            <a:t> </a:t>
          </a:r>
          <a:r>
            <a:rPr lang="es-VE" sz="2500" i="1" dirty="0" err="1" smtClean="0"/>
            <a:t>tác</a:t>
          </a:r>
          <a:r>
            <a:rPr lang="es-VE" sz="2500" i="1" dirty="0" smtClean="0"/>
            <a:t> </a:t>
          </a:r>
          <a:r>
            <a:rPr lang="es-VE" sz="2500" i="1" dirty="0" err="1" smtClean="0"/>
            <a:t>phong</a:t>
          </a:r>
          <a:r>
            <a:rPr lang="es-VE" sz="2500" i="1" dirty="0" smtClean="0"/>
            <a:t> </a:t>
          </a:r>
          <a:r>
            <a:rPr lang="es-VE" sz="2500" i="1" dirty="0" err="1" smtClean="0"/>
            <a:t>công</a:t>
          </a:r>
          <a:r>
            <a:rPr lang="es-VE" sz="2500" i="1" dirty="0" smtClean="0"/>
            <a:t> </a:t>
          </a:r>
          <a:r>
            <a:rPr lang="es-VE" sz="2500" i="1" dirty="0" err="1" smtClean="0"/>
            <a:t>tác</a:t>
          </a:r>
          <a:r>
            <a:rPr lang="es-VE" sz="2500" i="1" dirty="0" smtClean="0"/>
            <a:t> </a:t>
          </a:r>
          <a:r>
            <a:rPr lang="es-VE" sz="2500" i="1" dirty="0" err="1" smtClean="0"/>
            <a:t>khoa</a:t>
          </a:r>
          <a:r>
            <a:rPr lang="es-VE" sz="2500" i="1" dirty="0" smtClean="0"/>
            <a:t> </a:t>
          </a:r>
          <a:r>
            <a:rPr lang="es-VE" sz="2500" i="1" dirty="0" err="1" smtClean="0"/>
            <a:t>học</a:t>
          </a:r>
          <a:r>
            <a:rPr lang="es-VE" sz="2500" i="1" dirty="0" smtClean="0"/>
            <a:t>, </a:t>
          </a:r>
          <a:r>
            <a:rPr lang="es-VE" sz="2500" i="1" dirty="0" err="1" smtClean="0"/>
            <a:t>gương</a:t>
          </a:r>
          <a:r>
            <a:rPr lang="es-VE" sz="2500" i="1" dirty="0" smtClean="0"/>
            <a:t> </a:t>
          </a:r>
          <a:r>
            <a:rPr lang="es-VE" sz="2500" i="1" dirty="0" err="1" smtClean="0"/>
            <a:t>mẫu</a:t>
          </a:r>
          <a:r>
            <a:rPr lang="es-VE" sz="2500" i="1" dirty="0" smtClean="0"/>
            <a:t>, </a:t>
          </a:r>
          <a:r>
            <a:rPr lang="es-VE" sz="2500" i="1" dirty="0" err="1" smtClean="0"/>
            <a:t>có</a:t>
          </a:r>
          <a:r>
            <a:rPr lang="es-VE" sz="2500" i="1" dirty="0" smtClean="0"/>
            <a:t> </a:t>
          </a:r>
          <a:r>
            <a:rPr lang="es-VE" sz="2500" i="1" dirty="0" err="1" smtClean="0"/>
            <a:t>tinh</a:t>
          </a:r>
          <a:r>
            <a:rPr lang="es-VE" sz="2500" i="1" dirty="0" smtClean="0"/>
            <a:t> </a:t>
          </a:r>
          <a:r>
            <a:rPr lang="es-VE" sz="2500" i="1" dirty="0" err="1" smtClean="0"/>
            <a:t>thần</a:t>
          </a:r>
          <a:r>
            <a:rPr lang="es-VE" sz="2500" i="1" dirty="0" smtClean="0"/>
            <a:t> </a:t>
          </a:r>
          <a:r>
            <a:rPr lang="es-VE" sz="2500" i="1" dirty="0" err="1" smtClean="0"/>
            <a:t>đoàn</a:t>
          </a:r>
          <a:r>
            <a:rPr lang="es-VE" sz="2500" i="1" dirty="0" smtClean="0"/>
            <a:t> </a:t>
          </a:r>
          <a:r>
            <a:rPr lang="es-VE" sz="2500" i="1" dirty="0" err="1" smtClean="0"/>
            <a:t>kết</a:t>
          </a:r>
          <a:r>
            <a:rPr lang="es-VE" sz="2500" i="1" dirty="0" smtClean="0"/>
            <a:t> </a:t>
          </a:r>
          <a:r>
            <a:rPr lang="es-VE" sz="2500" i="1" dirty="0" err="1" smtClean="0"/>
            <a:t>trong</a:t>
          </a:r>
          <a:r>
            <a:rPr lang="es-VE" sz="2500" i="1" dirty="0" smtClean="0"/>
            <a:t> </a:t>
          </a:r>
          <a:r>
            <a:rPr lang="es-VE" sz="2500" i="1" dirty="0" err="1" smtClean="0"/>
            <a:t>công</a:t>
          </a:r>
          <a:r>
            <a:rPr lang="es-VE" sz="2500" i="1" dirty="0" smtClean="0"/>
            <a:t> </a:t>
          </a:r>
          <a:r>
            <a:rPr lang="es-VE" sz="2500" i="1" dirty="0" err="1" smtClean="0"/>
            <a:t>tác</a:t>
          </a:r>
          <a:r>
            <a:rPr lang="es-VE" sz="2500" i="1" dirty="0" smtClean="0"/>
            <a:t> </a:t>
          </a:r>
          <a:r>
            <a:rPr lang="es-VE" sz="2500" i="1" dirty="0" err="1" smtClean="0"/>
            <a:t>quản</a:t>
          </a:r>
          <a:r>
            <a:rPr lang="es-VE" sz="2500" i="1" dirty="0" smtClean="0"/>
            <a:t> </a:t>
          </a:r>
          <a:r>
            <a:rPr lang="es-VE" sz="2500" i="1" dirty="0" err="1" smtClean="0"/>
            <a:t>lý</a:t>
          </a:r>
          <a:r>
            <a:rPr lang="es-VE" sz="2500" i="1" dirty="0" smtClean="0"/>
            <a:t> </a:t>
          </a:r>
          <a:r>
            <a:rPr lang="es-VE" sz="2500" i="1" dirty="0" err="1" smtClean="0"/>
            <a:t>bộ</a:t>
          </a:r>
          <a:r>
            <a:rPr lang="es-VE" sz="2500" i="1" dirty="0" smtClean="0"/>
            <a:t> </a:t>
          </a:r>
          <a:r>
            <a:rPr lang="es-VE" sz="2500" i="1" dirty="0" err="1" smtClean="0"/>
            <a:t>đội</a:t>
          </a:r>
          <a:r>
            <a:rPr lang="es-VE" sz="2500" i="1" dirty="0" smtClean="0"/>
            <a:t> </a:t>
          </a:r>
          <a:r>
            <a:rPr lang="es-VE" sz="2500" i="1" dirty="0" err="1" smtClean="0"/>
            <a:t>thực</a:t>
          </a:r>
          <a:r>
            <a:rPr lang="es-VE" sz="2500" i="1" dirty="0" smtClean="0"/>
            <a:t> </a:t>
          </a:r>
          <a:r>
            <a:rPr lang="es-VE" sz="2500" i="1" dirty="0" err="1" smtClean="0"/>
            <a:t>hiện</a:t>
          </a:r>
          <a:r>
            <a:rPr lang="es-VE" sz="2500" i="1" dirty="0" smtClean="0"/>
            <a:t> </a:t>
          </a:r>
          <a:r>
            <a:rPr lang="es-VE" sz="2500" i="1" dirty="0" err="1" smtClean="0"/>
            <a:t>các</a:t>
          </a:r>
          <a:r>
            <a:rPr lang="es-VE" sz="2500" i="1" dirty="0" smtClean="0"/>
            <a:t> </a:t>
          </a:r>
          <a:r>
            <a:rPr lang="es-VE" sz="2500" i="1" dirty="0" err="1" smtClean="0"/>
            <a:t>quy</a:t>
          </a:r>
          <a:r>
            <a:rPr lang="es-VE" sz="2500" i="1" dirty="0" smtClean="0"/>
            <a:t> </a:t>
          </a:r>
          <a:r>
            <a:rPr lang="es-VE" sz="2500" i="1" dirty="0" err="1" smtClean="0"/>
            <a:t>định</a:t>
          </a:r>
          <a:r>
            <a:rPr lang="es-VE" sz="2500" i="1" dirty="0" smtClean="0"/>
            <a:t> </a:t>
          </a:r>
          <a:r>
            <a:rPr lang="es-VE" sz="2500" i="1" dirty="0" err="1" smtClean="0"/>
            <a:t>về</a:t>
          </a:r>
          <a:r>
            <a:rPr lang="es-VE" sz="2500" i="1" dirty="0" smtClean="0"/>
            <a:t> </a:t>
          </a:r>
          <a:r>
            <a:rPr lang="es-VE" sz="2500" i="1" dirty="0" err="1" smtClean="0"/>
            <a:t>lễ</a:t>
          </a:r>
          <a:r>
            <a:rPr lang="es-VE" sz="2500" i="1" dirty="0" smtClean="0"/>
            <a:t> </a:t>
          </a:r>
          <a:r>
            <a:rPr lang="es-VE" sz="2500" i="1" dirty="0" err="1" smtClean="0"/>
            <a:t>tiết</a:t>
          </a:r>
          <a:r>
            <a:rPr lang="es-VE" sz="2500" i="1" dirty="0" smtClean="0"/>
            <a:t> </a:t>
          </a:r>
          <a:r>
            <a:rPr lang="es-VE" sz="2500" i="1" dirty="0" err="1" smtClean="0"/>
            <a:t>tác</a:t>
          </a:r>
          <a:r>
            <a:rPr lang="es-VE" sz="2500" i="1" dirty="0" smtClean="0"/>
            <a:t> </a:t>
          </a:r>
          <a:r>
            <a:rPr lang="es-VE" sz="2500" i="1" dirty="0" err="1" smtClean="0"/>
            <a:t>phong</a:t>
          </a:r>
          <a:r>
            <a:rPr lang="es-VE" sz="2500" i="1" dirty="0" smtClean="0"/>
            <a:t> </a:t>
          </a:r>
          <a:r>
            <a:rPr lang="es-VE" sz="2500" i="1" dirty="0" err="1" smtClean="0"/>
            <a:t>quân</a:t>
          </a:r>
          <a:r>
            <a:rPr lang="es-VE" sz="2500" i="1" dirty="0" smtClean="0"/>
            <a:t> </a:t>
          </a:r>
          <a:r>
            <a:rPr lang="es-VE" sz="2500" i="1" dirty="0" err="1" smtClean="0"/>
            <a:t>nhân</a:t>
          </a:r>
          <a:endParaRPr lang="en-US" sz="2500" dirty="0"/>
        </a:p>
      </dgm:t>
    </dgm:pt>
    <dgm:pt modelId="{D256276E-C315-44ED-9D47-4E5AD827EE1F}" type="parTrans" cxnId="{2DCDC40F-0AE6-4617-8E05-5C7748619C8F}">
      <dgm:prSet/>
      <dgm:spPr/>
      <dgm:t>
        <a:bodyPr/>
        <a:lstStyle/>
        <a:p>
          <a:endParaRPr lang="en-US"/>
        </a:p>
      </dgm:t>
    </dgm:pt>
    <dgm:pt modelId="{4F1759D5-88D2-429D-B687-262274EB4AE2}" type="sibTrans" cxnId="{2DCDC40F-0AE6-4617-8E05-5C7748619C8F}">
      <dgm:prSet/>
      <dgm:spPr/>
      <dgm:t>
        <a:bodyPr/>
        <a:lstStyle/>
        <a:p>
          <a:endParaRPr lang="en-US"/>
        </a:p>
      </dgm:t>
    </dgm:pt>
    <dgm:pt modelId="{6C36E9C4-0C4A-460C-8B3E-D79B2988C137}" type="pres">
      <dgm:prSet presAssocID="{C05D654B-9F56-47DA-AFCE-1D7FC187F4D6}" presName="linearFlow" presStyleCnt="0">
        <dgm:presLayoutVars>
          <dgm:dir/>
          <dgm:resizeHandles val="exact"/>
        </dgm:presLayoutVars>
      </dgm:prSet>
      <dgm:spPr/>
    </dgm:pt>
    <dgm:pt modelId="{9FB49352-A728-4B3F-BC30-3E6124D543C0}" type="pres">
      <dgm:prSet presAssocID="{2D26B6C9-E528-4128-BEF8-12BFC9C7EAB3}" presName="composite" presStyleCnt="0"/>
      <dgm:spPr/>
    </dgm:pt>
    <dgm:pt modelId="{F8E8451B-16F7-4DAF-8947-2F62531C3D7F}" type="pres">
      <dgm:prSet presAssocID="{2D26B6C9-E528-4128-BEF8-12BFC9C7EAB3}" presName="imgShp" presStyleLbl="fgImgPlace1" presStyleIdx="0" presStyleCnt="4" custLinFactX="-57784" custLinFactNeighborX="-100000" custLinFactNeighborY="4380"/>
      <dgm:spPr/>
    </dgm:pt>
    <dgm:pt modelId="{A21AFF40-EC70-4AFF-9DB9-B8D0421A4C82}" type="pres">
      <dgm:prSet presAssocID="{2D26B6C9-E528-4128-BEF8-12BFC9C7EAB3}" presName="txShp" presStyleLbl="node1" presStyleIdx="0" presStyleCnt="4" custScaleX="141849">
        <dgm:presLayoutVars>
          <dgm:bulletEnabled val="1"/>
        </dgm:presLayoutVars>
      </dgm:prSet>
      <dgm:spPr/>
      <dgm:t>
        <a:bodyPr/>
        <a:lstStyle/>
        <a:p>
          <a:endParaRPr lang="en-US"/>
        </a:p>
      </dgm:t>
    </dgm:pt>
    <dgm:pt modelId="{8E36AEDF-3E92-4D64-8337-2DC65F9EC17C}" type="pres">
      <dgm:prSet presAssocID="{B0747D9C-9F6D-421D-BDB0-160E0827E3B5}" presName="spacing" presStyleCnt="0"/>
      <dgm:spPr/>
    </dgm:pt>
    <dgm:pt modelId="{8D00EDD9-C9E0-42B3-96D7-4F6375CC3D1B}" type="pres">
      <dgm:prSet presAssocID="{26EADCB0-D50F-4726-9496-3D5A95FD28C4}" presName="composite" presStyleCnt="0"/>
      <dgm:spPr/>
    </dgm:pt>
    <dgm:pt modelId="{6BC15103-C2E1-4A09-96F7-4275A9F7EA11}" type="pres">
      <dgm:prSet presAssocID="{26EADCB0-D50F-4726-9496-3D5A95FD28C4}" presName="imgShp" presStyleLbl="fgImgPlace1" presStyleIdx="1" presStyleCnt="4" custLinFactX="-54864" custLinFactNeighborX="-100000" custLinFactNeighborY="1460"/>
      <dgm:spPr/>
    </dgm:pt>
    <dgm:pt modelId="{2EC2A144-DC6E-4291-9210-BF0CED22D096}" type="pres">
      <dgm:prSet presAssocID="{26EADCB0-D50F-4726-9496-3D5A95FD28C4}" presName="txShp" presStyleLbl="node1" presStyleIdx="1" presStyleCnt="4" custScaleX="141849" custScaleY="121546">
        <dgm:presLayoutVars>
          <dgm:bulletEnabled val="1"/>
        </dgm:presLayoutVars>
      </dgm:prSet>
      <dgm:spPr/>
      <dgm:t>
        <a:bodyPr/>
        <a:lstStyle/>
        <a:p>
          <a:endParaRPr lang="en-US"/>
        </a:p>
      </dgm:t>
    </dgm:pt>
    <dgm:pt modelId="{4D6862D4-0DE7-4546-B0D0-D020E395FE4A}" type="pres">
      <dgm:prSet presAssocID="{B1E65F65-F882-4DCE-893E-65369A631E57}" presName="spacing" presStyleCnt="0"/>
      <dgm:spPr/>
    </dgm:pt>
    <dgm:pt modelId="{EFC62719-17AF-4A9B-95AE-5F1D98EE7192}" type="pres">
      <dgm:prSet presAssocID="{3F37E1E3-9DE2-4CD6-AF4F-3365DE4BA462}" presName="composite" presStyleCnt="0"/>
      <dgm:spPr/>
    </dgm:pt>
    <dgm:pt modelId="{C9E5CCEF-ACDB-4B4E-ADFC-3B8DADC51734}" type="pres">
      <dgm:prSet presAssocID="{3F37E1E3-9DE2-4CD6-AF4F-3365DE4BA462}" presName="imgShp" presStyleLbl="fgImgPlace1" presStyleIdx="2" presStyleCnt="4" custLinFactX="-55719" custLinFactNeighborX="-100000"/>
      <dgm:spPr/>
    </dgm:pt>
    <dgm:pt modelId="{3910FE8D-FE09-488C-89C3-F672AC032860}" type="pres">
      <dgm:prSet presAssocID="{3F37E1E3-9DE2-4CD6-AF4F-3365DE4BA462}" presName="txShp" presStyleLbl="node1" presStyleIdx="2" presStyleCnt="4" custScaleX="141849" custScaleY="128786" custLinFactNeighborX="-37" custLinFactNeighborY="-4234">
        <dgm:presLayoutVars>
          <dgm:bulletEnabled val="1"/>
        </dgm:presLayoutVars>
      </dgm:prSet>
      <dgm:spPr/>
      <dgm:t>
        <a:bodyPr/>
        <a:lstStyle/>
        <a:p>
          <a:endParaRPr lang="en-US"/>
        </a:p>
      </dgm:t>
    </dgm:pt>
    <dgm:pt modelId="{CCFA9EB1-56A6-47F3-8907-7413B6DD17F3}" type="pres">
      <dgm:prSet presAssocID="{4F1759D5-88D2-429D-B687-262274EB4AE2}" presName="spacing" presStyleCnt="0"/>
      <dgm:spPr/>
    </dgm:pt>
    <dgm:pt modelId="{2226804D-DFA8-4B4E-A1FB-79917994C5BA}" type="pres">
      <dgm:prSet presAssocID="{5AD8F117-9D7F-4A5B-8E13-68B1AA4E7C72}" presName="composite" presStyleCnt="0"/>
      <dgm:spPr/>
    </dgm:pt>
    <dgm:pt modelId="{21759A3E-7208-435E-84DE-1186826BFEEC}" type="pres">
      <dgm:prSet presAssocID="{5AD8F117-9D7F-4A5B-8E13-68B1AA4E7C72}" presName="imgShp" presStyleLbl="fgImgPlace1" presStyleIdx="3" presStyleCnt="4" custLinFactX="-54259" custLinFactNeighborX="-100000" custLinFactNeighborY="-2920"/>
      <dgm:spPr/>
    </dgm:pt>
    <dgm:pt modelId="{1F8F198A-0AD5-4D41-8623-A15DB1956E1E}" type="pres">
      <dgm:prSet presAssocID="{5AD8F117-9D7F-4A5B-8E13-68B1AA4E7C72}" presName="txShp" presStyleLbl="node1" presStyleIdx="3" presStyleCnt="4" custScaleX="141849" custScaleY="109809" custLinFactNeighborX="-202">
        <dgm:presLayoutVars>
          <dgm:bulletEnabled val="1"/>
        </dgm:presLayoutVars>
      </dgm:prSet>
      <dgm:spPr/>
      <dgm:t>
        <a:bodyPr/>
        <a:lstStyle/>
        <a:p>
          <a:endParaRPr lang="en-US"/>
        </a:p>
      </dgm:t>
    </dgm:pt>
  </dgm:ptLst>
  <dgm:cxnLst>
    <dgm:cxn modelId="{66F88ED9-971F-41A6-A9CB-65E12450FBA6}" srcId="{C05D654B-9F56-47DA-AFCE-1D7FC187F4D6}" destId="{5AD8F117-9D7F-4A5B-8E13-68B1AA4E7C72}" srcOrd="3" destOrd="0" parTransId="{8EF11D81-E8C8-4736-8F95-AEDC8BD149EF}" sibTransId="{D5005E25-BF9A-48A6-9C7E-3816AD01AE58}"/>
    <dgm:cxn modelId="{142F4D4C-F467-480D-9A29-F7FAE8DB0898}" srcId="{C05D654B-9F56-47DA-AFCE-1D7FC187F4D6}" destId="{2D26B6C9-E528-4128-BEF8-12BFC9C7EAB3}" srcOrd="0" destOrd="0" parTransId="{DF8EF475-B4D5-42B9-8CB9-8E1883B519E0}" sibTransId="{B0747D9C-9F6D-421D-BDB0-160E0827E3B5}"/>
    <dgm:cxn modelId="{11464D36-E56D-45CC-8BB0-9E73C891C7E5}" type="presOf" srcId="{5AD8F117-9D7F-4A5B-8E13-68B1AA4E7C72}" destId="{1F8F198A-0AD5-4D41-8623-A15DB1956E1E}" srcOrd="0" destOrd="0" presId="urn:microsoft.com/office/officeart/2005/8/layout/vList3"/>
    <dgm:cxn modelId="{2DCDC40F-0AE6-4617-8E05-5C7748619C8F}" srcId="{C05D654B-9F56-47DA-AFCE-1D7FC187F4D6}" destId="{3F37E1E3-9DE2-4CD6-AF4F-3365DE4BA462}" srcOrd="2" destOrd="0" parTransId="{D256276E-C315-44ED-9D47-4E5AD827EE1F}" sibTransId="{4F1759D5-88D2-429D-B687-262274EB4AE2}"/>
    <dgm:cxn modelId="{B47998D8-EA66-40B5-99E3-DA4BB48DFB9C}" type="presOf" srcId="{C05D654B-9F56-47DA-AFCE-1D7FC187F4D6}" destId="{6C36E9C4-0C4A-460C-8B3E-D79B2988C137}" srcOrd="0" destOrd="0" presId="urn:microsoft.com/office/officeart/2005/8/layout/vList3"/>
    <dgm:cxn modelId="{4D47A786-F787-438A-AE9C-1FDD895067A1}" type="presOf" srcId="{26EADCB0-D50F-4726-9496-3D5A95FD28C4}" destId="{2EC2A144-DC6E-4291-9210-BF0CED22D096}" srcOrd="0" destOrd="0" presId="urn:microsoft.com/office/officeart/2005/8/layout/vList3"/>
    <dgm:cxn modelId="{1F5FB235-7AEE-4A29-985D-2ED3CFF659CE}" type="presOf" srcId="{2D26B6C9-E528-4128-BEF8-12BFC9C7EAB3}" destId="{A21AFF40-EC70-4AFF-9DB9-B8D0421A4C82}" srcOrd="0" destOrd="0" presId="urn:microsoft.com/office/officeart/2005/8/layout/vList3"/>
    <dgm:cxn modelId="{ED81D08F-8239-4071-A0C1-F30E61073FCA}" srcId="{C05D654B-9F56-47DA-AFCE-1D7FC187F4D6}" destId="{26EADCB0-D50F-4726-9496-3D5A95FD28C4}" srcOrd="1" destOrd="0" parTransId="{A1D5DE3B-1B9E-42C4-9ED5-FF848D003E0B}" sibTransId="{B1E65F65-F882-4DCE-893E-65369A631E57}"/>
    <dgm:cxn modelId="{84E39209-676B-48E7-B579-F8D2CEA2AEE0}" type="presOf" srcId="{3F37E1E3-9DE2-4CD6-AF4F-3365DE4BA462}" destId="{3910FE8D-FE09-488C-89C3-F672AC032860}" srcOrd="0" destOrd="0" presId="urn:microsoft.com/office/officeart/2005/8/layout/vList3"/>
    <dgm:cxn modelId="{15DF9C7D-0784-4AF3-B27D-FCFA0D760F86}" type="presParOf" srcId="{6C36E9C4-0C4A-460C-8B3E-D79B2988C137}" destId="{9FB49352-A728-4B3F-BC30-3E6124D543C0}" srcOrd="0" destOrd="0" presId="urn:microsoft.com/office/officeart/2005/8/layout/vList3"/>
    <dgm:cxn modelId="{2757EC6E-D7AD-4E54-930D-1C54D4B17EAA}" type="presParOf" srcId="{9FB49352-A728-4B3F-BC30-3E6124D543C0}" destId="{F8E8451B-16F7-4DAF-8947-2F62531C3D7F}" srcOrd="0" destOrd="0" presId="urn:microsoft.com/office/officeart/2005/8/layout/vList3"/>
    <dgm:cxn modelId="{2988DD02-A9C2-4DBD-813E-2C04D4258036}" type="presParOf" srcId="{9FB49352-A728-4B3F-BC30-3E6124D543C0}" destId="{A21AFF40-EC70-4AFF-9DB9-B8D0421A4C82}" srcOrd="1" destOrd="0" presId="urn:microsoft.com/office/officeart/2005/8/layout/vList3"/>
    <dgm:cxn modelId="{C43BAC2B-D6C2-47BF-B2CC-8A05F8DCB41D}" type="presParOf" srcId="{6C36E9C4-0C4A-460C-8B3E-D79B2988C137}" destId="{8E36AEDF-3E92-4D64-8337-2DC65F9EC17C}" srcOrd="1" destOrd="0" presId="urn:microsoft.com/office/officeart/2005/8/layout/vList3"/>
    <dgm:cxn modelId="{AD160E81-E30E-474F-8BB8-A35F0D332565}" type="presParOf" srcId="{6C36E9C4-0C4A-460C-8B3E-D79B2988C137}" destId="{8D00EDD9-C9E0-42B3-96D7-4F6375CC3D1B}" srcOrd="2" destOrd="0" presId="urn:microsoft.com/office/officeart/2005/8/layout/vList3"/>
    <dgm:cxn modelId="{774241EF-6B99-4983-8654-708E10A1439F}" type="presParOf" srcId="{8D00EDD9-C9E0-42B3-96D7-4F6375CC3D1B}" destId="{6BC15103-C2E1-4A09-96F7-4275A9F7EA11}" srcOrd="0" destOrd="0" presId="urn:microsoft.com/office/officeart/2005/8/layout/vList3"/>
    <dgm:cxn modelId="{D83AF907-1E39-4E67-8748-5A3F19CEE60B}" type="presParOf" srcId="{8D00EDD9-C9E0-42B3-96D7-4F6375CC3D1B}" destId="{2EC2A144-DC6E-4291-9210-BF0CED22D096}" srcOrd="1" destOrd="0" presId="urn:microsoft.com/office/officeart/2005/8/layout/vList3"/>
    <dgm:cxn modelId="{880A4210-ECE5-434A-8745-71B67B956662}" type="presParOf" srcId="{6C36E9C4-0C4A-460C-8B3E-D79B2988C137}" destId="{4D6862D4-0DE7-4546-B0D0-D020E395FE4A}" srcOrd="3" destOrd="0" presId="urn:microsoft.com/office/officeart/2005/8/layout/vList3"/>
    <dgm:cxn modelId="{397D3E68-957B-4B4C-8870-495508973FA7}" type="presParOf" srcId="{6C36E9C4-0C4A-460C-8B3E-D79B2988C137}" destId="{EFC62719-17AF-4A9B-95AE-5F1D98EE7192}" srcOrd="4" destOrd="0" presId="urn:microsoft.com/office/officeart/2005/8/layout/vList3"/>
    <dgm:cxn modelId="{92BBDE3B-D1EE-4E97-BBEB-30E1CEBAE645}" type="presParOf" srcId="{EFC62719-17AF-4A9B-95AE-5F1D98EE7192}" destId="{C9E5CCEF-ACDB-4B4E-ADFC-3B8DADC51734}" srcOrd="0" destOrd="0" presId="urn:microsoft.com/office/officeart/2005/8/layout/vList3"/>
    <dgm:cxn modelId="{A0D660F2-716A-49DC-884D-BE4924FB9951}" type="presParOf" srcId="{EFC62719-17AF-4A9B-95AE-5F1D98EE7192}" destId="{3910FE8D-FE09-488C-89C3-F672AC032860}" srcOrd="1" destOrd="0" presId="urn:microsoft.com/office/officeart/2005/8/layout/vList3"/>
    <dgm:cxn modelId="{95027D47-B88D-44D9-930F-E4492E1EEFB8}" type="presParOf" srcId="{6C36E9C4-0C4A-460C-8B3E-D79B2988C137}" destId="{CCFA9EB1-56A6-47F3-8907-7413B6DD17F3}" srcOrd="5" destOrd="0" presId="urn:microsoft.com/office/officeart/2005/8/layout/vList3"/>
    <dgm:cxn modelId="{BD4636EA-D619-4B3B-BA12-8FD64EE62A6B}" type="presParOf" srcId="{6C36E9C4-0C4A-460C-8B3E-D79B2988C137}" destId="{2226804D-DFA8-4B4E-A1FB-79917994C5BA}" srcOrd="6" destOrd="0" presId="urn:microsoft.com/office/officeart/2005/8/layout/vList3"/>
    <dgm:cxn modelId="{06C3D4BC-20AD-49A0-9A3A-B983FB9481BA}" type="presParOf" srcId="{2226804D-DFA8-4B4E-A1FB-79917994C5BA}" destId="{21759A3E-7208-435E-84DE-1186826BFEEC}" srcOrd="0" destOrd="0" presId="urn:microsoft.com/office/officeart/2005/8/layout/vList3"/>
    <dgm:cxn modelId="{035E6B02-1876-43B0-8457-33AE467F9F32}" type="presParOf" srcId="{2226804D-DFA8-4B4E-A1FB-79917994C5BA}" destId="{1F8F198A-0AD5-4D41-8623-A15DB1956E1E}"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1AFF40-EC70-4AFF-9DB9-B8D0421A4C82}">
      <dsp:nvSpPr>
        <dsp:cNvPr id="0" name=""/>
        <dsp:cNvSpPr/>
      </dsp:nvSpPr>
      <dsp:spPr>
        <a:xfrm rot="10800000">
          <a:off x="327353" y="340"/>
          <a:ext cx="10891299" cy="963200"/>
        </a:xfrm>
        <a:prstGeom prst="homePlate">
          <a:avLst/>
        </a:prstGeom>
        <a:gradFill rotWithShape="1">
          <a:gsLst>
            <a:gs pos="0">
              <a:schemeClr val="accent3">
                <a:tint val="94000"/>
                <a:satMod val="105000"/>
                <a:lumMod val="102000"/>
              </a:schemeClr>
            </a:gs>
            <a:gs pos="100000">
              <a:schemeClr val="accent3">
                <a:shade val="74000"/>
                <a:satMod val="128000"/>
                <a:lumMod val="100000"/>
              </a:schemeClr>
            </a:gs>
          </a:gsLst>
          <a:lin ang="5400000" scaled="0"/>
        </a:gradFill>
        <a:ln w="9525" cap="flat" cmpd="sng" algn="ctr">
          <a:solidFill>
            <a:schemeClr val="accent3"/>
          </a:solidFill>
          <a:prstDash val="solid"/>
        </a:ln>
        <a:effectLst/>
      </dsp:spPr>
      <dsp:style>
        <a:lnRef idx="1">
          <a:schemeClr val="accent3"/>
        </a:lnRef>
        <a:fillRef idx="3">
          <a:schemeClr val="accent3"/>
        </a:fillRef>
        <a:effectRef idx="2">
          <a:schemeClr val="accent3"/>
        </a:effectRef>
        <a:fontRef idx="minor">
          <a:schemeClr val="lt1"/>
        </a:fontRef>
      </dsp:style>
      <dsp:txBody>
        <a:bodyPr spcFirstLastPara="0" vert="horz" wrap="square" lIns="424745" tIns="106680" rIns="199136" bIns="106680" numCol="1" spcCol="1270" anchor="ctr" anchorCtr="0">
          <a:noAutofit/>
        </a:bodyPr>
        <a:lstStyle/>
        <a:p>
          <a:pPr lvl="0" algn="ctr" defTabSz="1244600">
            <a:lnSpc>
              <a:spcPct val="90000"/>
            </a:lnSpc>
            <a:spcBef>
              <a:spcPct val="0"/>
            </a:spcBef>
            <a:spcAft>
              <a:spcPct val="35000"/>
            </a:spcAft>
          </a:pPr>
          <a:r>
            <a:rPr lang="es-VE" sz="2800" i="1" kern="1200" dirty="0" err="1" smtClean="0"/>
            <a:t>Thường</a:t>
          </a:r>
          <a:r>
            <a:rPr lang="es-VE" sz="2800" i="1" kern="1200" dirty="0" smtClean="0"/>
            <a:t> </a:t>
          </a:r>
          <a:r>
            <a:rPr lang="es-VE" sz="2800" i="1" kern="1200" dirty="0" err="1" smtClean="0"/>
            <a:t>xuyên</a:t>
          </a:r>
          <a:r>
            <a:rPr lang="es-VE" sz="2800" i="1" kern="1200" dirty="0" smtClean="0"/>
            <a:t> </a:t>
          </a:r>
          <a:r>
            <a:rPr lang="es-VE" sz="2800" i="1" kern="1200" dirty="0" err="1" smtClean="0"/>
            <a:t>giáo</a:t>
          </a:r>
          <a:r>
            <a:rPr lang="es-VE" sz="2800" i="1" kern="1200" dirty="0" smtClean="0"/>
            <a:t> </a:t>
          </a:r>
          <a:r>
            <a:rPr lang="es-VE" sz="2800" i="1" kern="1200" dirty="0" err="1" smtClean="0"/>
            <a:t>dục</a:t>
          </a:r>
          <a:r>
            <a:rPr lang="es-VE" sz="2800" i="1" kern="1200" dirty="0" smtClean="0"/>
            <a:t> </a:t>
          </a:r>
          <a:r>
            <a:rPr lang="es-VE" sz="2800" i="1" kern="1200" dirty="0" err="1" smtClean="0"/>
            <a:t>cho</a:t>
          </a:r>
          <a:r>
            <a:rPr lang="es-VE" sz="2800" i="1" kern="1200" dirty="0" smtClean="0"/>
            <a:t> </a:t>
          </a:r>
          <a:r>
            <a:rPr lang="es-VE" sz="2800" i="1" kern="1200" dirty="0" err="1" smtClean="0"/>
            <a:t>mọi</a:t>
          </a:r>
          <a:r>
            <a:rPr lang="es-VE" sz="2800" i="1" kern="1200" dirty="0" smtClean="0"/>
            <a:t> </a:t>
          </a:r>
          <a:r>
            <a:rPr lang="es-VE" sz="2800" i="1" kern="1200" dirty="0" err="1" smtClean="0"/>
            <a:t>quân</a:t>
          </a:r>
          <a:r>
            <a:rPr lang="es-VE" sz="2800" i="1" kern="1200" dirty="0" smtClean="0"/>
            <a:t> </a:t>
          </a:r>
          <a:r>
            <a:rPr lang="es-VE" sz="2800" i="1" kern="1200" dirty="0" err="1" smtClean="0"/>
            <a:t>nhân</a:t>
          </a:r>
          <a:r>
            <a:rPr lang="es-VE" sz="2800" i="1" kern="1200" dirty="0" smtClean="0"/>
            <a:t> </a:t>
          </a:r>
          <a:r>
            <a:rPr lang="es-VE" sz="2800" i="1" kern="1200" dirty="0" err="1" smtClean="0"/>
            <a:t>nắm</a:t>
          </a:r>
          <a:r>
            <a:rPr lang="es-VE" sz="2800" i="1" kern="1200" dirty="0" smtClean="0"/>
            <a:t> </a:t>
          </a:r>
          <a:r>
            <a:rPr lang="es-VE" sz="2800" i="1" kern="1200" dirty="0" err="1" smtClean="0"/>
            <a:t>chắc</a:t>
          </a:r>
          <a:r>
            <a:rPr lang="es-VE" sz="2800" i="1" kern="1200" dirty="0" smtClean="0"/>
            <a:t> </a:t>
          </a:r>
          <a:r>
            <a:rPr lang="es-VE" sz="2800" i="1" kern="1200" dirty="0" err="1" smtClean="0"/>
            <a:t>và</a:t>
          </a:r>
          <a:r>
            <a:rPr lang="es-VE" sz="2800" i="1" kern="1200" dirty="0" smtClean="0"/>
            <a:t> </a:t>
          </a:r>
          <a:r>
            <a:rPr lang="es-VE" sz="2800" i="1" kern="1200" dirty="0" err="1" smtClean="0"/>
            <a:t>hiểu</a:t>
          </a:r>
          <a:r>
            <a:rPr lang="es-VE" sz="2800" i="1" kern="1200" dirty="0" smtClean="0"/>
            <a:t> </a:t>
          </a:r>
          <a:r>
            <a:rPr lang="es-VE" sz="2800" i="1" kern="1200" dirty="0" err="1" smtClean="0"/>
            <a:t>đúng</a:t>
          </a:r>
          <a:r>
            <a:rPr lang="es-VE" sz="2800" i="1" kern="1200" dirty="0" smtClean="0"/>
            <a:t> </a:t>
          </a:r>
          <a:r>
            <a:rPr lang="es-VE" sz="2800" i="1" kern="1200" dirty="0" err="1" smtClean="0"/>
            <a:t>về</a:t>
          </a:r>
          <a:r>
            <a:rPr lang="es-VE" sz="2800" i="1" kern="1200" dirty="0" smtClean="0"/>
            <a:t> </a:t>
          </a:r>
          <a:r>
            <a:rPr lang="es-VE" sz="2800" i="1" kern="1200" dirty="0" err="1" smtClean="0"/>
            <a:t>tầm</a:t>
          </a:r>
          <a:r>
            <a:rPr lang="es-VE" sz="2800" i="1" kern="1200" dirty="0" smtClean="0"/>
            <a:t> </a:t>
          </a:r>
          <a:r>
            <a:rPr lang="es-VE" sz="2800" i="1" kern="1200" dirty="0" err="1" smtClean="0"/>
            <a:t>quan</a:t>
          </a:r>
          <a:r>
            <a:rPr lang="es-VE" sz="2800" i="1" kern="1200" dirty="0" smtClean="0"/>
            <a:t> </a:t>
          </a:r>
          <a:r>
            <a:rPr lang="es-VE" sz="2800" i="1" kern="1200" dirty="0" err="1" smtClean="0"/>
            <a:t>trọng</a:t>
          </a:r>
          <a:r>
            <a:rPr lang="es-VE" sz="2800" i="1" kern="1200" dirty="0" smtClean="0"/>
            <a:t> </a:t>
          </a:r>
          <a:r>
            <a:rPr lang="es-VE" sz="2800" i="1" kern="1200" dirty="0" err="1" smtClean="0"/>
            <a:t>của</a:t>
          </a:r>
          <a:r>
            <a:rPr lang="es-VE" sz="2800" i="1" kern="1200" dirty="0" smtClean="0"/>
            <a:t> </a:t>
          </a:r>
          <a:r>
            <a:rPr lang="es-VE" sz="2800" i="1" kern="1200" dirty="0" err="1" smtClean="0"/>
            <a:t>việc</a:t>
          </a:r>
          <a:r>
            <a:rPr lang="es-VE" sz="2800" i="1" kern="1200" dirty="0" smtClean="0"/>
            <a:t> </a:t>
          </a:r>
          <a:r>
            <a:rPr lang="es-VE" sz="2800" i="1" kern="1200" dirty="0" err="1" smtClean="0"/>
            <a:t>thực</a:t>
          </a:r>
          <a:r>
            <a:rPr lang="es-VE" sz="2800" i="1" kern="1200" dirty="0" smtClean="0"/>
            <a:t> </a:t>
          </a:r>
          <a:r>
            <a:rPr lang="es-VE" sz="2800" i="1" kern="1200" dirty="0" err="1" smtClean="0"/>
            <a:t>hiện</a:t>
          </a:r>
          <a:r>
            <a:rPr lang="es-VE" sz="2800" i="1" kern="1200" dirty="0" smtClean="0"/>
            <a:t> </a:t>
          </a:r>
          <a:r>
            <a:rPr lang="es-VE" sz="2800" i="1" kern="1200" dirty="0" err="1" smtClean="0"/>
            <a:t>lễ</a:t>
          </a:r>
          <a:r>
            <a:rPr lang="es-VE" sz="2800" i="1" kern="1200" dirty="0" smtClean="0"/>
            <a:t> </a:t>
          </a:r>
          <a:r>
            <a:rPr lang="es-VE" sz="2800" i="1" kern="1200" dirty="0" err="1" smtClean="0"/>
            <a:t>tiết</a:t>
          </a:r>
          <a:r>
            <a:rPr lang="es-VE" sz="2800" i="1" kern="1200" dirty="0" smtClean="0"/>
            <a:t> </a:t>
          </a:r>
          <a:r>
            <a:rPr lang="es-VE" sz="2800" i="1" kern="1200" dirty="0" err="1" smtClean="0"/>
            <a:t>tác</a:t>
          </a:r>
          <a:r>
            <a:rPr lang="es-VE" sz="2800" i="1" kern="1200" dirty="0" smtClean="0"/>
            <a:t> </a:t>
          </a:r>
          <a:r>
            <a:rPr lang="es-VE" sz="2800" i="1" kern="1200" dirty="0" err="1" smtClean="0"/>
            <a:t>phong</a:t>
          </a:r>
          <a:r>
            <a:rPr lang="es-VE" sz="2800" i="1" kern="1200" dirty="0" smtClean="0"/>
            <a:t> </a:t>
          </a:r>
          <a:r>
            <a:rPr lang="es-VE" sz="2800" i="1" kern="1200" dirty="0" err="1" smtClean="0"/>
            <a:t>quân</a:t>
          </a:r>
          <a:r>
            <a:rPr lang="es-VE" sz="2800" i="1" kern="1200" dirty="0" smtClean="0"/>
            <a:t> </a:t>
          </a:r>
          <a:r>
            <a:rPr lang="es-VE" sz="2800" i="1" kern="1200" dirty="0" err="1" smtClean="0"/>
            <a:t>nhân</a:t>
          </a:r>
          <a:endParaRPr lang="en-US" sz="2800" kern="1200" dirty="0"/>
        </a:p>
      </dsp:txBody>
      <dsp:txXfrm rot="10800000">
        <a:off x="568153" y="340"/>
        <a:ext cx="10650499" cy="963200"/>
      </dsp:txXfrm>
    </dsp:sp>
    <dsp:sp modelId="{F8E8451B-16F7-4DAF-8947-2F62531C3D7F}">
      <dsp:nvSpPr>
        <dsp:cNvPr id="0" name=""/>
        <dsp:cNvSpPr/>
      </dsp:nvSpPr>
      <dsp:spPr>
        <a:xfrm>
          <a:off x="0" y="42529"/>
          <a:ext cx="963200" cy="963200"/>
        </a:xfrm>
        <a:prstGeom prst="ellipse">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EC2A144-DC6E-4291-9210-BF0CED22D096}">
      <dsp:nvSpPr>
        <dsp:cNvPr id="0" name=""/>
        <dsp:cNvSpPr/>
      </dsp:nvSpPr>
      <dsp:spPr>
        <a:xfrm rot="10800000">
          <a:off x="327353" y="1251064"/>
          <a:ext cx="10891299" cy="1170731"/>
        </a:xfrm>
        <a:prstGeom prst="homePlate">
          <a:avLst/>
        </a:prstGeom>
        <a:gradFill rotWithShape="1">
          <a:gsLst>
            <a:gs pos="0">
              <a:schemeClr val="accent3">
                <a:tint val="94000"/>
                <a:satMod val="105000"/>
                <a:lumMod val="102000"/>
              </a:schemeClr>
            </a:gs>
            <a:gs pos="100000">
              <a:schemeClr val="accent3">
                <a:shade val="74000"/>
                <a:satMod val="128000"/>
                <a:lumMod val="100000"/>
              </a:schemeClr>
            </a:gs>
          </a:gsLst>
          <a:lin ang="5400000" scaled="0"/>
        </a:gradFill>
        <a:ln w="9525" cap="flat" cmpd="sng" algn="ctr">
          <a:solidFill>
            <a:schemeClr val="accent3"/>
          </a:solidFill>
          <a:prstDash val="solid"/>
        </a:ln>
        <a:effectLst/>
      </dsp:spPr>
      <dsp:style>
        <a:lnRef idx="1">
          <a:schemeClr val="accent3"/>
        </a:lnRef>
        <a:fillRef idx="3">
          <a:schemeClr val="accent3"/>
        </a:fillRef>
        <a:effectRef idx="2">
          <a:schemeClr val="accent3"/>
        </a:effectRef>
        <a:fontRef idx="minor">
          <a:schemeClr val="lt1"/>
        </a:fontRef>
      </dsp:style>
      <dsp:txBody>
        <a:bodyPr spcFirstLastPara="0" vert="horz" wrap="square" lIns="424745" tIns="102870" rIns="192024" bIns="102870" numCol="1" spcCol="1270" anchor="ctr" anchorCtr="0">
          <a:noAutofit/>
        </a:bodyPr>
        <a:lstStyle/>
        <a:p>
          <a:pPr lvl="0" algn="ctr" defTabSz="1200150">
            <a:lnSpc>
              <a:spcPct val="90000"/>
            </a:lnSpc>
            <a:spcBef>
              <a:spcPct val="0"/>
            </a:spcBef>
            <a:spcAft>
              <a:spcPct val="35000"/>
            </a:spcAft>
          </a:pPr>
          <a:r>
            <a:rPr lang="es-VE" sz="2700" i="1" kern="1200" dirty="0" err="1" smtClean="0"/>
            <a:t>Duy</a:t>
          </a:r>
          <a:r>
            <a:rPr lang="es-VE" sz="2700" i="1" kern="1200" dirty="0" smtClean="0"/>
            <a:t> </a:t>
          </a:r>
          <a:r>
            <a:rPr lang="es-VE" sz="2700" i="1" kern="1200" dirty="0" err="1" smtClean="0"/>
            <a:t>trì</a:t>
          </a:r>
          <a:r>
            <a:rPr lang="es-VE" sz="2700" i="1" kern="1200" dirty="0" smtClean="0"/>
            <a:t> </a:t>
          </a:r>
          <a:r>
            <a:rPr lang="es-VE" sz="2700" i="1" kern="1200" dirty="0" err="1" smtClean="0"/>
            <a:t>thực</a:t>
          </a:r>
          <a:r>
            <a:rPr lang="es-VE" sz="2700" i="1" kern="1200" dirty="0" smtClean="0"/>
            <a:t> </a:t>
          </a:r>
          <a:r>
            <a:rPr lang="es-VE" sz="2700" i="1" kern="1200" dirty="0" err="1" smtClean="0"/>
            <a:t>hiện</a:t>
          </a:r>
          <a:r>
            <a:rPr lang="es-VE" sz="2700" i="1" kern="1200" dirty="0" smtClean="0"/>
            <a:t> </a:t>
          </a:r>
          <a:r>
            <a:rPr lang="es-VE" sz="2700" i="1" kern="1200" dirty="0" err="1" smtClean="0"/>
            <a:t>tốt</a:t>
          </a:r>
          <a:r>
            <a:rPr lang="es-VE" sz="2700" i="1" kern="1200" dirty="0" smtClean="0"/>
            <a:t> </a:t>
          </a:r>
          <a:r>
            <a:rPr lang="es-VE" sz="2700" i="1" kern="1200" dirty="0" err="1" smtClean="0"/>
            <a:t>chế</a:t>
          </a:r>
          <a:r>
            <a:rPr lang="es-VE" sz="2700" i="1" kern="1200" dirty="0" smtClean="0"/>
            <a:t> </a:t>
          </a:r>
          <a:r>
            <a:rPr lang="es-VE" sz="2700" i="1" kern="1200" dirty="0" err="1" smtClean="0"/>
            <a:t>độ</a:t>
          </a:r>
          <a:r>
            <a:rPr lang="es-VE" sz="2700" i="1" kern="1200" dirty="0" smtClean="0"/>
            <a:t> </a:t>
          </a:r>
          <a:r>
            <a:rPr lang="es-VE" sz="2700" i="1" kern="1200" dirty="0" err="1" smtClean="0"/>
            <a:t>quy</a:t>
          </a:r>
          <a:r>
            <a:rPr lang="es-VE" sz="2700" i="1" kern="1200" dirty="0" smtClean="0"/>
            <a:t> </a:t>
          </a:r>
          <a:r>
            <a:rPr lang="es-VE" sz="2700" i="1" kern="1200" dirty="0" err="1" smtClean="0"/>
            <a:t>định</a:t>
          </a:r>
          <a:r>
            <a:rPr lang="es-VE" sz="2700" i="1" kern="1200" dirty="0" smtClean="0"/>
            <a:t> </a:t>
          </a:r>
          <a:r>
            <a:rPr lang="es-VE" sz="2700" i="1" kern="1200" dirty="0" err="1" smtClean="0"/>
            <a:t>về</a:t>
          </a:r>
          <a:r>
            <a:rPr lang="es-VE" sz="2700" i="1" kern="1200" dirty="0" smtClean="0"/>
            <a:t> </a:t>
          </a:r>
          <a:r>
            <a:rPr lang="es-VE" sz="2700" i="1" kern="1200" dirty="0" err="1" smtClean="0"/>
            <a:t>lễ</a:t>
          </a:r>
          <a:r>
            <a:rPr lang="es-VE" sz="2700" i="1" kern="1200" dirty="0" smtClean="0"/>
            <a:t> </a:t>
          </a:r>
          <a:r>
            <a:rPr lang="es-VE" sz="2700" i="1" kern="1200" dirty="0" err="1" smtClean="0"/>
            <a:t>tiết</a:t>
          </a:r>
          <a:r>
            <a:rPr lang="es-VE" sz="2700" i="1" kern="1200" dirty="0" smtClean="0"/>
            <a:t> </a:t>
          </a:r>
          <a:r>
            <a:rPr lang="es-VE" sz="2700" i="1" kern="1200" dirty="0" err="1" smtClean="0"/>
            <a:t>tác</a:t>
          </a:r>
          <a:r>
            <a:rPr lang="es-VE" sz="2700" i="1" kern="1200" dirty="0" smtClean="0"/>
            <a:t> </a:t>
          </a:r>
          <a:r>
            <a:rPr lang="es-VE" sz="2700" i="1" kern="1200" dirty="0" err="1" smtClean="0"/>
            <a:t>phong</a:t>
          </a:r>
          <a:r>
            <a:rPr lang="es-VE" sz="2700" i="1" kern="1200" dirty="0" smtClean="0"/>
            <a:t> </a:t>
          </a:r>
          <a:r>
            <a:rPr lang="es-VE" sz="2700" i="1" kern="1200" dirty="0" err="1" smtClean="0"/>
            <a:t>quân</a:t>
          </a:r>
          <a:r>
            <a:rPr lang="es-VE" sz="2700" i="1" kern="1200" dirty="0" smtClean="0"/>
            <a:t> </a:t>
          </a:r>
          <a:r>
            <a:rPr lang="es-VE" sz="2700" i="1" kern="1200" dirty="0" err="1" smtClean="0"/>
            <a:t>nhân</a:t>
          </a:r>
          <a:r>
            <a:rPr lang="es-VE" sz="2700" i="1" kern="1200" dirty="0" smtClean="0"/>
            <a:t>; </a:t>
          </a:r>
          <a:r>
            <a:rPr lang="es-VE" sz="2700" i="1" kern="1200" dirty="0" err="1" smtClean="0"/>
            <a:t>phát</a:t>
          </a:r>
          <a:r>
            <a:rPr lang="es-VE" sz="2700" i="1" kern="1200" dirty="0" smtClean="0"/>
            <a:t> huy </a:t>
          </a:r>
          <a:r>
            <a:rPr lang="es-VE" sz="2700" i="1" kern="1200" dirty="0" err="1" smtClean="0"/>
            <a:t>vai</a:t>
          </a:r>
          <a:r>
            <a:rPr lang="es-VE" sz="2700" i="1" kern="1200" dirty="0" smtClean="0"/>
            <a:t> </a:t>
          </a:r>
          <a:r>
            <a:rPr lang="es-VE" sz="2700" i="1" kern="1200" dirty="0" err="1" smtClean="0"/>
            <a:t>trò</a:t>
          </a:r>
          <a:r>
            <a:rPr lang="es-VE" sz="2700" i="1" kern="1200" dirty="0" smtClean="0"/>
            <a:t>; </a:t>
          </a:r>
          <a:r>
            <a:rPr lang="es-VE" sz="2700" i="1" kern="1200" dirty="0" err="1" smtClean="0"/>
            <a:t>hiệu</a:t>
          </a:r>
          <a:r>
            <a:rPr lang="es-VE" sz="2700" i="1" kern="1200" dirty="0" smtClean="0"/>
            <a:t> </a:t>
          </a:r>
          <a:r>
            <a:rPr lang="es-VE" sz="2700" i="1" kern="1200" dirty="0" err="1" smtClean="0"/>
            <a:t>lực</a:t>
          </a:r>
          <a:r>
            <a:rPr lang="es-VE" sz="2700" i="1" kern="1200" dirty="0" smtClean="0"/>
            <a:t> </a:t>
          </a:r>
          <a:r>
            <a:rPr lang="es-VE" sz="2700" i="1" kern="1200" dirty="0" err="1" smtClean="0"/>
            <a:t>của</a:t>
          </a:r>
          <a:r>
            <a:rPr lang="es-VE" sz="2700" i="1" kern="1200" dirty="0" smtClean="0"/>
            <a:t> </a:t>
          </a:r>
          <a:r>
            <a:rPr lang="es-VE" sz="2700" i="1" kern="1200" dirty="0" err="1" smtClean="0"/>
            <a:t>các</a:t>
          </a:r>
          <a:r>
            <a:rPr lang="es-VE" sz="2700" i="1" kern="1200" dirty="0" smtClean="0"/>
            <a:t> </a:t>
          </a:r>
          <a:r>
            <a:rPr lang="es-VE" sz="2700" i="1" kern="1200" dirty="0" err="1" smtClean="0"/>
            <a:t>tổ</a:t>
          </a:r>
          <a:r>
            <a:rPr lang="es-VE" sz="2700" i="1" kern="1200" dirty="0" smtClean="0"/>
            <a:t> </a:t>
          </a:r>
          <a:r>
            <a:rPr lang="es-VE" sz="2700" i="1" kern="1200" dirty="0" err="1" smtClean="0"/>
            <a:t>chức</a:t>
          </a:r>
          <a:r>
            <a:rPr lang="es-VE" sz="2700" i="1" kern="1200" dirty="0" smtClean="0"/>
            <a:t> </a:t>
          </a:r>
          <a:r>
            <a:rPr lang="es-VE" sz="2700" i="1" kern="1200" dirty="0" err="1" smtClean="0"/>
            <a:t>trong-ngoài</a:t>
          </a:r>
          <a:r>
            <a:rPr lang="es-VE" sz="2700" i="1" kern="1200" dirty="0" smtClean="0"/>
            <a:t> </a:t>
          </a:r>
          <a:r>
            <a:rPr lang="es-VE" sz="2700" i="1" kern="1200" dirty="0" err="1" smtClean="0"/>
            <a:t>đơn</a:t>
          </a:r>
          <a:r>
            <a:rPr lang="es-VE" sz="2700" i="1" kern="1200" dirty="0" smtClean="0"/>
            <a:t> </a:t>
          </a:r>
          <a:r>
            <a:rPr lang="es-VE" sz="2700" i="1" kern="1200" dirty="0" err="1" smtClean="0"/>
            <a:t>vị</a:t>
          </a:r>
          <a:r>
            <a:rPr lang="es-VE" sz="2700" i="1" kern="1200" dirty="0" smtClean="0"/>
            <a:t> </a:t>
          </a:r>
          <a:r>
            <a:rPr lang="es-VE" sz="2700" i="1" kern="1200" dirty="0" err="1" smtClean="0"/>
            <a:t>để</a:t>
          </a:r>
          <a:r>
            <a:rPr lang="es-VE" sz="2700" i="1" kern="1200" dirty="0" smtClean="0"/>
            <a:t> </a:t>
          </a:r>
          <a:r>
            <a:rPr lang="es-VE" sz="2700" i="1" kern="1200" dirty="0" err="1" smtClean="0"/>
            <a:t>thực</a:t>
          </a:r>
          <a:r>
            <a:rPr lang="es-VE" sz="2700" i="1" kern="1200" dirty="0" smtClean="0"/>
            <a:t> </a:t>
          </a:r>
          <a:r>
            <a:rPr lang="es-VE" sz="2700" i="1" kern="1200" dirty="0" err="1" smtClean="0"/>
            <a:t>hiện</a:t>
          </a:r>
          <a:r>
            <a:rPr lang="es-VE" sz="2700" i="1" kern="1200" dirty="0" smtClean="0"/>
            <a:t> </a:t>
          </a:r>
          <a:r>
            <a:rPr lang="es-VE" sz="2700" i="1" kern="1200" dirty="0" err="1" smtClean="0"/>
            <a:t>công</a:t>
          </a:r>
          <a:r>
            <a:rPr lang="es-VE" sz="2700" i="1" kern="1200" dirty="0" smtClean="0"/>
            <a:t> </a:t>
          </a:r>
          <a:r>
            <a:rPr lang="es-VE" sz="2700" i="1" kern="1200" dirty="0" err="1" smtClean="0"/>
            <a:t>tác</a:t>
          </a:r>
          <a:r>
            <a:rPr lang="es-VE" sz="2700" i="1" kern="1200" dirty="0" smtClean="0"/>
            <a:t> </a:t>
          </a:r>
          <a:r>
            <a:rPr lang="es-VE" sz="2700" i="1" kern="1200" dirty="0" err="1" smtClean="0"/>
            <a:t>quản</a:t>
          </a:r>
          <a:r>
            <a:rPr lang="es-VE" sz="2700" i="1" kern="1200" dirty="0" smtClean="0"/>
            <a:t> </a:t>
          </a:r>
          <a:r>
            <a:rPr lang="es-VE" sz="2700" i="1" kern="1200" dirty="0" err="1" smtClean="0"/>
            <a:t>lý</a:t>
          </a:r>
          <a:endParaRPr lang="en-US" sz="2700" kern="1200" dirty="0"/>
        </a:p>
      </dsp:txBody>
      <dsp:txXfrm rot="10800000">
        <a:off x="620036" y="1251064"/>
        <a:ext cx="10598616" cy="1170731"/>
      </dsp:txXfrm>
    </dsp:sp>
    <dsp:sp modelId="{6BC15103-C2E1-4A09-96F7-4275A9F7EA11}">
      <dsp:nvSpPr>
        <dsp:cNvPr id="0" name=""/>
        <dsp:cNvSpPr/>
      </dsp:nvSpPr>
      <dsp:spPr>
        <a:xfrm>
          <a:off x="0" y="1368892"/>
          <a:ext cx="963200" cy="963200"/>
        </a:xfrm>
        <a:prstGeom prst="ellipse">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910FE8D-FE09-488C-89C3-F672AC032860}">
      <dsp:nvSpPr>
        <dsp:cNvPr id="0" name=""/>
        <dsp:cNvSpPr/>
      </dsp:nvSpPr>
      <dsp:spPr>
        <a:xfrm rot="10800000">
          <a:off x="324512" y="2668536"/>
          <a:ext cx="10891299" cy="1240467"/>
        </a:xfrm>
        <a:prstGeom prst="homePlate">
          <a:avLst/>
        </a:prstGeom>
        <a:gradFill rotWithShape="1">
          <a:gsLst>
            <a:gs pos="0">
              <a:schemeClr val="accent3">
                <a:tint val="94000"/>
                <a:satMod val="105000"/>
                <a:lumMod val="102000"/>
              </a:schemeClr>
            </a:gs>
            <a:gs pos="100000">
              <a:schemeClr val="accent3">
                <a:shade val="74000"/>
                <a:satMod val="128000"/>
                <a:lumMod val="100000"/>
              </a:schemeClr>
            </a:gs>
          </a:gsLst>
          <a:lin ang="5400000" scaled="0"/>
        </a:gradFill>
        <a:ln w="9525" cap="flat" cmpd="sng" algn="ctr">
          <a:solidFill>
            <a:schemeClr val="accent3"/>
          </a:solidFill>
          <a:prstDash val="solid"/>
        </a:ln>
        <a:effectLst/>
      </dsp:spPr>
      <dsp:style>
        <a:lnRef idx="1">
          <a:schemeClr val="accent3"/>
        </a:lnRef>
        <a:fillRef idx="3">
          <a:schemeClr val="accent3"/>
        </a:fillRef>
        <a:effectRef idx="2">
          <a:schemeClr val="accent3"/>
        </a:effectRef>
        <a:fontRef idx="minor">
          <a:schemeClr val="lt1"/>
        </a:fontRef>
      </dsp:style>
      <dsp:txBody>
        <a:bodyPr spcFirstLastPara="0" vert="horz" wrap="square" lIns="424745" tIns="95250" rIns="177800" bIns="95250" numCol="1" spcCol="1270" anchor="ctr" anchorCtr="0">
          <a:noAutofit/>
        </a:bodyPr>
        <a:lstStyle/>
        <a:p>
          <a:pPr lvl="0" algn="ctr" defTabSz="1111250">
            <a:lnSpc>
              <a:spcPct val="90000"/>
            </a:lnSpc>
            <a:spcBef>
              <a:spcPct val="0"/>
            </a:spcBef>
            <a:spcAft>
              <a:spcPct val="35000"/>
            </a:spcAft>
          </a:pPr>
          <a:r>
            <a:rPr lang="es-VE" sz="2500" i="1" kern="1200" dirty="0" err="1" smtClean="0"/>
            <a:t>Đề</a:t>
          </a:r>
          <a:r>
            <a:rPr lang="es-VE" sz="2500" i="1" kern="1200" dirty="0" smtClean="0"/>
            <a:t> cao </a:t>
          </a:r>
          <a:r>
            <a:rPr lang="es-VE" sz="2500" i="1" kern="1200" dirty="0" err="1" smtClean="0"/>
            <a:t>vai</a:t>
          </a:r>
          <a:r>
            <a:rPr lang="es-VE" sz="2500" i="1" kern="1200" dirty="0" smtClean="0"/>
            <a:t> </a:t>
          </a:r>
          <a:r>
            <a:rPr lang="es-VE" sz="2500" i="1" kern="1200" dirty="0" err="1" smtClean="0"/>
            <a:t>trò</a:t>
          </a:r>
          <a:r>
            <a:rPr lang="es-VE" sz="2500" i="1" kern="1200" dirty="0" smtClean="0"/>
            <a:t> </a:t>
          </a:r>
          <a:r>
            <a:rPr lang="es-VE" sz="2500" i="1" kern="1200" dirty="0" err="1" smtClean="0"/>
            <a:t>trách</a:t>
          </a:r>
          <a:r>
            <a:rPr lang="es-VE" sz="2500" i="1" kern="1200" dirty="0" smtClean="0"/>
            <a:t> </a:t>
          </a:r>
          <a:r>
            <a:rPr lang="es-VE" sz="2500" i="1" kern="1200" dirty="0" err="1" smtClean="0"/>
            <a:t>nhiệm</a:t>
          </a:r>
          <a:r>
            <a:rPr lang="es-VE" sz="2500" i="1" kern="1200" dirty="0" smtClean="0"/>
            <a:t>, </a:t>
          </a:r>
          <a:r>
            <a:rPr lang="es-VE" sz="2500" i="1" kern="1200" dirty="0" err="1" smtClean="0"/>
            <a:t>có</a:t>
          </a:r>
          <a:r>
            <a:rPr lang="es-VE" sz="2500" i="1" kern="1200" dirty="0" smtClean="0"/>
            <a:t> </a:t>
          </a:r>
          <a:r>
            <a:rPr lang="es-VE" sz="2500" i="1" kern="1200" dirty="0" err="1" smtClean="0"/>
            <a:t>phương</a:t>
          </a:r>
          <a:r>
            <a:rPr lang="es-VE" sz="2500" i="1" kern="1200" dirty="0" smtClean="0"/>
            <a:t> </a:t>
          </a:r>
          <a:r>
            <a:rPr lang="es-VE" sz="2500" i="1" kern="1200" dirty="0" err="1" smtClean="0"/>
            <a:t>pháp</a:t>
          </a:r>
          <a:r>
            <a:rPr lang="es-VE" sz="2500" i="1" kern="1200" dirty="0" smtClean="0"/>
            <a:t> </a:t>
          </a:r>
          <a:r>
            <a:rPr lang="es-VE" sz="2500" i="1" kern="1200" dirty="0" err="1" smtClean="0"/>
            <a:t>tác</a:t>
          </a:r>
          <a:r>
            <a:rPr lang="es-VE" sz="2500" i="1" kern="1200" dirty="0" smtClean="0"/>
            <a:t> </a:t>
          </a:r>
          <a:r>
            <a:rPr lang="es-VE" sz="2500" i="1" kern="1200" dirty="0" err="1" smtClean="0"/>
            <a:t>phong</a:t>
          </a:r>
          <a:r>
            <a:rPr lang="es-VE" sz="2500" i="1" kern="1200" dirty="0" smtClean="0"/>
            <a:t> </a:t>
          </a:r>
          <a:r>
            <a:rPr lang="es-VE" sz="2500" i="1" kern="1200" dirty="0" err="1" smtClean="0"/>
            <a:t>công</a:t>
          </a:r>
          <a:r>
            <a:rPr lang="es-VE" sz="2500" i="1" kern="1200" dirty="0" smtClean="0"/>
            <a:t> </a:t>
          </a:r>
          <a:r>
            <a:rPr lang="es-VE" sz="2500" i="1" kern="1200" dirty="0" err="1" smtClean="0"/>
            <a:t>tác</a:t>
          </a:r>
          <a:r>
            <a:rPr lang="es-VE" sz="2500" i="1" kern="1200" dirty="0" smtClean="0"/>
            <a:t> </a:t>
          </a:r>
          <a:r>
            <a:rPr lang="es-VE" sz="2500" i="1" kern="1200" dirty="0" err="1" smtClean="0"/>
            <a:t>khoa</a:t>
          </a:r>
          <a:r>
            <a:rPr lang="es-VE" sz="2500" i="1" kern="1200" dirty="0" smtClean="0"/>
            <a:t> </a:t>
          </a:r>
          <a:r>
            <a:rPr lang="es-VE" sz="2500" i="1" kern="1200" dirty="0" err="1" smtClean="0"/>
            <a:t>học</a:t>
          </a:r>
          <a:r>
            <a:rPr lang="es-VE" sz="2500" i="1" kern="1200" dirty="0" smtClean="0"/>
            <a:t>, </a:t>
          </a:r>
          <a:r>
            <a:rPr lang="es-VE" sz="2500" i="1" kern="1200" dirty="0" err="1" smtClean="0"/>
            <a:t>gương</a:t>
          </a:r>
          <a:r>
            <a:rPr lang="es-VE" sz="2500" i="1" kern="1200" dirty="0" smtClean="0"/>
            <a:t> </a:t>
          </a:r>
          <a:r>
            <a:rPr lang="es-VE" sz="2500" i="1" kern="1200" dirty="0" err="1" smtClean="0"/>
            <a:t>mẫu</a:t>
          </a:r>
          <a:r>
            <a:rPr lang="es-VE" sz="2500" i="1" kern="1200" dirty="0" smtClean="0"/>
            <a:t>, </a:t>
          </a:r>
          <a:r>
            <a:rPr lang="es-VE" sz="2500" i="1" kern="1200" dirty="0" err="1" smtClean="0"/>
            <a:t>có</a:t>
          </a:r>
          <a:r>
            <a:rPr lang="es-VE" sz="2500" i="1" kern="1200" dirty="0" smtClean="0"/>
            <a:t> </a:t>
          </a:r>
          <a:r>
            <a:rPr lang="es-VE" sz="2500" i="1" kern="1200" dirty="0" err="1" smtClean="0"/>
            <a:t>tinh</a:t>
          </a:r>
          <a:r>
            <a:rPr lang="es-VE" sz="2500" i="1" kern="1200" dirty="0" smtClean="0"/>
            <a:t> </a:t>
          </a:r>
          <a:r>
            <a:rPr lang="es-VE" sz="2500" i="1" kern="1200" dirty="0" err="1" smtClean="0"/>
            <a:t>thần</a:t>
          </a:r>
          <a:r>
            <a:rPr lang="es-VE" sz="2500" i="1" kern="1200" dirty="0" smtClean="0"/>
            <a:t> </a:t>
          </a:r>
          <a:r>
            <a:rPr lang="es-VE" sz="2500" i="1" kern="1200" dirty="0" err="1" smtClean="0"/>
            <a:t>đoàn</a:t>
          </a:r>
          <a:r>
            <a:rPr lang="es-VE" sz="2500" i="1" kern="1200" dirty="0" smtClean="0"/>
            <a:t> </a:t>
          </a:r>
          <a:r>
            <a:rPr lang="es-VE" sz="2500" i="1" kern="1200" dirty="0" err="1" smtClean="0"/>
            <a:t>kết</a:t>
          </a:r>
          <a:r>
            <a:rPr lang="es-VE" sz="2500" i="1" kern="1200" dirty="0" smtClean="0"/>
            <a:t> </a:t>
          </a:r>
          <a:r>
            <a:rPr lang="es-VE" sz="2500" i="1" kern="1200" dirty="0" err="1" smtClean="0"/>
            <a:t>trong</a:t>
          </a:r>
          <a:r>
            <a:rPr lang="es-VE" sz="2500" i="1" kern="1200" dirty="0" smtClean="0"/>
            <a:t> </a:t>
          </a:r>
          <a:r>
            <a:rPr lang="es-VE" sz="2500" i="1" kern="1200" dirty="0" err="1" smtClean="0"/>
            <a:t>công</a:t>
          </a:r>
          <a:r>
            <a:rPr lang="es-VE" sz="2500" i="1" kern="1200" dirty="0" smtClean="0"/>
            <a:t> </a:t>
          </a:r>
          <a:r>
            <a:rPr lang="es-VE" sz="2500" i="1" kern="1200" dirty="0" err="1" smtClean="0"/>
            <a:t>tác</a:t>
          </a:r>
          <a:r>
            <a:rPr lang="es-VE" sz="2500" i="1" kern="1200" dirty="0" smtClean="0"/>
            <a:t> </a:t>
          </a:r>
          <a:r>
            <a:rPr lang="es-VE" sz="2500" i="1" kern="1200" dirty="0" err="1" smtClean="0"/>
            <a:t>quản</a:t>
          </a:r>
          <a:r>
            <a:rPr lang="es-VE" sz="2500" i="1" kern="1200" dirty="0" smtClean="0"/>
            <a:t> </a:t>
          </a:r>
          <a:r>
            <a:rPr lang="es-VE" sz="2500" i="1" kern="1200" dirty="0" err="1" smtClean="0"/>
            <a:t>lý</a:t>
          </a:r>
          <a:r>
            <a:rPr lang="es-VE" sz="2500" i="1" kern="1200" dirty="0" smtClean="0"/>
            <a:t> </a:t>
          </a:r>
          <a:r>
            <a:rPr lang="es-VE" sz="2500" i="1" kern="1200" dirty="0" err="1" smtClean="0"/>
            <a:t>bộ</a:t>
          </a:r>
          <a:r>
            <a:rPr lang="es-VE" sz="2500" i="1" kern="1200" dirty="0" smtClean="0"/>
            <a:t> </a:t>
          </a:r>
          <a:r>
            <a:rPr lang="es-VE" sz="2500" i="1" kern="1200" dirty="0" err="1" smtClean="0"/>
            <a:t>đội</a:t>
          </a:r>
          <a:r>
            <a:rPr lang="es-VE" sz="2500" i="1" kern="1200" dirty="0" smtClean="0"/>
            <a:t> </a:t>
          </a:r>
          <a:r>
            <a:rPr lang="es-VE" sz="2500" i="1" kern="1200" dirty="0" err="1" smtClean="0"/>
            <a:t>thực</a:t>
          </a:r>
          <a:r>
            <a:rPr lang="es-VE" sz="2500" i="1" kern="1200" dirty="0" smtClean="0"/>
            <a:t> </a:t>
          </a:r>
          <a:r>
            <a:rPr lang="es-VE" sz="2500" i="1" kern="1200" dirty="0" err="1" smtClean="0"/>
            <a:t>hiện</a:t>
          </a:r>
          <a:r>
            <a:rPr lang="es-VE" sz="2500" i="1" kern="1200" dirty="0" smtClean="0"/>
            <a:t> </a:t>
          </a:r>
          <a:r>
            <a:rPr lang="es-VE" sz="2500" i="1" kern="1200" dirty="0" err="1" smtClean="0"/>
            <a:t>các</a:t>
          </a:r>
          <a:r>
            <a:rPr lang="es-VE" sz="2500" i="1" kern="1200" dirty="0" smtClean="0"/>
            <a:t> </a:t>
          </a:r>
          <a:r>
            <a:rPr lang="es-VE" sz="2500" i="1" kern="1200" dirty="0" err="1" smtClean="0"/>
            <a:t>quy</a:t>
          </a:r>
          <a:r>
            <a:rPr lang="es-VE" sz="2500" i="1" kern="1200" dirty="0" smtClean="0"/>
            <a:t> </a:t>
          </a:r>
          <a:r>
            <a:rPr lang="es-VE" sz="2500" i="1" kern="1200" dirty="0" err="1" smtClean="0"/>
            <a:t>định</a:t>
          </a:r>
          <a:r>
            <a:rPr lang="es-VE" sz="2500" i="1" kern="1200" dirty="0" smtClean="0"/>
            <a:t> </a:t>
          </a:r>
          <a:r>
            <a:rPr lang="es-VE" sz="2500" i="1" kern="1200" dirty="0" err="1" smtClean="0"/>
            <a:t>về</a:t>
          </a:r>
          <a:r>
            <a:rPr lang="es-VE" sz="2500" i="1" kern="1200" dirty="0" smtClean="0"/>
            <a:t> </a:t>
          </a:r>
          <a:r>
            <a:rPr lang="es-VE" sz="2500" i="1" kern="1200" dirty="0" err="1" smtClean="0"/>
            <a:t>lễ</a:t>
          </a:r>
          <a:r>
            <a:rPr lang="es-VE" sz="2500" i="1" kern="1200" dirty="0" smtClean="0"/>
            <a:t> </a:t>
          </a:r>
          <a:r>
            <a:rPr lang="es-VE" sz="2500" i="1" kern="1200" dirty="0" err="1" smtClean="0"/>
            <a:t>tiết</a:t>
          </a:r>
          <a:r>
            <a:rPr lang="es-VE" sz="2500" i="1" kern="1200" dirty="0" smtClean="0"/>
            <a:t> </a:t>
          </a:r>
          <a:r>
            <a:rPr lang="es-VE" sz="2500" i="1" kern="1200" dirty="0" err="1" smtClean="0"/>
            <a:t>tác</a:t>
          </a:r>
          <a:r>
            <a:rPr lang="es-VE" sz="2500" i="1" kern="1200" dirty="0" smtClean="0"/>
            <a:t> </a:t>
          </a:r>
          <a:r>
            <a:rPr lang="es-VE" sz="2500" i="1" kern="1200" dirty="0" err="1" smtClean="0"/>
            <a:t>phong</a:t>
          </a:r>
          <a:r>
            <a:rPr lang="es-VE" sz="2500" i="1" kern="1200" dirty="0" smtClean="0"/>
            <a:t> </a:t>
          </a:r>
          <a:r>
            <a:rPr lang="es-VE" sz="2500" i="1" kern="1200" dirty="0" err="1" smtClean="0"/>
            <a:t>quân</a:t>
          </a:r>
          <a:r>
            <a:rPr lang="es-VE" sz="2500" i="1" kern="1200" dirty="0" smtClean="0"/>
            <a:t> </a:t>
          </a:r>
          <a:r>
            <a:rPr lang="es-VE" sz="2500" i="1" kern="1200" dirty="0" err="1" smtClean="0"/>
            <a:t>nhân</a:t>
          </a:r>
          <a:endParaRPr lang="en-US" sz="2500" kern="1200" dirty="0"/>
        </a:p>
      </dsp:txBody>
      <dsp:txXfrm rot="10800000">
        <a:off x="634629" y="2668536"/>
        <a:ext cx="10581182" cy="1240467"/>
      </dsp:txXfrm>
    </dsp:sp>
    <dsp:sp modelId="{C9E5CCEF-ACDB-4B4E-ADFC-3B8DADC51734}">
      <dsp:nvSpPr>
        <dsp:cNvPr id="0" name=""/>
        <dsp:cNvSpPr/>
      </dsp:nvSpPr>
      <dsp:spPr>
        <a:xfrm>
          <a:off x="0" y="2847952"/>
          <a:ext cx="963200" cy="963200"/>
        </a:xfrm>
        <a:prstGeom prst="ellipse">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F8F198A-0AD5-4D41-8623-A15DB1956E1E}">
      <dsp:nvSpPr>
        <dsp:cNvPr id="0" name=""/>
        <dsp:cNvSpPr/>
      </dsp:nvSpPr>
      <dsp:spPr>
        <a:xfrm rot="10800000">
          <a:off x="311843" y="4237309"/>
          <a:ext cx="10891299" cy="1057681"/>
        </a:xfrm>
        <a:prstGeom prst="homePlate">
          <a:avLst/>
        </a:prstGeom>
        <a:gradFill rotWithShape="1">
          <a:gsLst>
            <a:gs pos="0">
              <a:schemeClr val="accent3">
                <a:tint val="94000"/>
                <a:satMod val="105000"/>
                <a:lumMod val="102000"/>
              </a:schemeClr>
            </a:gs>
            <a:gs pos="100000">
              <a:schemeClr val="accent3">
                <a:shade val="74000"/>
                <a:satMod val="128000"/>
                <a:lumMod val="100000"/>
              </a:schemeClr>
            </a:gs>
          </a:gsLst>
          <a:lin ang="5400000" scaled="0"/>
        </a:gradFill>
        <a:ln w="9525" cap="flat" cmpd="sng" algn="ctr">
          <a:solidFill>
            <a:schemeClr val="accent3"/>
          </a:solidFill>
          <a:prstDash val="solid"/>
        </a:ln>
        <a:effectLst/>
      </dsp:spPr>
      <dsp:style>
        <a:lnRef idx="1">
          <a:schemeClr val="accent3"/>
        </a:lnRef>
        <a:fillRef idx="3">
          <a:schemeClr val="accent3"/>
        </a:fillRef>
        <a:effectRef idx="2">
          <a:schemeClr val="accent3"/>
        </a:effectRef>
        <a:fontRef idx="minor">
          <a:schemeClr val="lt1"/>
        </a:fontRef>
      </dsp:style>
      <dsp:txBody>
        <a:bodyPr spcFirstLastPara="0" vert="horz" wrap="square" lIns="424745" tIns="95250" rIns="177800" bIns="95250" numCol="1" spcCol="1270" anchor="ctr" anchorCtr="0">
          <a:noAutofit/>
        </a:bodyPr>
        <a:lstStyle/>
        <a:p>
          <a:pPr lvl="0" algn="ctr" defTabSz="1111250">
            <a:lnSpc>
              <a:spcPct val="90000"/>
            </a:lnSpc>
            <a:spcBef>
              <a:spcPct val="0"/>
            </a:spcBef>
            <a:spcAft>
              <a:spcPct val="35000"/>
            </a:spcAft>
          </a:pPr>
          <a:r>
            <a:rPr lang="es-VE" sz="2500" i="1" kern="1200" dirty="0" err="1" smtClean="0"/>
            <a:t>Thường</a:t>
          </a:r>
          <a:r>
            <a:rPr lang="es-VE" sz="2500" i="1" kern="1200" dirty="0" smtClean="0"/>
            <a:t> </a:t>
          </a:r>
          <a:r>
            <a:rPr lang="es-VE" sz="2500" i="1" kern="1200" dirty="0" err="1" smtClean="0"/>
            <a:t>xuyên</a:t>
          </a:r>
          <a:r>
            <a:rPr lang="es-VE" sz="2500" i="1" kern="1200" dirty="0" smtClean="0"/>
            <a:t> </a:t>
          </a:r>
          <a:r>
            <a:rPr lang="es-VE" sz="2500" i="1" kern="1200" dirty="0" err="1" smtClean="0"/>
            <a:t>kiểm</a:t>
          </a:r>
          <a:r>
            <a:rPr lang="es-VE" sz="2500" i="1" kern="1200" dirty="0" smtClean="0"/>
            <a:t> </a:t>
          </a:r>
          <a:r>
            <a:rPr lang="es-VE" sz="2500" i="1" kern="1200" dirty="0" err="1" smtClean="0"/>
            <a:t>tra</a:t>
          </a:r>
          <a:r>
            <a:rPr lang="es-VE" sz="2500" i="1" kern="1200" dirty="0" smtClean="0"/>
            <a:t>, </a:t>
          </a:r>
          <a:r>
            <a:rPr lang="es-VE" sz="2500" i="1" kern="1200" dirty="0" err="1" smtClean="0"/>
            <a:t>nhận</a:t>
          </a:r>
          <a:r>
            <a:rPr lang="es-VE" sz="2500" i="1" kern="1200" dirty="0" smtClean="0"/>
            <a:t> </a:t>
          </a:r>
          <a:r>
            <a:rPr lang="es-VE" sz="2500" i="1" kern="1200" dirty="0" err="1" smtClean="0"/>
            <a:t>xét</a:t>
          </a:r>
          <a:r>
            <a:rPr lang="es-VE" sz="2500" i="1" kern="1200" dirty="0" smtClean="0"/>
            <a:t> </a:t>
          </a:r>
          <a:r>
            <a:rPr lang="es-VE" sz="2500" i="1" kern="1200" dirty="0" err="1" smtClean="0"/>
            <a:t>đánh</a:t>
          </a:r>
          <a:r>
            <a:rPr lang="es-VE" sz="2500" i="1" kern="1200" dirty="0" smtClean="0"/>
            <a:t> </a:t>
          </a:r>
          <a:r>
            <a:rPr lang="es-VE" sz="2500" i="1" kern="1200" dirty="0" err="1" smtClean="0"/>
            <a:t>giá</a:t>
          </a:r>
          <a:r>
            <a:rPr lang="es-VE" sz="2500" i="1" kern="1200" dirty="0" smtClean="0"/>
            <a:t> </a:t>
          </a:r>
          <a:r>
            <a:rPr lang="es-VE" sz="2500" i="1" kern="1200" dirty="0" err="1" smtClean="0"/>
            <a:t>kết</a:t>
          </a:r>
          <a:r>
            <a:rPr lang="es-VE" sz="2500" i="1" kern="1200" dirty="0" smtClean="0"/>
            <a:t> </a:t>
          </a:r>
          <a:r>
            <a:rPr lang="es-VE" sz="2500" i="1" kern="1200" dirty="0" err="1" smtClean="0"/>
            <a:t>quả</a:t>
          </a:r>
          <a:r>
            <a:rPr lang="es-VE" sz="2500" i="1" kern="1200" dirty="0" smtClean="0"/>
            <a:t> </a:t>
          </a:r>
          <a:r>
            <a:rPr lang="es-VE" sz="2500" i="1" kern="1200" dirty="0" err="1" smtClean="0"/>
            <a:t>thực</a:t>
          </a:r>
          <a:r>
            <a:rPr lang="es-VE" sz="2500" i="1" kern="1200" dirty="0" smtClean="0"/>
            <a:t> </a:t>
          </a:r>
          <a:r>
            <a:rPr lang="es-VE" sz="2500" i="1" kern="1200" dirty="0" err="1" smtClean="0"/>
            <a:t>hiện</a:t>
          </a:r>
          <a:r>
            <a:rPr lang="es-VE" sz="2500" i="1" kern="1200" dirty="0" smtClean="0"/>
            <a:t>, </a:t>
          </a:r>
          <a:r>
            <a:rPr lang="es-VE" sz="2500" i="1" kern="1200" dirty="0" err="1" smtClean="0"/>
            <a:t>chức</a:t>
          </a:r>
          <a:r>
            <a:rPr lang="es-VE" sz="2500" i="1" kern="1200" dirty="0" smtClean="0"/>
            <a:t> </a:t>
          </a:r>
          <a:r>
            <a:rPr lang="es-VE" sz="2500" i="1" kern="1200" dirty="0" err="1" smtClean="0"/>
            <a:t>trách</a:t>
          </a:r>
          <a:r>
            <a:rPr lang="es-VE" sz="2500" i="1" kern="1200" dirty="0" smtClean="0"/>
            <a:t>, </a:t>
          </a:r>
          <a:r>
            <a:rPr lang="es-VE" sz="2500" i="1" kern="1200" dirty="0" err="1" smtClean="0"/>
            <a:t>mối</a:t>
          </a:r>
          <a:r>
            <a:rPr lang="es-VE" sz="2500" i="1" kern="1200" dirty="0" smtClean="0"/>
            <a:t> </a:t>
          </a:r>
          <a:r>
            <a:rPr lang="es-VE" sz="2500" i="1" kern="1200" dirty="0" err="1" smtClean="0"/>
            <a:t>quan</a:t>
          </a:r>
          <a:r>
            <a:rPr lang="es-VE" sz="2500" i="1" kern="1200" dirty="0" smtClean="0"/>
            <a:t> </a:t>
          </a:r>
          <a:r>
            <a:rPr lang="es-VE" sz="2500" i="1" kern="1200" dirty="0" err="1" smtClean="0"/>
            <a:t>hệ</a:t>
          </a:r>
          <a:r>
            <a:rPr lang="es-VE" sz="2500" i="1" kern="1200" dirty="0" smtClean="0"/>
            <a:t> </a:t>
          </a:r>
          <a:r>
            <a:rPr lang="es-VE" sz="2500" i="1" kern="1200" dirty="0" err="1" smtClean="0"/>
            <a:t>quân</a:t>
          </a:r>
          <a:r>
            <a:rPr lang="es-VE" sz="2500" i="1" kern="1200" dirty="0" smtClean="0"/>
            <a:t> </a:t>
          </a:r>
          <a:r>
            <a:rPr lang="es-VE" sz="2500" i="1" kern="1200" dirty="0" err="1" smtClean="0"/>
            <a:t>nhân</a:t>
          </a:r>
          <a:r>
            <a:rPr lang="es-VE" sz="2500" i="1" kern="1200" dirty="0" smtClean="0"/>
            <a:t> </a:t>
          </a:r>
          <a:r>
            <a:rPr lang="es-VE" sz="2500" i="1" kern="1200" dirty="0" err="1" smtClean="0"/>
            <a:t>và</a:t>
          </a:r>
          <a:r>
            <a:rPr lang="es-VE" sz="2500" i="1" kern="1200" dirty="0" smtClean="0"/>
            <a:t> </a:t>
          </a:r>
          <a:r>
            <a:rPr lang="es-VE" sz="2500" i="1" kern="1200" dirty="0" err="1" smtClean="0"/>
            <a:t>lễ</a:t>
          </a:r>
          <a:r>
            <a:rPr lang="es-VE" sz="2500" i="1" kern="1200" dirty="0" smtClean="0"/>
            <a:t> </a:t>
          </a:r>
          <a:r>
            <a:rPr lang="es-VE" sz="2500" i="1" kern="1200" dirty="0" err="1" smtClean="0"/>
            <a:t>tiết</a:t>
          </a:r>
          <a:r>
            <a:rPr lang="es-VE" sz="2500" i="1" kern="1200" dirty="0" smtClean="0"/>
            <a:t> </a:t>
          </a:r>
          <a:r>
            <a:rPr lang="es-VE" sz="2500" i="1" kern="1200" dirty="0" err="1" smtClean="0"/>
            <a:t>tác</a:t>
          </a:r>
          <a:r>
            <a:rPr lang="es-VE" sz="2500" i="1" kern="1200" dirty="0" smtClean="0"/>
            <a:t> </a:t>
          </a:r>
          <a:r>
            <a:rPr lang="es-VE" sz="2500" i="1" kern="1200" dirty="0" err="1" smtClean="0"/>
            <a:t>phong</a:t>
          </a:r>
          <a:r>
            <a:rPr lang="es-VE" sz="2500" i="1" kern="1200" dirty="0" smtClean="0"/>
            <a:t> </a:t>
          </a:r>
          <a:r>
            <a:rPr lang="es-VE" sz="2500" i="1" kern="1200" dirty="0" err="1" smtClean="0"/>
            <a:t>quân</a:t>
          </a:r>
          <a:r>
            <a:rPr lang="es-VE" sz="2500" i="1" kern="1200" dirty="0" smtClean="0"/>
            <a:t> </a:t>
          </a:r>
          <a:r>
            <a:rPr lang="es-VE" sz="2500" i="1" kern="1200" dirty="0" err="1" smtClean="0"/>
            <a:t>nhân</a:t>
          </a:r>
          <a:r>
            <a:rPr lang="es-VE" sz="2500" i="1" kern="1200" dirty="0" smtClean="0"/>
            <a:t> </a:t>
          </a:r>
          <a:r>
            <a:rPr lang="es-VE" sz="2500" i="1" kern="1200" dirty="0" err="1" smtClean="0"/>
            <a:t>chính</a:t>
          </a:r>
          <a:r>
            <a:rPr lang="es-VE" sz="2500" i="1" kern="1200" dirty="0" smtClean="0"/>
            <a:t> </a:t>
          </a:r>
          <a:r>
            <a:rPr lang="es-VE" sz="2500" i="1" kern="1200" dirty="0" err="1" smtClean="0"/>
            <a:t>xác</a:t>
          </a:r>
          <a:r>
            <a:rPr lang="es-VE" sz="2500" i="1" kern="1200" dirty="0" smtClean="0"/>
            <a:t>, </a:t>
          </a:r>
          <a:r>
            <a:rPr lang="es-VE" sz="2500" i="1" kern="1200" dirty="0" err="1" smtClean="0"/>
            <a:t>khách</a:t>
          </a:r>
          <a:r>
            <a:rPr lang="es-VE" sz="2500" i="1" kern="1200" dirty="0" smtClean="0"/>
            <a:t> </a:t>
          </a:r>
          <a:r>
            <a:rPr lang="es-VE" sz="2500" i="1" kern="1200" dirty="0" err="1" smtClean="0"/>
            <a:t>quan</a:t>
          </a:r>
          <a:r>
            <a:rPr lang="es-VE" sz="2500" i="1" kern="1200" dirty="0" smtClean="0"/>
            <a:t>, </a:t>
          </a:r>
          <a:r>
            <a:rPr lang="es-VE" sz="2500" i="1" kern="1200" dirty="0" err="1" smtClean="0"/>
            <a:t>khen</a:t>
          </a:r>
          <a:r>
            <a:rPr lang="es-VE" sz="2500" i="1" kern="1200" dirty="0" smtClean="0"/>
            <a:t> </a:t>
          </a:r>
          <a:r>
            <a:rPr lang="es-VE" sz="2500" i="1" kern="1200" dirty="0" err="1" smtClean="0"/>
            <a:t>thưởng</a:t>
          </a:r>
          <a:r>
            <a:rPr lang="es-VE" sz="2500" i="1" kern="1200" dirty="0" smtClean="0"/>
            <a:t>, </a:t>
          </a:r>
          <a:r>
            <a:rPr lang="es-VE" sz="2500" i="1" kern="1200" dirty="0" err="1" smtClean="0"/>
            <a:t>xử</a:t>
          </a:r>
          <a:r>
            <a:rPr lang="es-VE" sz="2500" i="1" kern="1200" dirty="0" smtClean="0"/>
            <a:t> </a:t>
          </a:r>
          <a:r>
            <a:rPr lang="es-VE" sz="2500" i="1" kern="1200" dirty="0" err="1" smtClean="0"/>
            <a:t>phạt</a:t>
          </a:r>
          <a:r>
            <a:rPr lang="es-VE" sz="2500" i="1" kern="1200" dirty="0" smtClean="0"/>
            <a:t> </a:t>
          </a:r>
          <a:r>
            <a:rPr lang="es-VE" sz="2500" i="1" kern="1200" dirty="0" err="1" smtClean="0"/>
            <a:t>nghiêm</a:t>
          </a:r>
          <a:r>
            <a:rPr lang="es-VE" sz="2500" i="1" kern="1200" dirty="0" smtClean="0"/>
            <a:t> </a:t>
          </a:r>
          <a:r>
            <a:rPr lang="es-VE" sz="2500" i="1" kern="1200" dirty="0" err="1" smtClean="0"/>
            <a:t>minh</a:t>
          </a:r>
          <a:endParaRPr lang="en-US" sz="2500" kern="1200" dirty="0"/>
        </a:p>
      </dsp:txBody>
      <dsp:txXfrm rot="10800000">
        <a:off x="576263" y="4237309"/>
        <a:ext cx="10626879" cy="1057681"/>
      </dsp:txXfrm>
    </dsp:sp>
    <dsp:sp modelId="{21759A3E-7208-435E-84DE-1186826BFEEC}">
      <dsp:nvSpPr>
        <dsp:cNvPr id="0" name=""/>
        <dsp:cNvSpPr/>
      </dsp:nvSpPr>
      <dsp:spPr>
        <a:xfrm>
          <a:off x="0" y="4256423"/>
          <a:ext cx="963200" cy="963200"/>
        </a:xfrm>
        <a:prstGeom prst="ellipse">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44696A-D1DA-4002-B88E-F520929AB6A9}" type="datetimeFigureOut">
              <a:rPr lang="en-US" smtClean="0"/>
              <a:t>10/31/2021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8677D5-B927-47F4-AEE2-6467F4F55379}" type="slidenum">
              <a:rPr lang="en-US" smtClean="0"/>
              <a:t>‹#›</a:t>
            </a:fld>
            <a:endParaRPr lang="en-US"/>
          </a:p>
        </p:txBody>
      </p:sp>
    </p:spTree>
    <p:extLst>
      <p:ext uri="{BB962C8B-B14F-4D97-AF65-F5344CB8AC3E}">
        <p14:creationId xmlns:p14="http://schemas.microsoft.com/office/powerpoint/2010/main" val="30986404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a:ln/>
        </p:spPr>
      </p:sp>
      <p:sp>
        <p:nvSpPr>
          <p:cNvPr id="768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768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FD7BD5D9-E8DE-4661-ADBB-C4B3E33041BF}" type="slidenum">
              <a:rPr lang="en-US" smtClean="0">
                <a:latin typeface="Arial" charset="0"/>
              </a:rPr>
              <a:pPr eaLnBrk="1" hangingPunct="1"/>
              <a:t>1</a:t>
            </a:fld>
            <a:endParaRPr lang="en-US">
              <a:latin typeface="Arial" charset="0"/>
            </a:endParaRPr>
          </a:p>
        </p:txBody>
      </p:sp>
    </p:spTree>
    <p:extLst>
      <p:ext uri="{BB962C8B-B14F-4D97-AF65-F5344CB8AC3E}">
        <p14:creationId xmlns:p14="http://schemas.microsoft.com/office/powerpoint/2010/main" val="30946169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C8677D5-B927-47F4-AEE2-6467F4F55379}" type="slidenum">
              <a:rPr lang="en-US" smtClean="0"/>
              <a:t>2</a:t>
            </a:fld>
            <a:endParaRPr lang="en-US"/>
          </a:p>
        </p:txBody>
      </p:sp>
    </p:spTree>
    <p:extLst>
      <p:ext uri="{BB962C8B-B14F-4D97-AF65-F5344CB8AC3E}">
        <p14:creationId xmlns:p14="http://schemas.microsoft.com/office/powerpoint/2010/main" val="29079455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p:cNvSpPr>
          <p:nvPr>
            <p:ph type="sldImg"/>
          </p:nvPr>
        </p:nvSpPr>
        <p:spPr bwMode="auto">
          <a:xfrm>
            <a:off x="381000" y="685800"/>
            <a:ext cx="6096000" cy="34290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p:cNvSpPr>
            <a:spLocks noGrp="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9220" name="Slide Number Placeholder 5"/>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47A75ABE-675A-4083-B01F-1D3F6DFE17C7}" type="slidenum">
              <a:rPr lang="vi-VN" altLang="en-US">
                <a:latin typeface="Arial" panose="020B0604020202020204" pitchFamily="34" charset="0"/>
              </a:rPr>
              <a:pPr/>
              <a:t>3</a:t>
            </a:fld>
            <a:endParaRPr lang="vi-VN" altLang="en-US">
              <a:latin typeface="Arial" panose="020B0604020202020204" pitchFamily="34" charset="0"/>
            </a:endParaRPr>
          </a:p>
        </p:txBody>
      </p:sp>
    </p:spTree>
    <p:extLst>
      <p:ext uri="{BB962C8B-B14F-4D97-AF65-F5344CB8AC3E}">
        <p14:creationId xmlns:p14="http://schemas.microsoft.com/office/powerpoint/2010/main" val="18730907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p:cNvSpPr>
          <p:nvPr>
            <p:ph type="sldImg"/>
          </p:nvPr>
        </p:nvSpPr>
        <p:spPr bwMode="auto">
          <a:xfrm>
            <a:off x="381000" y="685800"/>
            <a:ext cx="6096000" cy="34290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11268" name="Slide Number Placeholder 5"/>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DA22E965-D199-4C71-9BF3-4EC28FAC6308}" type="slidenum">
              <a:rPr lang="vi-VN" altLang="en-US">
                <a:latin typeface="Arial" panose="020B0604020202020204" pitchFamily="34" charset="0"/>
              </a:rPr>
              <a:pPr/>
              <a:t>4</a:t>
            </a:fld>
            <a:endParaRPr lang="vi-VN" altLang="en-US">
              <a:latin typeface="Arial" panose="020B0604020202020204" pitchFamily="34" charset="0"/>
            </a:endParaRPr>
          </a:p>
        </p:txBody>
      </p:sp>
    </p:spTree>
    <p:extLst>
      <p:ext uri="{BB962C8B-B14F-4D97-AF65-F5344CB8AC3E}">
        <p14:creationId xmlns:p14="http://schemas.microsoft.com/office/powerpoint/2010/main" val="21648614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a:ln/>
        </p:spPr>
      </p:sp>
      <p:sp>
        <p:nvSpPr>
          <p:cNvPr id="788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788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338064A9-D834-48A9-BEA8-8D1C4CFBBF06}" type="slidenum">
              <a:rPr lang="en-US" smtClean="0">
                <a:latin typeface="Arial" charset="0"/>
              </a:rPr>
              <a:pPr eaLnBrk="1" hangingPunct="1"/>
              <a:t>5</a:t>
            </a:fld>
            <a:endParaRPr lang="en-US">
              <a:latin typeface="Arial" charset="0"/>
            </a:endParaRPr>
          </a:p>
        </p:txBody>
      </p:sp>
    </p:spTree>
    <p:extLst>
      <p:ext uri="{BB962C8B-B14F-4D97-AF65-F5344CB8AC3E}">
        <p14:creationId xmlns:p14="http://schemas.microsoft.com/office/powerpoint/2010/main" val="11266273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ln/>
        </p:spPr>
      </p:sp>
      <p:sp>
        <p:nvSpPr>
          <p:cNvPr id="808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809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316C5E6E-1E4B-4A0F-B294-F601F2F8F7CE}" type="slidenum">
              <a:rPr lang="en-US" smtClean="0">
                <a:latin typeface="Arial" charset="0"/>
              </a:rPr>
              <a:pPr eaLnBrk="1" hangingPunct="1"/>
              <a:t>7</a:t>
            </a:fld>
            <a:endParaRPr lang="en-US">
              <a:latin typeface="Arial" charset="0"/>
            </a:endParaRPr>
          </a:p>
        </p:txBody>
      </p:sp>
    </p:spTree>
    <p:extLst>
      <p:ext uri="{BB962C8B-B14F-4D97-AF65-F5344CB8AC3E}">
        <p14:creationId xmlns:p14="http://schemas.microsoft.com/office/powerpoint/2010/main" val="14934908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C8677D5-B927-47F4-AEE2-6467F4F55379}" type="slidenum">
              <a:rPr lang="en-US" smtClean="0"/>
              <a:t>9</a:t>
            </a:fld>
            <a:endParaRPr lang="en-US"/>
          </a:p>
        </p:txBody>
      </p:sp>
    </p:spTree>
    <p:extLst>
      <p:ext uri="{BB962C8B-B14F-4D97-AF65-F5344CB8AC3E}">
        <p14:creationId xmlns:p14="http://schemas.microsoft.com/office/powerpoint/2010/main" val="20531258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C8677D5-B927-47F4-AEE2-6467F4F55379}" type="slidenum">
              <a:rPr lang="en-US" smtClean="0"/>
              <a:t>11</a:t>
            </a:fld>
            <a:endParaRPr lang="en-US"/>
          </a:p>
        </p:txBody>
      </p:sp>
    </p:spTree>
    <p:extLst>
      <p:ext uri="{BB962C8B-B14F-4D97-AF65-F5344CB8AC3E}">
        <p14:creationId xmlns:p14="http://schemas.microsoft.com/office/powerpoint/2010/main" val="27742982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đồng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chí</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đồng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đội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trên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dưới</a:t>
            </a:r>
            <a:endParaRPr lang="en-US" sz="1200" kern="1200" dirty="0">
              <a:solidFill>
                <a:schemeClr val="tx1"/>
              </a:solidFill>
              <a:effectLst/>
              <a:latin typeface="+mn-lt"/>
              <a:ea typeface="+mn-ea"/>
              <a:cs typeface="+mn-cs"/>
            </a:endParaRPr>
          </a:p>
          <a:p>
            <a:r>
              <a:rPr lang="en-US" sz="1200" kern="1200" dirty="0" err="1">
                <a:solidFill>
                  <a:schemeClr val="tx1"/>
                </a:solidFill>
                <a:effectLst/>
                <a:latin typeface="+mn-lt"/>
                <a:ea typeface="+mn-ea"/>
                <a:cs typeface="+mn-cs"/>
              </a:rPr>
              <a:t>Quan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đồng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chí</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đồng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đội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là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thuộc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về</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bản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chất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của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đội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cách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mạng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Mọi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đều</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chung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lí</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tưởng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cách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mạng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mục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địch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phục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vụ</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Tổ</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quốc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đều</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là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đồng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chí</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đồng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đội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của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nhau</a:t>
            </a:r>
            <a:r>
              <a:rPr lang="en-US" sz="1200" kern="1200" dirty="0">
                <a:solidFill>
                  <a:schemeClr val="tx1"/>
                </a:solidFill>
                <a:effectLst/>
                <a:latin typeface="+mn-lt"/>
                <a:ea typeface="+mn-ea"/>
                <a:cs typeface="+mn-cs"/>
              </a:rPr>
              <a:t>.</a:t>
            </a:r>
          </a:p>
          <a:p>
            <a:r>
              <a:rPr lang="en-US" sz="1200" kern="1200" dirty="0" err="1">
                <a:solidFill>
                  <a:schemeClr val="tx1"/>
                </a:solidFill>
                <a:effectLst/>
                <a:latin typeface="+mn-lt"/>
                <a:ea typeface="+mn-ea"/>
                <a:cs typeface="+mn-cs"/>
              </a:rPr>
              <a:t>Quan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trên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dưới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là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thuộc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về</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nguyên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tắc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tổ</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chức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được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xác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định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theo</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chức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vụ</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bậc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hàm</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của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để</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hành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động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được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thống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nhất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tổ</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chức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kỉ</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luật</a:t>
            </a:r>
            <a:r>
              <a:rPr lang="en-US" sz="1200" kern="1200" dirty="0">
                <a:solidFill>
                  <a:schemeClr val="tx1"/>
                </a:solidFill>
                <a:effectLst/>
                <a:latin typeface="+mn-lt"/>
                <a:ea typeface="+mn-ea"/>
                <a:cs typeface="+mn-cs"/>
              </a:rPr>
              <a:t>.</a:t>
            </a:r>
          </a:p>
          <a:p>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trên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dưới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thuộc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quyền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không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thuộc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quyền</a:t>
            </a:r>
            <a:endParaRPr lang="en-US" sz="1200" kern="1200" dirty="0">
              <a:solidFill>
                <a:schemeClr val="tx1"/>
              </a:solidFill>
              <a:effectLst/>
              <a:latin typeface="+mn-lt"/>
              <a:ea typeface="+mn-ea"/>
              <a:cs typeface="+mn-cs"/>
            </a:endParaRPr>
          </a:p>
          <a:p>
            <a:r>
              <a:rPr lang="en-US" sz="1200" kern="1200" dirty="0" err="1">
                <a:solidFill>
                  <a:schemeClr val="tx1"/>
                </a:solidFill>
                <a:effectLst/>
                <a:latin typeface="+mn-lt"/>
                <a:ea typeface="+mn-ea"/>
                <a:cs typeface="+mn-cs"/>
              </a:rPr>
              <a:t>Quan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trên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dưới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thuộc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quyền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là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giữa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với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chức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vị</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chỉ</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huy</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một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đơn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vị</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nhất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định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với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mọi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thuộc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biên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chế</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trong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đơn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vị</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Người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chỉ</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huy</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chính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ủy</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chính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trị</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viên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gần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nhất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là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trên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trực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tiếp</a:t>
            </a:r>
            <a:r>
              <a:rPr lang="en-US" sz="1200" kern="1200" dirty="0">
                <a:solidFill>
                  <a:schemeClr val="tx1"/>
                </a:solidFill>
                <a:effectLst/>
                <a:latin typeface="+mn-lt"/>
                <a:ea typeface="+mn-ea"/>
                <a:cs typeface="+mn-cs"/>
              </a:rPr>
              <a:t>.</a:t>
            </a:r>
          </a:p>
          <a:p>
            <a:r>
              <a:rPr lang="en-US" sz="1200" kern="1200" dirty="0" err="1">
                <a:solidFill>
                  <a:schemeClr val="tx1"/>
                </a:solidFill>
                <a:effectLst/>
                <a:latin typeface="+mn-lt"/>
                <a:ea typeface="+mn-ea"/>
                <a:cs typeface="+mn-cs"/>
              </a:rPr>
              <a:t>Quan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trên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dưới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không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thuộc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quyền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là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giũa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bậc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chức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vụ</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cao</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hơn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với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bậc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chức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vụ</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thấp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hơn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nhưng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không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cùng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biên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chế</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trong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một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đơn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vị</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nhất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định</a:t>
            </a:r>
            <a:r>
              <a:rPr lang="en-US" sz="1200" kern="1200" dirty="0">
                <a:solidFill>
                  <a:schemeClr val="tx1"/>
                </a:solidFill>
                <a:effectLst/>
                <a:latin typeface="+mn-lt"/>
                <a:ea typeface="+mn-ea"/>
                <a:cs typeface="+mn-cs"/>
              </a:rPr>
              <a:t>.</a:t>
            </a:r>
          </a:p>
          <a:p>
            <a:r>
              <a:rPr lang="en-US" sz="1200" kern="1200" dirty="0" err="1">
                <a:solidFill>
                  <a:schemeClr val="tx1"/>
                </a:solidFill>
                <a:effectLst/>
                <a:latin typeface="+mn-lt"/>
                <a:ea typeface="+mn-ea"/>
                <a:cs typeface="+mn-cs"/>
              </a:rPr>
              <a:t>Trường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hợp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nhiều</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không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biên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chế</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trong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cùng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một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tổ</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chức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bộ</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đội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nhất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định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nhưng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cùng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thực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hiện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một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nhiẹm</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vụ</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trong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một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thời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gian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nhất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định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thì</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chức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vụ</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bậc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cao</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hơn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là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chỉ</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huy</a:t>
            </a:r>
            <a:r>
              <a:rPr lang="en-US" sz="1200" kern="1200" dirty="0">
                <a:solidFill>
                  <a:schemeClr val="tx1"/>
                </a:solidFill>
                <a:effectLst/>
                <a:latin typeface="+mn-lt"/>
                <a:ea typeface="+mn-ea"/>
                <a:cs typeface="+mn-cs"/>
              </a:rPr>
              <a:t>.</a:t>
            </a:r>
          </a:p>
          <a:p>
            <a:r>
              <a:rPr lang="en-US" sz="1200" kern="1200" dirty="0" err="1">
                <a:solidFill>
                  <a:schemeClr val="tx1"/>
                </a:solidFill>
                <a:effectLst/>
                <a:latin typeface="+mn-lt"/>
                <a:ea typeface="+mn-ea"/>
                <a:cs typeface="+mn-cs"/>
              </a:rPr>
              <a:t>Phó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Tổng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tham</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mưu</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trưởng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Phó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chủ</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nhiệm</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Tổng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cục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Chính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trị</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là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trên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của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mọi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dưới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cơ</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đơn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vị</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trong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toàn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Phó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tham</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mưu</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trưởng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phó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chủ</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nhiệm</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chính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trị</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các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là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trên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của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mọi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dưới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cơ</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đơn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vị</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thuộc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quyền</a:t>
            </a:r>
            <a:r>
              <a:rPr lang="en-US" sz="1200" kern="1200" dirty="0">
                <a:solidFill>
                  <a:schemeClr val="tx1"/>
                </a:solidFill>
                <a:effectLst/>
                <a:latin typeface="+mn-lt"/>
                <a:ea typeface="+mn-ea"/>
                <a:cs typeface="+mn-cs"/>
              </a:rPr>
              <a:t>.</a:t>
            </a:r>
          </a:p>
          <a:p>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Trách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nhiệm</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của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trên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dưới</a:t>
            </a:r>
            <a:endParaRPr lang="en-US" sz="1200" kern="1200" dirty="0">
              <a:solidFill>
                <a:schemeClr val="tx1"/>
              </a:solidFill>
              <a:effectLst/>
              <a:latin typeface="+mn-lt"/>
              <a:ea typeface="+mn-ea"/>
              <a:cs typeface="+mn-cs"/>
            </a:endParaRPr>
          </a:p>
          <a:p>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trên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phải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tôn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trọng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danh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dự</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thương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yêu</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giúp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đỡ</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lắng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nghe</a:t>
            </a:r>
            <a:r>
              <a:rPr lang="en-US" sz="1200" kern="1200" dirty="0">
                <a:solidFill>
                  <a:schemeClr val="tx1"/>
                </a:solidFill>
                <a:effectLst/>
                <a:latin typeface="+mn-lt"/>
                <a:ea typeface="+mn-ea"/>
                <a:cs typeface="+mn-cs"/>
              </a:rPr>
              <a:t> ý </a:t>
            </a:r>
            <a:r>
              <a:rPr lang="en-US" sz="1200" kern="1200" dirty="0" err="1">
                <a:solidFill>
                  <a:schemeClr val="tx1"/>
                </a:solidFill>
                <a:effectLst/>
                <a:latin typeface="+mn-lt"/>
                <a:ea typeface="+mn-ea"/>
                <a:cs typeface="+mn-cs"/>
              </a:rPr>
              <a:t>kiến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tâm</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tư</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nguyện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vọng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của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dưới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trên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phải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gương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mẫu</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về</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đạo</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đức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hành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động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để</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giúp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đỡ</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dưới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học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tập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dưới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trong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bất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cứ</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điều</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kiện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hoàn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cảnh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nào</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cũng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tuyệt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đối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phục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tùng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trên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nghe</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lời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khuyên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bảo</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đúng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đắn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của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đồng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đội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không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bao</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che</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cho</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người</a:t>
            </a:r>
            <a:r>
              <a:rPr lang="en-US" sz="1200" kern="1200" dirty="0">
                <a:solidFill>
                  <a:schemeClr val="tx1"/>
                </a:solidFill>
                <a:effectLst/>
                <a:latin typeface="+mn-lt"/>
                <a:ea typeface="+mn-ea"/>
                <a:cs typeface="+mn-cs"/>
              </a:rPr>
              <a:t> vi </a:t>
            </a:r>
            <a:r>
              <a:rPr lang="en-US" sz="1200" kern="1200" dirty="0" err="1">
                <a:solidFill>
                  <a:schemeClr val="tx1"/>
                </a:solidFill>
                <a:effectLst/>
                <a:latin typeface="+mn-lt"/>
                <a:ea typeface="+mn-ea"/>
                <a:cs typeface="+mn-cs"/>
              </a:rPr>
              <a:t>phạm</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kỉ</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luật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đội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pháp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luật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của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nước</a:t>
            </a:r>
            <a:r>
              <a:rPr lang="en-US" sz="1200" kern="1200" dirty="0">
                <a:solidFill>
                  <a:schemeClr val="tx1"/>
                </a:solidFill>
                <a:effectLst/>
                <a:latin typeface="+mn-lt"/>
                <a:ea typeface="+mn-ea"/>
                <a:cs typeface="+mn-cs"/>
              </a:rPr>
              <a:t>.</a:t>
            </a:r>
          </a:p>
          <a:p>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khi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với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dân</a:t>
            </a:r>
            <a:endParaRPr lang="en-US" sz="1200" kern="1200" dirty="0">
              <a:solidFill>
                <a:schemeClr val="tx1"/>
              </a:solidFill>
              <a:effectLst/>
              <a:latin typeface="+mn-lt"/>
              <a:ea typeface="+mn-ea"/>
              <a:cs typeface="+mn-cs"/>
            </a:endParaRPr>
          </a:p>
          <a:p>
            <a:r>
              <a:rPr lang="en-US" sz="1200" kern="1200" dirty="0" err="1">
                <a:solidFill>
                  <a:schemeClr val="tx1"/>
                </a:solidFill>
                <a:effectLst/>
                <a:latin typeface="+mn-lt"/>
                <a:ea typeface="+mn-ea"/>
                <a:cs typeface="+mn-cs"/>
              </a:rPr>
              <a:t>Trong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với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phỉa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thực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hiện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nghiêm</a:t>
            </a:r>
            <a:r>
              <a:rPr lang="en-US" sz="1200" kern="1200" dirty="0">
                <a:solidFill>
                  <a:schemeClr val="tx1"/>
                </a:solidFill>
                <a:effectLst/>
                <a:latin typeface="+mn-lt"/>
                <a:ea typeface="+mn-ea"/>
                <a:cs typeface="+mn-cs"/>
              </a:rPr>
              <a:t> “12 </a:t>
            </a:r>
            <a:r>
              <a:rPr lang="en-US" sz="1200" kern="1200" dirty="0" err="1">
                <a:solidFill>
                  <a:schemeClr val="tx1"/>
                </a:solidFill>
                <a:effectLst/>
                <a:latin typeface="+mn-lt"/>
                <a:ea typeface="+mn-ea"/>
                <a:cs typeface="+mn-cs"/>
              </a:rPr>
              <a:t>điều</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kỉ</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luật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khi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với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giữ</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đúng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bản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chất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Bộ</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đội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Cụ</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Hồ</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Khi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với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tổ</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chức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ngoài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đội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phải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tôn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trọng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hành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các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quy</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định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nơi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mình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đến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Thực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hiện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tốt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lễ</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tiết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tác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phong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không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làm</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điều</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gì</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ảnh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hưởng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đến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uy</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tín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của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đội</a:t>
            </a:r>
            <a:r>
              <a:rPr lang="en-US" sz="1200" kern="1200" dirty="0">
                <a:solidFill>
                  <a:schemeClr val="tx1"/>
                </a:solidFill>
                <a:effectLst/>
                <a:latin typeface="+mn-lt"/>
                <a:ea typeface="+mn-ea"/>
                <a:cs typeface="+mn-cs"/>
              </a:rPr>
              <a:t>.</a:t>
            </a:r>
          </a:p>
          <a:p>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khi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với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người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nước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ngoài</a:t>
            </a:r>
            <a:endParaRPr lang="en-US" sz="1200" kern="1200" dirty="0">
              <a:solidFill>
                <a:schemeClr val="tx1"/>
              </a:solidFill>
              <a:effectLst/>
              <a:latin typeface="+mn-lt"/>
              <a:ea typeface="+mn-ea"/>
              <a:cs typeface="+mn-cs"/>
            </a:endParaRPr>
          </a:p>
          <a:p>
            <a:r>
              <a:rPr lang="en-US" sz="1200" kern="1200" dirty="0" err="1">
                <a:solidFill>
                  <a:schemeClr val="tx1"/>
                </a:solidFill>
                <a:effectLst/>
                <a:latin typeface="+mn-lt"/>
                <a:ea typeface="+mn-ea"/>
                <a:cs typeface="+mn-cs"/>
              </a:rPr>
              <a:t>Khi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hệ</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với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người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nước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ngoài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dù</a:t>
            </a:r>
            <a:r>
              <a:rPr lang="en-US" sz="1200" kern="1200" dirty="0">
                <a:solidFill>
                  <a:schemeClr val="tx1"/>
                </a:solidFill>
                <a:effectLst/>
                <a:latin typeface="+mn-lt"/>
                <a:ea typeface="+mn-ea"/>
                <a:cs typeface="+mn-cs"/>
              </a:rPr>
              <a:t> ở </a:t>
            </a:r>
            <a:r>
              <a:rPr lang="en-US" sz="1200" kern="1200" dirty="0" err="1">
                <a:solidFill>
                  <a:schemeClr val="tx1"/>
                </a:solidFill>
                <a:effectLst/>
                <a:latin typeface="+mn-lt"/>
                <a:ea typeface="+mn-ea"/>
                <a:cs typeface="+mn-cs"/>
              </a:rPr>
              <a:t>trong</a:t>
            </a:r>
            <a:r>
              <a:rPr lang="en-US" sz="1200" kern="1200" dirty="0">
                <a:solidFill>
                  <a:schemeClr val="tx1"/>
                </a:solidFill>
                <a:effectLst/>
                <a:latin typeface="+mn-lt"/>
                <a:ea typeface="+mn-ea"/>
                <a:cs typeface="+mn-cs"/>
              </a:rPr>
              <a:t> hay </a:t>
            </a:r>
            <a:r>
              <a:rPr lang="en-US" sz="1200" kern="1200" dirty="0" err="1">
                <a:solidFill>
                  <a:schemeClr val="tx1"/>
                </a:solidFill>
                <a:effectLst/>
                <a:latin typeface="+mn-lt"/>
                <a:ea typeface="+mn-ea"/>
                <a:cs typeface="+mn-cs"/>
              </a:rPr>
              <a:t>ngoài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nước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phải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chấp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hành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nghiêm</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chỉnh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quy</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chế</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ngoại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giao</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các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quy</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định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của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đội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pháp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luật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của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nước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phải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tôn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trọng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pháp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luật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phong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tục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tập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quán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của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nước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đó</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không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là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điều</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gì</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hại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đến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danh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dự</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của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quốc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thể</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của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đội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và</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tình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đoàn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kết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quốc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tế</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phải</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giữ</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gìn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đạo</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đức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phẩm</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chất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tốt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đẹp</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của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một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nhân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trong</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quân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đội</a:t>
            </a:r>
            <a:r>
              <a:rPr lang="en-US" sz="1200" kern="1200" dirty="0">
                <a:solidFill>
                  <a:schemeClr val="tx1"/>
                </a:solidFill>
                <a:effectLst/>
                <a:latin typeface="+mn-lt"/>
                <a:ea typeface="+mn-ea"/>
                <a:cs typeface="+mn-cs"/>
              </a:rPr>
              <a:t>.</a:t>
            </a:r>
          </a:p>
        </p:txBody>
      </p:sp>
      <p:sp>
        <p:nvSpPr>
          <p:cNvPr id="4" name="Slide Number Placeholder 3"/>
          <p:cNvSpPr>
            <a:spLocks noGrp="1"/>
          </p:cNvSpPr>
          <p:nvPr>
            <p:ph type="sldNum" sz="quarter" idx="10"/>
          </p:nvPr>
        </p:nvSpPr>
        <p:spPr/>
        <p:txBody>
          <a:bodyPr/>
          <a:lstStyle/>
          <a:p>
            <a:fld id="{D46C9D27-1B48-4EDF-8BF9-6A310D280A00}" type="slidenum">
              <a:rPr lang="en-US" smtClean="0"/>
              <a:t>18</a:t>
            </a:fld>
            <a:endParaRPr lang="en-US"/>
          </a:p>
        </p:txBody>
      </p:sp>
    </p:spTree>
    <p:extLst>
      <p:ext uri="{BB962C8B-B14F-4D97-AF65-F5344CB8AC3E}">
        <p14:creationId xmlns:p14="http://schemas.microsoft.com/office/powerpoint/2010/main" val="5010092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Thực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hiện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đúng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10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lời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thề</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danh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dự</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và</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12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điều</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kỉ</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luật</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khi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quan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hệ</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với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nhân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dân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p>
          <a:p>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Luôn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rèn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luyện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ý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chí</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chiến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đấu</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khắc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phục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mọi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khó</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khăn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không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sợ</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hy</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sinh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gian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khổ</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quyết</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tâm</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hoàn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thành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xuất</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sắc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nhiệm</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vụ</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được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giao</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a:t>
            </a:r>
          </a:p>
          <a:p>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Tuyệt</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đối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phục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tùng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lãnh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đạo</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chỉ</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huy</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chấp</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hành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nghiêm</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mệnh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lệnh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chỉ</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thị</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của</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cấp</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trên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và</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điều</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lệnh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điều</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lệ</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chế</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độ</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quy</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định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của</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quân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đội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a:t>
            </a:r>
          </a:p>
          <a:p>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Tích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cực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học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tập</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chính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trị</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quân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sự</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văn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hóa</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khoa</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học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kĩ</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thuật</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và</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pháp</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luật</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để</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không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ngừng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nâng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cao</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phẩm</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chất</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và</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năng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lực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Rèn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luyện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thể</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lực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tác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phong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chiến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đấu</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và</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công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tác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sử</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dụng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thành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thạo</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vũ</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khí</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khí</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tài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và</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phương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tiện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kĩ</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thuật</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được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trang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bị</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a:t>
            </a:r>
          </a:p>
          <a:p>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Giữ</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gìn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đoàn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kết</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nội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bộ</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đề</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cao</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tự</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phê</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bình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và</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phê</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bình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trung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thực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bình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đẳng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thương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yêu</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tôn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trọng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bảo</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vệ</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giúp</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đỡ</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lẫn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nhau</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lúc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thường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cũng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như</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lúc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chiến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đấu</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a:t>
            </a:r>
          </a:p>
          <a:p>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Giữ</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gìn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vũ</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khí</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trang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bị</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tài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sản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của</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quân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đội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bảo</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vệ</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và</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tiết</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kiệm</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của</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công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không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tham</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ô,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lãng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phí</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a:t>
            </a:r>
          </a:p>
          <a:p>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Tuyệt</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đối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giữ</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bí</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mật</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của</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Nhà</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nước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và</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quân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đội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đề</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cao</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cảnh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giác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cách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mạng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Nếu</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bị</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địch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bắt</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quyết</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một</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lòng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trung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thành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với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sự</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nghiệp</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cách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mạng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không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phản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bội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xưng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khai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a:t>
            </a:r>
          </a:p>
          <a:p>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Đoàn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kết</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bảo</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vệ</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và</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giúp</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đỡ</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nhân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dân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tôn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trong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lợi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ích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chính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đáng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và</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phong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tục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tập</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quán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của</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nhân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dân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tuyên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truyền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vận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động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nhân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dân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chấp</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hành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đường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lối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chủ</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trương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chính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sách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của</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Đảng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và</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Nhà</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nước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a:t>
            </a:r>
          </a:p>
          <a:p>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Gương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mẫu</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chấp</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hành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pháp</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luật</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của</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Nhà</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nước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quy</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tắc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sinh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hoạt</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xã</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hội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bảo</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vệ</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cơ</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quan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Đảng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và</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Nhà</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nước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cùng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với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nhân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dân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và</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chính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quyền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địa</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phương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giữ</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gìn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an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ninh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chính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trị</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và</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trật</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tự</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an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toàn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xã</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hội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a:t>
            </a:r>
          </a:p>
          <a:p>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Nêu</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cao</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tình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thần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đoàn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kết</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quốc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tế</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vô</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sản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làm</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tròn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nghĩa</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vụ</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quốc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tế</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góp</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phần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vào</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sự</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nghiệp</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cách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mạng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của</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các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dân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tộc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đang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đấu</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tranh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chống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chủ</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nghĩa</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đế</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quốc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và</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các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thế</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lực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phản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động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quốc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tế</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vì</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hòa</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bình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độc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lập</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dân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tộc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và</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chủ</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nghĩa</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xã</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hội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a:t>
            </a:r>
          </a:p>
          <a:p>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Chấp</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hành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đúng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chính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sách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đối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với</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tù</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binh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hàng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binh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tích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cực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tiến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hành</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công</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tác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tuyên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truyền</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đặc</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 </a:t>
            </a:r>
            <a:r>
              <a:rPr lang="en-US" sz="1400" kern="1200" dirty="0" err="1">
                <a:solidFill>
                  <a:schemeClr val="tx1"/>
                </a:solidFill>
                <a:effectLst/>
                <a:latin typeface="Times New Roman" panose="02020603050405020304" pitchFamily="18" charset="0"/>
                <a:ea typeface="+mn-ea"/>
                <a:cs typeface="Times New Roman" panose="02020603050405020304" pitchFamily="18" charset="0"/>
              </a:rPr>
              <a:t>biệt</a:t>
            </a:r>
            <a:r>
              <a:rPr lang="en-US" sz="1400" kern="1200" dirty="0">
                <a:solidFill>
                  <a:schemeClr val="tx1"/>
                </a:solidFill>
                <a:effectLst/>
                <a:latin typeface="Times New Roman" panose="02020603050405020304" pitchFamily="18" charset="0"/>
                <a:ea typeface="+mn-ea"/>
                <a:cs typeface="Times New Roman" panose="02020603050405020304" pitchFamily="18" charset="0"/>
              </a:rPr>
              <a:t>.</a:t>
            </a:r>
          </a:p>
          <a:p>
            <a:endParaRPr lang="en-US" sz="14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D46C9D27-1B48-4EDF-8BF9-6A310D280A00}" type="slidenum">
              <a:rPr lang="en-US" smtClean="0"/>
              <a:t>19</a:t>
            </a:fld>
            <a:endParaRPr lang="en-US"/>
          </a:p>
        </p:txBody>
      </p:sp>
    </p:spTree>
    <p:extLst>
      <p:ext uri="{BB962C8B-B14F-4D97-AF65-F5344CB8AC3E}">
        <p14:creationId xmlns:p14="http://schemas.microsoft.com/office/powerpoint/2010/main" val="9291371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C8677D5-B927-47F4-AEE2-6467F4F55379}" type="slidenum">
              <a:rPr lang="en-US" smtClean="0"/>
              <a:t>23</a:t>
            </a:fld>
            <a:endParaRPr lang="en-US"/>
          </a:p>
        </p:txBody>
      </p:sp>
    </p:spTree>
    <p:extLst>
      <p:ext uri="{BB962C8B-B14F-4D97-AF65-F5344CB8AC3E}">
        <p14:creationId xmlns:p14="http://schemas.microsoft.com/office/powerpoint/2010/main" val="107166283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10/31/2021</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10/31/2021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10/31/2021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10/31/2021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10/31/2021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10/31/2021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10/31/2021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10/31/2021</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 Id="rId4" Type="http://schemas.openxmlformats.org/officeDocument/2006/relationships/image" Target="../media/image30.jpg"/></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658143"/>
            <a:ext cx="9905999" cy="3541714"/>
          </a:xfrm>
        </p:spPr>
        <p:txBody>
          <a:bodyPr/>
          <a:lstStyle/>
          <a:p>
            <a:pPr algn="ctr">
              <a:lnSpc>
                <a:spcPct val="100000"/>
              </a:lnSpc>
              <a:buFont typeface="Wingdings" pitchFamily="2" charset="2"/>
              <a:buNone/>
              <a:defRPr/>
            </a:pPr>
            <a:r>
              <a:rPr lang="en-US" sz="4400" b="1" dirty="0" err="1">
                <a:latin typeface="Times New Roman" pitchFamily="18" charset="0"/>
                <a:cs typeface="Times New Roman" pitchFamily="18" charset="0"/>
              </a:rPr>
              <a:t>Bài</a:t>
            </a:r>
            <a:r>
              <a:rPr lang="en-US" sz="4400" b="1" dirty="0">
                <a:latin typeface="Times New Roman" pitchFamily="18" charset="0"/>
                <a:cs typeface="Times New Roman" pitchFamily="18" charset="0"/>
              </a:rPr>
              <a:t> </a:t>
            </a:r>
            <a:r>
              <a:rPr lang="en-US" sz="4400" b="1" dirty="0" smtClean="0">
                <a:latin typeface="Times New Roman" pitchFamily="18" charset="0"/>
                <a:cs typeface="Times New Roman" pitchFamily="18" charset="0"/>
              </a:rPr>
              <a:t>1</a:t>
            </a:r>
            <a:endParaRPr lang="en-US" sz="4400" b="1" dirty="0">
              <a:latin typeface="Times New Roman" pitchFamily="18" charset="0"/>
              <a:cs typeface="Times New Roman" pitchFamily="18" charset="0"/>
            </a:endParaRPr>
          </a:p>
          <a:p>
            <a:pPr algn="ctr">
              <a:lnSpc>
                <a:spcPct val="100000"/>
              </a:lnSpc>
              <a:buFont typeface="Wingdings" pitchFamily="2" charset="2"/>
              <a:buNone/>
              <a:defRPr/>
            </a:pPr>
            <a:r>
              <a:rPr lang="en-US" sz="3300" b="1" dirty="0" smtClean="0">
                <a:solidFill>
                  <a:srgbClr val="FFFF00"/>
                </a:solidFill>
                <a:latin typeface="Times New Roman" pitchFamily="18" charset="0"/>
                <a:cs typeface="Times New Roman" pitchFamily="18" charset="0"/>
              </a:rPr>
              <a:t>NHẬP MÔN </a:t>
            </a:r>
          </a:p>
          <a:p>
            <a:pPr algn="ctr">
              <a:lnSpc>
                <a:spcPct val="100000"/>
              </a:lnSpc>
              <a:buFont typeface="Wingdings" pitchFamily="2" charset="2"/>
              <a:buNone/>
              <a:defRPr/>
            </a:pPr>
            <a:r>
              <a:rPr lang="en-US" sz="3300" b="1" dirty="0" smtClean="0">
                <a:solidFill>
                  <a:srgbClr val="FFFF00"/>
                </a:solidFill>
                <a:latin typeface="Times New Roman" pitchFamily="18" charset="0"/>
                <a:cs typeface="Times New Roman" pitchFamily="18" charset="0"/>
              </a:rPr>
              <a:t>GIÁO DỤC QUỐC PHÒNG VÀ AN NINH</a:t>
            </a:r>
            <a:endParaRPr lang="en-US" sz="3300" b="1" dirty="0">
              <a:solidFill>
                <a:srgbClr val="FFFF00"/>
              </a:solidFill>
              <a:latin typeface="Times New Roman" pitchFamily="18" charset="0"/>
              <a:cs typeface="Times New Roman" pitchFamily="18" charset="0"/>
            </a:endParaRPr>
          </a:p>
          <a:p>
            <a:pPr algn="ctr">
              <a:lnSpc>
                <a:spcPct val="100000"/>
              </a:lnSpc>
              <a:buFont typeface="Wingdings" pitchFamily="2" charset="2"/>
              <a:buNone/>
              <a:defRPr/>
            </a:pPr>
            <a:endParaRPr lang="en-US" sz="3300" dirty="0">
              <a:latin typeface="Times New Roman" pitchFamily="18" charset="0"/>
              <a:cs typeface="Times New Roman" pitchFamily="18" charset="0"/>
            </a:endParaRPr>
          </a:p>
          <a:p>
            <a:pPr algn="ctr">
              <a:lnSpc>
                <a:spcPct val="100000"/>
              </a:lnSpc>
              <a:buFont typeface="Wingdings" pitchFamily="2" charset="2"/>
              <a:buNone/>
              <a:defRPr/>
            </a:pPr>
            <a:r>
              <a:rPr lang="en-US" dirty="0" err="1">
                <a:latin typeface="Times New Roman" pitchFamily="18" charset="0"/>
                <a:cs typeface="Times New Roman" pitchFamily="18" charset="0"/>
              </a:rPr>
              <a:t>Đối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tượng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viên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cao</a:t>
            </a:r>
            <a:r>
              <a:rPr lang="en-US" dirty="0">
                <a:latin typeface="Times New Roman" pitchFamily="18" charset="0"/>
                <a:cs typeface="Times New Roman" pitchFamily="18" charset="0"/>
              </a:rPr>
              <a:t> </a:t>
            </a:r>
            <a:r>
              <a:rPr lang="en-US" dirty="0" err="1" smtClean="0">
                <a:latin typeface="Times New Roman" pitchFamily="18" charset="0"/>
                <a:cs typeface="Times New Roman" pitchFamily="18" charset="0"/>
              </a:rPr>
              <a:t>đẳng</a:t>
            </a:r>
            <a:endParaRPr lang="en-US" dirty="0">
              <a:latin typeface="Times New Roman" pitchFamily="18" charset="0"/>
              <a:cs typeface="Times New Roman" pitchFamily="18" charset="0"/>
            </a:endParaRPr>
          </a:p>
        </p:txBody>
      </p:sp>
      <p:sp>
        <p:nvSpPr>
          <p:cNvPr id="4" name="Horizontal Scroll 3"/>
          <p:cNvSpPr/>
          <p:nvPr/>
        </p:nvSpPr>
        <p:spPr>
          <a:xfrm>
            <a:off x="1143000" y="0"/>
            <a:ext cx="10198290" cy="1524000"/>
          </a:xfrm>
          <a:prstGeom prst="horizontalScroll">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dirty="0">
                <a:solidFill>
                  <a:srgbClr val="FFFF00"/>
                </a:solidFill>
                <a:latin typeface="Times New Roman" pitchFamily="18" charset="0"/>
                <a:cs typeface="Times New Roman" pitchFamily="18" charset="0"/>
              </a:rPr>
              <a:t>TRƯỜNG CAO ĐẲNG LÝ TỰ TRỌNG. HỒ CHÍ MINH</a:t>
            </a:r>
          </a:p>
          <a:p>
            <a:pPr algn="ctr">
              <a:defRPr/>
            </a:pPr>
            <a:r>
              <a:rPr lang="en-GB" sz="3200" b="1" dirty="0">
                <a:solidFill>
                  <a:srgbClr val="FFFF00"/>
                </a:solidFill>
                <a:latin typeface="Times New Roman" pitchFamily="18" charset="0"/>
                <a:cs typeface="Times New Roman" pitchFamily="18" charset="0"/>
              </a:rPr>
              <a:t>KHOA </a:t>
            </a:r>
            <a:r>
              <a:rPr lang="en-GB" sz="3200" b="1" dirty="0" err="1">
                <a:solidFill>
                  <a:srgbClr val="FFFF00"/>
                </a:solidFill>
                <a:latin typeface="Times New Roman" pitchFamily="18" charset="0"/>
                <a:cs typeface="Times New Roman" pitchFamily="18" charset="0"/>
              </a:rPr>
              <a:t>KHOA</a:t>
            </a:r>
            <a:r>
              <a:rPr lang="en-GB" sz="3200" b="1" dirty="0">
                <a:solidFill>
                  <a:srgbClr val="FFFF00"/>
                </a:solidFill>
                <a:latin typeface="Times New Roman" pitchFamily="18" charset="0"/>
                <a:cs typeface="Times New Roman" pitchFamily="18" charset="0"/>
              </a:rPr>
              <a:t> HỌC CƠ BẢN</a:t>
            </a:r>
            <a:endParaRPr lang="en-US" sz="3200" b="1" dirty="0">
              <a:solidFill>
                <a:srgbClr val="FFFF00"/>
              </a:solidFill>
              <a:latin typeface="Times New Roman" pitchFamily="18" charset="0"/>
              <a:cs typeface="Times New Roman" pitchFamily="18" charset="0"/>
            </a:endParaRPr>
          </a:p>
        </p:txBody>
      </p:sp>
      <p:sp>
        <p:nvSpPr>
          <p:cNvPr id="5" name="Up Ribbon 4"/>
          <p:cNvSpPr/>
          <p:nvPr/>
        </p:nvSpPr>
        <p:spPr>
          <a:xfrm>
            <a:off x="1596788" y="5486400"/>
            <a:ext cx="9250908" cy="1066800"/>
          </a:xfrm>
          <a:prstGeom prst="ribbon2">
            <a:avLst>
              <a:gd name="adj1" fmla="val 16667"/>
              <a:gd name="adj2" fmla="val 6829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dirty="0" err="1">
                <a:solidFill>
                  <a:srgbClr val="FFFF00"/>
                </a:solidFill>
                <a:latin typeface="Times New Roman" pitchFamily="18" charset="0"/>
                <a:cs typeface="Times New Roman" pitchFamily="18" charset="0"/>
              </a:rPr>
              <a:t>Giảng</a:t>
            </a:r>
            <a:r>
              <a:rPr lang="en-US" sz="3200" dirty="0">
                <a:solidFill>
                  <a:srgbClr val="FFFF00"/>
                </a:solidFill>
                <a:latin typeface="Times New Roman" pitchFamily="18" charset="0"/>
                <a:cs typeface="Times New Roman" pitchFamily="18" charset="0"/>
              </a:rPr>
              <a:t> </a:t>
            </a:r>
            <a:r>
              <a:rPr lang="en-US" sz="3200" dirty="0" err="1" smtClean="0">
                <a:solidFill>
                  <a:srgbClr val="FFFF00"/>
                </a:solidFill>
                <a:latin typeface="Times New Roman" pitchFamily="18" charset="0"/>
                <a:cs typeface="Times New Roman" pitchFamily="18" charset="0"/>
              </a:rPr>
              <a:t>viên:Giang</a:t>
            </a:r>
            <a:r>
              <a:rPr lang="en-US" sz="3200" dirty="0" smtClean="0">
                <a:solidFill>
                  <a:srgbClr val="FFFF00"/>
                </a:solidFill>
                <a:latin typeface="Times New Roman" pitchFamily="18" charset="0"/>
                <a:cs typeface="Times New Roman" pitchFamily="18" charset="0"/>
              </a:rPr>
              <a:t> Phi </a:t>
            </a:r>
            <a:r>
              <a:rPr lang="en-US" sz="3200" dirty="0" err="1" smtClean="0">
                <a:solidFill>
                  <a:srgbClr val="FFFF00"/>
                </a:solidFill>
                <a:latin typeface="Times New Roman" pitchFamily="18" charset="0"/>
                <a:cs typeface="Times New Roman" pitchFamily="18" charset="0"/>
              </a:rPr>
              <a:t>Hùng</a:t>
            </a:r>
            <a:endParaRPr lang="en-US" sz="3200"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138734390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b="1" dirty="0" smtClean="0">
                <a:solidFill>
                  <a:srgbClr val="FFFF00"/>
                </a:solidFill>
              </a:rPr>
              <a:t>QUY ĐỊNH CHUNG KHI HỌC TẬP TRÊN NỀN TẢNG GOOGLE MEET</a:t>
            </a:r>
            <a:endParaRPr lang="en-US" sz="4000" b="1" dirty="0">
              <a:solidFill>
                <a:srgbClr val="FFFF00"/>
              </a:solidFill>
            </a:endParaRPr>
          </a:p>
        </p:txBody>
      </p:sp>
      <p:sp>
        <p:nvSpPr>
          <p:cNvPr id="3" name="Content Placeholder 2"/>
          <p:cNvSpPr>
            <a:spLocks noGrp="1"/>
          </p:cNvSpPr>
          <p:nvPr>
            <p:ph idx="1"/>
          </p:nvPr>
        </p:nvSpPr>
        <p:spPr/>
        <p:txBody>
          <a:bodyPr>
            <a:noAutofit/>
          </a:bodyPr>
          <a:lstStyle/>
          <a:p>
            <a:r>
              <a:rPr lang="en-US" b="1" dirty="0" err="1" smtClean="0">
                <a:solidFill>
                  <a:srgbClr val="FFFF00"/>
                </a:solidFill>
                <a:latin typeface="Times New Roman" panose="02020603050405020304" pitchFamily="18" charset="0"/>
                <a:cs typeface="Times New Roman" panose="02020603050405020304" pitchFamily="18" charset="0"/>
              </a:rPr>
              <a:t>Giờ</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giấc</a:t>
            </a:r>
            <a:r>
              <a:rPr lang="en-US" b="1" dirty="0">
                <a:solidFill>
                  <a:srgbClr val="FFFF00"/>
                </a:solidFill>
                <a:latin typeface="Times New Roman" panose="02020603050405020304" pitchFamily="18" charset="0"/>
                <a:cs typeface="Times New Roman" panose="02020603050405020304" pitchFamily="18" charset="0"/>
              </a:rPr>
              <a:t>:</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Đúng</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giờ</a:t>
            </a:r>
            <a:endParaRPr lang="en-US" b="1" dirty="0" smtClean="0">
              <a:solidFill>
                <a:srgbClr val="FFFF00"/>
              </a:solidFill>
              <a:latin typeface="Times New Roman" panose="02020603050405020304" pitchFamily="18" charset="0"/>
              <a:cs typeface="Times New Roman" panose="02020603050405020304" pitchFamily="18" charset="0"/>
            </a:endParaRPr>
          </a:p>
          <a:p>
            <a:r>
              <a:rPr lang="en-US" b="1" dirty="0" smtClean="0">
                <a:solidFill>
                  <a:srgbClr val="FFFF00"/>
                </a:solidFill>
                <a:latin typeface="Times New Roman" panose="02020603050405020304" pitchFamily="18" charset="0"/>
                <a:cs typeface="Times New Roman" panose="02020603050405020304" pitchFamily="18" charset="0"/>
              </a:rPr>
              <a:t>Trang </a:t>
            </a:r>
            <a:r>
              <a:rPr lang="en-US" b="1" dirty="0" err="1" smtClean="0">
                <a:solidFill>
                  <a:srgbClr val="FFFF00"/>
                </a:solidFill>
                <a:latin typeface="Times New Roman" panose="02020603050405020304" pitchFamily="18" charset="0"/>
                <a:cs typeface="Times New Roman" panose="02020603050405020304" pitchFamily="18" charset="0"/>
              </a:rPr>
              <a:t>phục</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Lịch</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sự</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khuyến</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khích</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mặc</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đồng</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phục</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thể</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dục</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của</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trường</a:t>
            </a:r>
            <a:endParaRPr lang="en-US" b="1" dirty="0" smtClean="0">
              <a:solidFill>
                <a:srgbClr val="FFFF00"/>
              </a:solidFill>
              <a:latin typeface="Times New Roman" panose="02020603050405020304" pitchFamily="18" charset="0"/>
              <a:cs typeface="Times New Roman" panose="02020603050405020304" pitchFamily="18" charset="0"/>
            </a:endParaRPr>
          </a:p>
          <a:p>
            <a:r>
              <a:rPr lang="en-US" b="1" dirty="0" err="1" smtClean="0">
                <a:solidFill>
                  <a:srgbClr val="FFFF00"/>
                </a:solidFill>
                <a:latin typeface="Times New Roman" panose="02020603050405020304" pitchFamily="18" charset="0"/>
                <a:cs typeface="Times New Roman" panose="02020603050405020304" pitchFamily="18" charset="0"/>
              </a:rPr>
              <a:t>Chuẩn</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bị</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bài</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Cá</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nhân</a:t>
            </a:r>
            <a:r>
              <a:rPr lang="en-US" b="1" dirty="0" smtClean="0">
                <a:solidFill>
                  <a:srgbClr val="FFFF00"/>
                </a:solidFill>
                <a:latin typeface="Times New Roman" panose="02020603050405020304" pitchFamily="18" charset="0"/>
                <a:cs typeface="Times New Roman" panose="02020603050405020304" pitchFamily="18" charset="0"/>
              </a:rPr>
              <a:t> – </a:t>
            </a:r>
            <a:r>
              <a:rPr lang="en-US" b="1" dirty="0" err="1" smtClean="0">
                <a:solidFill>
                  <a:srgbClr val="FFFF00"/>
                </a:solidFill>
                <a:latin typeface="Times New Roman" panose="02020603050405020304" pitchFamily="18" charset="0"/>
                <a:cs typeface="Times New Roman" panose="02020603050405020304" pitchFamily="18" charset="0"/>
              </a:rPr>
              <a:t>nhóm</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theo</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quy</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định</a:t>
            </a:r>
            <a:r>
              <a:rPr lang="en-US" b="1" dirty="0" smtClean="0">
                <a:solidFill>
                  <a:srgbClr val="FFFF00"/>
                </a:solidFill>
                <a:latin typeface="Times New Roman" panose="02020603050405020304" pitchFamily="18" charset="0"/>
                <a:cs typeface="Times New Roman" panose="02020603050405020304" pitchFamily="18" charset="0"/>
              </a:rPr>
              <a:t> </a:t>
            </a:r>
          </a:p>
          <a:p>
            <a:r>
              <a:rPr lang="en-US" b="1" dirty="0" err="1" smtClean="0">
                <a:solidFill>
                  <a:srgbClr val="FFFF00"/>
                </a:solidFill>
                <a:latin typeface="Times New Roman" panose="02020603050405020304" pitchFamily="18" charset="0"/>
                <a:cs typeface="Times New Roman" panose="02020603050405020304" pitchFamily="18" charset="0"/>
              </a:rPr>
              <a:t>Tương</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tác</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Quan</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âm</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thanh</a:t>
            </a:r>
            <a:r>
              <a:rPr lang="en-US" b="1" dirty="0" smtClean="0">
                <a:solidFill>
                  <a:srgbClr val="FFFF00"/>
                </a:solidFill>
                <a:latin typeface="Times New Roman" panose="02020603050405020304" pitchFamily="18" charset="0"/>
                <a:cs typeface="Times New Roman" panose="02020603050405020304" pitchFamily="18" charset="0"/>
              </a:rPr>
              <a:t> (mic) </a:t>
            </a:r>
            <a:r>
              <a:rPr lang="en-US" b="1" dirty="0" err="1" smtClean="0">
                <a:solidFill>
                  <a:srgbClr val="FFFF00"/>
                </a:solidFill>
                <a:latin typeface="Times New Roman" panose="02020603050405020304" pitchFamily="18" charset="0"/>
                <a:cs typeface="Times New Roman" panose="02020603050405020304" pitchFamily="18" charset="0"/>
              </a:rPr>
              <a:t>hoặc</a:t>
            </a:r>
            <a:r>
              <a:rPr lang="en-US" b="1" dirty="0" smtClean="0">
                <a:solidFill>
                  <a:srgbClr val="FFFF00"/>
                </a:solidFill>
                <a:latin typeface="Times New Roman" panose="02020603050405020304" pitchFamily="18" charset="0"/>
                <a:cs typeface="Times New Roman" panose="02020603050405020304" pitchFamily="18" charset="0"/>
              </a:rPr>
              <a:t> tin </a:t>
            </a:r>
            <a:r>
              <a:rPr lang="en-US" b="1" dirty="0" err="1" smtClean="0">
                <a:solidFill>
                  <a:srgbClr val="FFFF00"/>
                </a:solidFill>
                <a:latin typeface="Times New Roman" panose="02020603050405020304" pitchFamily="18" charset="0"/>
                <a:cs typeface="Times New Roman" panose="02020603050405020304" pitchFamily="18" charset="0"/>
              </a:rPr>
              <a:t>nhắn</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luôn</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bật</a:t>
            </a:r>
            <a:r>
              <a:rPr lang="en-US" b="1" dirty="0" smtClean="0">
                <a:solidFill>
                  <a:srgbClr val="FFFF00"/>
                </a:solidFill>
                <a:latin typeface="Times New Roman" panose="02020603050405020304" pitchFamily="18" charset="0"/>
                <a:cs typeface="Times New Roman" panose="02020603050405020304" pitchFamily="18" charset="0"/>
              </a:rPr>
              <a:t> camera</a:t>
            </a:r>
          </a:p>
          <a:p>
            <a:r>
              <a:rPr lang="en-US" b="1" dirty="0" err="1" smtClean="0">
                <a:solidFill>
                  <a:srgbClr val="FFFF00"/>
                </a:solidFill>
                <a:latin typeface="Times New Roman" panose="02020603050405020304" pitchFamily="18" charset="0"/>
                <a:cs typeface="Times New Roman" panose="02020603050405020304" pitchFamily="18" charset="0"/>
              </a:rPr>
              <a:t>Điểm</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danh</a:t>
            </a:r>
            <a:r>
              <a:rPr lang="en-US" b="1" dirty="0" smtClean="0">
                <a:solidFill>
                  <a:srgbClr val="FFFF00"/>
                </a:solidFill>
                <a:latin typeface="Times New Roman" panose="02020603050405020304" pitchFamily="18" charset="0"/>
                <a:cs typeface="Times New Roman" panose="02020603050405020304" pitchFamily="18" charset="0"/>
              </a:rPr>
              <a:t>: Theo </a:t>
            </a:r>
            <a:r>
              <a:rPr lang="en-US" b="1" dirty="0" err="1" smtClean="0">
                <a:solidFill>
                  <a:srgbClr val="FFFF00"/>
                </a:solidFill>
                <a:latin typeface="Times New Roman" panose="02020603050405020304" pitchFamily="18" charset="0"/>
                <a:cs typeface="Times New Roman" panose="02020603050405020304" pitchFamily="18" charset="0"/>
              </a:rPr>
              <a:t>kế</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hoạch</a:t>
            </a:r>
            <a:r>
              <a:rPr lang="en-US" b="1" dirty="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hoặc</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đột</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xuất</a:t>
            </a:r>
            <a:endParaRPr lang="en-US" b="1" dirty="0" smtClean="0">
              <a:solidFill>
                <a:srgbClr val="FFFF00"/>
              </a:solidFill>
              <a:latin typeface="Times New Roman" panose="02020603050405020304" pitchFamily="18" charset="0"/>
              <a:cs typeface="Times New Roman" panose="02020603050405020304" pitchFamily="18" charset="0"/>
            </a:endParaRPr>
          </a:p>
          <a:p>
            <a:r>
              <a:rPr lang="en-US" b="1" dirty="0" err="1" smtClean="0">
                <a:solidFill>
                  <a:srgbClr val="FFFF00"/>
                </a:solidFill>
                <a:latin typeface="Times New Roman" panose="02020603050405020304" pitchFamily="18" charset="0"/>
                <a:cs typeface="Times New Roman" panose="02020603050405020304" pitchFamily="18" charset="0"/>
              </a:rPr>
              <a:t>Giao</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tiếp</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Lịch</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sự</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sử</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dụng</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từ</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ngữ</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đúng</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mực</a:t>
            </a:r>
            <a:endParaRPr lang="en-US" b="1" dirty="0" smtClean="0">
              <a:solidFill>
                <a:srgbClr val="FFFF00"/>
              </a:solidFill>
              <a:latin typeface="Times New Roman" panose="02020603050405020304" pitchFamily="18" charset="0"/>
              <a:cs typeface="Times New Roman" panose="02020603050405020304" pitchFamily="18" charset="0"/>
            </a:endParaRPr>
          </a:p>
          <a:p>
            <a:r>
              <a:rPr lang="en-US" b="1" dirty="0" err="1" smtClean="0">
                <a:solidFill>
                  <a:srgbClr val="FFFF00"/>
                </a:solidFill>
                <a:latin typeface="Times New Roman" panose="02020603050405020304" pitchFamily="18" charset="0"/>
                <a:cs typeface="Times New Roman" panose="02020603050405020304" pitchFamily="18" charset="0"/>
              </a:rPr>
              <a:t>Âm</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thanh</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Tắt</a:t>
            </a:r>
            <a:r>
              <a:rPr lang="en-US" b="1" dirty="0" smtClean="0">
                <a:solidFill>
                  <a:srgbClr val="FFFF00"/>
                </a:solidFill>
                <a:latin typeface="Times New Roman" panose="02020603050405020304" pitchFamily="18" charset="0"/>
                <a:cs typeface="Times New Roman" panose="02020603050405020304" pitchFamily="18" charset="0"/>
              </a:rPr>
              <a:t> mic </a:t>
            </a:r>
            <a:r>
              <a:rPr lang="en-US" b="1" dirty="0" err="1" smtClean="0">
                <a:solidFill>
                  <a:srgbClr val="FFFF00"/>
                </a:solidFill>
                <a:latin typeface="Times New Roman" panose="02020603050405020304" pitchFamily="18" charset="0"/>
                <a:cs typeface="Times New Roman" panose="02020603050405020304" pitchFamily="18" charset="0"/>
              </a:rPr>
              <a:t>khi</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không</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có</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yêu</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cầu</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trình</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bày</a:t>
            </a:r>
            <a:endParaRPr lang="en-US" b="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41236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ChangeArrowheads="1"/>
          </p:cNvSpPr>
          <p:nvPr/>
        </p:nvSpPr>
        <p:spPr bwMode="auto">
          <a:xfrm>
            <a:off x="5181600" y="6248401"/>
            <a:ext cx="2696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b="1" i="1">
                <a:latin typeface="Arial" panose="020B0604020202020204" pitchFamily="34" charset="0"/>
                <a:cs typeface="Arial" panose="020B0604020202020204" pitchFamily="34" charset="0"/>
              </a:rPr>
              <a:t> </a:t>
            </a:r>
            <a:endParaRPr lang="en-US" altLang="en-US" sz="2400">
              <a:latin typeface="Arial" panose="020B0604020202020204" pitchFamily="34" charset="0"/>
              <a:cs typeface="Arial" panose="020B0604020202020204" pitchFamily="34" charset="0"/>
            </a:endParaRPr>
          </a:p>
        </p:txBody>
      </p:sp>
      <p:sp>
        <p:nvSpPr>
          <p:cNvPr id="8195" name="Date Placeholder 6"/>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Calibri" panose="020F0502020204030204" pitchFamily="34" charset="0"/>
              </a:defRPr>
            </a:lvl1pPr>
            <a:lvl2pPr marL="990575" indent="-380990">
              <a:defRPr>
                <a:solidFill>
                  <a:schemeClr val="tx1"/>
                </a:solidFill>
                <a:latin typeface="Calibri" panose="020F0502020204030204" pitchFamily="34" charset="0"/>
              </a:defRPr>
            </a:lvl2pPr>
            <a:lvl3pPr marL="1523962" indent="-304792">
              <a:defRPr>
                <a:solidFill>
                  <a:schemeClr val="tx1"/>
                </a:solidFill>
                <a:latin typeface="Calibri" panose="020F0502020204030204" pitchFamily="34" charset="0"/>
              </a:defRPr>
            </a:lvl3pPr>
            <a:lvl4pPr marL="2133547" indent="-304792">
              <a:defRPr>
                <a:solidFill>
                  <a:schemeClr val="tx1"/>
                </a:solidFill>
                <a:latin typeface="Calibri" panose="020F0502020204030204" pitchFamily="34" charset="0"/>
              </a:defRPr>
            </a:lvl4pPr>
            <a:lvl5pPr marL="2743131" indent="-304792">
              <a:defRPr>
                <a:solidFill>
                  <a:schemeClr val="tx1"/>
                </a:solidFill>
                <a:latin typeface="Calibri" panose="020F0502020204030204" pitchFamily="34" charset="0"/>
              </a:defRPr>
            </a:lvl5pPr>
            <a:lvl6pPr marL="3352716" indent="-304792" fontAlgn="base">
              <a:spcBef>
                <a:spcPct val="0"/>
              </a:spcBef>
              <a:spcAft>
                <a:spcPct val="0"/>
              </a:spcAft>
              <a:defRPr>
                <a:solidFill>
                  <a:schemeClr val="tx1"/>
                </a:solidFill>
                <a:latin typeface="Calibri" panose="020F0502020204030204" pitchFamily="34" charset="0"/>
              </a:defRPr>
            </a:lvl6pPr>
            <a:lvl7pPr marL="3962301" indent="-304792" fontAlgn="base">
              <a:spcBef>
                <a:spcPct val="0"/>
              </a:spcBef>
              <a:spcAft>
                <a:spcPct val="0"/>
              </a:spcAft>
              <a:defRPr>
                <a:solidFill>
                  <a:schemeClr val="tx1"/>
                </a:solidFill>
                <a:latin typeface="Calibri" panose="020F0502020204030204" pitchFamily="34" charset="0"/>
              </a:defRPr>
            </a:lvl7pPr>
            <a:lvl8pPr marL="4571886" indent="-304792" fontAlgn="base">
              <a:spcBef>
                <a:spcPct val="0"/>
              </a:spcBef>
              <a:spcAft>
                <a:spcPct val="0"/>
              </a:spcAft>
              <a:defRPr>
                <a:solidFill>
                  <a:schemeClr val="tx1"/>
                </a:solidFill>
                <a:latin typeface="Calibri" panose="020F0502020204030204" pitchFamily="34" charset="0"/>
              </a:defRPr>
            </a:lvl8pPr>
            <a:lvl9pPr marL="5181470" indent="-304792"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r>
              <a:rPr lang="en-US" altLang="en-US" sz="1867">
                <a:latin typeface="Arial" panose="020B0604020202020204" pitchFamily="34" charset="0"/>
                <a:cs typeface="Arial" panose="020B0604020202020204" pitchFamily="34" charset="0"/>
              </a:rPr>
              <a:t>15/9/2020</a:t>
            </a:r>
          </a:p>
        </p:txBody>
      </p:sp>
      <p:sp>
        <p:nvSpPr>
          <p:cNvPr id="8196" name="Footer Placeholder 7"/>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Calibri" panose="020F0502020204030204" pitchFamily="34" charset="0"/>
              </a:defRPr>
            </a:lvl1pPr>
            <a:lvl2pPr marL="990575" indent="-380990">
              <a:defRPr>
                <a:solidFill>
                  <a:schemeClr val="tx1"/>
                </a:solidFill>
                <a:latin typeface="Calibri" panose="020F0502020204030204" pitchFamily="34" charset="0"/>
              </a:defRPr>
            </a:lvl2pPr>
            <a:lvl3pPr marL="1523962" indent="-304792">
              <a:defRPr>
                <a:solidFill>
                  <a:schemeClr val="tx1"/>
                </a:solidFill>
                <a:latin typeface="Calibri" panose="020F0502020204030204" pitchFamily="34" charset="0"/>
              </a:defRPr>
            </a:lvl3pPr>
            <a:lvl4pPr marL="2133547" indent="-304792">
              <a:defRPr>
                <a:solidFill>
                  <a:schemeClr val="tx1"/>
                </a:solidFill>
                <a:latin typeface="Calibri" panose="020F0502020204030204" pitchFamily="34" charset="0"/>
              </a:defRPr>
            </a:lvl4pPr>
            <a:lvl5pPr marL="2743131" indent="-304792">
              <a:defRPr>
                <a:solidFill>
                  <a:schemeClr val="tx1"/>
                </a:solidFill>
                <a:latin typeface="Calibri" panose="020F0502020204030204" pitchFamily="34" charset="0"/>
              </a:defRPr>
            </a:lvl5pPr>
            <a:lvl6pPr marL="3352716" indent="-304792" fontAlgn="base">
              <a:spcBef>
                <a:spcPct val="0"/>
              </a:spcBef>
              <a:spcAft>
                <a:spcPct val="0"/>
              </a:spcAft>
              <a:defRPr>
                <a:solidFill>
                  <a:schemeClr val="tx1"/>
                </a:solidFill>
                <a:latin typeface="Calibri" panose="020F0502020204030204" pitchFamily="34" charset="0"/>
              </a:defRPr>
            </a:lvl6pPr>
            <a:lvl7pPr marL="3962301" indent="-304792" fontAlgn="base">
              <a:spcBef>
                <a:spcPct val="0"/>
              </a:spcBef>
              <a:spcAft>
                <a:spcPct val="0"/>
              </a:spcAft>
              <a:defRPr>
                <a:solidFill>
                  <a:schemeClr val="tx1"/>
                </a:solidFill>
                <a:latin typeface="Calibri" panose="020F0502020204030204" pitchFamily="34" charset="0"/>
              </a:defRPr>
            </a:lvl7pPr>
            <a:lvl8pPr marL="4571886" indent="-304792" fontAlgn="base">
              <a:spcBef>
                <a:spcPct val="0"/>
              </a:spcBef>
              <a:spcAft>
                <a:spcPct val="0"/>
              </a:spcAft>
              <a:defRPr>
                <a:solidFill>
                  <a:schemeClr val="tx1"/>
                </a:solidFill>
                <a:latin typeface="Calibri" panose="020F0502020204030204" pitchFamily="34" charset="0"/>
              </a:defRPr>
            </a:lvl8pPr>
            <a:lvl9pPr marL="5181470" indent="-304792"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r>
              <a:rPr lang="en-US" altLang="en-US" sz="1867">
                <a:latin typeface="Arial" panose="020B0604020202020204" pitchFamily="34" charset="0"/>
                <a:cs typeface="Arial" panose="020B0604020202020204" pitchFamily="34" charset="0"/>
              </a:rPr>
              <a:t>D02031/ Bài 1</a:t>
            </a:r>
          </a:p>
        </p:txBody>
      </p:sp>
      <p:sp>
        <p:nvSpPr>
          <p:cNvPr id="8197" name="Slide Number Placeholder 8"/>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lstStyle>
            <a:lvl1pPr>
              <a:defRPr>
                <a:solidFill>
                  <a:schemeClr val="tx1"/>
                </a:solidFill>
                <a:latin typeface="Calibri" panose="020F0502020204030204" pitchFamily="34" charset="0"/>
              </a:defRPr>
            </a:lvl1pPr>
            <a:lvl2pPr marL="990575" indent="-380990">
              <a:defRPr>
                <a:solidFill>
                  <a:schemeClr val="tx1"/>
                </a:solidFill>
                <a:latin typeface="Calibri" panose="020F0502020204030204" pitchFamily="34" charset="0"/>
              </a:defRPr>
            </a:lvl2pPr>
            <a:lvl3pPr marL="1523962" indent="-304792">
              <a:defRPr>
                <a:solidFill>
                  <a:schemeClr val="tx1"/>
                </a:solidFill>
                <a:latin typeface="Calibri" panose="020F0502020204030204" pitchFamily="34" charset="0"/>
              </a:defRPr>
            </a:lvl3pPr>
            <a:lvl4pPr marL="2133547" indent="-304792">
              <a:defRPr>
                <a:solidFill>
                  <a:schemeClr val="tx1"/>
                </a:solidFill>
                <a:latin typeface="Calibri" panose="020F0502020204030204" pitchFamily="34" charset="0"/>
              </a:defRPr>
            </a:lvl4pPr>
            <a:lvl5pPr marL="2743131" indent="-304792">
              <a:defRPr>
                <a:solidFill>
                  <a:schemeClr val="tx1"/>
                </a:solidFill>
                <a:latin typeface="Calibri" panose="020F0502020204030204" pitchFamily="34" charset="0"/>
              </a:defRPr>
            </a:lvl5pPr>
            <a:lvl6pPr marL="3352716" indent="-304792" fontAlgn="base">
              <a:spcBef>
                <a:spcPct val="0"/>
              </a:spcBef>
              <a:spcAft>
                <a:spcPct val="0"/>
              </a:spcAft>
              <a:defRPr>
                <a:solidFill>
                  <a:schemeClr val="tx1"/>
                </a:solidFill>
                <a:latin typeface="Calibri" panose="020F0502020204030204" pitchFamily="34" charset="0"/>
              </a:defRPr>
            </a:lvl6pPr>
            <a:lvl7pPr marL="3962301" indent="-304792" fontAlgn="base">
              <a:spcBef>
                <a:spcPct val="0"/>
              </a:spcBef>
              <a:spcAft>
                <a:spcPct val="0"/>
              </a:spcAft>
              <a:defRPr>
                <a:solidFill>
                  <a:schemeClr val="tx1"/>
                </a:solidFill>
                <a:latin typeface="Calibri" panose="020F0502020204030204" pitchFamily="34" charset="0"/>
              </a:defRPr>
            </a:lvl7pPr>
            <a:lvl8pPr marL="4571886" indent="-304792" fontAlgn="base">
              <a:spcBef>
                <a:spcPct val="0"/>
              </a:spcBef>
              <a:spcAft>
                <a:spcPct val="0"/>
              </a:spcAft>
              <a:defRPr>
                <a:solidFill>
                  <a:schemeClr val="tx1"/>
                </a:solidFill>
                <a:latin typeface="Calibri" panose="020F0502020204030204" pitchFamily="34" charset="0"/>
              </a:defRPr>
            </a:lvl8pPr>
            <a:lvl9pPr marL="5181470" indent="-304792" fontAlgn="base">
              <a:spcBef>
                <a:spcPct val="0"/>
              </a:spcBef>
              <a:spcAft>
                <a:spcPct val="0"/>
              </a:spcAft>
              <a:defRPr>
                <a:solidFill>
                  <a:schemeClr val="tx1"/>
                </a:solidFill>
                <a:latin typeface="Calibri" panose="020F0502020204030204" pitchFamily="34" charset="0"/>
              </a:defRPr>
            </a:lvl9pPr>
          </a:lstStyle>
          <a:p>
            <a:fld id="{D851FC57-35E1-460B-A2A6-59D39EE3DFF0}" type="slidenum">
              <a:rPr lang="en-US" altLang="en-US" sz="1867">
                <a:latin typeface="Arial" panose="020B0604020202020204" pitchFamily="34" charset="0"/>
                <a:cs typeface="Arial" panose="020B0604020202020204" pitchFamily="34" charset="0"/>
              </a:rPr>
              <a:pPr/>
              <a:t>3</a:t>
            </a:fld>
            <a:endParaRPr lang="en-US" altLang="en-US" sz="1867">
              <a:latin typeface="Arial" panose="020B0604020202020204" pitchFamily="34" charset="0"/>
              <a:cs typeface="Arial" panose="020B0604020202020204" pitchFamily="34" charset="0"/>
            </a:endParaRPr>
          </a:p>
        </p:txBody>
      </p:sp>
      <p:sp>
        <p:nvSpPr>
          <p:cNvPr id="8198" name="Rectangle 3"/>
          <p:cNvSpPr>
            <a:spLocks noChangeArrowheads="1"/>
          </p:cNvSpPr>
          <p:nvPr/>
        </p:nvSpPr>
        <p:spPr bwMode="auto">
          <a:xfrm>
            <a:off x="3860800" y="414867"/>
            <a:ext cx="6400800" cy="748988"/>
          </a:xfrm>
          <a:prstGeom prst="rect">
            <a:avLst/>
          </a:prstGeom>
          <a:blipFill dpi="0" rotWithShape="1">
            <a:blip r:embed="rId3"/>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4267" b="1" dirty="0" err="1" smtClean="0">
                <a:solidFill>
                  <a:schemeClr val="bg1"/>
                </a:solidFill>
                <a:latin typeface="Arial" panose="020B0604020202020204" pitchFamily="34" charset="0"/>
                <a:cs typeface="Arial" panose="020B0604020202020204" pitchFamily="34" charset="0"/>
              </a:rPr>
              <a:t>Mục</a:t>
            </a:r>
            <a:r>
              <a:rPr lang="en-US" altLang="en-US" sz="4267" b="1" dirty="0" smtClean="0">
                <a:solidFill>
                  <a:schemeClr val="bg1"/>
                </a:solidFill>
                <a:latin typeface="Arial" panose="020B0604020202020204" pitchFamily="34" charset="0"/>
                <a:cs typeface="Arial" panose="020B0604020202020204" pitchFamily="34" charset="0"/>
              </a:rPr>
              <a:t> </a:t>
            </a:r>
            <a:r>
              <a:rPr lang="en-US" altLang="en-US" sz="4267" b="1" dirty="0" err="1">
                <a:solidFill>
                  <a:schemeClr val="bg1"/>
                </a:solidFill>
                <a:latin typeface="Arial" panose="020B0604020202020204" pitchFamily="34" charset="0"/>
                <a:cs typeface="Arial" panose="020B0604020202020204" pitchFamily="34" charset="0"/>
              </a:rPr>
              <a:t>đích</a:t>
            </a:r>
            <a:r>
              <a:rPr lang="en-US" altLang="en-US" sz="4267" b="1" dirty="0">
                <a:solidFill>
                  <a:schemeClr val="bg1"/>
                </a:solidFill>
                <a:latin typeface="Arial" panose="020B0604020202020204" pitchFamily="34" charset="0"/>
                <a:cs typeface="Arial" panose="020B0604020202020204" pitchFamily="34" charset="0"/>
              </a:rPr>
              <a:t> </a:t>
            </a:r>
            <a:r>
              <a:rPr lang="en-US" altLang="en-US" sz="4267" b="1" dirty="0" err="1">
                <a:solidFill>
                  <a:schemeClr val="bg1"/>
                </a:solidFill>
                <a:latin typeface="Arial" panose="020B0604020202020204" pitchFamily="34" charset="0"/>
                <a:cs typeface="Arial" panose="020B0604020202020204" pitchFamily="34" charset="0"/>
              </a:rPr>
              <a:t>và</a:t>
            </a:r>
            <a:r>
              <a:rPr lang="en-US" altLang="en-US" sz="4267" b="1" dirty="0">
                <a:solidFill>
                  <a:schemeClr val="bg1"/>
                </a:solidFill>
                <a:latin typeface="Arial" panose="020B0604020202020204" pitchFamily="34" charset="0"/>
                <a:cs typeface="Arial" panose="020B0604020202020204" pitchFamily="34" charset="0"/>
              </a:rPr>
              <a:t> </a:t>
            </a:r>
            <a:r>
              <a:rPr lang="en-US" altLang="en-US" sz="4267" b="1" dirty="0" err="1">
                <a:solidFill>
                  <a:schemeClr val="bg1"/>
                </a:solidFill>
                <a:latin typeface="Arial" panose="020B0604020202020204" pitchFamily="34" charset="0"/>
                <a:cs typeface="Arial" panose="020B0604020202020204" pitchFamily="34" charset="0"/>
              </a:rPr>
              <a:t>yêu</a:t>
            </a:r>
            <a:r>
              <a:rPr lang="en-US" altLang="en-US" sz="4267" b="1" dirty="0">
                <a:solidFill>
                  <a:schemeClr val="bg1"/>
                </a:solidFill>
                <a:latin typeface="Arial" panose="020B0604020202020204" pitchFamily="34" charset="0"/>
                <a:cs typeface="Arial" panose="020B0604020202020204" pitchFamily="34" charset="0"/>
              </a:rPr>
              <a:t> </a:t>
            </a:r>
            <a:r>
              <a:rPr lang="en-US" altLang="en-US" sz="4267" b="1" dirty="0" err="1">
                <a:solidFill>
                  <a:schemeClr val="bg1"/>
                </a:solidFill>
                <a:latin typeface="Arial" panose="020B0604020202020204" pitchFamily="34" charset="0"/>
                <a:cs typeface="Arial" panose="020B0604020202020204" pitchFamily="34" charset="0"/>
              </a:rPr>
              <a:t>cầu</a:t>
            </a:r>
            <a:endParaRPr lang="en-US" altLang="en-US" sz="4267" dirty="0">
              <a:solidFill>
                <a:schemeClr val="bg1"/>
              </a:solidFill>
              <a:latin typeface="Arial" panose="020B0604020202020204" pitchFamily="34" charset="0"/>
              <a:cs typeface="Arial" panose="020B0604020202020204" pitchFamily="34" charset="0"/>
            </a:endParaRPr>
          </a:p>
        </p:txBody>
      </p:sp>
      <p:sp>
        <p:nvSpPr>
          <p:cNvPr id="2" name="Right Arrow 1"/>
          <p:cNvSpPr/>
          <p:nvPr/>
        </p:nvSpPr>
        <p:spPr>
          <a:xfrm>
            <a:off x="304800" y="2108200"/>
            <a:ext cx="3048000" cy="2235200"/>
          </a:xfrm>
          <a:prstGeom prst="rightArrow">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733" b="1" i="1" dirty="0" err="1">
                <a:solidFill>
                  <a:schemeClr val="bg1"/>
                </a:solidFill>
                <a:latin typeface="Arial" panose="020B0604020202020204" pitchFamily="34" charset="0"/>
                <a:cs typeface="Arial" panose="020B0604020202020204" pitchFamily="34" charset="0"/>
              </a:rPr>
              <a:t>Mục</a:t>
            </a:r>
            <a:r>
              <a:rPr lang="en-US" sz="3733" b="1" i="1" dirty="0">
                <a:solidFill>
                  <a:schemeClr val="bg1"/>
                </a:solidFill>
                <a:latin typeface="Arial" panose="020B0604020202020204" pitchFamily="34" charset="0"/>
                <a:cs typeface="Arial" panose="020B0604020202020204" pitchFamily="34" charset="0"/>
              </a:rPr>
              <a:t> </a:t>
            </a:r>
            <a:r>
              <a:rPr lang="en-US" sz="3733" b="1" i="1" dirty="0" err="1">
                <a:solidFill>
                  <a:schemeClr val="bg1"/>
                </a:solidFill>
                <a:latin typeface="Arial" panose="020B0604020202020204" pitchFamily="34" charset="0"/>
                <a:cs typeface="Arial" panose="020B0604020202020204" pitchFamily="34" charset="0"/>
              </a:rPr>
              <a:t>đích</a:t>
            </a:r>
            <a:endParaRPr lang="en-US" sz="3733" b="1" i="1" dirty="0">
              <a:solidFill>
                <a:schemeClr val="bg1"/>
              </a:solidFill>
              <a:latin typeface="Arial" panose="020B0604020202020204" pitchFamily="34" charset="0"/>
              <a:cs typeface="Arial" panose="020B0604020202020204" pitchFamily="34" charset="0"/>
            </a:endParaRPr>
          </a:p>
        </p:txBody>
      </p:sp>
      <p:sp>
        <p:nvSpPr>
          <p:cNvPr id="3" name="Round Diagonal Corner Rectangle 2"/>
          <p:cNvSpPr/>
          <p:nvPr/>
        </p:nvSpPr>
        <p:spPr>
          <a:xfrm>
            <a:off x="3454400" y="1498600"/>
            <a:ext cx="8128000" cy="4368800"/>
          </a:xfrm>
          <a:prstGeom prst="round2DiagRect">
            <a:avLst/>
          </a:prstGeom>
          <a:blipFill>
            <a:blip r:embed="rId5"/>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vi-VN" sz="3467" dirty="0" smtClean="0">
                <a:solidFill>
                  <a:schemeClr val="bg1"/>
                </a:solidFill>
                <a:cs typeface="Arial" panose="020B0604020202020204" pitchFamily="34" charset="0"/>
              </a:rPr>
              <a:t>- Nắm vững</a:t>
            </a:r>
            <a:r>
              <a:rPr lang="en-US" sz="3467" dirty="0" smtClean="0">
                <a:solidFill>
                  <a:schemeClr val="bg1"/>
                </a:solidFill>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vị</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trí</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tính</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chất</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mục</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tiêu</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nội</a:t>
            </a:r>
            <a:r>
              <a:rPr lang="en-US" sz="3467" dirty="0" smtClean="0">
                <a:solidFill>
                  <a:schemeClr val="bg1"/>
                </a:solidFill>
                <a:latin typeface="Arial" panose="020B0604020202020204" pitchFamily="34" charset="0"/>
                <a:cs typeface="Arial" panose="020B0604020202020204" pitchFamily="34" charset="0"/>
              </a:rPr>
              <a:t> dung </a:t>
            </a:r>
            <a:r>
              <a:rPr lang="en-US" sz="3467" dirty="0" err="1" smtClean="0">
                <a:solidFill>
                  <a:schemeClr val="bg1"/>
                </a:solidFill>
                <a:latin typeface="Arial" panose="020B0604020202020204" pitchFamily="34" charset="0"/>
                <a:cs typeface="Arial" panose="020B0604020202020204" pitchFamily="34" charset="0"/>
              </a:rPr>
              <a:t>chính</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điều</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kiện</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thực</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hiện</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yêu</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cầu</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kiểm</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tra</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đánh</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giá</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lễ</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tiết</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tác</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phong</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trong</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quá</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trình</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học</a:t>
            </a:r>
            <a:r>
              <a:rPr lang="en-US" sz="3467" dirty="0" smtClean="0">
                <a:solidFill>
                  <a:schemeClr val="bg1"/>
                </a:solidFill>
                <a:latin typeface="Arial" panose="020B0604020202020204" pitchFamily="34" charset="0"/>
                <a:cs typeface="Arial" panose="020B0604020202020204" pitchFamily="34" charset="0"/>
              </a:rPr>
              <a:t> </a:t>
            </a:r>
            <a:r>
              <a:rPr lang="en-US" sz="3467" dirty="0" err="1" smtClean="0">
                <a:solidFill>
                  <a:schemeClr val="bg1"/>
                </a:solidFill>
                <a:latin typeface="Arial" panose="020B0604020202020204" pitchFamily="34" charset="0"/>
                <a:cs typeface="Arial" panose="020B0604020202020204" pitchFamily="34" charset="0"/>
              </a:rPr>
              <a:t>tậ</a:t>
            </a:r>
            <a:r>
              <a:rPr lang="en-US" sz="3467" dirty="0" err="1" smtClean="0">
                <a:solidFill>
                  <a:schemeClr val="bg1"/>
                </a:solidFill>
                <a:latin typeface="+mj-lt"/>
                <a:cs typeface="Arial" panose="020B0604020202020204" pitchFamily="34" charset="0"/>
              </a:rPr>
              <a:t>p</a:t>
            </a:r>
            <a:endParaRPr lang="en-US" sz="3467" dirty="0" smtClean="0">
              <a:solidFill>
                <a:schemeClr val="bg1"/>
              </a:solidFill>
              <a:latin typeface="+mj-lt"/>
              <a:cs typeface="Arial" panose="020B0604020202020204" pitchFamily="34" charset="0"/>
            </a:endParaRPr>
          </a:p>
          <a:p>
            <a:pPr algn="just">
              <a:defRPr/>
            </a:pPr>
            <a:r>
              <a:rPr lang="en-US" sz="3467" dirty="0" smtClean="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Nâng</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cao</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nhận</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thức</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vị</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trí</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vai</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trò</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môn</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học</a:t>
            </a:r>
            <a:r>
              <a:rPr lang="en-US" sz="3467" dirty="0">
                <a:solidFill>
                  <a:schemeClr val="bg1"/>
                </a:solidFill>
                <a:latin typeface="Arial" panose="020B0604020202020204" pitchFamily="34" charset="0"/>
                <a:cs typeface="Arial" panose="020B0604020202020204" pitchFamily="34" charset="0"/>
              </a:rPr>
              <a:t>,</a:t>
            </a:r>
            <a:r>
              <a:rPr lang="vi-VN" sz="3467" dirty="0">
                <a:solidFill>
                  <a:schemeClr val="bg1"/>
                </a:solidFill>
                <a:cs typeface="Arial" panose="020B0604020202020204" pitchFamily="34" charset="0"/>
              </a:rPr>
              <a:t> bồi dưỡng nhân cách, phẩm chất, trung thành với </a:t>
            </a:r>
            <a:r>
              <a:rPr lang="en-US" sz="3467" dirty="0" err="1">
                <a:solidFill>
                  <a:schemeClr val="bg1"/>
                </a:solidFill>
                <a:latin typeface="Arial" panose="020B0604020202020204" pitchFamily="34" charset="0"/>
                <a:cs typeface="Arial" panose="020B0604020202020204" pitchFamily="34" charset="0"/>
              </a:rPr>
              <a:t>sự</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nghiệp</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xây</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dựng</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và</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bảo</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vệ</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Tổ</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quốc</a:t>
            </a:r>
            <a:endParaRPr lang="en-US" sz="3467"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85400112"/>
      </p:ext>
    </p:extLst>
  </p:cSld>
  <p:clrMapOvr>
    <a:masterClrMapping/>
  </p:clrMapOvr>
  <p:transition spd="slow">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ChangeArrowheads="1"/>
          </p:cNvSpPr>
          <p:nvPr/>
        </p:nvSpPr>
        <p:spPr bwMode="auto">
          <a:xfrm>
            <a:off x="5181600" y="6248401"/>
            <a:ext cx="2696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400" b="1" i="1">
                <a:latin typeface="Arial" panose="020B0604020202020204" pitchFamily="34" charset="0"/>
                <a:cs typeface="Arial" panose="020B0604020202020204" pitchFamily="34" charset="0"/>
              </a:rPr>
              <a:t> </a:t>
            </a:r>
            <a:endParaRPr lang="en-US" altLang="en-US" sz="2400">
              <a:latin typeface="Arial" panose="020B0604020202020204" pitchFamily="34" charset="0"/>
              <a:cs typeface="Arial" panose="020B0604020202020204" pitchFamily="34" charset="0"/>
            </a:endParaRPr>
          </a:p>
        </p:txBody>
      </p:sp>
      <p:sp>
        <p:nvSpPr>
          <p:cNvPr id="10243" name="Date Placeholder 6"/>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Calibri" panose="020F0502020204030204" pitchFamily="34" charset="0"/>
              </a:defRPr>
            </a:lvl1pPr>
            <a:lvl2pPr marL="990575" indent="-380990">
              <a:defRPr>
                <a:solidFill>
                  <a:schemeClr val="tx1"/>
                </a:solidFill>
                <a:latin typeface="Calibri" panose="020F0502020204030204" pitchFamily="34" charset="0"/>
              </a:defRPr>
            </a:lvl2pPr>
            <a:lvl3pPr marL="1523962" indent="-304792">
              <a:defRPr>
                <a:solidFill>
                  <a:schemeClr val="tx1"/>
                </a:solidFill>
                <a:latin typeface="Calibri" panose="020F0502020204030204" pitchFamily="34" charset="0"/>
              </a:defRPr>
            </a:lvl3pPr>
            <a:lvl4pPr marL="2133547" indent="-304792">
              <a:defRPr>
                <a:solidFill>
                  <a:schemeClr val="tx1"/>
                </a:solidFill>
                <a:latin typeface="Calibri" panose="020F0502020204030204" pitchFamily="34" charset="0"/>
              </a:defRPr>
            </a:lvl4pPr>
            <a:lvl5pPr marL="2743131" indent="-304792">
              <a:defRPr>
                <a:solidFill>
                  <a:schemeClr val="tx1"/>
                </a:solidFill>
                <a:latin typeface="Calibri" panose="020F0502020204030204" pitchFamily="34" charset="0"/>
              </a:defRPr>
            </a:lvl5pPr>
            <a:lvl6pPr marL="3352716" indent="-304792" fontAlgn="base">
              <a:spcBef>
                <a:spcPct val="0"/>
              </a:spcBef>
              <a:spcAft>
                <a:spcPct val="0"/>
              </a:spcAft>
              <a:defRPr>
                <a:solidFill>
                  <a:schemeClr val="tx1"/>
                </a:solidFill>
                <a:latin typeface="Calibri" panose="020F0502020204030204" pitchFamily="34" charset="0"/>
              </a:defRPr>
            </a:lvl6pPr>
            <a:lvl7pPr marL="3962301" indent="-304792" fontAlgn="base">
              <a:spcBef>
                <a:spcPct val="0"/>
              </a:spcBef>
              <a:spcAft>
                <a:spcPct val="0"/>
              </a:spcAft>
              <a:defRPr>
                <a:solidFill>
                  <a:schemeClr val="tx1"/>
                </a:solidFill>
                <a:latin typeface="Calibri" panose="020F0502020204030204" pitchFamily="34" charset="0"/>
              </a:defRPr>
            </a:lvl7pPr>
            <a:lvl8pPr marL="4571886" indent="-304792" fontAlgn="base">
              <a:spcBef>
                <a:spcPct val="0"/>
              </a:spcBef>
              <a:spcAft>
                <a:spcPct val="0"/>
              </a:spcAft>
              <a:defRPr>
                <a:solidFill>
                  <a:schemeClr val="tx1"/>
                </a:solidFill>
                <a:latin typeface="Calibri" panose="020F0502020204030204" pitchFamily="34" charset="0"/>
              </a:defRPr>
            </a:lvl8pPr>
            <a:lvl9pPr marL="5181470" indent="-304792"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r>
              <a:rPr lang="en-US" altLang="en-US" sz="1867">
                <a:latin typeface="Arial" panose="020B0604020202020204" pitchFamily="34" charset="0"/>
                <a:cs typeface="Arial" panose="020B0604020202020204" pitchFamily="34" charset="0"/>
              </a:rPr>
              <a:t>15/9/2020</a:t>
            </a:r>
          </a:p>
        </p:txBody>
      </p:sp>
      <p:sp>
        <p:nvSpPr>
          <p:cNvPr id="10244" name="Footer Placeholder 7"/>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Calibri" panose="020F0502020204030204" pitchFamily="34" charset="0"/>
              </a:defRPr>
            </a:lvl1pPr>
            <a:lvl2pPr marL="990575" indent="-380990">
              <a:defRPr>
                <a:solidFill>
                  <a:schemeClr val="tx1"/>
                </a:solidFill>
                <a:latin typeface="Calibri" panose="020F0502020204030204" pitchFamily="34" charset="0"/>
              </a:defRPr>
            </a:lvl2pPr>
            <a:lvl3pPr marL="1523962" indent="-304792">
              <a:defRPr>
                <a:solidFill>
                  <a:schemeClr val="tx1"/>
                </a:solidFill>
                <a:latin typeface="Calibri" panose="020F0502020204030204" pitchFamily="34" charset="0"/>
              </a:defRPr>
            </a:lvl3pPr>
            <a:lvl4pPr marL="2133547" indent="-304792">
              <a:defRPr>
                <a:solidFill>
                  <a:schemeClr val="tx1"/>
                </a:solidFill>
                <a:latin typeface="Calibri" panose="020F0502020204030204" pitchFamily="34" charset="0"/>
              </a:defRPr>
            </a:lvl4pPr>
            <a:lvl5pPr marL="2743131" indent="-304792">
              <a:defRPr>
                <a:solidFill>
                  <a:schemeClr val="tx1"/>
                </a:solidFill>
                <a:latin typeface="Calibri" panose="020F0502020204030204" pitchFamily="34" charset="0"/>
              </a:defRPr>
            </a:lvl5pPr>
            <a:lvl6pPr marL="3352716" indent="-304792" fontAlgn="base">
              <a:spcBef>
                <a:spcPct val="0"/>
              </a:spcBef>
              <a:spcAft>
                <a:spcPct val="0"/>
              </a:spcAft>
              <a:defRPr>
                <a:solidFill>
                  <a:schemeClr val="tx1"/>
                </a:solidFill>
                <a:latin typeface="Calibri" panose="020F0502020204030204" pitchFamily="34" charset="0"/>
              </a:defRPr>
            </a:lvl6pPr>
            <a:lvl7pPr marL="3962301" indent="-304792" fontAlgn="base">
              <a:spcBef>
                <a:spcPct val="0"/>
              </a:spcBef>
              <a:spcAft>
                <a:spcPct val="0"/>
              </a:spcAft>
              <a:defRPr>
                <a:solidFill>
                  <a:schemeClr val="tx1"/>
                </a:solidFill>
                <a:latin typeface="Calibri" panose="020F0502020204030204" pitchFamily="34" charset="0"/>
              </a:defRPr>
            </a:lvl7pPr>
            <a:lvl8pPr marL="4571886" indent="-304792" fontAlgn="base">
              <a:spcBef>
                <a:spcPct val="0"/>
              </a:spcBef>
              <a:spcAft>
                <a:spcPct val="0"/>
              </a:spcAft>
              <a:defRPr>
                <a:solidFill>
                  <a:schemeClr val="tx1"/>
                </a:solidFill>
                <a:latin typeface="Calibri" panose="020F0502020204030204" pitchFamily="34" charset="0"/>
              </a:defRPr>
            </a:lvl8pPr>
            <a:lvl9pPr marL="5181470" indent="-304792"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r>
              <a:rPr lang="en-US" altLang="en-US" sz="1867">
                <a:latin typeface="Arial" panose="020B0604020202020204" pitchFamily="34" charset="0"/>
                <a:cs typeface="Arial" panose="020B0604020202020204" pitchFamily="34" charset="0"/>
              </a:rPr>
              <a:t>D02031/ Bài 1</a:t>
            </a:r>
          </a:p>
        </p:txBody>
      </p:sp>
      <p:sp>
        <p:nvSpPr>
          <p:cNvPr id="10245" name="Slide Number Placeholder 8"/>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lstStyle>
            <a:lvl1pPr>
              <a:defRPr>
                <a:solidFill>
                  <a:schemeClr val="tx1"/>
                </a:solidFill>
                <a:latin typeface="Calibri" panose="020F0502020204030204" pitchFamily="34" charset="0"/>
              </a:defRPr>
            </a:lvl1pPr>
            <a:lvl2pPr marL="990575" indent="-380990">
              <a:defRPr>
                <a:solidFill>
                  <a:schemeClr val="tx1"/>
                </a:solidFill>
                <a:latin typeface="Calibri" panose="020F0502020204030204" pitchFamily="34" charset="0"/>
              </a:defRPr>
            </a:lvl2pPr>
            <a:lvl3pPr marL="1523962" indent="-304792">
              <a:defRPr>
                <a:solidFill>
                  <a:schemeClr val="tx1"/>
                </a:solidFill>
                <a:latin typeface="Calibri" panose="020F0502020204030204" pitchFamily="34" charset="0"/>
              </a:defRPr>
            </a:lvl3pPr>
            <a:lvl4pPr marL="2133547" indent="-304792">
              <a:defRPr>
                <a:solidFill>
                  <a:schemeClr val="tx1"/>
                </a:solidFill>
                <a:latin typeface="Calibri" panose="020F0502020204030204" pitchFamily="34" charset="0"/>
              </a:defRPr>
            </a:lvl4pPr>
            <a:lvl5pPr marL="2743131" indent="-304792">
              <a:defRPr>
                <a:solidFill>
                  <a:schemeClr val="tx1"/>
                </a:solidFill>
                <a:latin typeface="Calibri" panose="020F0502020204030204" pitchFamily="34" charset="0"/>
              </a:defRPr>
            </a:lvl5pPr>
            <a:lvl6pPr marL="3352716" indent="-304792" fontAlgn="base">
              <a:spcBef>
                <a:spcPct val="0"/>
              </a:spcBef>
              <a:spcAft>
                <a:spcPct val="0"/>
              </a:spcAft>
              <a:defRPr>
                <a:solidFill>
                  <a:schemeClr val="tx1"/>
                </a:solidFill>
                <a:latin typeface="Calibri" panose="020F0502020204030204" pitchFamily="34" charset="0"/>
              </a:defRPr>
            </a:lvl6pPr>
            <a:lvl7pPr marL="3962301" indent="-304792" fontAlgn="base">
              <a:spcBef>
                <a:spcPct val="0"/>
              </a:spcBef>
              <a:spcAft>
                <a:spcPct val="0"/>
              </a:spcAft>
              <a:defRPr>
                <a:solidFill>
                  <a:schemeClr val="tx1"/>
                </a:solidFill>
                <a:latin typeface="Calibri" panose="020F0502020204030204" pitchFamily="34" charset="0"/>
              </a:defRPr>
            </a:lvl7pPr>
            <a:lvl8pPr marL="4571886" indent="-304792" fontAlgn="base">
              <a:spcBef>
                <a:spcPct val="0"/>
              </a:spcBef>
              <a:spcAft>
                <a:spcPct val="0"/>
              </a:spcAft>
              <a:defRPr>
                <a:solidFill>
                  <a:schemeClr val="tx1"/>
                </a:solidFill>
                <a:latin typeface="Calibri" panose="020F0502020204030204" pitchFamily="34" charset="0"/>
              </a:defRPr>
            </a:lvl8pPr>
            <a:lvl9pPr marL="5181470" indent="-304792" fontAlgn="base">
              <a:spcBef>
                <a:spcPct val="0"/>
              </a:spcBef>
              <a:spcAft>
                <a:spcPct val="0"/>
              </a:spcAft>
              <a:defRPr>
                <a:solidFill>
                  <a:schemeClr val="tx1"/>
                </a:solidFill>
                <a:latin typeface="Calibri" panose="020F0502020204030204" pitchFamily="34" charset="0"/>
              </a:defRPr>
            </a:lvl9pPr>
          </a:lstStyle>
          <a:p>
            <a:fld id="{C67BF814-36FE-4841-871B-1DC9EAEAC47D}" type="slidenum">
              <a:rPr lang="en-US" altLang="en-US" sz="1867">
                <a:latin typeface="Arial" panose="020B0604020202020204" pitchFamily="34" charset="0"/>
                <a:cs typeface="Arial" panose="020B0604020202020204" pitchFamily="34" charset="0"/>
              </a:rPr>
              <a:pPr/>
              <a:t>4</a:t>
            </a:fld>
            <a:endParaRPr lang="en-US" altLang="en-US" sz="1867">
              <a:latin typeface="Arial" panose="020B0604020202020204" pitchFamily="34" charset="0"/>
              <a:cs typeface="Arial" panose="020B0604020202020204" pitchFamily="34" charset="0"/>
            </a:endParaRPr>
          </a:p>
        </p:txBody>
      </p:sp>
      <p:sp>
        <p:nvSpPr>
          <p:cNvPr id="10246" name="Rectangle 3"/>
          <p:cNvSpPr>
            <a:spLocks noChangeArrowheads="1"/>
          </p:cNvSpPr>
          <p:nvPr/>
        </p:nvSpPr>
        <p:spPr bwMode="auto">
          <a:xfrm>
            <a:off x="3860800" y="279401"/>
            <a:ext cx="6400800" cy="748988"/>
          </a:xfrm>
          <a:prstGeom prst="rect">
            <a:avLst/>
          </a:prstGeom>
          <a:blipFill dpi="0" rotWithShape="1">
            <a:blip r:embed="rId3"/>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4267" b="1" dirty="0">
                <a:solidFill>
                  <a:schemeClr val="bg1"/>
                </a:solidFill>
                <a:latin typeface="Arial" panose="020B0604020202020204" pitchFamily="34" charset="0"/>
                <a:cs typeface="Arial" panose="020B0604020202020204" pitchFamily="34" charset="0"/>
              </a:rPr>
              <a:t>I. </a:t>
            </a:r>
            <a:r>
              <a:rPr lang="en-US" altLang="en-US" sz="4267" b="1" dirty="0" err="1">
                <a:solidFill>
                  <a:schemeClr val="bg1"/>
                </a:solidFill>
                <a:latin typeface="Arial" panose="020B0604020202020204" pitchFamily="34" charset="0"/>
                <a:cs typeface="Arial" panose="020B0604020202020204" pitchFamily="34" charset="0"/>
              </a:rPr>
              <a:t>Mục</a:t>
            </a:r>
            <a:r>
              <a:rPr lang="en-US" altLang="en-US" sz="4267" b="1" dirty="0">
                <a:solidFill>
                  <a:schemeClr val="bg1"/>
                </a:solidFill>
                <a:latin typeface="Arial" panose="020B0604020202020204" pitchFamily="34" charset="0"/>
                <a:cs typeface="Arial" panose="020B0604020202020204" pitchFamily="34" charset="0"/>
              </a:rPr>
              <a:t> </a:t>
            </a:r>
            <a:r>
              <a:rPr lang="en-US" altLang="en-US" sz="4267" b="1" dirty="0" err="1">
                <a:solidFill>
                  <a:schemeClr val="bg1"/>
                </a:solidFill>
                <a:latin typeface="Arial" panose="020B0604020202020204" pitchFamily="34" charset="0"/>
                <a:cs typeface="Arial" panose="020B0604020202020204" pitchFamily="34" charset="0"/>
              </a:rPr>
              <a:t>đích</a:t>
            </a:r>
            <a:r>
              <a:rPr lang="en-US" altLang="en-US" sz="4267" b="1" dirty="0">
                <a:solidFill>
                  <a:schemeClr val="bg1"/>
                </a:solidFill>
                <a:latin typeface="Arial" panose="020B0604020202020204" pitchFamily="34" charset="0"/>
                <a:cs typeface="Arial" panose="020B0604020202020204" pitchFamily="34" charset="0"/>
              </a:rPr>
              <a:t> </a:t>
            </a:r>
            <a:r>
              <a:rPr lang="en-US" altLang="en-US" sz="4267" b="1" dirty="0" err="1">
                <a:solidFill>
                  <a:schemeClr val="bg1"/>
                </a:solidFill>
                <a:latin typeface="Arial" panose="020B0604020202020204" pitchFamily="34" charset="0"/>
                <a:cs typeface="Arial" panose="020B0604020202020204" pitchFamily="34" charset="0"/>
              </a:rPr>
              <a:t>và</a:t>
            </a:r>
            <a:r>
              <a:rPr lang="en-US" altLang="en-US" sz="4267" b="1" dirty="0">
                <a:solidFill>
                  <a:schemeClr val="bg1"/>
                </a:solidFill>
                <a:latin typeface="Arial" panose="020B0604020202020204" pitchFamily="34" charset="0"/>
                <a:cs typeface="Arial" panose="020B0604020202020204" pitchFamily="34" charset="0"/>
              </a:rPr>
              <a:t> </a:t>
            </a:r>
            <a:r>
              <a:rPr lang="en-US" altLang="en-US" sz="4267" b="1" dirty="0" err="1">
                <a:solidFill>
                  <a:schemeClr val="bg1"/>
                </a:solidFill>
                <a:latin typeface="Arial" panose="020B0604020202020204" pitchFamily="34" charset="0"/>
                <a:cs typeface="Arial" panose="020B0604020202020204" pitchFamily="34" charset="0"/>
              </a:rPr>
              <a:t>yêu</a:t>
            </a:r>
            <a:r>
              <a:rPr lang="en-US" altLang="en-US" sz="4267" b="1" dirty="0">
                <a:solidFill>
                  <a:schemeClr val="bg1"/>
                </a:solidFill>
                <a:latin typeface="Arial" panose="020B0604020202020204" pitchFamily="34" charset="0"/>
                <a:cs typeface="Arial" panose="020B0604020202020204" pitchFamily="34" charset="0"/>
              </a:rPr>
              <a:t> </a:t>
            </a:r>
            <a:r>
              <a:rPr lang="en-US" altLang="en-US" sz="4267" b="1" dirty="0" err="1">
                <a:solidFill>
                  <a:schemeClr val="bg1"/>
                </a:solidFill>
                <a:latin typeface="Arial" panose="020B0604020202020204" pitchFamily="34" charset="0"/>
                <a:cs typeface="Arial" panose="020B0604020202020204" pitchFamily="34" charset="0"/>
              </a:rPr>
              <a:t>cầu</a:t>
            </a:r>
            <a:endParaRPr lang="en-US" altLang="en-US" sz="4267" dirty="0">
              <a:solidFill>
                <a:schemeClr val="bg1"/>
              </a:solidFill>
              <a:latin typeface="Arial" panose="020B0604020202020204" pitchFamily="34" charset="0"/>
              <a:cs typeface="Arial" panose="020B0604020202020204" pitchFamily="34" charset="0"/>
            </a:endParaRPr>
          </a:p>
        </p:txBody>
      </p:sp>
      <p:sp>
        <p:nvSpPr>
          <p:cNvPr id="3" name="Round Diagonal Corner Rectangle 2"/>
          <p:cNvSpPr/>
          <p:nvPr/>
        </p:nvSpPr>
        <p:spPr>
          <a:xfrm>
            <a:off x="508000" y="1193800"/>
            <a:ext cx="8432800" cy="4953000"/>
          </a:xfrm>
          <a:prstGeom prst="round2DiagRect">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3467" dirty="0">
                <a:solidFill>
                  <a:schemeClr val="bg1"/>
                </a:solidFill>
                <a:latin typeface="Arial" panose="020B0604020202020204" pitchFamily="34" charset="0"/>
                <a:cs typeface="Arial" panose="020B0604020202020204" pitchFamily="34" charset="0"/>
              </a:rPr>
              <a:t>- </a:t>
            </a:r>
            <a:r>
              <a:rPr lang="vi-VN" sz="3467" dirty="0">
                <a:solidFill>
                  <a:schemeClr val="bg1"/>
                </a:solidFill>
                <a:cs typeface="Arial" panose="020B0604020202020204" pitchFamily="34" charset="0"/>
              </a:rPr>
              <a:t>Sinh viên có trách nhiệm và thái độ học tập đúng đắn, </a:t>
            </a:r>
            <a:r>
              <a:rPr lang="en-US" sz="3467" dirty="0" err="1">
                <a:solidFill>
                  <a:schemeClr val="bg1"/>
                </a:solidFill>
                <a:latin typeface="Arial" panose="020B0604020202020204" pitchFamily="34" charset="0"/>
                <a:cs typeface="Arial" panose="020B0604020202020204" pitchFamily="34" charset="0"/>
              </a:rPr>
              <a:t>kết</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hợp</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học</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tập</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với</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rèn</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luyện</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tính</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tổ</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chức</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kỷ</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luật</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tác</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phong</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chính</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quy</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đạo</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đức</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văn</a:t>
            </a:r>
            <a:r>
              <a:rPr lang="en-US" sz="3467" dirty="0">
                <a:solidFill>
                  <a:schemeClr val="bg1"/>
                </a:solidFill>
                <a:latin typeface="Arial" panose="020B0604020202020204" pitchFamily="34" charset="0"/>
                <a:cs typeface="Arial" panose="020B0604020202020204" pitchFamily="34" charset="0"/>
              </a:rPr>
              <a:t> minh </a:t>
            </a:r>
            <a:r>
              <a:rPr lang="en-US" sz="3467" dirty="0" err="1">
                <a:solidFill>
                  <a:schemeClr val="bg1"/>
                </a:solidFill>
                <a:latin typeface="Arial" panose="020B0604020202020204" pitchFamily="34" charset="0"/>
                <a:cs typeface="Arial" panose="020B0604020202020204" pitchFamily="34" charset="0"/>
              </a:rPr>
              <a:t>trường</a:t>
            </a:r>
            <a:r>
              <a:rPr lang="en-US" sz="3467" dirty="0">
                <a:solidFill>
                  <a:schemeClr val="bg1"/>
                </a:solidFill>
                <a:latin typeface="Arial" panose="020B0604020202020204" pitchFamily="34" charset="0"/>
                <a:cs typeface="Arial" panose="020B0604020202020204" pitchFamily="34" charset="0"/>
              </a:rPr>
              <a:t> </a:t>
            </a:r>
            <a:r>
              <a:rPr lang="en-US" sz="3467" dirty="0" err="1">
                <a:solidFill>
                  <a:schemeClr val="bg1"/>
                </a:solidFill>
                <a:latin typeface="Arial" panose="020B0604020202020204" pitchFamily="34" charset="0"/>
                <a:cs typeface="Arial" panose="020B0604020202020204" pitchFamily="34" charset="0"/>
              </a:rPr>
              <a:t>học</a:t>
            </a:r>
            <a:endParaRPr lang="en-US" sz="3467" dirty="0">
              <a:solidFill>
                <a:schemeClr val="bg1"/>
              </a:solidFill>
              <a:latin typeface="Arial" panose="020B0604020202020204" pitchFamily="34" charset="0"/>
              <a:cs typeface="Arial" panose="020B0604020202020204" pitchFamily="34" charset="0"/>
            </a:endParaRPr>
          </a:p>
          <a:p>
            <a:pPr algn="just">
              <a:defRPr/>
            </a:pPr>
            <a:endParaRPr lang="en-US" sz="1600" dirty="0">
              <a:solidFill>
                <a:schemeClr val="bg1"/>
              </a:solidFill>
              <a:latin typeface="Arial" panose="020B0604020202020204" pitchFamily="34" charset="0"/>
              <a:cs typeface="Arial" panose="020B0604020202020204" pitchFamily="34" charset="0"/>
            </a:endParaRPr>
          </a:p>
          <a:p>
            <a:pPr algn="just">
              <a:defRPr/>
            </a:pPr>
            <a:r>
              <a:rPr lang="en-US" sz="3467" dirty="0">
                <a:solidFill>
                  <a:schemeClr val="bg1"/>
                </a:solidFill>
                <a:latin typeface="Arial" panose="020B0604020202020204" pitchFamily="34" charset="0"/>
                <a:cs typeface="Arial" panose="020B0604020202020204" pitchFamily="34" charset="0"/>
              </a:rPr>
              <a:t>- T</a:t>
            </a:r>
            <a:r>
              <a:rPr lang="vi-VN" sz="3467" dirty="0">
                <a:solidFill>
                  <a:schemeClr val="bg1"/>
                </a:solidFill>
                <a:cs typeface="Arial" panose="020B0604020202020204" pitchFamily="34" charset="0"/>
              </a:rPr>
              <a:t>ích cực tham gia xây dựng và củng cố nền quốc phòng toàn dân, an ninh nhân dân ngay khi đang học tại trường và ở mỗi vị trí công tác sau này</a:t>
            </a:r>
            <a:endParaRPr lang="en-US" sz="3467" dirty="0">
              <a:solidFill>
                <a:schemeClr val="bg1"/>
              </a:solidFill>
              <a:latin typeface="Arial" panose="020B0604020202020204" pitchFamily="34" charset="0"/>
              <a:cs typeface="Arial" panose="020B0604020202020204" pitchFamily="34" charset="0"/>
            </a:endParaRPr>
          </a:p>
        </p:txBody>
      </p:sp>
      <p:sp>
        <p:nvSpPr>
          <p:cNvPr id="5" name="Left Arrow 4"/>
          <p:cNvSpPr/>
          <p:nvPr/>
        </p:nvSpPr>
        <p:spPr>
          <a:xfrm>
            <a:off x="9059333" y="2616200"/>
            <a:ext cx="2726267" cy="2133600"/>
          </a:xfrm>
          <a:prstGeom prst="leftArrow">
            <a:avLst/>
          </a:prstGeom>
          <a:blipFill>
            <a:blip r:embed="rId5"/>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733" b="1" dirty="0" err="1">
                <a:solidFill>
                  <a:schemeClr val="bg1"/>
                </a:solidFill>
                <a:latin typeface="Arial" panose="020B0604020202020204" pitchFamily="34" charset="0"/>
                <a:cs typeface="Arial" panose="020B0604020202020204" pitchFamily="34" charset="0"/>
              </a:rPr>
              <a:t>Yêu</a:t>
            </a:r>
            <a:r>
              <a:rPr lang="en-US" sz="3733" b="1" dirty="0">
                <a:solidFill>
                  <a:schemeClr val="bg1"/>
                </a:solidFill>
                <a:latin typeface="Arial" panose="020B0604020202020204" pitchFamily="34" charset="0"/>
                <a:cs typeface="Arial" panose="020B0604020202020204" pitchFamily="34" charset="0"/>
              </a:rPr>
              <a:t> </a:t>
            </a:r>
            <a:r>
              <a:rPr lang="en-US" sz="3733" b="1" dirty="0" err="1">
                <a:solidFill>
                  <a:schemeClr val="bg1"/>
                </a:solidFill>
                <a:latin typeface="Arial" panose="020B0604020202020204" pitchFamily="34" charset="0"/>
                <a:cs typeface="Arial" panose="020B0604020202020204" pitchFamily="34" charset="0"/>
              </a:rPr>
              <a:t>cầu</a:t>
            </a:r>
            <a:endParaRPr lang="en-US" sz="3733"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88353518"/>
      </p:ext>
    </p:extLst>
  </p:cSld>
  <p:clrMapOvr>
    <a:masterClrMapping/>
  </p:clrMapOvr>
  <p:transition spd="slow">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4"/>
          <p:cNvSpPr>
            <a:spLocks noGrp="1" noChangeArrowheads="1"/>
          </p:cNvSpPr>
          <p:nvPr>
            <p:ph type="title" idx="4294967295"/>
          </p:nvPr>
        </p:nvSpPr>
        <p:spPr>
          <a:xfrm>
            <a:off x="2382672" y="367379"/>
            <a:ext cx="7620000" cy="1730989"/>
          </a:xfrm>
          <a:prstGeom prst="downArrowCallout">
            <a:avLst>
              <a:gd name="adj1" fmla="val 81318"/>
              <a:gd name="adj2" fmla="val 111111"/>
              <a:gd name="adj3" fmla="val 16667"/>
              <a:gd name="adj4" fmla="val 66667"/>
            </a:avLst>
          </a:prstGeom>
          <a:solidFill>
            <a:schemeClr val="tx2">
              <a:lumMod val="20000"/>
              <a:lumOff val="80000"/>
            </a:schemeClr>
          </a:solidFill>
          <a:ln w="28575">
            <a:solidFill>
              <a:srgbClr val="0000FF"/>
            </a:solidFill>
          </a:ln>
          <a:effectLst>
            <a:outerShdw dist="107763" dir="13500000" sx="75000" sy="75000" algn="tl" rotWithShape="0">
              <a:schemeClr val="bg2">
                <a:alpha val="50000"/>
              </a:schemeClr>
            </a:outerShdw>
          </a:effectLst>
        </p:spPr>
        <p:txBody>
          <a:bodyPr wrap="none">
            <a:normAutofit/>
            <a:scene3d>
              <a:camera prst="orthographicFront"/>
              <a:lightRig rig="soft" dir="t">
                <a:rot lat="0" lon="0" rev="16800000"/>
              </a:lightRig>
            </a:scene3d>
            <a:sp3d prstMaterial="softEdge">
              <a:bevelT w="38100" h="38100"/>
            </a:sp3d>
          </a:bodyPr>
          <a:lstStyle/>
          <a:p>
            <a:pPr algn="ctr">
              <a:defRPr/>
            </a:pPr>
            <a:r>
              <a:rPr lang="en-US" b="1" kern="1200" dirty="0" err="1">
                <a:ln w="6350">
                  <a:noFill/>
                </a:ln>
                <a:solidFill>
                  <a:srgbClr val="FF0000"/>
                </a:solidFill>
                <a:latin typeface="Times New Roman" pitchFamily="18" charset="0"/>
                <a:cs typeface="Times New Roman" pitchFamily="18" charset="0"/>
              </a:rPr>
              <a:t>NỘI</a:t>
            </a:r>
            <a:r>
              <a:rPr lang="en-US" b="1" kern="1200" dirty="0">
                <a:ln w="6350">
                  <a:noFill/>
                </a:ln>
                <a:solidFill>
                  <a:srgbClr val="FF0000"/>
                </a:solidFill>
                <a:latin typeface="Times New Roman" pitchFamily="18" charset="0"/>
                <a:cs typeface="Times New Roman" pitchFamily="18" charset="0"/>
              </a:rPr>
              <a:t> DUNG </a:t>
            </a:r>
          </a:p>
        </p:txBody>
      </p:sp>
      <p:sp>
        <p:nvSpPr>
          <p:cNvPr id="9" name="Line 8"/>
          <p:cNvSpPr>
            <a:spLocks noChangeShapeType="1"/>
          </p:cNvSpPr>
          <p:nvPr/>
        </p:nvSpPr>
        <p:spPr bwMode="auto">
          <a:xfrm>
            <a:off x="1692322" y="2590799"/>
            <a:ext cx="8815884" cy="18173"/>
          </a:xfrm>
          <a:prstGeom prst="line">
            <a:avLst/>
          </a:prstGeom>
          <a:noFill/>
          <a:ln w="63500">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 name="Line 9"/>
          <p:cNvSpPr>
            <a:spLocks noChangeShapeType="1"/>
          </p:cNvSpPr>
          <p:nvPr/>
        </p:nvSpPr>
        <p:spPr bwMode="auto">
          <a:xfrm flipH="1">
            <a:off x="1353130" y="2568611"/>
            <a:ext cx="381000" cy="381000"/>
          </a:xfrm>
          <a:prstGeom prst="line">
            <a:avLst/>
          </a:prstGeom>
          <a:noFill/>
          <a:ln w="63500">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1" name="Line 9"/>
          <p:cNvSpPr>
            <a:spLocks noChangeShapeType="1"/>
          </p:cNvSpPr>
          <p:nvPr/>
        </p:nvSpPr>
        <p:spPr bwMode="auto">
          <a:xfrm flipH="1">
            <a:off x="3596184" y="2590800"/>
            <a:ext cx="0" cy="381000"/>
          </a:xfrm>
          <a:prstGeom prst="line">
            <a:avLst/>
          </a:prstGeom>
          <a:noFill/>
          <a:ln w="63500">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2" name="Line 9"/>
          <p:cNvSpPr>
            <a:spLocks noChangeShapeType="1"/>
          </p:cNvSpPr>
          <p:nvPr/>
        </p:nvSpPr>
        <p:spPr bwMode="auto">
          <a:xfrm>
            <a:off x="6140925" y="2608973"/>
            <a:ext cx="567" cy="362827"/>
          </a:xfrm>
          <a:prstGeom prst="line">
            <a:avLst/>
          </a:prstGeom>
          <a:noFill/>
          <a:ln w="63500">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3" name="Rectangle 12"/>
          <p:cNvSpPr>
            <a:spLocks noChangeArrowheads="1"/>
          </p:cNvSpPr>
          <p:nvPr/>
        </p:nvSpPr>
        <p:spPr bwMode="auto">
          <a:xfrm>
            <a:off x="459769" y="3068424"/>
            <a:ext cx="1828800" cy="2308324"/>
          </a:xfrm>
          <a:prstGeom prst="rect">
            <a:avLst/>
          </a:prstGeom>
          <a:solidFill>
            <a:schemeClr val="tx2">
              <a:lumMod val="20000"/>
              <a:lumOff val="80000"/>
            </a:schemeClr>
          </a:solidFill>
          <a:ln w="28575">
            <a:solidFill>
              <a:srgbClr val="0000FF"/>
            </a:solidFill>
            <a:miter lim="800000"/>
            <a:headEnd/>
            <a:tailEnd/>
          </a:ln>
        </p:spPr>
        <p:txBody>
          <a:bodyPr>
            <a:spAutoFit/>
          </a:bodyPr>
          <a:lstStyle/>
          <a:p>
            <a:pPr algn="ctr">
              <a:defRPr/>
            </a:pPr>
            <a:r>
              <a:rPr lang="en-US" sz="2400" b="1" dirty="0">
                <a:solidFill>
                  <a:schemeClr val="bg1"/>
                </a:solidFill>
                <a:latin typeface="Times New Roman" panose="02020603050405020304" pitchFamily="18" charset="0"/>
                <a:cs typeface="Times New Roman" panose="02020603050405020304" pitchFamily="18" charset="0"/>
              </a:rPr>
              <a:t>I . </a:t>
            </a:r>
            <a:r>
              <a:rPr lang="en-US" sz="2400" b="1" dirty="0" smtClean="0">
                <a:solidFill>
                  <a:schemeClr val="bg1"/>
                </a:solidFill>
                <a:latin typeface="Times New Roman" panose="02020603050405020304" pitchFamily="18" charset="0"/>
                <a:cs typeface="Times New Roman" panose="02020603050405020304" pitchFamily="18" charset="0"/>
              </a:rPr>
              <a:t>VỊ TRÍ, TÍNH CHẤT, MỤC TIÊU CỦA MÔN HỌC</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Rectangle 13"/>
          <p:cNvSpPr>
            <a:spLocks noChangeArrowheads="1"/>
          </p:cNvSpPr>
          <p:nvPr/>
        </p:nvSpPr>
        <p:spPr bwMode="auto">
          <a:xfrm>
            <a:off x="2657908" y="3068424"/>
            <a:ext cx="2060806" cy="1200329"/>
          </a:xfrm>
          <a:prstGeom prst="rect">
            <a:avLst/>
          </a:prstGeom>
          <a:solidFill>
            <a:schemeClr val="tx2">
              <a:lumMod val="20000"/>
              <a:lumOff val="80000"/>
            </a:schemeClr>
          </a:solidFill>
          <a:ln w="28575">
            <a:solidFill>
              <a:srgbClr val="0000FF"/>
            </a:solidFill>
            <a:miter lim="800000"/>
            <a:headEnd/>
            <a:tailEnd/>
          </a:ln>
        </p:spPr>
        <p:txBody>
          <a:bodyPr wrap="square">
            <a:spAutoFit/>
          </a:bodyPr>
          <a:lstStyle/>
          <a:p>
            <a:pPr algn="ctr">
              <a:buFont typeface="Wingdings" pitchFamily="2" charset="2"/>
              <a:buNone/>
              <a:defRPr/>
            </a:pPr>
            <a:r>
              <a:rPr lang="en-US" sz="2400" b="1" dirty="0">
                <a:solidFill>
                  <a:schemeClr val="bg1"/>
                </a:solidFill>
                <a:latin typeface="Times New Roman" panose="02020603050405020304" pitchFamily="18" charset="0"/>
                <a:cs typeface="Times New Roman" panose="02020603050405020304" pitchFamily="18" charset="0"/>
              </a:rPr>
              <a:t>II. </a:t>
            </a:r>
            <a:r>
              <a:rPr lang="en-US" sz="2400" b="1" dirty="0" smtClean="0">
                <a:solidFill>
                  <a:schemeClr val="bg1"/>
                </a:solidFill>
                <a:latin typeface="Times New Roman" panose="02020603050405020304" pitchFamily="18" charset="0"/>
                <a:cs typeface="Times New Roman" panose="02020603050405020304" pitchFamily="18" charset="0"/>
              </a:rPr>
              <a:t>CÁC NỘI DUNG CHÍNH</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5" name="Rectangle 14"/>
          <p:cNvSpPr>
            <a:spLocks noChangeArrowheads="1"/>
          </p:cNvSpPr>
          <p:nvPr/>
        </p:nvSpPr>
        <p:spPr bwMode="auto">
          <a:xfrm>
            <a:off x="5088053" y="3068424"/>
            <a:ext cx="2222880" cy="3046988"/>
          </a:xfrm>
          <a:prstGeom prst="rect">
            <a:avLst/>
          </a:prstGeom>
          <a:solidFill>
            <a:schemeClr val="tx2">
              <a:lumMod val="20000"/>
              <a:lumOff val="80000"/>
            </a:schemeClr>
          </a:solidFill>
          <a:ln w="28575">
            <a:solidFill>
              <a:srgbClr val="0000FF"/>
            </a:solidFill>
            <a:miter lim="800000"/>
            <a:headEnd/>
            <a:tailEnd/>
          </a:ln>
        </p:spPr>
        <p:txBody>
          <a:bodyPr wrap="square">
            <a:spAutoFit/>
          </a:bodyPr>
          <a:lstStyle/>
          <a:p>
            <a:pPr algn="ctr">
              <a:buFont typeface="Wingdings" pitchFamily="2" charset="2"/>
              <a:buNone/>
              <a:defRPr/>
            </a:pPr>
            <a:r>
              <a:rPr lang="en-US" sz="2400" b="1" dirty="0">
                <a:solidFill>
                  <a:schemeClr val="bg1"/>
                </a:solidFill>
                <a:latin typeface="Times New Roman" panose="02020603050405020304" pitchFamily="18" charset="0"/>
                <a:cs typeface="Times New Roman" panose="02020603050405020304" pitchFamily="18" charset="0"/>
              </a:rPr>
              <a:t>III. MỘT </a:t>
            </a:r>
            <a:r>
              <a:rPr lang="en-US" sz="2400" b="1" dirty="0" smtClean="0">
                <a:solidFill>
                  <a:schemeClr val="bg1"/>
                </a:solidFill>
                <a:latin typeface="Times New Roman" panose="02020603050405020304" pitchFamily="18" charset="0"/>
                <a:cs typeface="Times New Roman" panose="02020603050405020304" pitchFamily="18" charset="0"/>
              </a:rPr>
              <a:t>SỐ YÊU CẦU CƠ BẢN VỀ LỄ TIẾT TÁC PHONG QUÂN NHÂN CHO NGƯỜI HỌC</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p:cNvSpPr>
            <a:spLocks noChangeArrowheads="1"/>
          </p:cNvSpPr>
          <p:nvPr/>
        </p:nvSpPr>
        <p:spPr bwMode="auto">
          <a:xfrm>
            <a:off x="7547212" y="3068424"/>
            <a:ext cx="1828800" cy="1938992"/>
          </a:xfrm>
          <a:prstGeom prst="rect">
            <a:avLst/>
          </a:prstGeom>
          <a:solidFill>
            <a:schemeClr val="tx2">
              <a:lumMod val="20000"/>
              <a:lumOff val="80000"/>
            </a:schemeClr>
          </a:solidFill>
          <a:ln w="28575">
            <a:solidFill>
              <a:srgbClr val="0000FF"/>
            </a:solidFill>
            <a:miter lim="800000"/>
            <a:headEnd/>
            <a:tailEnd/>
          </a:ln>
        </p:spPr>
        <p:txBody>
          <a:bodyPr>
            <a:spAutoFit/>
          </a:bodyPr>
          <a:lstStyle/>
          <a:p>
            <a:pPr algn="ctr">
              <a:buFont typeface="Wingdings" pitchFamily="2" charset="2"/>
              <a:buNone/>
              <a:defRPr/>
            </a:pPr>
            <a:r>
              <a:rPr lang="en-US" sz="2400" b="1" dirty="0" smtClean="0">
                <a:solidFill>
                  <a:schemeClr val="bg1"/>
                </a:solidFill>
                <a:latin typeface="Times New Roman" panose="02020603050405020304" pitchFamily="18" charset="0"/>
                <a:cs typeface="Times New Roman" panose="02020603050405020304" pitchFamily="18" charset="0"/>
              </a:rPr>
              <a:t>IV. ĐIỀU KIỆN THỰC HIỆN MÔN HỌC</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7" name="Rectangle 16"/>
          <p:cNvSpPr>
            <a:spLocks noChangeArrowheads="1"/>
          </p:cNvSpPr>
          <p:nvPr/>
        </p:nvSpPr>
        <p:spPr bwMode="auto">
          <a:xfrm>
            <a:off x="9797960" y="3068424"/>
            <a:ext cx="1828800" cy="2677656"/>
          </a:xfrm>
          <a:prstGeom prst="rect">
            <a:avLst/>
          </a:prstGeom>
          <a:solidFill>
            <a:schemeClr val="tx2">
              <a:lumMod val="20000"/>
              <a:lumOff val="80000"/>
            </a:schemeClr>
          </a:solidFill>
          <a:ln w="28575">
            <a:solidFill>
              <a:srgbClr val="0000FF"/>
            </a:solidFill>
            <a:miter lim="800000"/>
            <a:headEnd/>
            <a:tailEnd/>
          </a:ln>
        </p:spPr>
        <p:txBody>
          <a:bodyPr>
            <a:spAutoFit/>
          </a:bodyPr>
          <a:lstStyle/>
          <a:p>
            <a:pPr algn="ctr">
              <a:buFont typeface="Wingdings" pitchFamily="2" charset="2"/>
              <a:buNone/>
              <a:defRPr/>
            </a:pPr>
            <a:r>
              <a:rPr lang="en-US" sz="2400" b="1" dirty="0">
                <a:solidFill>
                  <a:schemeClr val="bg1"/>
                </a:solidFill>
                <a:latin typeface="Times New Roman" panose="02020603050405020304" pitchFamily="18" charset="0"/>
                <a:cs typeface="Times New Roman" panose="02020603050405020304" pitchFamily="18" charset="0"/>
              </a:rPr>
              <a:t>V</a:t>
            </a:r>
            <a:r>
              <a:rPr lang="en-US" sz="2400" b="1" dirty="0" smtClean="0">
                <a:solidFill>
                  <a:schemeClr val="bg1"/>
                </a:solidFill>
                <a:latin typeface="Times New Roman" panose="02020603050405020304" pitchFamily="18" charset="0"/>
                <a:cs typeface="Times New Roman" panose="02020603050405020304" pitchFamily="18" charset="0"/>
              </a:rPr>
              <a:t>. TỔ CHỨC DẠY, HỌC VÀ ĐÁNH GIÁ KẾT QUẢ HỌC TẬP</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8" name="Line 9"/>
          <p:cNvSpPr>
            <a:spLocks noChangeShapeType="1"/>
          </p:cNvSpPr>
          <p:nvPr/>
        </p:nvSpPr>
        <p:spPr bwMode="auto">
          <a:xfrm flipH="1">
            <a:off x="8358687" y="2631161"/>
            <a:ext cx="0" cy="437264"/>
          </a:xfrm>
          <a:prstGeom prst="line">
            <a:avLst/>
          </a:prstGeom>
          <a:noFill/>
          <a:ln w="63500">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9" name="Line 9"/>
          <p:cNvSpPr>
            <a:spLocks noChangeShapeType="1"/>
          </p:cNvSpPr>
          <p:nvPr/>
        </p:nvSpPr>
        <p:spPr bwMode="auto">
          <a:xfrm>
            <a:off x="10452483" y="2590798"/>
            <a:ext cx="395788" cy="318452"/>
          </a:xfrm>
          <a:prstGeom prst="line">
            <a:avLst/>
          </a:prstGeom>
          <a:noFill/>
          <a:ln w="63500">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1037456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 Diagonal Corner Rectangle 1"/>
          <p:cNvSpPr/>
          <p:nvPr/>
        </p:nvSpPr>
        <p:spPr>
          <a:xfrm>
            <a:off x="3028916" y="957902"/>
            <a:ext cx="8585329" cy="4815101"/>
          </a:xfrm>
          <a:prstGeom prst="round2Diag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fontAlgn="auto" hangingPunct="1">
              <a:spcBef>
                <a:spcPts val="0"/>
              </a:spcBef>
              <a:spcAft>
                <a:spcPts val="0"/>
              </a:spcAft>
              <a:defRPr/>
            </a:pP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Giáo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dục</a:t>
            </a:r>
            <a:r>
              <a:rPr lang="en-US" sz="2800" i="1" dirty="0">
                <a:solidFill>
                  <a:schemeClr val="bg1"/>
                </a:solidFill>
                <a:latin typeface="Arial" panose="020B0604020202020204" pitchFamily="34" charset="0"/>
                <a:cs typeface="Arial" panose="020B0604020202020204" pitchFamily="34" charset="0"/>
              </a:rPr>
              <a:t> QP-AN </a:t>
            </a:r>
            <a:r>
              <a:rPr lang="en-US" sz="2800" i="1" dirty="0" err="1">
                <a:solidFill>
                  <a:schemeClr val="bg1"/>
                </a:solidFill>
                <a:latin typeface="Arial" panose="020B0604020202020204" pitchFamily="34" charset="0"/>
                <a:cs typeface="Arial" panose="020B0604020202020204" pitchFamily="34" charset="0"/>
              </a:rPr>
              <a:t>cho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sinh</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viên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là</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để</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góp</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phần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nâng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cao</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nhận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thức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và</a:t>
            </a:r>
            <a:r>
              <a:rPr lang="en-US" sz="2800" i="1" dirty="0">
                <a:solidFill>
                  <a:schemeClr val="bg1"/>
                </a:solidFill>
                <a:latin typeface="Arial" panose="020B0604020202020204" pitchFamily="34" charset="0"/>
                <a:cs typeface="Arial" panose="020B0604020202020204" pitchFamily="34" charset="0"/>
              </a:rPr>
              <a:t> ý </a:t>
            </a:r>
            <a:r>
              <a:rPr lang="en-US" sz="2800" i="1" dirty="0" err="1">
                <a:solidFill>
                  <a:schemeClr val="bg1"/>
                </a:solidFill>
                <a:latin typeface="Arial" panose="020B0604020202020204" pitchFamily="34" charset="0"/>
                <a:cs typeface="Arial" panose="020B0604020202020204" pitchFamily="34" charset="0"/>
              </a:rPr>
              <a:t>thức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trách</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nhiệm</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của</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công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dân</a:t>
            </a:r>
            <a:r>
              <a:rPr lang="en-US" sz="2800" i="1" dirty="0">
                <a:solidFill>
                  <a:schemeClr val="bg1"/>
                </a:solidFill>
                <a:latin typeface="Arial" panose="020B0604020202020204" pitchFamily="34" charset="0"/>
                <a:cs typeface="Arial" panose="020B0604020202020204" pitchFamily="34" charset="0"/>
              </a:rPr>
              <a:t> BVTQ</a:t>
            </a:r>
          </a:p>
          <a:p>
            <a:pPr algn="just" eaLnBrk="1" fontAlgn="auto" hangingPunct="1">
              <a:spcBef>
                <a:spcPts val="0"/>
              </a:spcBef>
              <a:spcAft>
                <a:spcPts val="0"/>
              </a:spcAft>
              <a:defRPr/>
            </a:pP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Sinh</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viên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phải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xác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định</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được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nội</a:t>
            </a:r>
            <a:r>
              <a:rPr lang="en-US" sz="2800" i="1" dirty="0">
                <a:solidFill>
                  <a:schemeClr val="bg1"/>
                </a:solidFill>
                <a:latin typeface="Arial" panose="020B0604020202020204" pitchFamily="34" charset="0"/>
                <a:cs typeface="Arial" panose="020B0604020202020204" pitchFamily="34" charset="0"/>
              </a:rPr>
              <a:t> dung </a:t>
            </a:r>
            <a:r>
              <a:rPr lang="en-US" sz="2800" i="1" dirty="0" err="1">
                <a:solidFill>
                  <a:schemeClr val="bg1"/>
                </a:solidFill>
                <a:latin typeface="Arial" panose="020B0604020202020204" pitchFamily="34" charset="0"/>
                <a:cs typeface="Arial" panose="020B0604020202020204" pitchFamily="34" charset="0"/>
              </a:rPr>
              <a:t>và</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vận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dụng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phương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pháp</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học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tập</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phù</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hợp</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để</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có</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kết</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quả</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tốt</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nhất</a:t>
            </a:r>
            <a:r>
              <a:rPr lang="en-US" sz="2800" i="1" dirty="0">
                <a:solidFill>
                  <a:schemeClr val="bg1"/>
                </a:solidFill>
                <a:latin typeface="Arial" panose="020B0604020202020204" pitchFamily="34" charset="0"/>
                <a:cs typeface="Arial" panose="020B0604020202020204" pitchFamily="34" charset="0"/>
              </a:rPr>
              <a:t>. </a:t>
            </a:r>
          </a:p>
          <a:p>
            <a:pPr algn="just" eaLnBrk="1" fontAlgn="auto" hangingPunct="1">
              <a:spcBef>
                <a:spcPts val="0"/>
              </a:spcBef>
              <a:spcAft>
                <a:spcPts val="0"/>
              </a:spcAft>
              <a:defRPr/>
            </a:pP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Bài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học</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chỉ</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giới</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thiệu</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một</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số</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nội</a:t>
            </a:r>
            <a:r>
              <a:rPr lang="en-US" sz="2800" i="1" dirty="0">
                <a:solidFill>
                  <a:schemeClr val="bg1"/>
                </a:solidFill>
                <a:latin typeface="Arial" panose="020B0604020202020204" pitchFamily="34" charset="0"/>
                <a:cs typeface="Arial" panose="020B0604020202020204" pitchFamily="34" charset="0"/>
              </a:rPr>
              <a:t> dung </a:t>
            </a:r>
            <a:r>
              <a:rPr lang="en-US" sz="2800" i="1" dirty="0" err="1">
                <a:solidFill>
                  <a:schemeClr val="bg1"/>
                </a:solidFill>
                <a:latin typeface="Arial" panose="020B0604020202020204" pitchFamily="34" charset="0"/>
                <a:cs typeface="Arial" panose="020B0604020202020204" pitchFamily="34" charset="0"/>
              </a:rPr>
              <a:t>cơ</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bản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về</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nội</a:t>
            </a:r>
            <a:r>
              <a:rPr lang="en-US" sz="2800" i="1" dirty="0">
                <a:solidFill>
                  <a:schemeClr val="bg1"/>
                </a:solidFill>
                <a:latin typeface="Arial" panose="020B0604020202020204" pitchFamily="34" charset="0"/>
                <a:cs typeface="Arial" panose="020B0604020202020204" pitchFamily="34" charset="0"/>
              </a:rPr>
              <a:t> dung </a:t>
            </a:r>
            <a:r>
              <a:rPr lang="en-US" sz="2800" i="1" dirty="0" err="1">
                <a:solidFill>
                  <a:schemeClr val="bg1"/>
                </a:solidFill>
                <a:latin typeface="Arial" panose="020B0604020202020204" pitchFamily="34" charset="0"/>
                <a:cs typeface="Arial" panose="020B0604020202020204" pitchFamily="34" charset="0"/>
              </a:rPr>
              <a:t>và</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phương</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pháp</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nghiên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cứu</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môn</a:t>
            </a:r>
            <a:r>
              <a:rPr lang="en-US" sz="2800" i="1" dirty="0">
                <a:solidFill>
                  <a:schemeClr val="bg1"/>
                </a:solidFill>
                <a:latin typeface="Arial" panose="020B0604020202020204" pitchFamily="34" charset="0"/>
                <a:cs typeface="Arial" panose="020B0604020202020204" pitchFamily="34" charset="0"/>
              </a:rPr>
              <a:t> </a:t>
            </a:r>
            <a:r>
              <a:rPr lang="en-US" sz="2800" i="1" dirty="0" err="1">
                <a:solidFill>
                  <a:schemeClr val="bg1"/>
                </a:solidFill>
                <a:latin typeface="Arial" panose="020B0604020202020204" pitchFamily="34" charset="0"/>
                <a:cs typeface="Arial" panose="020B0604020202020204" pitchFamily="34" charset="0"/>
              </a:rPr>
              <a:t>học</a:t>
            </a:r>
            <a:r>
              <a:rPr lang="en-US" sz="2800" i="1" dirty="0">
                <a:solidFill>
                  <a:schemeClr val="bg1"/>
                </a:solidFill>
                <a:latin typeface="Arial" panose="020B0604020202020204" pitchFamily="34" charset="0"/>
                <a:cs typeface="Arial" panose="020B0604020202020204" pitchFamily="34" charset="0"/>
              </a:rPr>
              <a:t> </a:t>
            </a:r>
          </a:p>
        </p:txBody>
      </p:sp>
      <p:sp>
        <p:nvSpPr>
          <p:cNvPr id="3" name="Right Arrow 2"/>
          <p:cNvSpPr/>
          <p:nvPr/>
        </p:nvSpPr>
        <p:spPr>
          <a:xfrm>
            <a:off x="203579" y="1981484"/>
            <a:ext cx="2620621" cy="2253877"/>
          </a:xfrm>
          <a:prstGeom prst="rightArrow">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b="1" i="1" dirty="0" err="1">
                <a:solidFill>
                  <a:schemeClr val="bg1"/>
                </a:solidFill>
                <a:latin typeface="Arial" panose="020B0604020202020204" pitchFamily="34" charset="0"/>
                <a:cs typeface="Arial" panose="020B0604020202020204" pitchFamily="34" charset="0"/>
              </a:rPr>
              <a:t>Đặt</a:t>
            </a:r>
            <a:r>
              <a:rPr lang="en-US" sz="2800" b="1" i="1" dirty="0">
                <a:solidFill>
                  <a:schemeClr val="bg1"/>
                </a:solidFill>
                <a:latin typeface="Arial" panose="020B0604020202020204" pitchFamily="34" charset="0"/>
                <a:cs typeface="Arial" panose="020B0604020202020204" pitchFamily="34" charset="0"/>
              </a:rPr>
              <a:t> </a:t>
            </a:r>
            <a:r>
              <a:rPr lang="en-US" sz="2800" b="1" i="1" dirty="0" err="1">
                <a:solidFill>
                  <a:schemeClr val="bg1"/>
                </a:solidFill>
                <a:latin typeface="Arial" panose="020B0604020202020204" pitchFamily="34" charset="0"/>
                <a:cs typeface="Arial" panose="020B0604020202020204" pitchFamily="34" charset="0"/>
              </a:rPr>
              <a:t>vấn</a:t>
            </a:r>
            <a:r>
              <a:rPr lang="en-US" sz="2800" b="1" i="1" dirty="0">
                <a:solidFill>
                  <a:schemeClr val="bg1"/>
                </a:solidFill>
                <a:latin typeface="Arial" panose="020B0604020202020204" pitchFamily="34" charset="0"/>
                <a:cs typeface="Arial" panose="020B0604020202020204" pitchFamily="34" charset="0"/>
              </a:rPr>
              <a:t> </a:t>
            </a:r>
            <a:r>
              <a:rPr lang="en-US" sz="2800" b="1" i="1" dirty="0" err="1">
                <a:solidFill>
                  <a:schemeClr val="bg1"/>
                </a:solidFill>
                <a:latin typeface="Arial" panose="020B0604020202020204" pitchFamily="34" charset="0"/>
                <a:cs typeface="Arial" panose="020B0604020202020204" pitchFamily="34" charset="0"/>
              </a:rPr>
              <a:t>đề</a:t>
            </a:r>
            <a:endParaRPr lang="en-US" sz="2800" b="1" i="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157378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êu đề 1">
            <a:extLst>
              <a:ext uri="{FF2B5EF4-FFF2-40B4-BE49-F238E27FC236}">
                <a16:creationId xmlns="" xmlns:a16="http://schemas.microsoft.com/office/drawing/2014/main" id="{DBBC04B8-5D40-4FD3-95B4-3F63953844E4}"/>
              </a:ext>
            </a:extLst>
          </p:cNvPr>
          <p:cNvSpPr>
            <a:spLocks noGrp="1"/>
          </p:cNvSpPr>
          <p:nvPr>
            <p:ph type="title"/>
          </p:nvPr>
        </p:nvSpPr>
        <p:spPr>
          <a:xfrm>
            <a:off x="1143001" y="168142"/>
            <a:ext cx="9905998" cy="650724"/>
          </a:xfrm>
        </p:spPr>
        <p:txBody>
          <a:bodyPr>
            <a:normAutofit fontScale="90000"/>
          </a:bodyPr>
          <a:lstStyle/>
          <a:p>
            <a:pPr algn="ctr">
              <a:defRPr/>
            </a:pPr>
            <a:r>
              <a:rPr lang="en-GB" dirty="0" err="1">
                <a:solidFill>
                  <a:srgbClr val="FFFF00"/>
                </a:solidFill>
                <a:latin typeface="Times New Roman" panose="02020603050405020304" pitchFamily="18" charset="0"/>
                <a:cs typeface="Times New Roman" panose="02020603050405020304" pitchFamily="18" charset="0"/>
              </a:rPr>
              <a:t>i</a:t>
            </a:r>
            <a:r>
              <a:rPr lang="en-GB" dirty="0">
                <a:solidFill>
                  <a:srgbClr val="FFFF00"/>
                </a:solidFill>
                <a:latin typeface="Times New Roman" panose="02020603050405020304" pitchFamily="18" charset="0"/>
                <a:cs typeface="Times New Roman" panose="02020603050405020304" pitchFamily="18" charset="0"/>
              </a:rPr>
              <a:t>. </a:t>
            </a:r>
            <a:r>
              <a:rPr lang="en-GB" dirty="0" smtClean="0">
                <a:solidFill>
                  <a:srgbClr val="FFFF00"/>
                </a:solidFill>
                <a:latin typeface="Times New Roman" panose="02020603050405020304" pitchFamily="18" charset="0"/>
                <a:cs typeface="Times New Roman" panose="02020603050405020304" pitchFamily="18" charset="0"/>
              </a:rPr>
              <a:t>VỊ TRÍ, TÍNH CHẤT, MỤC TIÊU CỦA MÔN HỌC</a:t>
            </a:r>
            <a:endParaRPr lang="en-US" dirty="0">
              <a:solidFill>
                <a:srgbClr val="FFFF00"/>
              </a:solidFill>
              <a:latin typeface="Times New Roman" panose="02020603050405020304" pitchFamily="18" charset="0"/>
              <a:cs typeface="Times New Roman" panose="02020603050405020304" pitchFamily="18" charset="0"/>
            </a:endParaRPr>
          </a:p>
        </p:txBody>
      </p:sp>
      <p:sp>
        <p:nvSpPr>
          <p:cNvPr id="3" name="Chỗ dành sẵn cho Nội dung 2">
            <a:extLst>
              <a:ext uri="{FF2B5EF4-FFF2-40B4-BE49-F238E27FC236}">
                <a16:creationId xmlns="" xmlns:a16="http://schemas.microsoft.com/office/drawing/2014/main" id="{EEF3E90E-B5A4-4A9F-9719-0BCA2A152B69}"/>
              </a:ext>
            </a:extLst>
          </p:cNvPr>
          <p:cNvSpPr>
            <a:spLocks noGrp="1"/>
          </p:cNvSpPr>
          <p:nvPr>
            <p:ph idx="1"/>
          </p:nvPr>
        </p:nvSpPr>
        <p:spPr>
          <a:xfrm>
            <a:off x="573206" y="818866"/>
            <a:ext cx="11286698" cy="5704764"/>
          </a:xfrm>
        </p:spPr>
        <p:txBody>
          <a:bodyPr/>
          <a:lstStyle/>
          <a:p>
            <a:pPr marL="0" indent="0">
              <a:buNone/>
            </a:pPr>
            <a:endParaRPr lang="en-GB" sz="3600" dirty="0" smtClean="0">
              <a:latin typeface="UVN La Xanh" panose="03020702040502020203" pitchFamily="66" charset="0"/>
            </a:endParaRPr>
          </a:p>
          <a:p>
            <a:pPr marL="0" indent="0">
              <a:buNone/>
            </a:pPr>
            <a:endParaRPr lang="en-US" dirty="0"/>
          </a:p>
        </p:txBody>
      </p:sp>
      <p:sp>
        <p:nvSpPr>
          <p:cNvPr id="5" name="Slide Number Placeholder 4"/>
          <p:cNvSpPr>
            <a:spLocks noGrp="1"/>
          </p:cNvSpPr>
          <p:nvPr>
            <p:ph type="sldNum" sz="quarter" idx="12"/>
          </p:nvPr>
        </p:nvSpPr>
        <p:spPr/>
        <p:txBody>
          <a:bodyPr vert="horz" lIns="0" tIns="45720" rIns="0" bIns="45720" rtlCol="0" anchor="ctr"/>
          <a:lstStyle/>
          <a:p>
            <a:pPr>
              <a:defRPr/>
            </a:pPr>
            <a:r>
              <a:rPr lang="en-US" dirty="0">
                <a:solidFill>
                  <a:schemeClr val="tx1">
                    <a:shade val="50000"/>
                  </a:schemeClr>
                </a:solidFill>
                <a:latin typeface="Tahoma" pitchFamily="34" charset="0"/>
              </a:rPr>
              <a:t>           </a:t>
            </a:r>
            <a:fld id="{BE698BA0-212A-4196-9A7A-B66CC114BD16}" type="slidenum">
              <a:rPr lang="en-US" b="1">
                <a:solidFill>
                  <a:schemeClr val="tx1">
                    <a:shade val="50000"/>
                  </a:schemeClr>
                </a:solidFill>
                <a:latin typeface="Tahoma" pitchFamily="34" charset="0"/>
              </a:rPr>
              <a:pPr>
                <a:defRPr/>
              </a:pPr>
              <a:t>7</a:t>
            </a:fld>
            <a:endParaRPr lang="en-US" b="1" dirty="0">
              <a:solidFill>
                <a:schemeClr val="tx1">
                  <a:shade val="50000"/>
                </a:schemeClr>
              </a:solidFill>
              <a:latin typeface="Tahoma" pitchFamily="34" charset="0"/>
            </a:endParaRPr>
          </a:p>
        </p:txBody>
      </p:sp>
      <p:sp>
        <p:nvSpPr>
          <p:cNvPr id="4" name="Mũi tên: Phải Có Khía 3">
            <a:extLst>
              <a:ext uri="{FF2B5EF4-FFF2-40B4-BE49-F238E27FC236}">
                <a16:creationId xmlns="" xmlns:a16="http://schemas.microsoft.com/office/drawing/2014/main" id="{C39B7DC1-82B4-4792-83F6-22478FD4D2E8}"/>
              </a:ext>
            </a:extLst>
          </p:cNvPr>
          <p:cNvSpPr/>
          <p:nvPr/>
        </p:nvSpPr>
        <p:spPr>
          <a:xfrm>
            <a:off x="982639" y="1965278"/>
            <a:ext cx="4476465" cy="3043450"/>
          </a:xfrm>
          <a:prstGeom prst="notched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err="1" smtClean="0">
                <a:solidFill>
                  <a:srgbClr val="FF0000"/>
                </a:solidFill>
                <a:latin typeface="UVN La Xanh" panose="03020702040502020203" pitchFamily="66" charset="0"/>
              </a:rPr>
              <a:t>Vị</a:t>
            </a:r>
            <a:r>
              <a:rPr lang="en-GB" sz="4000" dirty="0" smtClean="0">
                <a:solidFill>
                  <a:srgbClr val="FF0000"/>
                </a:solidFill>
                <a:latin typeface="UVN La Xanh" panose="03020702040502020203" pitchFamily="66" charset="0"/>
              </a:rPr>
              <a:t> </a:t>
            </a:r>
            <a:r>
              <a:rPr lang="en-GB" sz="4000" dirty="0" err="1" smtClean="0">
                <a:solidFill>
                  <a:srgbClr val="FF0000"/>
                </a:solidFill>
                <a:latin typeface="UVN La Xanh" panose="03020702040502020203" pitchFamily="66" charset="0"/>
              </a:rPr>
              <a:t>trí</a:t>
            </a:r>
            <a:endParaRPr lang="en-US" sz="4000" dirty="0">
              <a:solidFill>
                <a:srgbClr val="FF0000"/>
              </a:solidFill>
              <a:latin typeface="UVN La Xanh" panose="03020702040502020203" pitchFamily="66" charset="0"/>
            </a:endParaRPr>
          </a:p>
        </p:txBody>
      </p:sp>
      <p:sp>
        <p:nvSpPr>
          <p:cNvPr id="6" name="Hình Bầu dục 5">
            <a:extLst>
              <a:ext uri="{FF2B5EF4-FFF2-40B4-BE49-F238E27FC236}">
                <a16:creationId xmlns="" xmlns:a16="http://schemas.microsoft.com/office/drawing/2014/main" id="{AEE7FD70-DD37-44C8-930F-C615BDC82F3D}"/>
              </a:ext>
            </a:extLst>
          </p:cNvPr>
          <p:cNvSpPr/>
          <p:nvPr/>
        </p:nvSpPr>
        <p:spPr>
          <a:xfrm>
            <a:off x="6277971" y="1163472"/>
            <a:ext cx="5531892" cy="5220268"/>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err="1" smtClean="0">
                <a:solidFill>
                  <a:srgbClr val="FF0000"/>
                </a:solidFill>
                <a:latin typeface="UVN La Xanh" panose="03020702040502020203" pitchFamily="66" charset="0"/>
              </a:rPr>
              <a:t>Là</a:t>
            </a:r>
            <a:r>
              <a:rPr lang="en-US" sz="4000" dirty="0" smtClean="0">
                <a:solidFill>
                  <a:srgbClr val="FF0000"/>
                </a:solidFill>
                <a:latin typeface="UVN La Xanh" panose="03020702040502020203" pitchFamily="66" charset="0"/>
              </a:rPr>
              <a:t> </a:t>
            </a:r>
            <a:r>
              <a:rPr lang="en-US" sz="4000" dirty="0" err="1" smtClean="0">
                <a:solidFill>
                  <a:srgbClr val="FF0000"/>
                </a:solidFill>
                <a:latin typeface="UVN La Xanh" panose="03020702040502020203" pitchFamily="66" charset="0"/>
              </a:rPr>
              <a:t>môn</a:t>
            </a:r>
            <a:r>
              <a:rPr lang="en-US" sz="4000" dirty="0" smtClean="0">
                <a:solidFill>
                  <a:srgbClr val="FF0000"/>
                </a:solidFill>
                <a:latin typeface="UVN La Xanh" panose="03020702040502020203" pitchFamily="66" charset="0"/>
              </a:rPr>
              <a:t> </a:t>
            </a:r>
            <a:r>
              <a:rPr lang="en-US" sz="4000" dirty="0" err="1" smtClean="0">
                <a:solidFill>
                  <a:srgbClr val="FF0000"/>
                </a:solidFill>
                <a:latin typeface="UVN La Xanh" panose="03020702040502020203" pitchFamily="66" charset="0"/>
              </a:rPr>
              <a:t>học</a:t>
            </a:r>
            <a:r>
              <a:rPr lang="en-US" sz="4000" dirty="0" smtClean="0">
                <a:solidFill>
                  <a:srgbClr val="FF0000"/>
                </a:solidFill>
                <a:latin typeface="UVN La Xanh" panose="03020702040502020203" pitchFamily="66" charset="0"/>
              </a:rPr>
              <a:t> </a:t>
            </a:r>
            <a:r>
              <a:rPr lang="en-US" sz="4000" dirty="0" err="1" smtClean="0">
                <a:solidFill>
                  <a:srgbClr val="FF0000"/>
                </a:solidFill>
                <a:latin typeface="UVN La Xanh" panose="03020702040502020203" pitchFamily="66" charset="0"/>
              </a:rPr>
              <a:t>điều</a:t>
            </a:r>
            <a:r>
              <a:rPr lang="en-US" sz="4000" dirty="0" smtClean="0">
                <a:solidFill>
                  <a:srgbClr val="FF0000"/>
                </a:solidFill>
                <a:latin typeface="UVN La Xanh" panose="03020702040502020203" pitchFamily="66" charset="0"/>
              </a:rPr>
              <a:t> </a:t>
            </a:r>
            <a:r>
              <a:rPr lang="en-US" sz="4000" dirty="0" err="1" smtClean="0">
                <a:solidFill>
                  <a:srgbClr val="FF0000"/>
                </a:solidFill>
                <a:latin typeface="UVN La Xanh" panose="03020702040502020203" pitchFamily="66" charset="0"/>
              </a:rPr>
              <a:t>kiện</a:t>
            </a:r>
            <a:r>
              <a:rPr lang="en-US" sz="4000" dirty="0" smtClean="0">
                <a:solidFill>
                  <a:srgbClr val="FF0000"/>
                </a:solidFill>
                <a:latin typeface="UVN La Xanh" panose="03020702040502020203" pitchFamily="66" charset="0"/>
              </a:rPr>
              <a:t>, </a:t>
            </a:r>
            <a:r>
              <a:rPr lang="en-US" sz="4000" dirty="0" err="1" smtClean="0">
                <a:solidFill>
                  <a:srgbClr val="FF0000"/>
                </a:solidFill>
                <a:latin typeface="UVN La Xanh" panose="03020702040502020203" pitchFamily="66" charset="0"/>
              </a:rPr>
              <a:t>bắt</a:t>
            </a:r>
            <a:r>
              <a:rPr lang="en-US" sz="4000" dirty="0" smtClean="0">
                <a:solidFill>
                  <a:srgbClr val="FF0000"/>
                </a:solidFill>
                <a:latin typeface="UVN La Xanh" panose="03020702040502020203" pitchFamily="66" charset="0"/>
              </a:rPr>
              <a:t> </a:t>
            </a:r>
            <a:r>
              <a:rPr lang="en-US" sz="4000" dirty="0" err="1" smtClean="0">
                <a:solidFill>
                  <a:srgbClr val="FF0000"/>
                </a:solidFill>
                <a:latin typeface="UVN La Xanh" panose="03020702040502020203" pitchFamily="66" charset="0"/>
              </a:rPr>
              <a:t>buộc</a:t>
            </a:r>
            <a:r>
              <a:rPr lang="en-US" sz="4000" dirty="0" smtClean="0">
                <a:solidFill>
                  <a:srgbClr val="FF0000"/>
                </a:solidFill>
                <a:latin typeface="UVN La Xanh" panose="03020702040502020203" pitchFamily="66" charset="0"/>
              </a:rPr>
              <a:t> </a:t>
            </a:r>
            <a:r>
              <a:rPr lang="en-US" sz="4000" dirty="0" err="1" smtClean="0">
                <a:solidFill>
                  <a:srgbClr val="FF0000"/>
                </a:solidFill>
                <a:latin typeface="UVN La Xanh" panose="03020702040502020203" pitchFamily="66" charset="0"/>
              </a:rPr>
              <a:t>thuộc</a:t>
            </a:r>
            <a:r>
              <a:rPr lang="en-US" sz="4000" dirty="0" smtClean="0">
                <a:solidFill>
                  <a:srgbClr val="FF0000"/>
                </a:solidFill>
                <a:latin typeface="UVN La Xanh" panose="03020702040502020203" pitchFamily="66" charset="0"/>
              </a:rPr>
              <a:t> </a:t>
            </a:r>
            <a:r>
              <a:rPr lang="en-US" sz="4000" dirty="0" err="1" smtClean="0">
                <a:solidFill>
                  <a:srgbClr val="FF0000"/>
                </a:solidFill>
                <a:latin typeface="UVN La Xanh" panose="03020702040502020203" pitchFamily="66" charset="0"/>
              </a:rPr>
              <a:t>khối</a:t>
            </a:r>
            <a:r>
              <a:rPr lang="en-US" sz="4000" dirty="0" smtClean="0">
                <a:solidFill>
                  <a:srgbClr val="FF0000"/>
                </a:solidFill>
                <a:latin typeface="UVN La Xanh" panose="03020702040502020203" pitchFamily="66" charset="0"/>
              </a:rPr>
              <a:t> </a:t>
            </a:r>
            <a:r>
              <a:rPr lang="en-US" sz="4000" dirty="0" err="1" smtClean="0">
                <a:solidFill>
                  <a:srgbClr val="FF0000"/>
                </a:solidFill>
                <a:latin typeface="UVN La Xanh" panose="03020702040502020203" pitchFamily="66" charset="0"/>
              </a:rPr>
              <a:t>các</a:t>
            </a:r>
            <a:r>
              <a:rPr lang="en-US" sz="4000" dirty="0" smtClean="0">
                <a:solidFill>
                  <a:srgbClr val="FF0000"/>
                </a:solidFill>
                <a:latin typeface="UVN La Xanh" panose="03020702040502020203" pitchFamily="66" charset="0"/>
              </a:rPr>
              <a:t> </a:t>
            </a:r>
            <a:r>
              <a:rPr lang="en-US" sz="4000" dirty="0" err="1" smtClean="0">
                <a:solidFill>
                  <a:srgbClr val="FF0000"/>
                </a:solidFill>
                <a:latin typeface="UVN La Xanh" panose="03020702040502020203" pitchFamily="66" charset="0"/>
              </a:rPr>
              <a:t>môn</a:t>
            </a:r>
            <a:r>
              <a:rPr lang="en-US" sz="4000" dirty="0" smtClean="0">
                <a:solidFill>
                  <a:srgbClr val="FF0000"/>
                </a:solidFill>
                <a:latin typeface="UVN La Xanh" panose="03020702040502020203" pitchFamily="66" charset="0"/>
              </a:rPr>
              <a:t> </a:t>
            </a:r>
            <a:r>
              <a:rPr lang="en-US" sz="4000" dirty="0" err="1" smtClean="0">
                <a:solidFill>
                  <a:srgbClr val="FF0000"/>
                </a:solidFill>
                <a:latin typeface="UVN La Xanh" panose="03020702040502020203" pitchFamily="66" charset="0"/>
              </a:rPr>
              <a:t>học</a:t>
            </a:r>
            <a:r>
              <a:rPr lang="en-US" sz="4000" dirty="0" smtClean="0">
                <a:solidFill>
                  <a:srgbClr val="FF0000"/>
                </a:solidFill>
                <a:latin typeface="UVN La Xanh" panose="03020702040502020203" pitchFamily="66" charset="0"/>
              </a:rPr>
              <a:t> </a:t>
            </a:r>
            <a:r>
              <a:rPr lang="en-US" sz="4000" dirty="0" err="1" smtClean="0">
                <a:solidFill>
                  <a:srgbClr val="FF0000"/>
                </a:solidFill>
                <a:latin typeface="UVN La Xanh" panose="03020702040502020203" pitchFamily="66" charset="0"/>
              </a:rPr>
              <a:t>chung</a:t>
            </a:r>
            <a:r>
              <a:rPr lang="en-US" sz="4000" dirty="0" smtClean="0">
                <a:solidFill>
                  <a:srgbClr val="FF0000"/>
                </a:solidFill>
                <a:latin typeface="UVN La Xanh" panose="03020702040502020203" pitchFamily="66" charset="0"/>
              </a:rPr>
              <a:t> </a:t>
            </a:r>
            <a:r>
              <a:rPr lang="en-US" sz="4000" dirty="0" err="1" smtClean="0">
                <a:solidFill>
                  <a:srgbClr val="FF0000"/>
                </a:solidFill>
                <a:latin typeface="UVN La Xanh" panose="03020702040502020203" pitchFamily="66" charset="0"/>
              </a:rPr>
              <a:t>trong</a:t>
            </a:r>
            <a:r>
              <a:rPr lang="en-US" sz="4000" dirty="0" smtClean="0">
                <a:solidFill>
                  <a:srgbClr val="FF0000"/>
                </a:solidFill>
                <a:latin typeface="UVN La Xanh" panose="03020702040502020203" pitchFamily="66" charset="0"/>
              </a:rPr>
              <a:t> </a:t>
            </a:r>
            <a:r>
              <a:rPr lang="en-US" sz="4000" dirty="0" err="1" smtClean="0">
                <a:solidFill>
                  <a:srgbClr val="FF0000"/>
                </a:solidFill>
                <a:latin typeface="UVN La Xanh" panose="03020702040502020203" pitchFamily="66" charset="0"/>
              </a:rPr>
              <a:t>chương</a:t>
            </a:r>
            <a:r>
              <a:rPr lang="en-US" sz="4000" dirty="0" smtClean="0">
                <a:solidFill>
                  <a:srgbClr val="FF0000"/>
                </a:solidFill>
                <a:latin typeface="UVN La Xanh" panose="03020702040502020203" pitchFamily="66" charset="0"/>
              </a:rPr>
              <a:t> </a:t>
            </a:r>
            <a:r>
              <a:rPr lang="en-US" sz="4000" dirty="0" err="1" smtClean="0">
                <a:solidFill>
                  <a:srgbClr val="FF0000"/>
                </a:solidFill>
                <a:latin typeface="UVN La Xanh" panose="03020702040502020203" pitchFamily="66" charset="0"/>
              </a:rPr>
              <a:t>trình</a:t>
            </a:r>
            <a:r>
              <a:rPr lang="en-US" sz="4000" dirty="0" smtClean="0">
                <a:solidFill>
                  <a:srgbClr val="FF0000"/>
                </a:solidFill>
                <a:latin typeface="UVN La Xanh" panose="03020702040502020203" pitchFamily="66" charset="0"/>
              </a:rPr>
              <a:t> </a:t>
            </a:r>
            <a:r>
              <a:rPr lang="en-US" sz="4000" dirty="0" err="1" smtClean="0">
                <a:solidFill>
                  <a:srgbClr val="FF0000"/>
                </a:solidFill>
                <a:latin typeface="UVN La Xanh" panose="03020702040502020203" pitchFamily="66" charset="0"/>
              </a:rPr>
              <a:t>đào</a:t>
            </a:r>
            <a:r>
              <a:rPr lang="en-US" sz="4000" dirty="0" smtClean="0">
                <a:solidFill>
                  <a:srgbClr val="FF0000"/>
                </a:solidFill>
                <a:latin typeface="UVN La Xanh" panose="03020702040502020203" pitchFamily="66" charset="0"/>
              </a:rPr>
              <a:t> </a:t>
            </a:r>
            <a:r>
              <a:rPr lang="en-US" sz="4000" dirty="0" err="1" smtClean="0">
                <a:solidFill>
                  <a:srgbClr val="FF0000"/>
                </a:solidFill>
                <a:latin typeface="UVN La Xanh" panose="03020702040502020203" pitchFamily="66" charset="0"/>
              </a:rPr>
              <a:t>tạo</a:t>
            </a:r>
            <a:r>
              <a:rPr lang="en-US" sz="4000" dirty="0" smtClean="0">
                <a:solidFill>
                  <a:srgbClr val="FF0000"/>
                </a:solidFill>
                <a:latin typeface="UVN La Xanh" panose="03020702040502020203" pitchFamily="66" charset="0"/>
              </a:rPr>
              <a:t> </a:t>
            </a:r>
            <a:r>
              <a:rPr lang="en-US" sz="4000" dirty="0" err="1" smtClean="0">
                <a:solidFill>
                  <a:srgbClr val="FF0000"/>
                </a:solidFill>
                <a:latin typeface="UVN La Xanh" panose="03020702040502020203" pitchFamily="66" charset="0"/>
              </a:rPr>
              <a:t>cao</a:t>
            </a:r>
            <a:r>
              <a:rPr lang="en-US" sz="4000" dirty="0" smtClean="0">
                <a:solidFill>
                  <a:srgbClr val="FF0000"/>
                </a:solidFill>
                <a:latin typeface="UVN La Xanh" panose="03020702040502020203" pitchFamily="66" charset="0"/>
              </a:rPr>
              <a:t> </a:t>
            </a:r>
            <a:r>
              <a:rPr lang="en-US" sz="4000" dirty="0" err="1" smtClean="0">
                <a:solidFill>
                  <a:srgbClr val="FF0000"/>
                </a:solidFill>
                <a:latin typeface="UVN La Xanh" panose="03020702040502020203" pitchFamily="66" charset="0"/>
              </a:rPr>
              <a:t>đẳng</a:t>
            </a:r>
            <a:endParaRPr lang="en-US" sz="4000" dirty="0">
              <a:solidFill>
                <a:srgbClr val="FF0000"/>
              </a:solidFill>
              <a:latin typeface="UVN La Xanh" panose="03020702040502020203" pitchFamily="66" charset="0"/>
            </a:endParaRPr>
          </a:p>
        </p:txBody>
      </p:sp>
    </p:spTree>
    <p:extLst>
      <p:ext uri="{BB962C8B-B14F-4D97-AF65-F5344CB8AC3E}">
        <p14:creationId xmlns:p14="http://schemas.microsoft.com/office/powerpoint/2010/main" val="412393607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1E364C2-E0FC-4A97-83AE-36C6EB27CEC7}"/>
              </a:ext>
            </a:extLst>
          </p:cNvPr>
          <p:cNvSpPr>
            <a:spLocks noGrp="1"/>
          </p:cNvSpPr>
          <p:nvPr>
            <p:ph type="title"/>
          </p:nvPr>
        </p:nvSpPr>
        <p:spPr>
          <a:xfrm>
            <a:off x="1197591" y="216831"/>
            <a:ext cx="9905998" cy="820056"/>
          </a:xfrm>
        </p:spPr>
        <p:txBody>
          <a:bodyPr>
            <a:normAutofit/>
          </a:bodyPr>
          <a:lstStyle/>
          <a:p>
            <a:pPr algn="ctr"/>
            <a:r>
              <a:rPr lang="en-US" dirty="0" smtClean="0">
                <a:solidFill>
                  <a:srgbClr val="FFFF00"/>
                </a:solidFill>
                <a:latin typeface="Arial" panose="020B0604020202020204" pitchFamily="34" charset="0"/>
                <a:cs typeface="Arial" panose="020B0604020202020204" pitchFamily="34" charset="0"/>
              </a:rPr>
              <a:t>TÍNH CHẤT</a:t>
            </a:r>
            <a:endParaRPr lang="en-US" dirty="0">
              <a:solidFill>
                <a:srgbClr val="FFFF00"/>
              </a:solidFill>
              <a:latin typeface="Arial" panose="020B0604020202020204" pitchFamily="34" charset="0"/>
              <a:cs typeface="Arial" panose="020B0604020202020204" pitchFamily="34" charset="0"/>
            </a:endParaRPr>
          </a:p>
        </p:txBody>
      </p:sp>
      <p:sp>
        <p:nvSpPr>
          <p:cNvPr id="5" name="Rectangle 4"/>
          <p:cNvSpPr/>
          <p:nvPr/>
        </p:nvSpPr>
        <p:spPr>
          <a:xfrm>
            <a:off x="991737" y="1654270"/>
            <a:ext cx="10317707" cy="982800"/>
          </a:xfrm>
          <a:prstGeom prst="rect">
            <a:avLst/>
          </a:prstGeom>
        </p:spPr>
        <p:style>
          <a:lnRef idx="2">
            <a:schemeClr val="accent3">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7" name="Group 6"/>
          <p:cNvGrpSpPr/>
          <p:nvPr/>
        </p:nvGrpSpPr>
        <p:grpSpPr>
          <a:xfrm>
            <a:off x="1521272" y="1064987"/>
            <a:ext cx="8095871" cy="1151280"/>
            <a:chOff x="529535" y="44819"/>
            <a:chExt cx="8095871" cy="1151280"/>
          </a:xfrm>
        </p:grpSpPr>
        <p:sp>
          <p:nvSpPr>
            <p:cNvPr id="16" name="Rounded Rectangle 15"/>
            <p:cNvSpPr/>
            <p:nvPr/>
          </p:nvSpPr>
          <p:spPr>
            <a:xfrm>
              <a:off x="529535" y="44819"/>
              <a:ext cx="8095871" cy="1151280"/>
            </a:xfrm>
            <a:prstGeom prst="roundRect">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17" name="Rounded Rectangle 5"/>
            <p:cNvSpPr/>
            <p:nvPr/>
          </p:nvSpPr>
          <p:spPr>
            <a:xfrm>
              <a:off x="585736" y="101020"/>
              <a:ext cx="7983469" cy="103887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72989" tIns="0" rIns="272989" bIns="0" numCol="1" spcCol="1270" anchor="ctr" anchorCtr="0">
              <a:noAutofit/>
            </a:bodyPr>
            <a:lstStyle/>
            <a:p>
              <a:pPr lvl="0" algn="l" defTabSz="1333500">
                <a:lnSpc>
                  <a:spcPct val="90000"/>
                </a:lnSpc>
                <a:spcBef>
                  <a:spcPct val="0"/>
                </a:spcBef>
                <a:spcAft>
                  <a:spcPct val="35000"/>
                </a:spcAft>
              </a:pPr>
              <a:r>
                <a:rPr lang="pt-BR" sz="3000" dirty="0" smtClean="0">
                  <a:latin typeface="Arial" panose="020B0604020202020204" pitchFamily="34" charset="0"/>
                  <a:cs typeface="Arial" panose="020B0604020202020204" pitchFamily="34" charset="0"/>
                </a:rPr>
                <a:t>Quan điểm của Đảng, chính sách, pháp luật của Nhà nước về công tác QP&amp;AN</a:t>
              </a:r>
              <a:endParaRPr lang="en-US" sz="3000" kern="1200" dirty="0">
                <a:latin typeface="Arial" panose="020B0604020202020204" pitchFamily="34" charset="0"/>
                <a:cs typeface="Arial" panose="020B0604020202020204" pitchFamily="34" charset="0"/>
              </a:endParaRPr>
            </a:p>
          </p:txBody>
        </p:sp>
      </p:grpSp>
      <p:sp>
        <p:nvSpPr>
          <p:cNvPr id="8" name="Rectangle 7"/>
          <p:cNvSpPr/>
          <p:nvPr/>
        </p:nvSpPr>
        <p:spPr>
          <a:xfrm>
            <a:off x="991737" y="3423310"/>
            <a:ext cx="10317707" cy="982800"/>
          </a:xfrm>
          <a:prstGeom prst="rect">
            <a:avLst/>
          </a:prstGeom>
        </p:spPr>
        <p:style>
          <a:lnRef idx="2">
            <a:schemeClr val="accent3">
              <a:hueOff val="8210934"/>
              <a:satOff val="-2130"/>
              <a:lumOff val="2353"/>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9" name="Group 8"/>
          <p:cNvGrpSpPr/>
          <p:nvPr/>
        </p:nvGrpSpPr>
        <p:grpSpPr>
          <a:xfrm>
            <a:off x="1507622" y="2847670"/>
            <a:ext cx="8014041" cy="1151280"/>
            <a:chOff x="515885" y="1827502"/>
            <a:chExt cx="8014041" cy="1151280"/>
          </a:xfrm>
        </p:grpSpPr>
        <p:sp>
          <p:nvSpPr>
            <p:cNvPr id="14" name="Rounded Rectangle 13"/>
            <p:cNvSpPr/>
            <p:nvPr/>
          </p:nvSpPr>
          <p:spPr>
            <a:xfrm>
              <a:off x="515885" y="1827502"/>
              <a:ext cx="8014041" cy="1151280"/>
            </a:xfrm>
            <a:prstGeom prst="roundRect">
              <a:avLst/>
            </a:prstGeom>
          </p:spPr>
          <p:style>
            <a:lnRef idx="2">
              <a:schemeClr val="lt1">
                <a:hueOff val="0"/>
                <a:satOff val="0"/>
                <a:lumOff val="0"/>
                <a:alphaOff val="0"/>
              </a:schemeClr>
            </a:lnRef>
            <a:fillRef idx="1">
              <a:schemeClr val="accent3">
                <a:hueOff val="8210934"/>
                <a:satOff val="-2130"/>
                <a:lumOff val="2353"/>
                <a:alphaOff val="0"/>
              </a:schemeClr>
            </a:fillRef>
            <a:effectRef idx="0">
              <a:schemeClr val="accent3">
                <a:hueOff val="8210934"/>
                <a:satOff val="-2130"/>
                <a:lumOff val="2353"/>
                <a:alphaOff val="0"/>
              </a:schemeClr>
            </a:effectRef>
            <a:fontRef idx="minor">
              <a:schemeClr val="lt1"/>
            </a:fontRef>
          </p:style>
        </p:sp>
        <p:sp>
          <p:nvSpPr>
            <p:cNvPr id="15" name="Rounded Rectangle 8"/>
            <p:cNvSpPr/>
            <p:nvPr/>
          </p:nvSpPr>
          <p:spPr>
            <a:xfrm>
              <a:off x="572086" y="1883703"/>
              <a:ext cx="7901639" cy="103887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72989" tIns="0" rIns="272989" bIns="0" numCol="1" spcCol="1270" anchor="ctr" anchorCtr="0">
              <a:noAutofit/>
            </a:bodyPr>
            <a:lstStyle/>
            <a:p>
              <a:pPr lvl="0" defTabSz="1422400">
                <a:lnSpc>
                  <a:spcPct val="90000"/>
                </a:lnSpc>
                <a:spcBef>
                  <a:spcPct val="0"/>
                </a:spcBef>
                <a:spcAft>
                  <a:spcPct val="35000"/>
                </a:spcAft>
              </a:pPr>
              <a:r>
                <a:rPr lang="en-US" sz="3000" dirty="0" err="1">
                  <a:latin typeface="Arial" panose="020B0604020202020204" pitchFamily="34" charset="0"/>
                  <a:cs typeface="Arial" panose="020B0604020202020204" pitchFamily="34" charset="0"/>
                </a:rPr>
                <a:t>X</a:t>
              </a:r>
              <a:r>
                <a:rPr lang="en-US" sz="3000" dirty="0" err="1" smtClean="0">
                  <a:latin typeface="Arial" panose="020B0604020202020204" pitchFamily="34" charset="0"/>
                  <a:cs typeface="Arial" panose="020B0604020202020204" pitchFamily="34" charset="0"/>
                </a:rPr>
                <a:t>ây</a:t>
              </a:r>
              <a:r>
                <a:rPr lang="en-US" sz="3000" dirty="0" smtClean="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dựng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thế</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trận</a:t>
              </a:r>
              <a:r>
                <a:rPr lang="en-US" sz="3000" dirty="0">
                  <a:latin typeface="Arial" panose="020B0604020202020204" pitchFamily="34" charset="0"/>
                  <a:cs typeface="Arial" panose="020B0604020202020204" pitchFamily="34" charset="0"/>
                </a:rPr>
                <a:t> </a:t>
              </a:r>
              <a:r>
                <a:rPr lang="en-US" sz="3000" dirty="0" smtClean="0">
                  <a:latin typeface="Arial" panose="020B0604020202020204" pitchFamily="34" charset="0"/>
                  <a:cs typeface="Arial" panose="020B0604020202020204" pitchFamily="34" charset="0"/>
                </a:rPr>
                <a:t>QPTD </a:t>
              </a:r>
              <a:r>
                <a:rPr lang="en-US" sz="3000" dirty="0" err="1" smtClean="0">
                  <a:latin typeface="Arial" panose="020B0604020202020204" pitchFamily="34" charset="0"/>
                  <a:cs typeface="Arial" panose="020B0604020202020204" pitchFamily="34" charset="0"/>
                </a:rPr>
                <a:t>gắn</a:t>
              </a:r>
              <a:r>
                <a:rPr lang="en-US" sz="3000" dirty="0" smtClean="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với</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thế</a:t>
              </a:r>
              <a:r>
                <a:rPr lang="en-US" sz="3000" dirty="0">
                  <a:latin typeface="Arial" panose="020B0604020202020204" pitchFamily="34" charset="0"/>
                  <a:cs typeface="Arial" panose="020B0604020202020204" pitchFamily="34" charset="0"/>
                </a:rPr>
                <a:t> </a:t>
              </a:r>
              <a:r>
                <a:rPr lang="en-US" sz="3000" dirty="0" err="1" smtClean="0">
                  <a:latin typeface="Arial" panose="020B0604020202020204" pitchFamily="34" charset="0"/>
                  <a:cs typeface="Arial" panose="020B0604020202020204" pitchFamily="34" charset="0"/>
                </a:rPr>
                <a:t>trận</a:t>
              </a:r>
              <a:r>
                <a:rPr lang="en-US" sz="3000" dirty="0" smtClean="0">
                  <a:latin typeface="Arial" panose="020B0604020202020204" pitchFamily="34" charset="0"/>
                  <a:cs typeface="Arial" panose="020B0604020202020204" pitchFamily="34" charset="0"/>
                </a:rPr>
                <a:t> ANND, </a:t>
              </a:r>
              <a:r>
                <a:rPr lang="en-US" sz="3000" dirty="0" err="1">
                  <a:latin typeface="Arial" panose="020B0604020202020204" pitchFamily="34" charset="0"/>
                  <a:cs typeface="Arial" panose="020B0604020202020204" pitchFamily="34" charset="0"/>
                </a:rPr>
                <a:t>xây</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dựng</a:t>
              </a:r>
              <a:r>
                <a:rPr lang="en-US" sz="3000" dirty="0">
                  <a:latin typeface="Arial" panose="020B0604020202020204" pitchFamily="34" charset="0"/>
                  <a:cs typeface="Arial" panose="020B0604020202020204" pitchFamily="34" charset="0"/>
                </a:rPr>
                <a:t> </a:t>
              </a:r>
              <a:r>
                <a:rPr lang="en-US" sz="3000" dirty="0" smtClean="0">
                  <a:latin typeface="Arial" panose="020B0604020202020204" pitchFamily="34" charset="0"/>
                  <a:cs typeface="Arial" panose="020B0604020202020204" pitchFamily="34" charset="0"/>
                </a:rPr>
                <a:t>LLVTND</a:t>
              </a:r>
              <a:endParaRPr lang="en-US" sz="3000" kern="1200" dirty="0">
                <a:latin typeface="Arial" panose="020B0604020202020204" pitchFamily="34" charset="0"/>
                <a:cs typeface="Arial" panose="020B0604020202020204" pitchFamily="34" charset="0"/>
              </a:endParaRPr>
            </a:p>
          </p:txBody>
        </p:sp>
      </p:grpSp>
      <p:sp>
        <p:nvSpPr>
          <p:cNvPr id="10" name="Rectangle 9"/>
          <p:cNvSpPr/>
          <p:nvPr/>
        </p:nvSpPr>
        <p:spPr>
          <a:xfrm>
            <a:off x="991737" y="5192350"/>
            <a:ext cx="10317707" cy="982800"/>
          </a:xfrm>
          <a:prstGeom prst="rect">
            <a:avLst/>
          </a:prstGeom>
        </p:spPr>
        <p:style>
          <a:lnRef idx="2">
            <a:schemeClr val="accent3">
              <a:hueOff val="16421869"/>
              <a:satOff val="-4260"/>
              <a:lumOff val="4706"/>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11" name="Group 10"/>
          <p:cNvGrpSpPr/>
          <p:nvPr/>
        </p:nvGrpSpPr>
        <p:grpSpPr>
          <a:xfrm>
            <a:off x="1507622" y="4616710"/>
            <a:ext cx="8305117" cy="1151280"/>
            <a:chOff x="515885" y="3596542"/>
            <a:chExt cx="8305117" cy="1151280"/>
          </a:xfrm>
        </p:grpSpPr>
        <p:sp>
          <p:nvSpPr>
            <p:cNvPr id="12" name="Rounded Rectangle 11"/>
            <p:cNvSpPr/>
            <p:nvPr/>
          </p:nvSpPr>
          <p:spPr>
            <a:xfrm>
              <a:off x="515885" y="3596542"/>
              <a:ext cx="8041270" cy="1151280"/>
            </a:xfrm>
            <a:prstGeom prst="roundRect">
              <a:avLst/>
            </a:prstGeom>
          </p:spPr>
          <p:style>
            <a:lnRef idx="2">
              <a:schemeClr val="lt1">
                <a:hueOff val="0"/>
                <a:satOff val="0"/>
                <a:lumOff val="0"/>
                <a:alphaOff val="0"/>
              </a:schemeClr>
            </a:lnRef>
            <a:fillRef idx="1">
              <a:schemeClr val="accent3">
                <a:hueOff val="16421869"/>
                <a:satOff val="-4260"/>
                <a:lumOff val="4706"/>
                <a:alphaOff val="0"/>
              </a:schemeClr>
            </a:fillRef>
            <a:effectRef idx="0">
              <a:schemeClr val="accent3">
                <a:hueOff val="16421869"/>
                <a:satOff val="-4260"/>
                <a:lumOff val="4706"/>
                <a:alphaOff val="0"/>
              </a:schemeClr>
            </a:effectRef>
            <a:fontRef idx="minor">
              <a:schemeClr val="lt1"/>
            </a:fontRef>
          </p:style>
        </p:sp>
        <p:sp>
          <p:nvSpPr>
            <p:cNvPr id="13" name="Rounded Rectangle 11"/>
            <p:cNvSpPr/>
            <p:nvPr/>
          </p:nvSpPr>
          <p:spPr>
            <a:xfrm>
              <a:off x="572085" y="3652743"/>
              <a:ext cx="8248917" cy="103887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72989" tIns="0" rIns="272989" bIns="0" numCol="1" spcCol="1270" anchor="ctr" anchorCtr="0">
              <a:noAutofit/>
            </a:bodyPr>
            <a:lstStyle/>
            <a:p>
              <a:pPr lvl="0" defTabSz="1422400">
                <a:lnSpc>
                  <a:spcPct val="90000"/>
                </a:lnSpc>
                <a:spcBef>
                  <a:spcPct val="0"/>
                </a:spcBef>
                <a:spcAft>
                  <a:spcPct val="35000"/>
                </a:spcAft>
              </a:pPr>
              <a:r>
                <a:rPr lang="en-US" sz="2800" dirty="0" err="1">
                  <a:latin typeface="Arial" panose="020B0604020202020204" pitchFamily="34" charset="0"/>
                  <a:cs typeface="Arial" panose="020B0604020202020204" pitchFamily="34" charset="0"/>
                </a:rPr>
                <a:t>C</a:t>
              </a:r>
              <a:r>
                <a:rPr lang="en-US" sz="2800" dirty="0" err="1" smtClean="0">
                  <a:latin typeface="Arial" panose="020B0604020202020204" pitchFamily="34" charset="0"/>
                  <a:cs typeface="Arial" panose="020B0604020202020204" pitchFamily="34" charset="0"/>
                </a:rPr>
                <a:t>ó</a:t>
              </a:r>
              <a:r>
                <a:rPr lang="en-US" sz="2800" dirty="0" smtClean="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kiến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thức</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cơ</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bản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về</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phòng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thủ</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dân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sự</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rèn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luyện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kỹ</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năng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quân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sự</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sẵn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sàng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tham</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gia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bảo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vệ</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Tổ</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quốc</a:t>
              </a:r>
              <a:endParaRPr lang="en-US" sz="2800" kern="12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936350597"/>
      </p:ext>
    </p:extLst>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4"/>
          <p:cNvSpPr>
            <a:spLocks noGrp="1" noChangeArrowheads="1"/>
          </p:cNvSpPr>
          <p:nvPr>
            <p:ph type="title" idx="4294967295"/>
          </p:nvPr>
        </p:nvSpPr>
        <p:spPr>
          <a:xfrm>
            <a:off x="2416791" y="1201003"/>
            <a:ext cx="7620000" cy="1730989"/>
          </a:xfrm>
          <a:prstGeom prst="downArrowCallout">
            <a:avLst>
              <a:gd name="adj1" fmla="val 81318"/>
              <a:gd name="adj2" fmla="val 111111"/>
              <a:gd name="adj3" fmla="val 16667"/>
              <a:gd name="adj4" fmla="val 66667"/>
            </a:avLst>
          </a:prstGeom>
          <a:solidFill>
            <a:schemeClr val="tx2">
              <a:lumMod val="20000"/>
              <a:lumOff val="80000"/>
            </a:schemeClr>
          </a:solidFill>
          <a:ln w="28575">
            <a:solidFill>
              <a:srgbClr val="0000FF"/>
            </a:solidFill>
          </a:ln>
          <a:effectLst>
            <a:outerShdw dist="107763" dir="13500000" sx="75000" sy="75000" algn="tl" rotWithShape="0">
              <a:schemeClr val="bg2">
                <a:alpha val="50000"/>
              </a:schemeClr>
            </a:outerShdw>
          </a:effectLst>
        </p:spPr>
        <p:txBody>
          <a:bodyPr wrap="none">
            <a:normAutofit/>
            <a:scene3d>
              <a:camera prst="orthographicFront"/>
              <a:lightRig rig="soft" dir="t">
                <a:rot lat="0" lon="0" rev="16800000"/>
              </a:lightRig>
            </a:scene3d>
            <a:sp3d prstMaterial="softEdge">
              <a:bevelT w="38100" h="38100"/>
            </a:sp3d>
          </a:bodyPr>
          <a:lstStyle/>
          <a:p>
            <a:pPr algn="ctr">
              <a:defRPr/>
            </a:pPr>
            <a:r>
              <a:rPr lang="en-US" b="1" dirty="0" smtClean="0">
                <a:ln w="6350">
                  <a:noFill/>
                </a:ln>
                <a:solidFill>
                  <a:srgbClr val="FF0000"/>
                </a:solidFill>
                <a:latin typeface="Times New Roman" pitchFamily="18" charset="0"/>
                <a:cs typeface="Times New Roman" pitchFamily="18" charset="0"/>
              </a:rPr>
              <a:t>MỤC TIÊU</a:t>
            </a:r>
            <a:endParaRPr lang="en-US" b="1" kern="1200" dirty="0">
              <a:ln w="6350">
                <a:noFill/>
              </a:ln>
              <a:solidFill>
                <a:srgbClr val="FF0000"/>
              </a:solidFill>
              <a:latin typeface="Times New Roman" pitchFamily="18" charset="0"/>
              <a:cs typeface="Times New Roman" pitchFamily="18" charset="0"/>
            </a:endParaRPr>
          </a:p>
        </p:txBody>
      </p:sp>
      <p:sp>
        <p:nvSpPr>
          <p:cNvPr id="5" name="Line 8"/>
          <p:cNvSpPr>
            <a:spLocks noChangeShapeType="1"/>
          </p:cNvSpPr>
          <p:nvPr/>
        </p:nvSpPr>
        <p:spPr bwMode="auto">
          <a:xfrm flipV="1">
            <a:off x="4169391" y="2931994"/>
            <a:ext cx="4343400" cy="0"/>
          </a:xfrm>
          <a:prstGeom prst="line">
            <a:avLst/>
          </a:prstGeom>
          <a:noFill/>
          <a:ln w="63500">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 name="Line 9"/>
          <p:cNvSpPr>
            <a:spLocks noChangeShapeType="1"/>
          </p:cNvSpPr>
          <p:nvPr/>
        </p:nvSpPr>
        <p:spPr bwMode="auto">
          <a:xfrm flipH="1">
            <a:off x="3788391" y="2931994"/>
            <a:ext cx="381000" cy="381000"/>
          </a:xfrm>
          <a:prstGeom prst="line">
            <a:avLst/>
          </a:prstGeom>
          <a:noFill/>
          <a:ln w="63500">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7" name="Line 9"/>
          <p:cNvSpPr>
            <a:spLocks noChangeShapeType="1"/>
          </p:cNvSpPr>
          <p:nvPr/>
        </p:nvSpPr>
        <p:spPr bwMode="auto">
          <a:xfrm flipH="1">
            <a:off x="6226791" y="2931994"/>
            <a:ext cx="0" cy="381000"/>
          </a:xfrm>
          <a:prstGeom prst="line">
            <a:avLst/>
          </a:prstGeom>
          <a:noFill/>
          <a:ln w="63500">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8" name="Line 9"/>
          <p:cNvSpPr>
            <a:spLocks noChangeShapeType="1"/>
          </p:cNvSpPr>
          <p:nvPr/>
        </p:nvSpPr>
        <p:spPr bwMode="auto">
          <a:xfrm>
            <a:off x="8512791" y="2931994"/>
            <a:ext cx="457200" cy="381000"/>
          </a:xfrm>
          <a:prstGeom prst="line">
            <a:avLst/>
          </a:prstGeom>
          <a:noFill/>
          <a:ln w="63500">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9" name="Rectangle 8"/>
          <p:cNvSpPr>
            <a:spLocks noChangeArrowheads="1"/>
          </p:cNvSpPr>
          <p:nvPr/>
        </p:nvSpPr>
        <p:spPr bwMode="auto">
          <a:xfrm>
            <a:off x="2454891" y="3312994"/>
            <a:ext cx="1828800" cy="954107"/>
          </a:xfrm>
          <a:prstGeom prst="rect">
            <a:avLst/>
          </a:prstGeom>
          <a:solidFill>
            <a:schemeClr val="tx2">
              <a:lumMod val="20000"/>
              <a:lumOff val="80000"/>
            </a:schemeClr>
          </a:solidFill>
          <a:ln w="28575">
            <a:solidFill>
              <a:srgbClr val="0000FF"/>
            </a:solidFill>
            <a:miter lim="800000"/>
            <a:headEnd/>
            <a:tailEnd/>
          </a:ln>
        </p:spPr>
        <p:txBody>
          <a:bodyPr>
            <a:spAutoFit/>
          </a:bodyPr>
          <a:lstStyle/>
          <a:p>
            <a:pPr algn="ctr">
              <a:defRPr/>
            </a:pPr>
            <a:r>
              <a:rPr lang="en-US" sz="2800" b="1" dirty="0" smtClean="0">
                <a:solidFill>
                  <a:schemeClr val="bg1"/>
                </a:solidFill>
                <a:latin typeface="Times New Roman" panose="02020603050405020304" pitchFamily="18" charset="0"/>
                <a:cs typeface="Times New Roman" panose="02020603050405020304" pitchFamily="18" charset="0"/>
              </a:rPr>
              <a:t>VỀ KIẾN THỨC</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Rectangle 9"/>
          <p:cNvSpPr>
            <a:spLocks noChangeArrowheads="1"/>
          </p:cNvSpPr>
          <p:nvPr/>
        </p:nvSpPr>
        <p:spPr bwMode="auto">
          <a:xfrm>
            <a:off x="5308985" y="3312995"/>
            <a:ext cx="2060806" cy="954107"/>
          </a:xfrm>
          <a:prstGeom prst="rect">
            <a:avLst/>
          </a:prstGeom>
          <a:solidFill>
            <a:schemeClr val="tx2">
              <a:lumMod val="20000"/>
              <a:lumOff val="80000"/>
            </a:schemeClr>
          </a:solidFill>
          <a:ln w="28575">
            <a:solidFill>
              <a:srgbClr val="0000FF"/>
            </a:solidFill>
            <a:miter lim="800000"/>
            <a:headEnd/>
            <a:tailEnd/>
          </a:ln>
        </p:spPr>
        <p:txBody>
          <a:bodyPr wrap="square">
            <a:spAutoFit/>
          </a:bodyPr>
          <a:lstStyle/>
          <a:p>
            <a:pPr algn="ctr">
              <a:buFont typeface="Wingdings" pitchFamily="2" charset="2"/>
              <a:buNone/>
              <a:defRPr/>
            </a:pPr>
            <a:r>
              <a:rPr lang="en-US" sz="2800" b="1" dirty="0" smtClean="0">
                <a:solidFill>
                  <a:schemeClr val="bg1"/>
                </a:solidFill>
                <a:latin typeface="Times New Roman" panose="02020603050405020304" pitchFamily="18" charset="0"/>
                <a:cs typeface="Times New Roman" panose="02020603050405020304" pitchFamily="18" charset="0"/>
              </a:rPr>
              <a:t>VỀ KỸ NĂNG</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a:spLocks noChangeArrowheads="1"/>
          </p:cNvSpPr>
          <p:nvPr/>
        </p:nvSpPr>
        <p:spPr bwMode="auto">
          <a:xfrm>
            <a:off x="8207991" y="3328869"/>
            <a:ext cx="1828800" cy="2246769"/>
          </a:xfrm>
          <a:prstGeom prst="rect">
            <a:avLst/>
          </a:prstGeom>
          <a:solidFill>
            <a:schemeClr val="tx2">
              <a:lumMod val="20000"/>
              <a:lumOff val="80000"/>
            </a:schemeClr>
          </a:solidFill>
          <a:ln w="28575">
            <a:solidFill>
              <a:srgbClr val="0000FF"/>
            </a:solidFill>
            <a:miter lim="800000"/>
            <a:headEnd/>
            <a:tailEnd/>
          </a:ln>
        </p:spPr>
        <p:txBody>
          <a:bodyPr>
            <a:spAutoFit/>
          </a:bodyPr>
          <a:lstStyle/>
          <a:p>
            <a:pPr algn="ctr">
              <a:buFont typeface="Wingdings" pitchFamily="2" charset="2"/>
              <a:buNone/>
              <a:defRPr/>
            </a:pPr>
            <a:r>
              <a:rPr lang="en-US" sz="2800" b="1" dirty="0" smtClean="0">
                <a:solidFill>
                  <a:schemeClr val="bg1"/>
                </a:solidFill>
                <a:latin typeface="Times New Roman" panose="02020603050405020304" pitchFamily="18" charset="0"/>
                <a:cs typeface="Times New Roman" panose="02020603050405020304" pitchFamily="18" charset="0"/>
              </a:rPr>
              <a:t>VỀ NĂNG LỰC TỰ CHỦ VÀ TRÁCH NHIỆM</a:t>
            </a:r>
            <a:endParaRPr lang="en-US" sz="3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310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3596" y="2275146"/>
            <a:ext cx="2062046" cy="3108543"/>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vi-VN" sz="2800" dirty="0">
                <a:latin typeface="Times New Roman" panose="02020603050405020304" pitchFamily="18" charset="0"/>
                <a:cs typeface="Times New Roman" panose="02020603050405020304" pitchFamily="18" charset="0"/>
              </a:rPr>
              <a:t>“Diễn biến hoà bình”, bạo loạn lật đổ của các thế lực thù địch đối với Việt Nam</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4" name="Rectangle 3"/>
          <p:cNvSpPr/>
          <p:nvPr/>
        </p:nvSpPr>
        <p:spPr>
          <a:xfrm>
            <a:off x="2799792" y="2275146"/>
            <a:ext cx="2062046" cy="3108543"/>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2800" dirty="0">
                <a:latin typeface="Times New Roman" panose="02020603050405020304" pitchFamily="18" charset="0"/>
                <a:cs typeface="Times New Roman" panose="02020603050405020304" pitchFamily="18" charset="0"/>
              </a:rPr>
              <a:t>X</a:t>
            </a:r>
            <a:r>
              <a:rPr lang="vi-VN" sz="2800" dirty="0" smtClean="0">
                <a:latin typeface="Times New Roman" panose="02020603050405020304" pitchFamily="18" charset="0"/>
                <a:cs typeface="Times New Roman" panose="02020603050405020304" pitchFamily="18" charset="0"/>
              </a:rPr>
              <a:t>ây </a:t>
            </a:r>
            <a:r>
              <a:rPr lang="vi-VN" sz="2800" dirty="0">
                <a:latin typeface="Times New Roman" panose="02020603050405020304" pitchFamily="18" charset="0"/>
                <a:cs typeface="Times New Roman" panose="02020603050405020304" pitchFamily="18" charset="0"/>
              </a:rPr>
              <a:t>dựng lực lượng </a:t>
            </a:r>
            <a:r>
              <a:rPr lang="en-US" sz="2800" dirty="0" smtClean="0">
                <a:latin typeface="Times New Roman" panose="02020603050405020304" pitchFamily="18" charset="0"/>
                <a:cs typeface="Times New Roman" panose="02020603050405020304" pitchFamily="18" charset="0"/>
              </a:rPr>
              <a:t>DQTV</a:t>
            </a:r>
            <a:r>
              <a:rPr lang="vi-VN" sz="28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DBĐV</a:t>
            </a:r>
            <a:r>
              <a:rPr lang="vi-VN"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xây dựng và bảo vệ </a:t>
            </a:r>
            <a:r>
              <a:rPr lang="en-US" sz="2800" dirty="0" smtClean="0">
                <a:latin typeface="Times New Roman" panose="02020603050405020304" pitchFamily="18" charset="0"/>
                <a:cs typeface="Times New Roman" panose="02020603050405020304" pitchFamily="18" charset="0"/>
              </a:rPr>
              <a:t>CQLT</a:t>
            </a:r>
            <a:r>
              <a:rPr lang="vi-VN" sz="28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BGQG</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5" name="Rectangle 4"/>
          <p:cNvSpPr/>
          <p:nvPr/>
        </p:nvSpPr>
        <p:spPr>
          <a:xfrm>
            <a:off x="5082804" y="2275146"/>
            <a:ext cx="2062046" cy="440120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2800" dirty="0">
                <a:latin typeface="Times New Roman" panose="02020603050405020304" pitchFamily="18" charset="0"/>
                <a:cs typeface="Times New Roman" panose="02020603050405020304" pitchFamily="18" charset="0"/>
              </a:rPr>
              <a:t>V</a:t>
            </a:r>
            <a:r>
              <a:rPr lang="vi-VN" sz="2800" dirty="0" smtClean="0">
                <a:latin typeface="Times New Roman" panose="02020603050405020304" pitchFamily="18" charset="0"/>
                <a:cs typeface="Times New Roman" panose="02020603050405020304" pitchFamily="18" charset="0"/>
              </a:rPr>
              <a:t>ề </a:t>
            </a:r>
            <a:r>
              <a:rPr lang="en-US" sz="2800" dirty="0" smtClean="0">
                <a:latin typeface="Times New Roman" panose="02020603050405020304" pitchFamily="18" charset="0"/>
                <a:cs typeface="Times New Roman" panose="02020603050405020304" pitchFamily="18" charset="0"/>
              </a:rPr>
              <a:t>DTTG</a:t>
            </a:r>
            <a:r>
              <a:rPr lang="vi-VN"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phòng chống tội phạm và </a:t>
            </a:r>
            <a:r>
              <a:rPr lang="en-US" sz="2800" dirty="0" smtClean="0">
                <a:latin typeface="Times New Roman" panose="02020603050405020304" pitchFamily="18" charset="0"/>
                <a:cs typeface="Times New Roman" panose="02020603050405020304" pitchFamily="18" charset="0"/>
              </a:rPr>
              <a:t>TNXH</a:t>
            </a:r>
            <a:r>
              <a:rPr lang="vi-VN"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đường lối quan </a:t>
            </a:r>
            <a:r>
              <a:rPr lang="vi-VN" sz="2800" dirty="0" smtClean="0">
                <a:latin typeface="Times New Roman" panose="02020603050405020304" pitchFamily="18" charset="0"/>
                <a:cs typeface="Times New Roman" panose="02020603050405020304" pitchFamily="18" charset="0"/>
              </a:rPr>
              <a:t>điểm, </a:t>
            </a:r>
            <a:r>
              <a:rPr lang="vi-VN" sz="2800" dirty="0">
                <a:latin typeface="Times New Roman" panose="02020603050405020304" pitchFamily="18" charset="0"/>
                <a:cs typeface="Times New Roman" panose="02020603050405020304" pitchFamily="18" charset="0"/>
              </a:rPr>
              <a:t>chính sách, pháp luật </a:t>
            </a:r>
            <a:r>
              <a:rPr lang="vi-VN" sz="2800" dirty="0" smtClean="0">
                <a:latin typeface="Times New Roman" panose="02020603050405020304" pitchFamily="18" charset="0"/>
                <a:cs typeface="Times New Roman" panose="02020603050405020304" pitchFamily="18" charset="0"/>
              </a:rPr>
              <a:t>về </a:t>
            </a:r>
            <a:r>
              <a:rPr lang="en-US" sz="2800" dirty="0" smtClean="0">
                <a:latin typeface="Times New Roman" panose="02020603050405020304" pitchFamily="18" charset="0"/>
                <a:cs typeface="Times New Roman" panose="02020603050405020304" pitchFamily="18" charset="0"/>
              </a:rPr>
              <a:t>BV ANCT, KT, VH, TT</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6" name="Rectangle 5"/>
          <p:cNvSpPr/>
          <p:nvPr/>
        </p:nvSpPr>
        <p:spPr>
          <a:xfrm>
            <a:off x="7278032" y="2275146"/>
            <a:ext cx="2062046" cy="3108543"/>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2800" dirty="0">
                <a:latin typeface="Times New Roman" panose="02020603050405020304" pitchFamily="18" charset="0"/>
                <a:cs typeface="Times New Roman" panose="02020603050405020304" pitchFamily="18" charset="0"/>
              </a:rPr>
              <a:t>X</a:t>
            </a:r>
            <a:r>
              <a:rPr lang="vi-VN" sz="2800" dirty="0" smtClean="0">
                <a:latin typeface="Times New Roman" panose="02020603050405020304" pitchFamily="18" charset="0"/>
                <a:cs typeface="Times New Roman" panose="02020603050405020304" pitchFamily="18" charset="0"/>
              </a:rPr>
              <a:t>ây </a:t>
            </a:r>
            <a:r>
              <a:rPr lang="vi-VN" sz="2800" dirty="0">
                <a:latin typeface="Times New Roman" panose="02020603050405020304" pitchFamily="18" charset="0"/>
                <a:cs typeface="Times New Roman" panose="02020603050405020304" pitchFamily="18" charset="0"/>
              </a:rPr>
              <a:t>dựng </a:t>
            </a:r>
            <a:r>
              <a:rPr lang="en-US" sz="2800" dirty="0" smtClean="0">
                <a:latin typeface="Times New Roman" panose="02020603050405020304" pitchFamily="18" charset="0"/>
                <a:cs typeface="Times New Roman" panose="02020603050405020304" pitchFamily="18" charset="0"/>
              </a:rPr>
              <a:t>LLVTNDN</a:t>
            </a:r>
            <a:r>
              <a:rPr lang="vi-VN" sz="2800" dirty="0" smtClean="0">
                <a:latin typeface="Times New Roman" panose="02020603050405020304" pitchFamily="18" charset="0"/>
                <a:cs typeface="Times New Roman" panose="02020603050405020304" pitchFamily="18" charset="0"/>
              </a:rPr>
              <a:t>; kết </a:t>
            </a:r>
            <a:r>
              <a:rPr lang="vi-VN" sz="2800" dirty="0">
                <a:latin typeface="Times New Roman" panose="02020603050405020304" pitchFamily="18" charset="0"/>
                <a:cs typeface="Times New Roman" panose="02020603050405020304" pitchFamily="18" charset="0"/>
              </a:rPr>
              <a:t>hợp phát triển </a:t>
            </a:r>
            <a:r>
              <a:rPr lang="en-US" sz="2800" dirty="0" smtClean="0">
                <a:latin typeface="Times New Roman" panose="02020603050405020304" pitchFamily="18" charset="0"/>
                <a:cs typeface="Times New Roman" panose="02020603050405020304" pitchFamily="18" charset="0"/>
              </a:rPr>
              <a:t>KT-XH</a:t>
            </a:r>
            <a:r>
              <a:rPr lang="vi-VN"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với tăng cường, củng cố </a:t>
            </a:r>
            <a:r>
              <a:rPr lang="en-US" sz="2800" dirty="0" smtClean="0">
                <a:latin typeface="Times New Roman" panose="02020603050405020304" pitchFamily="18" charset="0"/>
                <a:cs typeface="Times New Roman" panose="02020603050405020304" pitchFamily="18" charset="0"/>
              </a:rPr>
              <a:t>QP-AN</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7" name="Rectangle 6"/>
          <p:cNvSpPr/>
          <p:nvPr/>
        </p:nvSpPr>
        <p:spPr>
          <a:xfrm>
            <a:off x="9525447" y="2267650"/>
            <a:ext cx="2062046" cy="397031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2800" dirty="0">
                <a:latin typeface="Times New Roman" panose="02020603050405020304" pitchFamily="18" charset="0"/>
                <a:cs typeface="Times New Roman" panose="02020603050405020304" pitchFamily="18" charset="0"/>
              </a:rPr>
              <a:t>Đ</a:t>
            </a:r>
            <a:r>
              <a:rPr lang="vi-VN" sz="2800" dirty="0" smtClean="0">
                <a:latin typeface="Times New Roman" panose="02020603050405020304" pitchFamily="18" charset="0"/>
                <a:cs typeface="Times New Roman" panose="02020603050405020304" pitchFamily="18" charset="0"/>
              </a:rPr>
              <a:t>ội </a:t>
            </a:r>
            <a:r>
              <a:rPr lang="vi-VN" sz="2800" dirty="0">
                <a:latin typeface="Times New Roman" panose="02020603050405020304" pitchFamily="18" charset="0"/>
                <a:cs typeface="Times New Roman" panose="02020603050405020304" pitchFamily="18" charset="0"/>
              </a:rPr>
              <a:t>ngũ đơn </a:t>
            </a:r>
            <a:r>
              <a:rPr lang="vi-VN" sz="2800" dirty="0" smtClean="0">
                <a:latin typeface="Times New Roman" panose="02020603050405020304" pitchFamily="18" charset="0"/>
                <a:cs typeface="Times New Roman" panose="02020603050405020304" pitchFamily="18" charset="0"/>
              </a:rPr>
              <a:t>vị; </a:t>
            </a:r>
            <a:r>
              <a:rPr lang="en-US" sz="2800" dirty="0" err="1" smtClean="0">
                <a:latin typeface="Times New Roman" panose="02020603050405020304" pitchFamily="18" charset="0"/>
                <a:cs typeface="Times New Roman" panose="02020603050405020304" pitchFamily="18" charset="0"/>
              </a:rPr>
              <a:t>giới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thiệu</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một </a:t>
            </a:r>
            <a:r>
              <a:rPr lang="vi-VN" sz="2800" dirty="0">
                <a:latin typeface="Times New Roman" panose="02020603050405020304" pitchFamily="18" charset="0"/>
                <a:cs typeface="Times New Roman" panose="02020603050405020304" pitchFamily="18" charset="0"/>
              </a:rPr>
              <a:t>số loại vũ khí bộ binh thông thường; kỹ thuật cấp cứu chuyển thương</a:t>
            </a:r>
            <a:endParaRPr lang="en-US" sz="2800" b="1" dirty="0">
              <a:solidFill>
                <a:schemeClr val="tx1"/>
              </a:solidFill>
              <a:latin typeface="Times New Roman" panose="02020603050405020304" pitchFamily="18" charset="0"/>
              <a:cs typeface="Times New Roman" panose="02020603050405020304" pitchFamily="18" charset="0"/>
            </a:endParaRPr>
          </a:p>
        </p:txBody>
      </p:sp>
      <p:cxnSp>
        <p:nvCxnSpPr>
          <p:cNvPr id="8" name="Straight Connector 7"/>
          <p:cNvCxnSpPr/>
          <p:nvPr/>
        </p:nvCxnSpPr>
        <p:spPr>
          <a:xfrm>
            <a:off x="2700569" y="2334487"/>
            <a:ext cx="0" cy="231054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4968577" y="2334487"/>
            <a:ext cx="0" cy="231054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7226315" y="2334487"/>
            <a:ext cx="0" cy="231054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9410991" y="2334487"/>
            <a:ext cx="0" cy="231054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7" name="Rectangle 16"/>
          <p:cNvSpPr>
            <a:spLocks noChangeArrowheads="1"/>
          </p:cNvSpPr>
          <p:nvPr/>
        </p:nvSpPr>
        <p:spPr bwMode="auto">
          <a:xfrm>
            <a:off x="4403620" y="206782"/>
            <a:ext cx="3445374" cy="523220"/>
          </a:xfrm>
          <a:prstGeom prst="rect">
            <a:avLst/>
          </a:prstGeom>
          <a:solidFill>
            <a:schemeClr val="tx2">
              <a:lumMod val="20000"/>
              <a:lumOff val="80000"/>
            </a:schemeClr>
          </a:solidFill>
          <a:ln w="28575">
            <a:solidFill>
              <a:srgbClr val="0000FF"/>
            </a:solidFill>
            <a:miter lim="800000"/>
            <a:headEnd/>
            <a:tailEnd/>
          </a:ln>
        </p:spPr>
        <p:txBody>
          <a:bodyPr wrap="square">
            <a:spAutoFit/>
          </a:bodyPr>
          <a:lstStyle/>
          <a:p>
            <a:pPr algn="ctr">
              <a:defRPr/>
            </a:pPr>
            <a:r>
              <a:rPr lang="en-US" sz="2800" b="1" dirty="0" smtClean="0">
                <a:solidFill>
                  <a:schemeClr val="bg1"/>
                </a:solidFill>
                <a:latin typeface="Times New Roman" panose="02020603050405020304" pitchFamily="18" charset="0"/>
                <a:cs typeface="Times New Roman" panose="02020603050405020304" pitchFamily="18" charset="0"/>
              </a:rPr>
              <a:t>VỀ KIẾN THỨC</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8" name="Rounded Rectangle 17"/>
          <p:cNvSpPr/>
          <p:nvPr/>
        </p:nvSpPr>
        <p:spPr>
          <a:xfrm>
            <a:off x="764275" y="1146412"/>
            <a:ext cx="10713492" cy="77792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600" dirty="0" err="1" smtClean="0">
                <a:latin typeface="Arial" panose="020B0604020202020204" pitchFamily="34" charset="0"/>
                <a:cs typeface="Arial" panose="020B0604020202020204" pitchFamily="34" charset="0"/>
              </a:rPr>
              <a:t>Trình</a:t>
            </a:r>
            <a:r>
              <a:rPr lang="en-US" sz="3600" dirty="0" smtClean="0">
                <a:latin typeface="Arial" panose="020B0604020202020204" pitchFamily="34" charset="0"/>
                <a:cs typeface="Arial" panose="020B0604020202020204" pitchFamily="34" charset="0"/>
              </a:rPr>
              <a:t> </a:t>
            </a:r>
            <a:r>
              <a:rPr lang="en-US" sz="3600" dirty="0" err="1" smtClean="0">
                <a:latin typeface="Arial" panose="020B0604020202020204" pitchFamily="34" charset="0"/>
                <a:cs typeface="Arial" panose="020B0604020202020204" pitchFamily="34" charset="0"/>
              </a:rPr>
              <a:t>bày</a:t>
            </a:r>
            <a:r>
              <a:rPr lang="en-US" sz="3600" dirty="0" smtClean="0">
                <a:latin typeface="Arial" panose="020B0604020202020204" pitchFamily="34" charset="0"/>
                <a:cs typeface="Arial" panose="020B0604020202020204" pitchFamily="34" charset="0"/>
              </a:rPr>
              <a:t> </a:t>
            </a:r>
            <a:r>
              <a:rPr lang="en-US" sz="3600" dirty="0" err="1" smtClean="0">
                <a:latin typeface="Arial" panose="020B0604020202020204" pitchFamily="34" charset="0"/>
                <a:cs typeface="Arial" panose="020B0604020202020204" pitchFamily="34" charset="0"/>
              </a:rPr>
              <a:t>được</a:t>
            </a:r>
            <a:r>
              <a:rPr lang="en-US" sz="3600" dirty="0" smtClean="0">
                <a:latin typeface="Arial" panose="020B0604020202020204" pitchFamily="34" charset="0"/>
                <a:cs typeface="Arial" panose="020B0604020202020204" pitchFamily="34" charset="0"/>
              </a:rPr>
              <a:t> </a:t>
            </a:r>
            <a:r>
              <a:rPr lang="en-US" sz="3600" dirty="0" err="1" smtClean="0">
                <a:latin typeface="Arial" panose="020B0604020202020204" pitchFamily="34" charset="0"/>
                <a:cs typeface="Arial" panose="020B0604020202020204" pitchFamily="34" charset="0"/>
              </a:rPr>
              <a:t>những</a:t>
            </a:r>
            <a:r>
              <a:rPr lang="en-US" sz="3600" dirty="0" smtClean="0">
                <a:latin typeface="Arial" panose="020B0604020202020204" pitchFamily="34" charset="0"/>
                <a:cs typeface="Arial" panose="020B0604020202020204" pitchFamily="34" charset="0"/>
              </a:rPr>
              <a:t> </a:t>
            </a:r>
            <a:r>
              <a:rPr lang="en-US" sz="3600" dirty="0" err="1" smtClean="0">
                <a:latin typeface="Arial" panose="020B0604020202020204" pitchFamily="34" charset="0"/>
                <a:cs typeface="Arial" panose="020B0604020202020204" pitchFamily="34" charset="0"/>
              </a:rPr>
              <a:t>nội</a:t>
            </a:r>
            <a:r>
              <a:rPr lang="en-US" sz="3600" dirty="0" smtClean="0">
                <a:latin typeface="Arial" panose="020B0604020202020204" pitchFamily="34" charset="0"/>
                <a:cs typeface="Arial" panose="020B0604020202020204" pitchFamily="34" charset="0"/>
              </a:rPr>
              <a:t> dung </a:t>
            </a:r>
            <a:r>
              <a:rPr lang="en-US" sz="3600" dirty="0" err="1" smtClean="0">
                <a:latin typeface="Arial" panose="020B0604020202020204" pitchFamily="34" charset="0"/>
                <a:cs typeface="Arial" panose="020B0604020202020204" pitchFamily="34" charset="0"/>
              </a:rPr>
              <a:t>cơ</a:t>
            </a:r>
            <a:r>
              <a:rPr lang="en-US" sz="3600" dirty="0" smtClean="0">
                <a:latin typeface="Arial" panose="020B0604020202020204" pitchFamily="34" charset="0"/>
                <a:cs typeface="Arial" panose="020B0604020202020204" pitchFamily="34" charset="0"/>
              </a:rPr>
              <a:t> </a:t>
            </a:r>
            <a:r>
              <a:rPr lang="en-US" sz="3600" dirty="0" err="1" smtClean="0">
                <a:latin typeface="Arial" panose="020B0604020202020204" pitchFamily="34" charset="0"/>
                <a:cs typeface="Arial" panose="020B0604020202020204" pitchFamily="34" charset="0"/>
              </a:rPr>
              <a:t>bản</a:t>
            </a:r>
            <a:endParaRPr lang="en-US" sz="3600" dirty="0">
              <a:latin typeface="Arial" panose="020B0604020202020204" pitchFamily="34" charset="0"/>
              <a:cs typeface="Arial" panose="020B0604020202020204" pitchFamily="34" charset="0"/>
            </a:endParaRPr>
          </a:p>
        </p:txBody>
      </p:sp>
      <p:sp>
        <p:nvSpPr>
          <p:cNvPr id="19" name="Rectangle 18"/>
          <p:cNvSpPr>
            <a:spLocks noChangeArrowheads="1"/>
          </p:cNvSpPr>
          <p:nvPr/>
        </p:nvSpPr>
        <p:spPr bwMode="auto">
          <a:xfrm>
            <a:off x="4002029" y="1008241"/>
            <a:ext cx="3932087" cy="707886"/>
          </a:xfrm>
          <a:prstGeom prst="rect">
            <a:avLst/>
          </a:prstGeom>
          <a:solidFill>
            <a:schemeClr val="tx2">
              <a:lumMod val="20000"/>
              <a:lumOff val="80000"/>
            </a:schemeClr>
          </a:solidFill>
          <a:ln w="28575">
            <a:solidFill>
              <a:srgbClr val="0000FF"/>
            </a:solidFill>
            <a:miter lim="800000"/>
            <a:headEnd/>
            <a:tailEnd/>
          </a:ln>
        </p:spPr>
        <p:txBody>
          <a:bodyPr wrap="square">
            <a:spAutoFit/>
          </a:bodyPr>
          <a:lstStyle/>
          <a:p>
            <a:pPr algn="ctr">
              <a:defRPr/>
            </a:pPr>
            <a:r>
              <a:rPr lang="en-US" sz="4000" b="1" dirty="0" smtClean="0">
                <a:solidFill>
                  <a:schemeClr val="bg1"/>
                </a:solidFill>
                <a:latin typeface="Times New Roman" panose="02020603050405020304" pitchFamily="18" charset="0"/>
                <a:cs typeface="Times New Roman" panose="02020603050405020304" pitchFamily="18" charset="0"/>
              </a:rPr>
              <a:t>VỀ KỸ NĂNG</a:t>
            </a:r>
            <a:endParaRPr lang="en-US" sz="4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50503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1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ppt_x</p:attrName>
                                        </p:attrNameLst>
                                      </p:cBhvr>
                                      <p:tavLst>
                                        <p:tav tm="0">
                                          <p:val>
                                            <p:fltVal val="0.5"/>
                                          </p:val>
                                        </p:tav>
                                        <p:tav tm="100000">
                                          <p:val>
                                            <p:strVal val="#ppt_x"/>
                                          </p:val>
                                        </p:tav>
                                      </p:tavLst>
                                    </p:anim>
                                    <p:anim calcmode="lin" valueType="num">
                                      <p:cBhvr>
                                        <p:cTn id="10" dur="500" fill="hold"/>
                                        <p:tgtEl>
                                          <p:spTgt spid="8"/>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30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 calcmode="lin" valueType="num">
                                      <p:cBhvr>
                                        <p:cTn id="15" dur="500" fill="hold"/>
                                        <p:tgtEl>
                                          <p:spTgt spid="9"/>
                                        </p:tgtEl>
                                        <p:attrNameLst>
                                          <p:attrName>ppt_x</p:attrName>
                                        </p:attrNameLst>
                                      </p:cBhvr>
                                      <p:tavLst>
                                        <p:tav tm="0">
                                          <p:val>
                                            <p:fltVal val="0.5"/>
                                          </p:val>
                                        </p:tav>
                                        <p:tav tm="100000">
                                          <p:val>
                                            <p:strVal val="#ppt_x"/>
                                          </p:val>
                                        </p:tav>
                                      </p:tavLst>
                                    </p:anim>
                                    <p:anim calcmode="lin" valueType="num">
                                      <p:cBhvr>
                                        <p:cTn id="16" dur="500" fill="hold"/>
                                        <p:tgtEl>
                                          <p:spTgt spid="9"/>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5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ppt_x</p:attrName>
                                        </p:attrNameLst>
                                      </p:cBhvr>
                                      <p:tavLst>
                                        <p:tav tm="0">
                                          <p:val>
                                            <p:fltVal val="0.5"/>
                                          </p:val>
                                        </p:tav>
                                        <p:tav tm="100000">
                                          <p:val>
                                            <p:strVal val="#ppt_x"/>
                                          </p:val>
                                        </p:tav>
                                      </p:tavLst>
                                    </p:anim>
                                    <p:anim calcmode="lin" valueType="num">
                                      <p:cBhvr>
                                        <p:cTn id="22" dur="500" fill="hold"/>
                                        <p:tgtEl>
                                          <p:spTgt spid="10"/>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70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 calcmode="lin" valueType="num">
                                      <p:cBhvr>
                                        <p:cTn id="27" dur="500" fill="hold"/>
                                        <p:tgtEl>
                                          <p:spTgt spid="11"/>
                                        </p:tgtEl>
                                        <p:attrNameLst>
                                          <p:attrName>ppt_x</p:attrName>
                                        </p:attrNameLst>
                                      </p:cBhvr>
                                      <p:tavLst>
                                        <p:tav tm="0">
                                          <p:val>
                                            <p:fltVal val="0.5"/>
                                          </p:val>
                                        </p:tav>
                                        <p:tav tm="100000">
                                          <p:val>
                                            <p:strVal val="#ppt_x"/>
                                          </p:val>
                                        </p:tav>
                                      </p:tavLst>
                                    </p:anim>
                                    <p:anim calcmode="lin" valueType="num">
                                      <p:cBhvr>
                                        <p:cTn id="28" dur="500" fill="hold"/>
                                        <p:tgtEl>
                                          <p:spTgt spid="11"/>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110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fltVal val="0"/>
                                          </p:val>
                                        </p:tav>
                                        <p:tav tm="100000">
                                          <p:val>
                                            <p:strVal val="#ppt_h"/>
                                          </p:val>
                                        </p:tav>
                                      </p:tavLst>
                                    </p:anim>
                                    <p:anim calcmode="lin" valueType="num">
                                      <p:cBhvr>
                                        <p:cTn id="33" dur="500" fill="hold"/>
                                        <p:tgtEl>
                                          <p:spTgt spid="7"/>
                                        </p:tgtEl>
                                        <p:attrNameLst>
                                          <p:attrName>ppt_x</p:attrName>
                                        </p:attrNameLst>
                                      </p:cBhvr>
                                      <p:tavLst>
                                        <p:tav tm="0">
                                          <p:val>
                                            <p:fltVal val="0.5"/>
                                          </p:val>
                                        </p:tav>
                                        <p:tav tm="100000">
                                          <p:val>
                                            <p:strVal val="#ppt_x"/>
                                          </p:val>
                                        </p:tav>
                                      </p:tavLst>
                                    </p:anim>
                                    <p:anim calcmode="lin" valueType="num">
                                      <p:cBhvr>
                                        <p:cTn id="34" dur="500" fill="hold"/>
                                        <p:tgtEl>
                                          <p:spTgt spid="7"/>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900"/>
                                  </p:stCondLst>
                                  <p:childTnLst>
                                    <p:set>
                                      <p:cBhvr>
                                        <p:cTn id="36" dur="1" fill="hold">
                                          <p:stCondLst>
                                            <p:cond delay="0"/>
                                          </p:stCondLst>
                                        </p:cTn>
                                        <p:tgtEl>
                                          <p:spTgt spid="6"/>
                                        </p:tgtEl>
                                        <p:attrNameLst>
                                          <p:attrName>style.visibility</p:attrName>
                                        </p:attrNameLst>
                                      </p:cBhvr>
                                      <p:to>
                                        <p:strVal val="visible"/>
                                      </p:to>
                                    </p:set>
                                    <p:anim calcmode="lin" valueType="num">
                                      <p:cBhvr>
                                        <p:cTn id="37" dur="500" fill="hold"/>
                                        <p:tgtEl>
                                          <p:spTgt spid="6"/>
                                        </p:tgtEl>
                                        <p:attrNameLst>
                                          <p:attrName>ppt_w</p:attrName>
                                        </p:attrNameLst>
                                      </p:cBhvr>
                                      <p:tavLst>
                                        <p:tav tm="0">
                                          <p:val>
                                            <p:fltVal val="0"/>
                                          </p:val>
                                        </p:tav>
                                        <p:tav tm="100000">
                                          <p:val>
                                            <p:strVal val="#ppt_w"/>
                                          </p:val>
                                        </p:tav>
                                      </p:tavLst>
                                    </p:anim>
                                    <p:anim calcmode="lin" valueType="num">
                                      <p:cBhvr>
                                        <p:cTn id="38" dur="500" fill="hold"/>
                                        <p:tgtEl>
                                          <p:spTgt spid="6"/>
                                        </p:tgtEl>
                                        <p:attrNameLst>
                                          <p:attrName>ppt_h</p:attrName>
                                        </p:attrNameLst>
                                      </p:cBhvr>
                                      <p:tavLst>
                                        <p:tav tm="0">
                                          <p:val>
                                            <p:fltVal val="0"/>
                                          </p:val>
                                        </p:tav>
                                        <p:tav tm="100000">
                                          <p:val>
                                            <p:strVal val="#ppt_h"/>
                                          </p:val>
                                        </p:tav>
                                      </p:tavLst>
                                    </p:anim>
                                    <p:anim calcmode="lin" valueType="num">
                                      <p:cBhvr>
                                        <p:cTn id="39" dur="500" fill="hold"/>
                                        <p:tgtEl>
                                          <p:spTgt spid="6"/>
                                        </p:tgtEl>
                                        <p:attrNameLst>
                                          <p:attrName>ppt_x</p:attrName>
                                        </p:attrNameLst>
                                      </p:cBhvr>
                                      <p:tavLst>
                                        <p:tav tm="0">
                                          <p:val>
                                            <p:fltVal val="0.5"/>
                                          </p:val>
                                        </p:tav>
                                        <p:tav tm="100000">
                                          <p:val>
                                            <p:strVal val="#ppt_x"/>
                                          </p:val>
                                        </p:tav>
                                      </p:tavLst>
                                    </p:anim>
                                    <p:anim calcmode="lin" valueType="num">
                                      <p:cBhvr>
                                        <p:cTn id="40" dur="500" fill="hold"/>
                                        <p:tgtEl>
                                          <p:spTgt spid="6"/>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700"/>
                                  </p:stCondLst>
                                  <p:childTnLst>
                                    <p:set>
                                      <p:cBhvr>
                                        <p:cTn id="42" dur="1" fill="hold">
                                          <p:stCondLst>
                                            <p:cond delay="0"/>
                                          </p:stCondLst>
                                        </p:cTn>
                                        <p:tgtEl>
                                          <p:spTgt spid="5"/>
                                        </p:tgtEl>
                                        <p:attrNameLst>
                                          <p:attrName>style.visibility</p:attrName>
                                        </p:attrNameLst>
                                      </p:cBhvr>
                                      <p:to>
                                        <p:strVal val="visible"/>
                                      </p:to>
                                    </p:set>
                                    <p:anim calcmode="lin" valueType="num">
                                      <p:cBhvr>
                                        <p:cTn id="43" dur="500" fill="hold"/>
                                        <p:tgtEl>
                                          <p:spTgt spid="5"/>
                                        </p:tgtEl>
                                        <p:attrNameLst>
                                          <p:attrName>ppt_w</p:attrName>
                                        </p:attrNameLst>
                                      </p:cBhvr>
                                      <p:tavLst>
                                        <p:tav tm="0">
                                          <p:val>
                                            <p:fltVal val="0"/>
                                          </p:val>
                                        </p:tav>
                                        <p:tav tm="100000">
                                          <p:val>
                                            <p:strVal val="#ppt_w"/>
                                          </p:val>
                                        </p:tav>
                                      </p:tavLst>
                                    </p:anim>
                                    <p:anim calcmode="lin" valueType="num">
                                      <p:cBhvr>
                                        <p:cTn id="44" dur="500" fill="hold"/>
                                        <p:tgtEl>
                                          <p:spTgt spid="5"/>
                                        </p:tgtEl>
                                        <p:attrNameLst>
                                          <p:attrName>ppt_h</p:attrName>
                                        </p:attrNameLst>
                                      </p:cBhvr>
                                      <p:tavLst>
                                        <p:tav tm="0">
                                          <p:val>
                                            <p:fltVal val="0"/>
                                          </p:val>
                                        </p:tav>
                                        <p:tav tm="100000">
                                          <p:val>
                                            <p:strVal val="#ppt_h"/>
                                          </p:val>
                                        </p:tav>
                                      </p:tavLst>
                                    </p:anim>
                                    <p:anim calcmode="lin" valueType="num">
                                      <p:cBhvr>
                                        <p:cTn id="45" dur="500" fill="hold"/>
                                        <p:tgtEl>
                                          <p:spTgt spid="5"/>
                                        </p:tgtEl>
                                        <p:attrNameLst>
                                          <p:attrName>ppt_x</p:attrName>
                                        </p:attrNameLst>
                                      </p:cBhvr>
                                      <p:tavLst>
                                        <p:tav tm="0">
                                          <p:val>
                                            <p:fltVal val="0.5"/>
                                          </p:val>
                                        </p:tav>
                                        <p:tav tm="100000">
                                          <p:val>
                                            <p:strVal val="#ppt_x"/>
                                          </p:val>
                                        </p:tav>
                                      </p:tavLst>
                                    </p:anim>
                                    <p:anim calcmode="lin" valueType="num">
                                      <p:cBhvr>
                                        <p:cTn id="46" dur="500" fill="hold"/>
                                        <p:tgtEl>
                                          <p:spTgt spid="5"/>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500"/>
                                  </p:stCondLst>
                                  <p:childTnLst>
                                    <p:set>
                                      <p:cBhvr>
                                        <p:cTn id="48" dur="1" fill="hold">
                                          <p:stCondLst>
                                            <p:cond delay="0"/>
                                          </p:stCondLst>
                                        </p:cTn>
                                        <p:tgtEl>
                                          <p:spTgt spid="4"/>
                                        </p:tgtEl>
                                        <p:attrNameLst>
                                          <p:attrName>style.visibility</p:attrName>
                                        </p:attrNameLst>
                                      </p:cBhvr>
                                      <p:to>
                                        <p:strVal val="visible"/>
                                      </p:to>
                                    </p:set>
                                    <p:anim calcmode="lin" valueType="num">
                                      <p:cBhvr>
                                        <p:cTn id="49" dur="500" fill="hold"/>
                                        <p:tgtEl>
                                          <p:spTgt spid="4"/>
                                        </p:tgtEl>
                                        <p:attrNameLst>
                                          <p:attrName>ppt_w</p:attrName>
                                        </p:attrNameLst>
                                      </p:cBhvr>
                                      <p:tavLst>
                                        <p:tav tm="0">
                                          <p:val>
                                            <p:fltVal val="0"/>
                                          </p:val>
                                        </p:tav>
                                        <p:tav tm="100000">
                                          <p:val>
                                            <p:strVal val="#ppt_w"/>
                                          </p:val>
                                        </p:tav>
                                      </p:tavLst>
                                    </p:anim>
                                    <p:anim calcmode="lin" valueType="num">
                                      <p:cBhvr>
                                        <p:cTn id="50" dur="500" fill="hold"/>
                                        <p:tgtEl>
                                          <p:spTgt spid="4"/>
                                        </p:tgtEl>
                                        <p:attrNameLst>
                                          <p:attrName>ppt_h</p:attrName>
                                        </p:attrNameLst>
                                      </p:cBhvr>
                                      <p:tavLst>
                                        <p:tav tm="0">
                                          <p:val>
                                            <p:fltVal val="0"/>
                                          </p:val>
                                        </p:tav>
                                        <p:tav tm="100000">
                                          <p:val>
                                            <p:strVal val="#ppt_h"/>
                                          </p:val>
                                        </p:tav>
                                      </p:tavLst>
                                    </p:anim>
                                    <p:anim calcmode="lin" valueType="num">
                                      <p:cBhvr>
                                        <p:cTn id="51" dur="500" fill="hold"/>
                                        <p:tgtEl>
                                          <p:spTgt spid="4"/>
                                        </p:tgtEl>
                                        <p:attrNameLst>
                                          <p:attrName>ppt_x</p:attrName>
                                        </p:attrNameLst>
                                      </p:cBhvr>
                                      <p:tavLst>
                                        <p:tav tm="0">
                                          <p:val>
                                            <p:fltVal val="0.5"/>
                                          </p:val>
                                        </p:tav>
                                        <p:tav tm="100000">
                                          <p:val>
                                            <p:strVal val="#ppt_x"/>
                                          </p:val>
                                        </p:tav>
                                      </p:tavLst>
                                    </p:anim>
                                    <p:anim calcmode="lin" valueType="num">
                                      <p:cBhvr>
                                        <p:cTn id="52" dur="500" fill="hold"/>
                                        <p:tgtEl>
                                          <p:spTgt spid="4"/>
                                        </p:tgtEl>
                                        <p:attrNameLst>
                                          <p:attrName>ppt_y</p:attrName>
                                        </p:attrNameLst>
                                      </p:cBhvr>
                                      <p:tavLst>
                                        <p:tav tm="0">
                                          <p:val>
                                            <p:fltVal val="0.5"/>
                                          </p:val>
                                        </p:tav>
                                        <p:tav tm="100000">
                                          <p:val>
                                            <p:strVal val="#ppt_y"/>
                                          </p:val>
                                        </p:tav>
                                      </p:tavLst>
                                    </p:anim>
                                  </p:childTnLst>
                                </p:cTn>
                              </p:par>
                              <p:par>
                                <p:cTn id="53" presetID="23" presetClass="entr" presetSubtype="528" fill="hold" grpId="0" nodeType="withEffect">
                                  <p:stCondLst>
                                    <p:cond delay="300"/>
                                  </p:stCondLst>
                                  <p:childTnLst>
                                    <p:set>
                                      <p:cBhvr>
                                        <p:cTn id="54" dur="1" fill="hold">
                                          <p:stCondLst>
                                            <p:cond delay="0"/>
                                          </p:stCondLst>
                                        </p:cTn>
                                        <p:tgtEl>
                                          <p:spTgt spid="3"/>
                                        </p:tgtEl>
                                        <p:attrNameLst>
                                          <p:attrName>style.visibility</p:attrName>
                                        </p:attrNameLst>
                                      </p:cBhvr>
                                      <p:to>
                                        <p:strVal val="visible"/>
                                      </p:to>
                                    </p:set>
                                    <p:anim calcmode="lin" valueType="num">
                                      <p:cBhvr>
                                        <p:cTn id="55" dur="500" fill="hold"/>
                                        <p:tgtEl>
                                          <p:spTgt spid="3"/>
                                        </p:tgtEl>
                                        <p:attrNameLst>
                                          <p:attrName>ppt_w</p:attrName>
                                        </p:attrNameLst>
                                      </p:cBhvr>
                                      <p:tavLst>
                                        <p:tav tm="0">
                                          <p:val>
                                            <p:fltVal val="0"/>
                                          </p:val>
                                        </p:tav>
                                        <p:tav tm="100000">
                                          <p:val>
                                            <p:strVal val="#ppt_w"/>
                                          </p:val>
                                        </p:tav>
                                      </p:tavLst>
                                    </p:anim>
                                    <p:anim calcmode="lin" valueType="num">
                                      <p:cBhvr>
                                        <p:cTn id="56" dur="500" fill="hold"/>
                                        <p:tgtEl>
                                          <p:spTgt spid="3"/>
                                        </p:tgtEl>
                                        <p:attrNameLst>
                                          <p:attrName>ppt_h</p:attrName>
                                        </p:attrNameLst>
                                      </p:cBhvr>
                                      <p:tavLst>
                                        <p:tav tm="0">
                                          <p:val>
                                            <p:fltVal val="0"/>
                                          </p:val>
                                        </p:tav>
                                        <p:tav tm="100000">
                                          <p:val>
                                            <p:strVal val="#ppt_h"/>
                                          </p:val>
                                        </p:tav>
                                      </p:tavLst>
                                    </p:anim>
                                    <p:anim calcmode="lin" valueType="num">
                                      <p:cBhvr>
                                        <p:cTn id="57" dur="500" fill="hold"/>
                                        <p:tgtEl>
                                          <p:spTgt spid="3"/>
                                        </p:tgtEl>
                                        <p:attrNameLst>
                                          <p:attrName>ppt_x</p:attrName>
                                        </p:attrNameLst>
                                      </p:cBhvr>
                                      <p:tavLst>
                                        <p:tav tm="0">
                                          <p:val>
                                            <p:fltVal val="0.5"/>
                                          </p:val>
                                        </p:tav>
                                        <p:tav tm="100000">
                                          <p:val>
                                            <p:strVal val="#ppt_x"/>
                                          </p:val>
                                        </p:tav>
                                      </p:tavLst>
                                    </p:anim>
                                    <p:anim calcmode="lin" valueType="num">
                                      <p:cBhvr>
                                        <p:cTn id="58" dur="500" fill="hold"/>
                                        <p:tgtEl>
                                          <p:spTgt spid="3"/>
                                        </p:tgtEl>
                                        <p:attrNameLst>
                                          <p:attrName>ppt_y</p:attrName>
                                        </p:attrNameLst>
                                      </p:cBhvr>
                                      <p:tavLst>
                                        <p:tav tm="0">
                                          <p:val>
                                            <p:fltVal val="0.5"/>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6" presetClass="exit" presetSubtype="21" fill="hold" grpId="0" nodeType="clickEffect">
                                  <p:stCondLst>
                                    <p:cond delay="0"/>
                                  </p:stCondLst>
                                  <p:childTnLst>
                                    <p:animEffect transition="out" filter="barn(inVertical)">
                                      <p:cBhvr>
                                        <p:cTn id="62" dur="500"/>
                                        <p:tgtEl>
                                          <p:spTgt spid="17"/>
                                        </p:tgtEl>
                                      </p:cBhvr>
                                    </p:animEffect>
                                    <p:set>
                                      <p:cBhvr>
                                        <p:cTn id="63" dur="1" fill="hold">
                                          <p:stCondLst>
                                            <p:cond delay="499"/>
                                          </p:stCondLst>
                                        </p:cTn>
                                        <p:tgtEl>
                                          <p:spTgt spid="17"/>
                                        </p:tgtEl>
                                        <p:attrNameLst>
                                          <p:attrName>style.visibility</p:attrName>
                                        </p:attrNameLst>
                                      </p:cBhvr>
                                      <p:to>
                                        <p:strVal val="hidden"/>
                                      </p:to>
                                    </p:set>
                                  </p:childTnLst>
                                </p:cTn>
                              </p:par>
                              <p:par>
                                <p:cTn id="64" presetID="16" presetClass="exit" presetSubtype="21" fill="hold" grpId="0" nodeType="withEffect">
                                  <p:stCondLst>
                                    <p:cond delay="0"/>
                                  </p:stCondLst>
                                  <p:childTnLst>
                                    <p:animEffect transition="out" filter="barn(inVertical)">
                                      <p:cBhvr>
                                        <p:cTn id="65" dur="500"/>
                                        <p:tgtEl>
                                          <p:spTgt spid="18"/>
                                        </p:tgtEl>
                                      </p:cBhvr>
                                    </p:animEffect>
                                    <p:set>
                                      <p:cBhvr>
                                        <p:cTn id="66" dur="1" fill="hold">
                                          <p:stCondLst>
                                            <p:cond delay="499"/>
                                          </p:stCondLst>
                                        </p:cTn>
                                        <p:tgtEl>
                                          <p:spTgt spid="18"/>
                                        </p:tgtEl>
                                        <p:attrNameLst>
                                          <p:attrName>style.visibility</p:attrName>
                                        </p:attrNameLst>
                                      </p:cBhvr>
                                      <p:to>
                                        <p:strVal val="hidden"/>
                                      </p:to>
                                    </p:set>
                                  </p:childTnLst>
                                </p:cTn>
                              </p:par>
                            </p:childTnLst>
                          </p:cTn>
                        </p:par>
                      </p:childTnLst>
                    </p:cTn>
                  </p:par>
                  <p:par>
                    <p:cTn id="67" fill="hold">
                      <p:stCondLst>
                        <p:cond delay="indefinite"/>
                      </p:stCondLst>
                      <p:childTnLst>
                        <p:par>
                          <p:cTn id="68" fill="hold">
                            <p:stCondLst>
                              <p:cond delay="0"/>
                            </p:stCondLst>
                            <p:childTnLst>
                              <p:par>
                                <p:cTn id="69" presetID="16" presetClass="entr" presetSubtype="21" fill="hold" grpId="0" nodeType="click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barn(inVertical)">
                                      <p:cBhvr>
                                        <p:cTn id="7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17" grpId="0" animBg="1"/>
      <p:bldP spid="18" grpId="0" animBg="1"/>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251881" y="384202"/>
            <a:ext cx="7956645" cy="523220"/>
          </a:xfrm>
          <a:prstGeom prst="rect">
            <a:avLst/>
          </a:prstGeom>
          <a:solidFill>
            <a:schemeClr val="tx2">
              <a:lumMod val="20000"/>
              <a:lumOff val="80000"/>
            </a:schemeClr>
          </a:solidFill>
          <a:ln w="28575">
            <a:solidFill>
              <a:srgbClr val="0000FF"/>
            </a:solidFill>
            <a:miter lim="800000"/>
            <a:headEnd/>
            <a:tailEnd/>
          </a:ln>
        </p:spPr>
        <p:txBody>
          <a:bodyPr wrap="square">
            <a:spAutoFit/>
          </a:bodyPr>
          <a:lstStyle/>
          <a:p>
            <a:pPr algn="ctr">
              <a:defRPr/>
            </a:pPr>
            <a:r>
              <a:rPr lang="en-US" sz="2800" b="1" smtClean="0">
                <a:solidFill>
                  <a:schemeClr val="bg1"/>
                </a:solidFill>
                <a:latin typeface="Times New Roman" panose="02020603050405020304" pitchFamily="18" charset="0"/>
                <a:cs typeface="Times New Roman" panose="02020603050405020304" pitchFamily="18" charset="0"/>
              </a:rPr>
              <a:t>VỀ NĂNG LỰC TỰ CHỦ VÀ TRÁCH NHIỆM</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889378" y="1313189"/>
            <a:ext cx="10681649" cy="1338828"/>
          </a:xfrm>
          <a:prstGeom prst="rect">
            <a:avLst/>
          </a:prstGeom>
        </p:spPr>
        <p:txBody>
          <a:bodyPr wrap="square">
            <a:spAutoFit/>
          </a:bodyPr>
          <a:lstStyle/>
          <a:p>
            <a:r>
              <a:rPr lang="en-US" sz="2700" b="1" dirty="0" smtClean="0">
                <a:solidFill>
                  <a:srgbClr val="FFFF00"/>
                </a:solidFill>
                <a:latin typeface="Times New Roman" panose="02020603050405020304" pitchFamily="18" charset="0"/>
                <a:ea typeface="Calibri" panose="020F0502020204030204" pitchFamily="34" charset="0"/>
              </a:rPr>
              <a:t>- </a:t>
            </a:r>
            <a:r>
              <a:rPr lang="vi-VN" sz="2700" b="1" dirty="0" smtClean="0">
                <a:solidFill>
                  <a:srgbClr val="FFFF00"/>
                </a:solidFill>
                <a:latin typeface="Times New Roman" panose="02020603050405020304" pitchFamily="18" charset="0"/>
                <a:ea typeface="Calibri" panose="020F0502020204030204" pitchFamily="34" charset="0"/>
              </a:rPr>
              <a:t>Luôn </a:t>
            </a:r>
            <a:r>
              <a:rPr lang="vi-VN" sz="2700" b="1" dirty="0">
                <a:solidFill>
                  <a:srgbClr val="FFFF00"/>
                </a:solidFill>
                <a:latin typeface="Times New Roman" panose="02020603050405020304" pitchFamily="18" charset="0"/>
                <a:ea typeface="Calibri" panose="020F0502020204030204" pitchFamily="34" charset="0"/>
              </a:rPr>
              <a:t>có tinh thần cảnh giác cao trước những âm mưu thủ đoạn của các thế lực thù địch; chấp hành tốt mọi đường lối chủ trương của Đảng, chính sách, pháp luật của Nhà nước về công tác quốc phòng và an ninh</a:t>
            </a:r>
            <a:endParaRPr lang="en-US" sz="2700" b="1" dirty="0">
              <a:solidFill>
                <a:srgbClr val="FFFF00"/>
              </a:solidFill>
            </a:endParaRPr>
          </a:p>
        </p:txBody>
      </p:sp>
      <p:sp>
        <p:nvSpPr>
          <p:cNvPr id="4" name="Rectangle 3"/>
          <p:cNvSpPr/>
          <p:nvPr/>
        </p:nvSpPr>
        <p:spPr>
          <a:xfrm>
            <a:off x="889378" y="2844505"/>
            <a:ext cx="10219900" cy="923330"/>
          </a:xfrm>
          <a:prstGeom prst="rect">
            <a:avLst/>
          </a:prstGeom>
        </p:spPr>
        <p:txBody>
          <a:bodyPr wrap="square">
            <a:spAutoFit/>
          </a:bodyPr>
          <a:lstStyle/>
          <a:p>
            <a:r>
              <a:rPr lang="en-US" sz="2700" b="1" dirty="0" smtClean="0">
                <a:solidFill>
                  <a:srgbClr val="FFFF00"/>
                </a:solidFill>
                <a:latin typeface="Times New Roman" panose="02020603050405020304" pitchFamily="18" charset="0"/>
                <a:ea typeface="Calibri" panose="020F0502020204030204" pitchFamily="34" charset="0"/>
              </a:rPr>
              <a:t>- </a:t>
            </a:r>
            <a:r>
              <a:rPr lang="vi-VN" sz="2700" b="1" dirty="0" smtClean="0">
                <a:solidFill>
                  <a:srgbClr val="FFFF00"/>
                </a:solidFill>
                <a:latin typeface="Times New Roman" panose="02020603050405020304" pitchFamily="18" charset="0"/>
                <a:ea typeface="Calibri" panose="020F0502020204030204" pitchFamily="34" charset="0"/>
              </a:rPr>
              <a:t>Rèn </a:t>
            </a:r>
            <a:r>
              <a:rPr lang="vi-VN" sz="2700" b="1" dirty="0">
                <a:solidFill>
                  <a:srgbClr val="FFFF00"/>
                </a:solidFill>
                <a:latin typeface="Times New Roman" panose="02020603050405020304" pitchFamily="18" charset="0"/>
                <a:ea typeface="Calibri" panose="020F0502020204030204" pitchFamily="34" charset="0"/>
              </a:rPr>
              <a:t>luyện bản lĩnh chính trị, đạo đức, hình thành lối sống có kỷ luật, có ý thức tự giác và tác phong nhanh nhẹn trong các hoạt động</a:t>
            </a:r>
            <a:endParaRPr lang="en-US" sz="2700" b="1" dirty="0">
              <a:solidFill>
                <a:srgbClr val="FFFF00"/>
              </a:solidFill>
            </a:endParaRPr>
          </a:p>
        </p:txBody>
      </p:sp>
      <p:sp>
        <p:nvSpPr>
          <p:cNvPr id="5" name="Rectangle 4"/>
          <p:cNvSpPr/>
          <p:nvPr/>
        </p:nvSpPr>
        <p:spPr>
          <a:xfrm>
            <a:off x="889378" y="3871385"/>
            <a:ext cx="10069774" cy="923330"/>
          </a:xfrm>
          <a:prstGeom prst="rect">
            <a:avLst/>
          </a:prstGeom>
        </p:spPr>
        <p:txBody>
          <a:bodyPr wrap="square">
            <a:spAutoFit/>
          </a:bodyPr>
          <a:lstStyle/>
          <a:p>
            <a:r>
              <a:rPr lang="en-US" sz="2700" b="1" spc="-10" dirty="0" smtClean="0">
                <a:solidFill>
                  <a:srgbClr val="FFFF00"/>
                </a:solidFill>
                <a:latin typeface="Times New Roman" panose="02020603050405020304" pitchFamily="18" charset="0"/>
                <a:ea typeface="Calibri" panose="020F0502020204030204" pitchFamily="34" charset="0"/>
              </a:rPr>
              <a:t>- </a:t>
            </a:r>
            <a:r>
              <a:rPr lang="vi-VN" sz="2700" b="1" spc="-10" dirty="0" smtClean="0">
                <a:solidFill>
                  <a:srgbClr val="FFFF00"/>
                </a:solidFill>
                <a:latin typeface="Times New Roman" panose="02020603050405020304" pitchFamily="18" charset="0"/>
                <a:ea typeface="Calibri" panose="020F0502020204030204" pitchFamily="34" charset="0"/>
              </a:rPr>
              <a:t>Sẵn </a:t>
            </a:r>
            <a:r>
              <a:rPr lang="vi-VN" sz="2700" b="1" spc="-10" dirty="0">
                <a:solidFill>
                  <a:srgbClr val="FFFF00"/>
                </a:solidFill>
                <a:latin typeface="Times New Roman" panose="02020603050405020304" pitchFamily="18" charset="0"/>
                <a:ea typeface="Calibri" panose="020F0502020204030204" pitchFamily="34" charset="0"/>
              </a:rPr>
              <a:t>sàng tham gia xây dựng và bảo vệ Tổ quốc và các hoạt động xã hội góp phần xây dựng khối đại đoàn kết toàn dân tộc</a:t>
            </a:r>
            <a:endParaRPr lang="en-US" sz="2700" b="1" dirty="0">
              <a:solidFill>
                <a:srgbClr val="FFFF00"/>
              </a:solidFill>
            </a:endParaRPr>
          </a:p>
        </p:txBody>
      </p:sp>
      <p:sp>
        <p:nvSpPr>
          <p:cNvPr id="6" name="Rectangle 5"/>
          <p:cNvSpPr/>
          <p:nvPr/>
        </p:nvSpPr>
        <p:spPr>
          <a:xfrm>
            <a:off x="889378" y="5000850"/>
            <a:ext cx="10440537" cy="1338828"/>
          </a:xfrm>
          <a:prstGeom prst="rect">
            <a:avLst/>
          </a:prstGeom>
        </p:spPr>
        <p:txBody>
          <a:bodyPr wrap="square">
            <a:spAutoFit/>
          </a:bodyPr>
          <a:lstStyle/>
          <a:p>
            <a:r>
              <a:rPr lang="en-US" sz="2700" b="1" dirty="0" smtClean="0">
                <a:solidFill>
                  <a:srgbClr val="FFFF00"/>
                </a:solidFill>
                <a:latin typeface="Times New Roman" panose="02020603050405020304" pitchFamily="18" charset="0"/>
                <a:ea typeface="Calibri" panose="020F0502020204030204" pitchFamily="34" charset="0"/>
              </a:rPr>
              <a:t>- </a:t>
            </a:r>
            <a:r>
              <a:rPr lang="vi-VN" sz="2700" b="1" dirty="0" smtClean="0">
                <a:solidFill>
                  <a:srgbClr val="FFFF00"/>
                </a:solidFill>
                <a:latin typeface="Times New Roman" panose="02020603050405020304" pitchFamily="18" charset="0"/>
                <a:ea typeface="Calibri" panose="020F0502020204030204" pitchFamily="34" charset="0"/>
              </a:rPr>
              <a:t>Có </a:t>
            </a:r>
            <a:r>
              <a:rPr lang="vi-VN" sz="2700" b="1" dirty="0">
                <a:solidFill>
                  <a:srgbClr val="FFFF00"/>
                </a:solidFill>
                <a:latin typeface="Times New Roman" panose="02020603050405020304" pitchFamily="18" charset="0"/>
                <a:ea typeface="Calibri" panose="020F0502020204030204" pitchFamily="34" charset="0"/>
              </a:rPr>
              <a:t>ý thức, trách nhiệm trong việc xây dựng lực lượng vũ trang nhân dân; chiến tranh nhân dân, phát triển kinh tế - xã hội với tăng cường, củng cố quốc phòng và an ninh.</a:t>
            </a:r>
            <a:endParaRPr lang="en-US" sz="2700" b="1" dirty="0">
              <a:solidFill>
                <a:srgbClr val="FFFF00"/>
              </a:solidFill>
            </a:endParaRPr>
          </a:p>
        </p:txBody>
      </p:sp>
    </p:spTree>
    <p:extLst>
      <p:ext uri="{BB962C8B-B14F-4D97-AF65-F5344CB8AC3E}">
        <p14:creationId xmlns:p14="http://schemas.microsoft.com/office/powerpoint/2010/main" val="344968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ounded Rectangle 13"/>
          <p:cNvSpPr/>
          <p:nvPr/>
        </p:nvSpPr>
        <p:spPr>
          <a:xfrm>
            <a:off x="4603846" y="3049519"/>
            <a:ext cx="680720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err="1" smtClean="0">
                <a:solidFill>
                  <a:srgbClr val="FF0000"/>
                </a:solidFill>
                <a:latin typeface="Arial" pitchFamily="34" charset="0"/>
                <a:cs typeface="Arial" pitchFamily="34" charset="0"/>
              </a:rPr>
              <a:t>Bài</a:t>
            </a:r>
            <a:r>
              <a:rPr lang="en-US" sz="2800" b="1" dirty="0" smtClean="0">
                <a:solidFill>
                  <a:srgbClr val="FF0000"/>
                </a:solidFill>
                <a:latin typeface="Arial" pitchFamily="34" charset="0"/>
                <a:cs typeface="Arial" pitchFamily="34" charset="0"/>
              </a:rPr>
              <a:t> 2: </a:t>
            </a:r>
            <a:r>
              <a:rPr lang="en-US" sz="2800" b="1" dirty="0" err="1" smtClean="0">
                <a:solidFill>
                  <a:srgbClr val="FF0000"/>
                </a:solidFill>
                <a:latin typeface="Arial" pitchFamily="34" charset="0"/>
                <a:cs typeface="Arial" pitchFamily="34" charset="0"/>
              </a:rPr>
              <a:t>Phòng</a:t>
            </a:r>
            <a:r>
              <a:rPr lang="en-US" sz="2800" b="1" dirty="0" smtClean="0">
                <a:solidFill>
                  <a:srgbClr val="FF0000"/>
                </a:solidFill>
                <a:latin typeface="Arial" pitchFamily="34" charset="0"/>
                <a:cs typeface="Arial" pitchFamily="34" charset="0"/>
              </a:rPr>
              <a:t> </a:t>
            </a:r>
            <a:r>
              <a:rPr lang="en-US" sz="2800" b="1" dirty="0" err="1">
                <a:solidFill>
                  <a:srgbClr val="FF0000"/>
                </a:solidFill>
                <a:latin typeface="Arial" pitchFamily="34" charset="0"/>
                <a:cs typeface="Arial" pitchFamily="34" charset="0"/>
              </a:rPr>
              <a:t>chống</a:t>
            </a:r>
            <a:r>
              <a:rPr lang="en-US" sz="2800" b="1" dirty="0">
                <a:solidFill>
                  <a:srgbClr val="FF0000"/>
                </a:solidFill>
                <a:latin typeface="Arial" pitchFamily="34" charset="0"/>
                <a:cs typeface="Arial" pitchFamily="34" charset="0"/>
              </a:rPr>
              <a:t> </a:t>
            </a:r>
            <a:r>
              <a:rPr lang="en-US" sz="2800" b="1" dirty="0" err="1">
                <a:solidFill>
                  <a:srgbClr val="FF0000"/>
                </a:solidFill>
                <a:latin typeface="Arial" pitchFamily="34" charset="0"/>
                <a:cs typeface="Arial" pitchFamily="34" charset="0"/>
              </a:rPr>
              <a:t>chiến</a:t>
            </a:r>
            <a:r>
              <a:rPr lang="en-US" sz="2800" b="1" dirty="0">
                <a:solidFill>
                  <a:srgbClr val="FF0000"/>
                </a:solidFill>
                <a:latin typeface="Arial" pitchFamily="34" charset="0"/>
                <a:cs typeface="Arial" pitchFamily="34" charset="0"/>
              </a:rPr>
              <a:t> </a:t>
            </a:r>
            <a:r>
              <a:rPr lang="en-US" sz="2800" b="1" dirty="0" err="1">
                <a:solidFill>
                  <a:srgbClr val="FF0000"/>
                </a:solidFill>
                <a:latin typeface="Arial" pitchFamily="34" charset="0"/>
                <a:cs typeface="Arial" pitchFamily="34" charset="0"/>
              </a:rPr>
              <a:t>lược</a:t>
            </a:r>
            <a:r>
              <a:rPr lang="en-US" sz="2800" b="1" dirty="0">
                <a:solidFill>
                  <a:srgbClr val="FF0000"/>
                </a:solidFill>
                <a:latin typeface="Arial" pitchFamily="34" charset="0"/>
                <a:cs typeface="Arial" pitchFamily="34" charset="0"/>
              </a:rPr>
              <a:t> “</a:t>
            </a:r>
            <a:r>
              <a:rPr lang="en-US" sz="2800" b="1" dirty="0" err="1">
                <a:solidFill>
                  <a:srgbClr val="FF0000"/>
                </a:solidFill>
                <a:latin typeface="Arial" pitchFamily="34" charset="0"/>
                <a:cs typeface="Arial" pitchFamily="34" charset="0"/>
              </a:rPr>
              <a:t>Diễn</a:t>
            </a:r>
            <a:r>
              <a:rPr lang="en-US" sz="2800" b="1" dirty="0">
                <a:solidFill>
                  <a:srgbClr val="FF0000"/>
                </a:solidFill>
                <a:latin typeface="Arial" pitchFamily="34" charset="0"/>
                <a:cs typeface="Arial" pitchFamily="34" charset="0"/>
              </a:rPr>
              <a:t> </a:t>
            </a:r>
            <a:r>
              <a:rPr lang="en-US" sz="2800" b="1" dirty="0" err="1">
                <a:solidFill>
                  <a:srgbClr val="FF0000"/>
                </a:solidFill>
                <a:latin typeface="Arial" pitchFamily="34" charset="0"/>
                <a:cs typeface="Arial" pitchFamily="34" charset="0"/>
              </a:rPr>
              <a:t>biến</a:t>
            </a:r>
            <a:r>
              <a:rPr lang="en-US" sz="2800" b="1" dirty="0">
                <a:solidFill>
                  <a:srgbClr val="FF0000"/>
                </a:solidFill>
                <a:latin typeface="Arial" pitchFamily="34" charset="0"/>
                <a:cs typeface="Arial" pitchFamily="34" charset="0"/>
              </a:rPr>
              <a:t> </a:t>
            </a:r>
            <a:r>
              <a:rPr lang="en-US" sz="2800" b="1" dirty="0" err="1">
                <a:solidFill>
                  <a:srgbClr val="FF0000"/>
                </a:solidFill>
                <a:latin typeface="Arial" pitchFamily="34" charset="0"/>
                <a:cs typeface="Arial" pitchFamily="34" charset="0"/>
              </a:rPr>
              <a:t>hòa</a:t>
            </a:r>
            <a:r>
              <a:rPr lang="en-US" sz="2800" b="1" dirty="0">
                <a:solidFill>
                  <a:srgbClr val="FF0000"/>
                </a:solidFill>
                <a:latin typeface="Arial" pitchFamily="34" charset="0"/>
                <a:cs typeface="Arial" pitchFamily="34" charset="0"/>
              </a:rPr>
              <a:t> </a:t>
            </a:r>
            <a:r>
              <a:rPr lang="en-US" sz="2800" b="1" dirty="0" err="1">
                <a:solidFill>
                  <a:srgbClr val="FF0000"/>
                </a:solidFill>
                <a:latin typeface="Arial" pitchFamily="34" charset="0"/>
                <a:cs typeface="Arial" pitchFamily="34" charset="0"/>
              </a:rPr>
              <a:t>bình</a:t>
            </a:r>
            <a:r>
              <a:rPr lang="en-US" sz="2800" b="1" dirty="0">
                <a:solidFill>
                  <a:srgbClr val="FF0000"/>
                </a:solidFill>
                <a:latin typeface="Arial" pitchFamily="34" charset="0"/>
                <a:cs typeface="Arial" pitchFamily="34" charset="0"/>
              </a:rPr>
              <a:t>”, </a:t>
            </a:r>
            <a:r>
              <a:rPr lang="en-US" sz="2800" b="1" dirty="0" err="1">
                <a:solidFill>
                  <a:srgbClr val="FF0000"/>
                </a:solidFill>
                <a:latin typeface="Arial" pitchFamily="34" charset="0"/>
                <a:cs typeface="Arial" pitchFamily="34" charset="0"/>
              </a:rPr>
              <a:t>bạo</a:t>
            </a:r>
            <a:r>
              <a:rPr lang="en-US" sz="2800" b="1" dirty="0">
                <a:solidFill>
                  <a:srgbClr val="FF0000"/>
                </a:solidFill>
                <a:latin typeface="Arial" pitchFamily="34" charset="0"/>
                <a:cs typeface="Arial" pitchFamily="34" charset="0"/>
              </a:rPr>
              <a:t> </a:t>
            </a:r>
            <a:r>
              <a:rPr lang="en-US" sz="2800" b="1" dirty="0" err="1">
                <a:solidFill>
                  <a:srgbClr val="FF0000"/>
                </a:solidFill>
                <a:latin typeface="Arial" pitchFamily="34" charset="0"/>
                <a:cs typeface="Arial" pitchFamily="34" charset="0"/>
              </a:rPr>
              <a:t>loạn</a:t>
            </a:r>
            <a:r>
              <a:rPr lang="en-US" sz="2800" b="1" dirty="0">
                <a:solidFill>
                  <a:srgbClr val="FF0000"/>
                </a:solidFill>
                <a:latin typeface="Arial" pitchFamily="34" charset="0"/>
                <a:cs typeface="Arial" pitchFamily="34" charset="0"/>
              </a:rPr>
              <a:t> </a:t>
            </a:r>
            <a:r>
              <a:rPr lang="en-US" sz="2800" b="1" dirty="0" err="1">
                <a:solidFill>
                  <a:srgbClr val="FF0000"/>
                </a:solidFill>
                <a:latin typeface="Arial" pitchFamily="34" charset="0"/>
                <a:cs typeface="Arial" pitchFamily="34" charset="0"/>
              </a:rPr>
              <a:t>lật</a:t>
            </a:r>
            <a:r>
              <a:rPr lang="en-US" sz="2800" b="1" dirty="0">
                <a:solidFill>
                  <a:srgbClr val="FF0000"/>
                </a:solidFill>
                <a:latin typeface="Arial" pitchFamily="34" charset="0"/>
                <a:cs typeface="Arial" pitchFamily="34" charset="0"/>
              </a:rPr>
              <a:t> </a:t>
            </a:r>
            <a:r>
              <a:rPr lang="en-US" sz="2800" b="1" dirty="0" err="1">
                <a:solidFill>
                  <a:srgbClr val="FF0000"/>
                </a:solidFill>
                <a:latin typeface="Arial" pitchFamily="34" charset="0"/>
                <a:cs typeface="Arial" pitchFamily="34" charset="0"/>
              </a:rPr>
              <a:t>đổ</a:t>
            </a:r>
            <a:endParaRPr lang="en-US" sz="2800" b="1" dirty="0">
              <a:solidFill>
                <a:srgbClr val="FF0000"/>
              </a:solidFill>
              <a:latin typeface="Arial" pitchFamily="34" charset="0"/>
              <a:cs typeface="Arial" pitchFamily="34" charset="0"/>
            </a:endParaRPr>
          </a:p>
        </p:txBody>
      </p:sp>
      <p:pic>
        <p:nvPicPr>
          <p:cNvPr id="2970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179" y="1610816"/>
            <a:ext cx="3640667"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704"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346" y="4150816"/>
            <a:ext cx="3479800" cy="218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iêu đề 1">
            <a:extLst>
              <a:ext uri="{FF2B5EF4-FFF2-40B4-BE49-F238E27FC236}">
                <a16:creationId xmlns="" xmlns:a16="http://schemas.microsoft.com/office/drawing/2014/main" id="{DBBC04B8-5D40-4FD3-95B4-3F63953844E4}"/>
              </a:ext>
            </a:extLst>
          </p:cNvPr>
          <p:cNvSpPr txBox="1">
            <a:spLocks/>
          </p:cNvSpPr>
          <p:nvPr/>
        </p:nvSpPr>
        <p:spPr>
          <a:xfrm>
            <a:off x="0" y="431530"/>
            <a:ext cx="9905998" cy="650724"/>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pPr algn="ctr">
              <a:defRPr/>
            </a:pPr>
            <a:r>
              <a:rPr lang="en-GB" dirty="0" smtClean="0">
                <a:solidFill>
                  <a:srgbClr val="FFFF00"/>
                </a:solidFill>
                <a:latin typeface="Times New Roman" panose="02020603050405020304" pitchFamily="18" charset="0"/>
                <a:cs typeface="Times New Roman" panose="02020603050405020304" pitchFamily="18" charset="0"/>
              </a:rPr>
              <a:t>Ii. CÁC NỘI DUNG CHÍNH</a:t>
            </a:r>
            <a:endParaRPr lang="en-US" dirty="0">
              <a:solidFill>
                <a:srgbClr val="FFFF00"/>
              </a:solidFill>
              <a:latin typeface="Times New Roman" panose="02020603050405020304" pitchFamily="18" charset="0"/>
              <a:cs typeface="Times New Roman" panose="02020603050405020304" pitchFamily="18" charset="0"/>
            </a:endParaRPr>
          </a:p>
        </p:txBody>
      </p:sp>
      <p:sp>
        <p:nvSpPr>
          <p:cNvPr id="18" name="Rounded Rectangle 17"/>
          <p:cNvSpPr/>
          <p:nvPr/>
        </p:nvSpPr>
        <p:spPr>
          <a:xfrm>
            <a:off x="4603846" y="1643422"/>
            <a:ext cx="6807200" cy="1117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err="1" smtClean="0">
                <a:solidFill>
                  <a:srgbClr val="FF0000"/>
                </a:solidFill>
                <a:latin typeface="Arial" panose="020B0604020202020204" pitchFamily="34" charset="0"/>
                <a:cs typeface="Arial" panose="020B0604020202020204" pitchFamily="34" charset="0"/>
              </a:rPr>
              <a:t>Bài</a:t>
            </a:r>
            <a:r>
              <a:rPr lang="en-US" sz="3200" b="1" dirty="0" smtClean="0">
                <a:solidFill>
                  <a:srgbClr val="FF0000"/>
                </a:solidFill>
                <a:latin typeface="Arial" panose="020B0604020202020204" pitchFamily="34" charset="0"/>
                <a:cs typeface="Arial" panose="020B0604020202020204" pitchFamily="34" charset="0"/>
              </a:rPr>
              <a:t> 1: </a:t>
            </a:r>
            <a:r>
              <a:rPr lang="en-US" sz="3200" b="1" dirty="0" err="1" smtClean="0">
                <a:solidFill>
                  <a:srgbClr val="FF0000"/>
                </a:solidFill>
                <a:latin typeface="Arial" panose="020B0604020202020204" pitchFamily="34" charset="0"/>
                <a:cs typeface="Arial" panose="020B0604020202020204" pitchFamily="34" charset="0"/>
              </a:rPr>
              <a:t>Nhập</a:t>
            </a:r>
            <a:r>
              <a:rPr lang="en-US" sz="3200" b="1" dirty="0" smtClean="0">
                <a:solidFill>
                  <a:srgbClr val="FF0000"/>
                </a:solidFill>
                <a:latin typeface="Arial" panose="020B0604020202020204" pitchFamily="34" charset="0"/>
                <a:cs typeface="Arial" panose="020B0604020202020204" pitchFamily="34" charset="0"/>
              </a:rPr>
              <a:t> </a:t>
            </a:r>
            <a:r>
              <a:rPr lang="en-US" sz="3200" b="1" dirty="0" err="1" smtClean="0">
                <a:solidFill>
                  <a:srgbClr val="FF0000"/>
                </a:solidFill>
                <a:latin typeface="Arial" panose="020B0604020202020204" pitchFamily="34" charset="0"/>
                <a:cs typeface="Arial" panose="020B0604020202020204" pitchFamily="34" charset="0"/>
              </a:rPr>
              <a:t>môn</a:t>
            </a:r>
            <a:r>
              <a:rPr lang="en-US" sz="3200" b="1" dirty="0" smtClean="0">
                <a:solidFill>
                  <a:srgbClr val="FF0000"/>
                </a:solidFill>
                <a:latin typeface="Arial" panose="020B0604020202020204" pitchFamily="34" charset="0"/>
                <a:cs typeface="Arial" panose="020B0604020202020204" pitchFamily="34" charset="0"/>
              </a:rPr>
              <a:t> GDQP&amp;AN 	</a:t>
            </a:r>
            <a:endParaRPr lang="vi-VN" sz="3200" b="1" dirty="0">
              <a:solidFill>
                <a:srgbClr val="FF0000"/>
              </a:solidFill>
              <a:latin typeface="Arial" panose="020B0604020202020204" pitchFamily="34" charset="0"/>
              <a:cs typeface="Arial" panose="020B0604020202020204" pitchFamily="34" charset="0"/>
            </a:endParaRPr>
          </a:p>
        </p:txBody>
      </p:sp>
      <p:sp>
        <p:nvSpPr>
          <p:cNvPr id="10" name="Rounded Rectangle 9"/>
          <p:cNvSpPr/>
          <p:nvPr/>
        </p:nvSpPr>
        <p:spPr>
          <a:xfrm>
            <a:off x="4603846" y="4125416"/>
            <a:ext cx="6807200" cy="1117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err="1" smtClean="0">
                <a:solidFill>
                  <a:srgbClr val="FF0000"/>
                </a:solidFill>
                <a:latin typeface="Arial" panose="020B0604020202020204" pitchFamily="34" charset="0"/>
                <a:cs typeface="Arial" panose="020B0604020202020204" pitchFamily="34" charset="0"/>
              </a:rPr>
              <a:t>Bài</a:t>
            </a:r>
            <a:r>
              <a:rPr lang="en-US" sz="3200" b="1" dirty="0" smtClean="0">
                <a:solidFill>
                  <a:srgbClr val="FF0000"/>
                </a:solidFill>
                <a:latin typeface="Arial" panose="020B0604020202020204" pitchFamily="34" charset="0"/>
                <a:cs typeface="Arial" panose="020B0604020202020204" pitchFamily="34" charset="0"/>
              </a:rPr>
              <a:t> 3: XD </a:t>
            </a:r>
            <a:r>
              <a:rPr lang="en-US" sz="3200" b="1" dirty="0" err="1" smtClean="0">
                <a:solidFill>
                  <a:srgbClr val="FF0000"/>
                </a:solidFill>
                <a:latin typeface="Arial" panose="020B0604020202020204" pitchFamily="34" charset="0"/>
                <a:cs typeface="Arial" panose="020B0604020202020204" pitchFamily="34" charset="0"/>
              </a:rPr>
              <a:t>lực</a:t>
            </a:r>
            <a:r>
              <a:rPr lang="en-US" sz="3200" b="1" dirty="0" smtClean="0">
                <a:solidFill>
                  <a:srgbClr val="FF0000"/>
                </a:solidFill>
                <a:latin typeface="Arial" panose="020B0604020202020204" pitchFamily="34" charset="0"/>
                <a:cs typeface="Arial" panose="020B0604020202020204" pitchFamily="34" charset="0"/>
              </a:rPr>
              <a:t> </a:t>
            </a:r>
            <a:r>
              <a:rPr lang="en-US" sz="3200" b="1" dirty="0" err="1" smtClean="0">
                <a:solidFill>
                  <a:srgbClr val="FF0000"/>
                </a:solidFill>
                <a:latin typeface="Arial" panose="020B0604020202020204" pitchFamily="34" charset="0"/>
                <a:cs typeface="Arial" panose="020B0604020202020204" pitchFamily="34" charset="0"/>
              </a:rPr>
              <a:t>lượng</a:t>
            </a:r>
            <a:r>
              <a:rPr lang="en-US" sz="3200" b="1" dirty="0" smtClean="0">
                <a:solidFill>
                  <a:srgbClr val="FF0000"/>
                </a:solidFill>
                <a:latin typeface="Arial" panose="020B0604020202020204" pitchFamily="34" charset="0"/>
                <a:cs typeface="Arial" panose="020B0604020202020204" pitchFamily="34" charset="0"/>
              </a:rPr>
              <a:t> DQTV, DBĐV </a:t>
            </a:r>
            <a:endParaRPr lang="vi-VN" sz="3200" b="1" dirty="0">
              <a:solidFill>
                <a:srgbClr val="FF0000"/>
              </a:solidFill>
              <a:latin typeface="Arial" panose="020B0604020202020204" pitchFamily="34" charset="0"/>
              <a:cs typeface="Arial" panose="020B0604020202020204" pitchFamily="34" charset="0"/>
            </a:endParaRPr>
          </a:p>
        </p:txBody>
      </p:sp>
      <p:sp>
        <p:nvSpPr>
          <p:cNvPr id="11" name="Rounded Rectangle 10"/>
          <p:cNvSpPr/>
          <p:nvPr/>
        </p:nvSpPr>
        <p:spPr>
          <a:xfrm>
            <a:off x="4603846" y="5404513"/>
            <a:ext cx="6807200" cy="12366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err="1" smtClean="0">
                <a:solidFill>
                  <a:srgbClr val="FF0000"/>
                </a:solidFill>
                <a:latin typeface="Arial" panose="020B0604020202020204" pitchFamily="34" charset="0"/>
                <a:cs typeface="Arial" panose="020B0604020202020204" pitchFamily="34" charset="0"/>
              </a:rPr>
              <a:t>Bài</a:t>
            </a:r>
            <a:r>
              <a:rPr lang="en-US" sz="2800" b="1" dirty="0" smtClean="0">
                <a:solidFill>
                  <a:srgbClr val="FF0000"/>
                </a:solidFill>
                <a:latin typeface="Arial" panose="020B0604020202020204" pitchFamily="34" charset="0"/>
                <a:cs typeface="Arial" panose="020B0604020202020204" pitchFamily="34" charset="0"/>
              </a:rPr>
              <a:t> 4: </a:t>
            </a:r>
            <a:r>
              <a:rPr lang="en-US" sz="2800" b="1" dirty="0" err="1" smtClean="0">
                <a:solidFill>
                  <a:srgbClr val="FF0000"/>
                </a:solidFill>
                <a:latin typeface="Arial" panose="020B0604020202020204" pitchFamily="34" charset="0"/>
                <a:cs typeface="Arial" panose="020B0604020202020204" pitchFamily="34" charset="0"/>
              </a:rPr>
              <a:t>Xây</a:t>
            </a:r>
            <a:r>
              <a:rPr lang="en-US" sz="2800" b="1" dirty="0" smtClean="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dựng</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và</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bảo</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vệ</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chủ</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quyền</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lãnh</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thổ</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biên</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giới</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quốc</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gia</a:t>
            </a:r>
            <a:endParaRPr lang="vi-VN" sz="28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497145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4572000"/>
            <a:ext cx="2844800" cy="175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71"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867" y="990601"/>
            <a:ext cx="2861733" cy="15472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72"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867" y="2667001"/>
            <a:ext cx="2861733"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ounded Rectangle 9"/>
          <p:cNvSpPr/>
          <p:nvPr/>
        </p:nvSpPr>
        <p:spPr>
          <a:xfrm>
            <a:off x="4053385" y="4244122"/>
            <a:ext cx="7620000" cy="2070645"/>
          </a:xfrm>
          <a:prstGeom prst="roundRect">
            <a:avLst/>
          </a:prstGeom>
          <a:blipFill>
            <a:blip r:embed="rId5"/>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err="1" smtClean="0">
                <a:solidFill>
                  <a:srgbClr val="FF0000"/>
                </a:solidFill>
                <a:latin typeface="Arial" panose="020B0604020202020204" pitchFamily="34" charset="0"/>
                <a:cs typeface="Arial" panose="020B0604020202020204" pitchFamily="34" charset="0"/>
              </a:rPr>
              <a:t>Bài</a:t>
            </a:r>
            <a:r>
              <a:rPr lang="en-US" sz="2800" b="1" dirty="0" smtClean="0">
                <a:solidFill>
                  <a:srgbClr val="FF0000"/>
                </a:solidFill>
                <a:latin typeface="Arial" panose="020B0604020202020204" pitchFamily="34" charset="0"/>
                <a:cs typeface="Arial" panose="020B0604020202020204" pitchFamily="34" charset="0"/>
              </a:rPr>
              <a:t> 7: </a:t>
            </a:r>
            <a:r>
              <a:rPr lang="en-US" sz="2800" b="1" dirty="0" err="1" smtClean="0">
                <a:solidFill>
                  <a:srgbClr val="FF0000"/>
                </a:solidFill>
                <a:latin typeface="Arial" panose="020B0604020202020204" pitchFamily="34" charset="0"/>
                <a:cs typeface="Arial" panose="020B0604020202020204" pitchFamily="34" charset="0"/>
              </a:rPr>
              <a:t>Đường</a:t>
            </a:r>
            <a:r>
              <a:rPr lang="en-US" sz="2800" b="1" dirty="0" smtClean="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lối</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quan</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điểm</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của</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Đảng</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chính</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sách</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pháp</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luật</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của</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nhà</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nước</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Việt</a:t>
            </a:r>
            <a:r>
              <a:rPr lang="en-US" sz="2800" b="1" dirty="0">
                <a:solidFill>
                  <a:srgbClr val="FF0000"/>
                </a:solidFill>
                <a:latin typeface="Arial" panose="020B0604020202020204" pitchFamily="34" charset="0"/>
                <a:cs typeface="Arial" panose="020B0604020202020204" pitchFamily="34" charset="0"/>
              </a:rPr>
              <a:t> Nam </a:t>
            </a:r>
            <a:r>
              <a:rPr lang="en-US" sz="2800" b="1" dirty="0" err="1">
                <a:solidFill>
                  <a:srgbClr val="FF0000"/>
                </a:solidFill>
                <a:latin typeface="Arial" panose="020B0604020202020204" pitchFamily="34" charset="0"/>
                <a:cs typeface="Arial" panose="020B0604020202020204" pitchFamily="34" charset="0"/>
              </a:rPr>
              <a:t>về</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bảo</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vệ</a:t>
            </a:r>
            <a:r>
              <a:rPr lang="en-US" sz="2800" b="1" dirty="0">
                <a:solidFill>
                  <a:srgbClr val="FF0000"/>
                </a:solidFill>
                <a:latin typeface="Arial" panose="020B0604020202020204" pitchFamily="34" charset="0"/>
                <a:cs typeface="Arial" panose="020B0604020202020204" pitchFamily="34" charset="0"/>
              </a:rPr>
              <a:t> an </a:t>
            </a:r>
            <a:r>
              <a:rPr lang="en-US" sz="2800" b="1" dirty="0" err="1">
                <a:solidFill>
                  <a:srgbClr val="FF0000"/>
                </a:solidFill>
                <a:latin typeface="Arial" panose="020B0604020202020204" pitchFamily="34" charset="0"/>
                <a:cs typeface="Arial" panose="020B0604020202020204" pitchFamily="34" charset="0"/>
              </a:rPr>
              <a:t>ninh</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chính</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trị</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kinh</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tế</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văn</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hóa</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tư</a:t>
            </a:r>
            <a:r>
              <a:rPr lang="en-US" sz="2800" b="1" dirty="0">
                <a:solidFill>
                  <a:srgbClr val="FF0000"/>
                </a:solidFill>
                <a:latin typeface="Arial" panose="020B0604020202020204" pitchFamily="34" charset="0"/>
                <a:cs typeface="Arial" panose="020B0604020202020204" pitchFamily="34" charset="0"/>
              </a:rPr>
              <a:t> </a:t>
            </a:r>
            <a:r>
              <a:rPr lang="en-US" sz="2800" b="1" dirty="0" err="1">
                <a:solidFill>
                  <a:srgbClr val="FF0000"/>
                </a:solidFill>
                <a:latin typeface="Arial" panose="020B0604020202020204" pitchFamily="34" charset="0"/>
                <a:cs typeface="Arial" panose="020B0604020202020204" pitchFamily="34" charset="0"/>
              </a:rPr>
              <a:t>tưởng</a:t>
            </a:r>
            <a:endParaRPr lang="vi-VN" sz="2800" b="1" dirty="0">
              <a:solidFill>
                <a:srgbClr val="FF0000"/>
              </a:solidFill>
              <a:cs typeface="Arial" panose="020B0604020202020204" pitchFamily="34" charset="0"/>
            </a:endParaRPr>
          </a:p>
        </p:txBody>
      </p:sp>
      <p:sp>
        <p:nvSpPr>
          <p:cNvPr id="11" name="Rounded Rectangle 10"/>
          <p:cNvSpPr/>
          <p:nvPr/>
        </p:nvSpPr>
        <p:spPr>
          <a:xfrm>
            <a:off x="3905534" y="990601"/>
            <a:ext cx="6807200" cy="1155701"/>
          </a:xfrm>
          <a:prstGeom prst="roundRect">
            <a:avLst/>
          </a:prstGeom>
          <a:blipFill>
            <a:blip r:embed="rId6"/>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467" b="1" dirty="0" err="1" smtClean="0">
                <a:solidFill>
                  <a:srgbClr val="FF0000"/>
                </a:solidFill>
                <a:latin typeface="Arial" pitchFamily="34" charset="0"/>
                <a:cs typeface="Arial" pitchFamily="34" charset="0"/>
              </a:rPr>
              <a:t>Bài</a:t>
            </a:r>
            <a:r>
              <a:rPr lang="en-US" sz="3467" b="1" dirty="0" smtClean="0">
                <a:solidFill>
                  <a:srgbClr val="FF0000"/>
                </a:solidFill>
                <a:latin typeface="Arial" pitchFamily="34" charset="0"/>
                <a:cs typeface="Arial" pitchFamily="34" charset="0"/>
              </a:rPr>
              <a:t> 5: </a:t>
            </a:r>
            <a:r>
              <a:rPr lang="en-US" sz="3467" b="1" dirty="0" err="1" smtClean="0">
                <a:solidFill>
                  <a:srgbClr val="FF0000"/>
                </a:solidFill>
                <a:latin typeface="Arial" pitchFamily="34" charset="0"/>
                <a:cs typeface="Arial" pitchFamily="34" charset="0"/>
              </a:rPr>
              <a:t>Một</a:t>
            </a:r>
            <a:r>
              <a:rPr lang="en-US" sz="3467" b="1" dirty="0" smtClean="0">
                <a:solidFill>
                  <a:srgbClr val="FF0000"/>
                </a:solidFill>
                <a:latin typeface="Arial" pitchFamily="34" charset="0"/>
                <a:cs typeface="Arial" pitchFamily="34" charset="0"/>
              </a:rPr>
              <a:t> </a:t>
            </a:r>
            <a:r>
              <a:rPr lang="en-US" sz="3467" b="1" dirty="0" err="1">
                <a:solidFill>
                  <a:srgbClr val="FF0000"/>
                </a:solidFill>
                <a:latin typeface="Arial" pitchFamily="34" charset="0"/>
                <a:cs typeface="Arial" pitchFamily="34" charset="0"/>
              </a:rPr>
              <a:t>số</a:t>
            </a:r>
            <a:r>
              <a:rPr lang="en-US" sz="3467" b="1" dirty="0">
                <a:solidFill>
                  <a:srgbClr val="FF0000"/>
                </a:solidFill>
                <a:latin typeface="Arial" pitchFamily="34" charset="0"/>
                <a:cs typeface="Arial" pitchFamily="34" charset="0"/>
              </a:rPr>
              <a:t> </a:t>
            </a:r>
            <a:r>
              <a:rPr lang="en-US" sz="3467" b="1" dirty="0" err="1">
                <a:solidFill>
                  <a:srgbClr val="FF0000"/>
                </a:solidFill>
                <a:latin typeface="Arial" pitchFamily="34" charset="0"/>
                <a:cs typeface="Arial" pitchFamily="34" charset="0"/>
              </a:rPr>
              <a:t>nội</a:t>
            </a:r>
            <a:r>
              <a:rPr lang="en-US" sz="3467" b="1" dirty="0">
                <a:solidFill>
                  <a:srgbClr val="FF0000"/>
                </a:solidFill>
                <a:latin typeface="Arial" pitchFamily="34" charset="0"/>
                <a:cs typeface="Arial" pitchFamily="34" charset="0"/>
              </a:rPr>
              <a:t> dung </a:t>
            </a:r>
            <a:r>
              <a:rPr lang="en-US" sz="3467" b="1" dirty="0" err="1">
                <a:solidFill>
                  <a:srgbClr val="FF0000"/>
                </a:solidFill>
                <a:latin typeface="Arial" pitchFamily="34" charset="0"/>
                <a:cs typeface="Arial" pitchFamily="34" charset="0"/>
              </a:rPr>
              <a:t>cơ</a:t>
            </a:r>
            <a:r>
              <a:rPr lang="en-US" sz="3467" b="1" dirty="0">
                <a:solidFill>
                  <a:srgbClr val="FF0000"/>
                </a:solidFill>
                <a:latin typeface="Arial" pitchFamily="34" charset="0"/>
                <a:cs typeface="Arial" pitchFamily="34" charset="0"/>
              </a:rPr>
              <a:t> </a:t>
            </a:r>
            <a:r>
              <a:rPr lang="en-US" sz="3467" b="1" dirty="0" err="1">
                <a:solidFill>
                  <a:srgbClr val="FF0000"/>
                </a:solidFill>
                <a:latin typeface="Arial" pitchFamily="34" charset="0"/>
                <a:cs typeface="Arial" pitchFamily="34" charset="0"/>
              </a:rPr>
              <a:t>bản</a:t>
            </a:r>
            <a:r>
              <a:rPr lang="en-US" sz="3467" b="1" dirty="0">
                <a:solidFill>
                  <a:srgbClr val="FF0000"/>
                </a:solidFill>
                <a:latin typeface="Arial" pitchFamily="34" charset="0"/>
                <a:cs typeface="Arial" pitchFamily="34" charset="0"/>
              </a:rPr>
              <a:t> </a:t>
            </a:r>
            <a:r>
              <a:rPr lang="en-US" sz="3467" b="1" dirty="0" err="1">
                <a:solidFill>
                  <a:srgbClr val="FF0000"/>
                </a:solidFill>
                <a:latin typeface="Arial" pitchFamily="34" charset="0"/>
                <a:cs typeface="Arial" pitchFamily="34" charset="0"/>
              </a:rPr>
              <a:t>về</a:t>
            </a:r>
            <a:r>
              <a:rPr lang="en-US" sz="3467" b="1" dirty="0">
                <a:solidFill>
                  <a:srgbClr val="FF0000"/>
                </a:solidFill>
                <a:latin typeface="Arial" pitchFamily="34" charset="0"/>
                <a:cs typeface="Arial" pitchFamily="34" charset="0"/>
              </a:rPr>
              <a:t> </a:t>
            </a:r>
            <a:r>
              <a:rPr lang="en-US" sz="3467" b="1" dirty="0" err="1">
                <a:solidFill>
                  <a:srgbClr val="FF0000"/>
                </a:solidFill>
                <a:latin typeface="Arial" pitchFamily="34" charset="0"/>
                <a:cs typeface="Arial" pitchFamily="34" charset="0"/>
              </a:rPr>
              <a:t>dân</a:t>
            </a:r>
            <a:r>
              <a:rPr lang="en-US" sz="3467" b="1" dirty="0">
                <a:solidFill>
                  <a:srgbClr val="FF0000"/>
                </a:solidFill>
                <a:latin typeface="Arial" pitchFamily="34" charset="0"/>
                <a:cs typeface="Arial" pitchFamily="34" charset="0"/>
              </a:rPr>
              <a:t> </a:t>
            </a:r>
            <a:r>
              <a:rPr lang="en-US" sz="3467" b="1" dirty="0" err="1">
                <a:solidFill>
                  <a:srgbClr val="FF0000"/>
                </a:solidFill>
                <a:latin typeface="Arial" pitchFamily="34" charset="0"/>
                <a:cs typeface="Arial" pitchFamily="34" charset="0"/>
              </a:rPr>
              <a:t>tộc</a:t>
            </a:r>
            <a:r>
              <a:rPr lang="en-US" sz="3467" b="1" dirty="0">
                <a:solidFill>
                  <a:srgbClr val="FF0000"/>
                </a:solidFill>
                <a:latin typeface="Arial" pitchFamily="34" charset="0"/>
                <a:cs typeface="Arial" pitchFamily="34" charset="0"/>
              </a:rPr>
              <a:t>, </a:t>
            </a:r>
            <a:r>
              <a:rPr lang="en-US" sz="3467" b="1" dirty="0" err="1">
                <a:solidFill>
                  <a:srgbClr val="FF0000"/>
                </a:solidFill>
                <a:latin typeface="Arial" pitchFamily="34" charset="0"/>
                <a:cs typeface="Arial" pitchFamily="34" charset="0"/>
              </a:rPr>
              <a:t>tôn</a:t>
            </a:r>
            <a:r>
              <a:rPr lang="en-US" sz="3467" b="1" dirty="0">
                <a:solidFill>
                  <a:srgbClr val="FF0000"/>
                </a:solidFill>
                <a:latin typeface="Arial" pitchFamily="34" charset="0"/>
                <a:cs typeface="Arial" pitchFamily="34" charset="0"/>
              </a:rPr>
              <a:t> </a:t>
            </a:r>
            <a:r>
              <a:rPr lang="en-US" sz="3467" b="1" dirty="0" err="1">
                <a:solidFill>
                  <a:srgbClr val="FF0000"/>
                </a:solidFill>
                <a:latin typeface="Arial" pitchFamily="34" charset="0"/>
                <a:cs typeface="Arial" pitchFamily="34" charset="0"/>
              </a:rPr>
              <a:t>giáo</a:t>
            </a:r>
            <a:endParaRPr lang="vi-VN" sz="3467" b="1" dirty="0">
              <a:solidFill>
                <a:srgbClr val="FF0000"/>
              </a:solidFill>
              <a:cs typeface="Arial" pitchFamily="34" charset="0"/>
            </a:endParaRPr>
          </a:p>
        </p:txBody>
      </p:sp>
      <p:sp>
        <p:nvSpPr>
          <p:cNvPr id="12" name="Rounded Rectangle 11"/>
          <p:cNvSpPr/>
          <p:nvPr/>
        </p:nvSpPr>
        <p:spPr>
          <a:xfrm>
            <a:off x="3905534" y="2502629"/>
            <a:ext cx="7915702" cy="1311274"/>
          </a:xfrm>
          <a:prstGeom prst="roundRect">
            <a:avLst/>
          </a:prstGeom>
          <a:blipFill>
            <a:blip r:embed="rId5"/>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b="1" dirty="0" err="1" smtClean="0">
                <a:solidFill>
                  <a:srgbClr val="FF0000"/>
                </a:solidFill>
              </a:rPr>
              <a:t>Bài</a:t>
            </a:r>
            <a:r>
              <a:rPr lang="en-US" sz="3600" b="1" dirty="0" smtClean="0">
                <a:solidFill>
                  <a:srgbClr val="FF0000"/>
                </a:solidFill>
              </a:rPr>
              <a:t> 6: </a:t>
            </a:r>
            <a:r>
              <a:rPr lang="en-US" sz="3600" b="1" dirty="0" err="1" smtClean="0">
                <a:solidFill>
                  <a:srgbClr val="FF0000"/>
                </a:solidFill>
              </a:rPr>
              <a:t>Những</a:t>
            </a:r>
            <a:r>
              <a:rPr lang="en-US" sz="3600" b="1" dirty="0" smtClean="0">
                <a:solidFill>
                  <a:srgbClr val="FF0000"/>
                </a:solidFill>
              </a:rPr>
              <a:t> </a:t>
            </a:r>
            <a:r>
              <a:rPr lang="en-US" sz="3600" b="1" dirty="0" err="1">
                <a:solidFill>
                  <a:srgbClr val="FF0000"/>
                </a:solidFill>
              </a:rPr>
              <a:t>vấn</a:t>
            </a:r>
            <a:r>
              <a:rPr lang="en-US" sz="3600" b="1" dirty="0">
                <a:solidFill>
                  <a:srgbClr val="FF0000"/>
                </a:solidFill>
              </a:rPr>
              <a:t> </a:t>
            </a:r>
            <a:r>
              <a:rPr lang="en-US" sz="3600" b="1" dirty="0" err="1">
                <a:solidFill>
                  <a:srgbClr val="FF0000"/>
                </a:solidFill>
              </a:rPr>
              <a:t>đề</a:t>
            </a:r>
            <a:r>
              <a:rPr lang="en-US" sz="3600" b="1" dirty="0">
                <a:solidFill>
                  <a:srgbClr val="FF0000"/>
                </a:solidFill>
              </a:rPr>
              <a:t> </a:t>
            </a:r>
            <a:r>
              <a:rPr lang="en-US" sz="3600" b="1" dirty="0" err="1">
                <a:solidFill>
                  <a:srgbClr val="FF0000"/>
                </a:solidFill>
              </a:rPr>
              <a:t>cơ</a:t>
            </a:r>
            <a:r>
              <a:rPr lang="en-US" sz="3600" b="1" dirty="0">
                <a:solidFill>
                  <a:srgbClr val="FF0000"/>
                </a:solidFill>
              </a:rPr>
              <a:t> </a:t>
            </a:r>
            <a:r>
              <a:rPr lang="en-US" sz="3600" b="1" dirty="0" err="1">
                <a:solidFill>
                  <a:srgbClr val="FF0000"/>
                </a:solidFill>
              </a:rPr>
              <a:t>bản</a:t>
            </a:r>
            <a:r>
              <a:rPr lang="en-US" sz="3600" b="1" dirty="0">
                <a:solidFill>
                  <a:srgbClr val="FF0000"/>
                </a:solidFill>
              </a:rPr>
              <a:t> </a:t>
            </a:r>
            <a:r>
              <a:rPr lang="en-US" sz="3600" b="1" dirty="0" err="1">
                <a:solidFill>
                  <a:srgbClr val="FF0000"/>
                </a:solidFill>
              </a:rPr>
              <a:t>về</a:t>
            </a:r>
            <a:r>
              <a:rPr lang="en-US" sz="3600" b="1" dirty="0">
                <a:solidFill>
                  <a:srgbClr val="FF0000"/>
                </a:solidFill>
              </a:rPr>
              <a:t> </a:t>
            </a:r>
            <a:r>
              <a:rPr lang="en-US" sz="3600" b="1" dirty="0" err="1">
                <a:solidFill>
                  <a:srgbClr val="FF0000"/>
                </a:solidFill>
              </a:rPr>
              <a:t>phòng</a:t>
            </a:r>
            <a:r>
              <a:rPr lang="en-US" sz="3600" b="1" dirty="0">
                <a:solidFill>
                  <a:srgbClr val="FF0000"/>
                </a:solidFill>
              </a:rPr>
              <a:t> </a:t>
            </a:r>
            <a:r>
              <a:rPr lang="en-US" sz="3600" b="1" dirty="0" err="1">
                <a:solidFill>
                  <a:srgbClr val="FF0000"/>
                </a:solidFill>
              </a:rPr>
              <a:t>chống</a:t>
            </a:r>
            <a:r>
              <a:rPr lang="en-US" sz="3600" b="1" dirty="0">
                <a:solidFill>
                  <a:srgbClr val="FF0000"/>
                </a:solidFill>
              </a:rPr>
              <a:t> </a:t>
            </a:r>
            <a:r>
              <a:rPr lang="en-US" sz="3600" b="1" dirty="0" err="1">
                <a:solidFill>
                  <a:srgbClr val="FF0000"/>
                </a:solidFill>
              </a:rPr>
              <a:t>tội</a:t>
            </a:r>
            <a:r>
              <a:rPr lang="en-US" sz="3600" b="1" dirty="0">
                <a:solidFill>
                  <a:srgbClr val="FF0000"/>
                </a:solidFill>
              </a:rPr>
              <a:t> </a:t>
            </a:r>
            <a:r>
              <a:rPr lang="en-US" sz="3600" b="1" dirty="0" err="1">
                <a:solidFill>
                  <a:srgbClr val="FF0000"/>
                </a:solidFill>
              </a:rPr>
              <a:t>phạm</a:t>
            </a:r>
            <a:r>
              <a:rPr lang="en-US" sz="3600" b="1" dirty="0">
                <a:solidFill>
                  <a:srgbClr val="FF0000"/>
                </a:solidFill>
              </a:rPr>
              <a:t> </a:t>
            </a:r>
            <a:r>
              <a:rPr lang="en-US" sz="3600" b="1" dirty="0" err="1">
                <a:solidFill>
                  <a:srgbClr val="FF0000"/>
                </a:solidFill>
              </a:rPr>
              <a:t>và</a:t>
            </a:r>
            <a:r>
              <a:rPr lang="en-US" sz="3600" b="1" dirty="0">
                <a:solidFill>
                  <a:srgbClr val="FF0000"/>
                </a:solidFill>
              </a:rPr>
              <a:t> </a:t>
            </a:r>
            <a:r>
              <a:rPr lang="en-US" sz="3600" b="1" dirty="0" err="1">
                <a:solidFill>
                  <a:srgbClr val="FF0000"/>
                </a:solidFill>
              </a:rPr>
              <a:t>tệ</a:t>
            </a:r>
            <a:r>
              <a:rPr lang="en-US" sz="3600" b="1" dirty="0">
                <a:solidFill>
                  <a:srgbClr val="FF0000"/>
                </a:solidFill>
              </a:rPr>
              <a:t> </a:t>
            </a:r>
            <a:r>
              <a:rPr lang="en-US" sz="3600" b="1" dirty="0" err="1">
                <a:solidFill>
                  <a:srgbClr val="FF0000"/>
                </a:solidFill>
              </a:rPr>
              <a:t>nạn</a:t>
            </a:r>
            <a:r>
              <a:rPr lang="en-US" sz="3600" b="1" dirty="0">
                <a:solidFill>
                  <a:srgbClr val="FF0000"/>
                </a:solidFill>
              </a:rPr>
              <a:t> </a:t>
            </a:r>
            <a:r>
              <a:rPr lang="en-US" sz="3600" b="1" dirty="0" err="1">
                <a:solidFill>
                  <a:srgbClr val="FF0000"/>
                </a:solidFill>
              </a:rPr>
              <a:t>xã</a:t>
            </a:r>
            <a:r>
              <a:rPr lang="en-US" sz="3600" b="1" dirty="0">
                <a:solidFill>
                  <a:srgbClr val="FF0000"/>
                </a:solidFill>
              </a:rPr>
              <a:t> </a:t>
            </a:r>
            <a:r>
              <a:rPr lang="en-US" sz="3600" b="1" dirty="0" err="1">
                <a:solidFill>
                  <a:srgbClr val="FF0000"/>
                </a:solidFill>
              </a:rPr>
              <a:t>hội</a:t>
            </a:r>
            <a:endParaRPr lang="vi-VN" sz="3467" b="1" dirty="0">
              <a:solidFill>
                <a:srgbClr val="FF0000"/>
              </a:solidFill>
              <a:cs typeface="Arial" pitchFamily="34" charset="0"/>
            </a:endParaRPr>
          </a:p>
        </p:txBody>
      </p:sp>
    </p:spTree>
    <p:extLst>
      <p:ext uri="{BB962C8B-B14F-4D97-AF65-F5344CB8AC3E}">
        <p14:creationId xmlns:p14="http://schemas.microsoft.com/office/powerpoint/2010/main" val="129822060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ounded Rectangle 13"/>
          <p:cNvSpPr/>
          <p:nvPr/>
        </p:nvSpPr>
        <p:spPr>
          <a:xfrm>
            <a:off x="4468885" y="1214651"/>
            <a:ext cx="6626745" cy="11320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err="1" smtClean="0">
                <a:solidFill>
                  <a:srgbClr val="FF0000"/>
                </a:solidFill>
                <a:latin typeface="Arial" pitchFamily="34" charset="0"/>
                <a:cs typeface="Arial" pitchFamily="34" charset="0"/>
              </a:rPr>
              <a:t>Bài</a:t>
            </a:r>
            <a:r>
              <a:rPr lang="en-US" sz="3200" b="1" dirty="0" smtClean="0">
                <a:solidFill>
                  <a:srgbClr val="FF0000"/>
                </a:solidFill>
                <a:latin typeface="Arial" pitchFamily="34" charset="0"/>
                <a:cs typeface="Arial" pitchFamily="34" charset="0"/>
              </a:rPr>
              <a:t> 8: </a:t>
            </a:r>
            <a:r>
              <a:rPr lang="en-US" sz="3200" b="1" dirty="0" err="1" smtClean="0">
                <a:solidFill>
                  <a:srgbClr val="FF0000"/>
                </a:solidFill>
                <a:latin typeface="Arial" pitchFamily="34" charset="0"/>
                <a:cs typeface="Arial" pitchFamily="34" charset="0"/>
              </a:rPr>
              <a:t>Chiến</a:t>
            </a:r>
            <a:r>
              <a:rPr lang="en-US" sz="3200" b="1" dirty="0" smtClean="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tranh</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nhân</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dân</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bảo</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vệ</a:t>
            </a:r>
            <a:r>
              <a:rPr lang="en-US" sz="3200" b="1" dirty="0">
                <a:solidFill>
                  <a:srgbClr val="FF0000"/>
                </a:solidFill>
                <a:latin typeface="Arial" pitchFamily="34" charset="0"/>
                <a:cs typeface="Arial" pitchFamily="34" charset="0"/>
              </a:rPr>
              <a:t> </a:t>
            </a:r>
            <a:r>
              <a:rPr lang="en-US" sz="3200" b="1" dirty="0" err="1" smtClean="0">
                <a:solidFill>
                  <a:srgbClr val="FF0000"/>
                </a:solidFill>
                <a:latin typeface="Arial" pitchFamily="34" charset="0"/>
                <a:cs typeface="Arial" pitchFamily="34" charset="0"/>
              </a:rPr>
              <a:t>Tổ</a:t>
            </a:r>
            <a:r>
              <a:rPr lang="en-US" sz="3200" b="1" dirty="0" smtClean="0">
                <a:solidFill>
                  <a:srgbClr val="FF0000"/>
                </a:solidFill>
                <a:latin typeface="Arial" pitchFamily="34" charset="0"/>
                <a:cs typeface="Arial" pitchFamily="34" charset="0"/>
              </a:rPr>
              <a:t> </a:t>
            </a:r>
            <a:r>
              <a:rPr lang="en-US" sz="3200" b="1" dirty="0" err="1" smtClean="0">
                <a:solidFill>
                  <a:srgbClr val="FF0000"/>
                </a:solidFill>
                <a:latin typeface="Arial" pitchFamily="34" charset="0"/>
                <a:cs typeface="Arial" pitchFamily="34" charset="0"/>
              </a:rPr>
              <a:t>quốc</a:t>
            </a:r>
            <a:endParaRPr lang="vi-VN" sz="3200" b="1" dirty="0">
              <a:solidFill>
                <a:srgbClr val="FF0000"/>
              </a:solidFill>
              <a:cs typeface="Arial" pitchFamily="34" charset="0"/>
            </a:endParaRPr>
          </a:p>
        </p:txBody>
      </p:sp>
      <p:sp>
        <p:nvSpPr>
          <p:cNvPr id="16" name="Rounded Rectangle 15"/>
          <p:cNvSpPr/>
          <p:nvPr/>
        </p:nvSpPr>
        <p:spPr>
          <a:xfrm>
            <a:off x="4468885" y="2788645"/>
            <a:ext cx="6807200"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b="1" dirty="0" err="1" smtClean="0">
                <a:solidFill>
                  <a:srgbClr val="FF0000"/>
                </a:solidFill>
                <a:latin typeface="Arial" pitchFamily="34" charset="0"/>
                <a:cs typeface="Arial" pitchFamily="34" charset="0"/>
              </a:rPr>
              <a:t>Bài</a:t>
            </a:r>
            <a:r>
              <a:rPr lang="en-US" sz="3600" b="1" dirty="0" smtClean="0">
                <a:solidFill>
                  <a:srgbClr val="FF0000"/>
                </a:solidFill>
                <a:latin typeface="Arial" pitchFamily="34" charset="0"/>
                <a:cs typeface="Arial" pitchFamily="34" charset="0"/>
              </a:rPr>
              <a:t> 9: XD </a:t>
            </a:r>
            <a:r>
              <a:rPr lang="en-US" sz="3600" b="1" dirty="0" err="1">
                <a:solidFill>
                  <a:srgbClr val="FF0000"/>
                </a:solidFill>
                <a:latin typeface="Arial" pitchFamily="34" charset="0"/>
                <a:cs typeface="Arial" pitchFamily="34" charset="0"/>
              </a:rPr>
              <a:t>lực</a:t>
            </a:r>
            <a:r>
              <a:rPr lang="en-US" sz="3600" b="1" dirty="0">
                <a:solidFill>
                  <a:srgbClr val="FF0000"/>
                </a:solidFill>
                <a:latin typeface="Arial" pitchFamily="34" charset="0"/>
                <a:cs typeface="Arial" pitchFamily="34" charset="0"/>
              </a:rPr>
              <a:t> </a:t>
            </a:r>
            <a:r>
              <a:rPr lang="en-US" sz="3600" b="1" dirty="0" err="1">
                <a:solidFill>
                  <a:srgbClr val="FF0000"/>
                </a:solidFill>
                <a:latin typeface="Arial" pitchFamily="34" charset="0"/>
                <a:cs typeface="Arial" pitchFamily="34" charset="0"/>
              </a:rPr>
              <a:t>lượng</a:t>
            </a:r>
            <a:r>
              <a:rPr lang="en-US" sz="3600" b="1" dirty="0">
                <a:solidFill>
                  <a:srgbClr val="FF0000"/>
                </a:solidFill>
                <a:latin typeface="Arial" pitchFamily="34" charset="0"/>
                <a:cs typeface="Arial" pitchFamily="34" charset="0"/>
              </a:rPr>
              <a:t> </a:t>
            </a:r>
            <a:r>
              <a:rPr lang="en-US" sz="3600" b="1" dirty="0" err="1">
                <a:solidFill>
                  <a:srgbClr val="FF0000"/>
                </a:solidFill>
                <a:latin typeface="Arial" pitchFamily="34" charset="0"/>
                <a:cs typeface="Arial" pitchFamily="34" charset="0"/>
              </a:rPr>
              <a:t>vũ</a:t>
            </a:r>
            <a:r>
              <a:rPr lang="en-US" sz="3600" b="1" dirty="0">
                <a:solidFill>
                  <a:srgbClr val="FF0000"/>
                </a:solidFill>
                <a:latin typeface="Arial" pitchFamily="34" charset="0"/>
                <a:cs typeface="Arial" pitchFamily="34" charset="0"/>
              </a:rPr>
              <a:t> </a:t>
            </a:r>
            <a:r>
              <a:rPr lang="en-US" sz="3600" b="1" dirty="0" err="1">
                <a:solidFill>
                  <a:srgbClr val="FF0000"/>
                </a:solidFill>
                <a:latin typeface="Arial" pitchFamily="34" charset="0"/>
                <a:cs typeface="Arial" pitchFamily="34" charset="0"/>
              </a:rPr>
              <a:t>trang</a:t>
            </a:r>
            <a:endParaRPr lang="vi-VN" sz="3600" b="1" dirty="0">
              <a:solidFill>
                <a:srgbClr val="FF0000"/>
              </a:solidFill>
              <a:cs typeface="Arial" pitchFamily="34" charset="0"/>
            </a:endParaRPr>
          </a:p>
        </p:txBody>
      </p:sp>
      <p:sp>
        <p:nvSpPr>
          <p:cNvPr id="17" name="Rounded Rectangle 16"/>
          <p:cNvSpPr/>
          <p:nvPr/>
        </p:nvSpPr>
        <p:spPr>
          <a:xfrm>
            <a:off x="4468885" y="4175945"/>
            <a:ext cx="6807200" cy="1117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err="1" smtClean="0">
                <a:solidFill>
                  <a:srgbClr val="FF0000"/>
                </a:solidFill>
                <a:latin typeface="Arial" pitchFamily="34" charset="0"/>
                <a:cs typeface="Arial" pitchFamily="34" charset="0"/>
              </a:rPr>
              <a:t>Bài</a:t>
            </a:r>
            <a:r>
              <a:rPr lang="en-US" sz="3200" b="1" dirty="0" smtClean="0">
                <a:solidFill>
                  <a:srgbClr val="FF0000"/>
                </a:solidFill>
                <a:latin typeface="Arial" pitchFamily="34" charset="0"/>
                <a:cs typeface="Arial" pitchFamily="34" charset="0"/>
              </a:rPr>
              <a:t> 10: </a:t>
            </a:r>
            <a:r>
              <a:rPr lang="en-US" sz="3200" b="1" dirty="0" err="1" smtClean="0">
                <a:solidFill>
                  <a:srgbClr val="FF0000"/>
                </a:solidFill>
                <a:latin typeface="Arial" pitchFamily="34" charset="0"/>
                <a:cs typeface="Arial" pitchFamily="34" charset="0"/>
              </a:rPr>
              <a:t>Kết</a:t>
            </a:r>
            <a:r>
              <a:rPr lang="en-US" sz="3200" b="1" dirty="0" smtClean="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hợp</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kinh</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tế</a:t>
            </a:r>
            <a:r>
              <a:rPr lang="en-US" sz="3200" b="1" dirty="0">
                <a:solidFill>
                  <a:srgbClr val="FF0000"/>
                </a:solidFill>
                <a:latin typeface="Arial" pitchFamily="34" charset="0"/>
                <a:cs typeface="Arial" pitchFamily="34" charset="0"/>
              </a:rPr>
              <a:t> - </a:t>
            </a:r>
            <a:r>
              <a:rPr lang="en-US" sz="3200" b="1" dirty="0" err="1">
                <a:solidFill>
                  <a:srgbClr val="FF0000"/>
                </a:solidFill>
                <a:latin typeface="Arial" pitchFamily="34" charset="0"/>
                <a:cs typeface="Arial" pitchFamily="34" charset="0"/>
              </a:rPr>
              <a:t>xã</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hội</a:t>
            </a:r>
            <a:r>
              <a:rPr lang="en-US" sz="3200" b="1" dirty="0">
                <a:solidFill>
                  <a:srgbClr val="FF0000"/>
                </a:solidFill>
                <a:latin typeface="Arial" pitchFamily="34" charset="0"/>
                <a:cs typeface="Arial" pitchFamily="34" charset="0"/>
              </a:rPr>
              <a:t> </a:t>
            </a:r>
          </a:p>
          <a:p>
            <a:pPr algn="ctr">
              <a:defRPr/>
            </a:pPr>
            <a:r>
              <a:rPr lang="en-US" sz="3200" b="1" dirty="0" err="1">
                <a:solidFill>
                  <a:srgbClr val="FF0000"/>
                </a:solidFill>
                <a:latin typeface="Arial" pitchFamily="34" charset="0"/>
                <a:cs typeface="Arial" pitchFamily="34" charset="0"/>
              </a:rPr>
              <a:t>với</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quốc</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phòng</a:t>
            </a:r>
            <a:r>
              <a:rPr lang="en-US" sz="3200" b="1" dirty="0">
                <a:solidFill>
                  <a:srgbClr val="FF0000"/>
                </a:solidFill>
                <a:latin typeface="Arial" pitchFamily="34" charset="0"/>
                <a:cs typeface="Arial" pitchFamily="34" charset="0"/>
              </a:rPr>
              <a:t> – an </a:t>
            </a:r>
            <a:r>
              <a:rPr lang="en-US" sz="3200" b="1" dirty="0" err="1">
                <a:solidFill>
                  <a:srgbClr val="FF0000"/>
                </a:solidFill>
                <a:latin typeface="Arial" pitchFamily="34" charset="0"/>
                <a:cs typeface="Arial" pitchFamily="34" charset="0"/>
              </a:rPr>
              <a:t>ninh</a:t>
            </a:r>
            <a:endParaRPr lang="vi-VN" sz="3200" b="1" dirty="0">
              <a:solidFill>
                <a:srgbClr val="FF0000"/>
              </a:solidFill>
              <a:cs typeface="Arial" pitchFamily="34" charset="0"/>
            </a:endParaRPr>
          </a:p>
        </p:txBody>
      </p:sp>
      <p:pic>
        <p:nvPicPr>
          <p:cNvPr id="1026" name="Picture 2" descr="Tăng cường phối hợp giữa Thường vụ Quân ủy Trung ương và Thường vụ Thành ủy  Hà Nộ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0509" y="3703044"/>
            <a:ext cx="3296170" cy="206340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ài viết chi tiế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098" y="1334251"/>
            <a:ext cx="3374992" cy="2024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61605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942" y="2958708"/>
            <a:ext cx="2781111" cy="1312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Rounded Rectangle 16"/>
          <p:cNvSpPr/>
          <p:nvPr/>
        </p:nvSpPr>
        <p:spPr>
          <a:xfrm>
            <a:off x="3803651" y="1316316"/>
            <a:ext cx="6807200" cy="1016000"/>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dirty="0" err="1" smtClean="0">
                <a:solidFill>
                  <a:srgbClr val="FF0000"/>
                </a:solidFill>
                <a:latin typeface="Arial" panose="020B0604020202020204" pitchFamily="34" charset="0"/>
                <a:cs typeface="Arial" panose="020B0604020202020204" pitchFamily="34" charset="0"/>
              </a:rPr>
              <a:t>Bài</a:t>
            </a:r>
            <a:r>
              <a:rPr lang="en-US" sz="3600" dirty="0" smtClean="0">
                <a:solidFill>
                  <a:srgbClr val="FF0000"/>
                </a:solidFill>
                <a:latin typeface="Arial" panose="020B0604020202020204" pitchFamily="34" charset="0"/>
                <a:cs typeface="Arial" panose="020B0604020202020204" pitchFamily="34" charset="0"/>
              </a:rPr>
              <a:t> 11: </a:t>
            </a:r>
            <a:r>
              <a:rPr lang="en-US" sz="3600" dirty="0" err="1" smtClean="0">
                <a:solidFill>
                  <a:srgbClr val="FF0000"/>
                </a:solidFill>
                <a:latin typeface="Arial" panose="020B0604020202020204" pitchFamily="34" charset="0"/>
                <a:cs typeface="Arial" panose="020B0604020202020204" pitchFamily="34" charset="0"/>
              </a:rPr>
              <a:t>Đội</a:t>
            </a:r>
            <a:r>
              <a:rPr lang="en-US" sz="3600" dirty="0" smtClean="0">
                <a:solidFill>
                  <a:srgbClr val="FF0000"/>
                </a:solidFill>
                <a:latin typeface="Arial" panose="020B0604020202020204" pitchFamily="34" charset="0"/>
                <a:cs typeface="Arial" panose="020B0604020202020204" pitchFamily="34" charset="0"/>
              </a:rPr>
              <a:t> </a:t>
            </a:r>
            <a:r>
              <a:rPr lang="en-US" sz="3600" dirty="0" err="1">
                <a:solidFill>
                  <a:srgbClr val="FF0000"/>
                </a:solidFill>
                <a:latin typeface="Arial" panose="020B0604020202020204" pitchFamily="34" charset="0"/>
                <a:cs typeface="Arial" panose="020B0604020202020204" pitchFamily="34" charset="0"/>
              </a:rPr>
              <a:t>ngũ</a:t>
            </a:r>
            <a:r>
              <a:rPr lang="en-US" sz="3600" dirty="0">
                <a:solidFill>
                  <a:srgbClr val="FF0000"/>
                </a:solidFill>
                <a:latin typeface="Arial" panose="020B0604020202020204" pitchFamily="34" charset="0"/>
                <a:cs typeface="Arial" panose="020B0604020202020204" pitchFamily="34" charset="0"/>
              </a:rPr>
              <a:t> </a:t>
            </a:r>
            <a:r>
              <a:rPr lang="en-US" sz="3600" dirty="0" err="1">
                <a:solidFill>
                  <a:srgbClr val="FF0000"/>
                </a:solidFill>
                <a:latin typeface="Arial" panose="020B0604020202020204" pitchFamily="34" charset="0"/>
                <a:cs typeface="Arial" panose="020B0604020202020204" pitchFamily="34" charset="0"/>
              </a:rPr>
              <a:t>đơn</a:t>
            </a:r>
            <a:r>
              <a:rPr lang="en-US" sz="3600" dirty="0">
                <a:solidFill>
                  <a:srgbClr val="FF0000"/>
                </a:solidFill>
                <a:latin typeface="Arial" panose="020B0604020202020204" pitchFamily="34" charset="0"/>
                <a:cs typeface="Arial" panose="020B0604020202020204" pitchFamily="34" charset="0"/>
              </a:rPr>
              <a:t> </a:t>
            </a:r>
            <a:r>
              <a:rPr lang="en-US" sz="3600" dirty="0" err="1">
                <a:solidFill>
                  <a:srgbClr val="FF0000"/>
                </a:solidFill>
                <a:latin typeface="Arial" panose="020B0604020202020204" pitchFamily="34" charset="0"/>
                <a:cs typeface="Arial" panose="020B0604020202020204" pitchFamily="34" charset="0"/>
              </a:rPr>
              <a:t>vị</a:t>
            </a:r>
            <a:endParaRPr lang="en-US" sz="3467" dirty="0">
              <a:solidFill>
                <a:srgbClr val="FF0000"/>
              </a:solidFill>
              <a:latin typeface="Arial" pitchFamily="34" charset="0"/>
              <a:cs typeface="Arial" pitchFamily="34" charset="0"/>
            </a:endParaRPr>
          </a:p>
        </p:txBody>
      </p:sp>
      <p:sp>
        <p:nvSpPr>
          <p:cNvPr id="18" name="Rounded Rectangle 17"/>
          <p:cNvSpPr/>
          <p:nvPr/>
        </p:nvSpPr>
        <p:spPr>
          <a:xfrm>
            <a:off x="3803651" y="3056025"/>
            <a:ext cx="7620000" cy="1117600"/>
          </a:xfrm>
          <a:prstGeom prst="roundRect">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dirty="0" err="1" smtClean="0">
                <a:solidFill>
                  <a:srgbClr val="FF0000"/>
                </a:solidFill>
                <a:latin typeface="Arial" panose="020B0604020202020204" pitchFamily="34" charset="0"/>
                <a:cs typeface="Arial" panose="020B0604020202020204" pitchFamily="34" charset="0"/>
              </a:rPr>
              <a:t>Bài</a:t>
            </a:r>
            <a:r>
              <a:rPr lang="en-US" sz="3200" dirty="0" smtClean="0">
                <a:solidFill>
                  <a:srgbClr val="FF0000"/>
                </a:solidFill>
                <a:latin typeface="Arial" panose="020B0604020202020204" pitchFamily="34" charset="0"/>
                <a:cs typeface="Arial" panose="020B0604020202020204" pitchFamily="34" charset="0"/>
              </a:rPr>
              <a:t> 12: </a:t>
            </a:r>
            <a:r>
              <a:rPr lang="en-US" sz="3200" dirty="0" err="1" smtClean="0">
                <a:solidFill>
                  <a:srgbClr val="FF0000"/>
                </a:solidFill>
                <a:latin typeface="Arial" panose="020B0604020202020204" pitchFamily="34" charset="0"/>
                <a:cs typeface="Arial" panose="020B0604020202020204" pitchFamily="34" charset="0"/>
              </a:rPr>
              <a:t>Giới</a:t>
            </a:r>
            <a:r>
              <a:rPr lang="en-US" sz="3200" dirty="0" smtClean="0">
                <a:solidFill>
                  <a:srgbClr val="FF0000"/>
                </a:solidFill>
                <a:latin typeface="Arial" panose="020B0604020202020204" pitchFamily="34" charset="0"/>
                <a:cs typeface="Arial" panose="020B0604020202020204" pitchFamily="34" charset="0"/>
              </a:rPr>
              <a:t> </a:t>
            </a:r>
            <a:r>
              <a:rPr lang="en-US" sz="3200" dirty="0" err="1">
                <a:solidFill>
                  <a:srgbClr val="FF0000"/>
                </a:solidFill>
                <a:latin typeface="Arial" panose="020B0604020202020204" pitchFamily="34" charset="0"/>
                <a:cs typeface="Arial" panose="020B0604020202020204" pitchFamily="34" charset="0"/>
              </a:rPr>
              <a:t>thiệu</a:t>
            </a:r>
            <a:r>
              <a:rPr lang="en-US" sz="3200" dirty="0">
                <a:solidFill>
                  <a:srgbClr val="FF0000"/>
                </a:solidFill>
                <a:latin typeface="Arial" panose="020B0604020202020204" pitchFamily="34" charset="0"/>
                <a:cs typeface="Arial" panose="020B0604020202020204" pitchFamily="34" charset="0"/>
              </a:rPr>
              <a:t> </a:t>
            </a:r>
            <a:r>
              <a:rPr lang="en-US" sz="3200" dirty="0" err="1">
                <a:solidFill>
                  <a:srgbClr val="FF0000"/>
                </a:solidFill>
                <a:latin typeface="Arial" panose="020B0604020202020204" pitchFamily="34" charset="0"/>
                <a:cs typeface="Arial" panose="020B0604020202020204" pitchFamily="34" charset="0"/>
              </a:rPr>
              <a:t>và</a:t>
            </a:r>
            <a:r>
              <a:rPr lang="en-US" sz="3200" dirty="0">
                <a:solidFill>
                  <a:srgbClr val="FF0000"/>
                </a:solidFill>
                <a:latin typeface="Arial" panose="020B0604020202020204" pitchFamily="34" charset="0"/>
                <a:cs typeface="Arial" panose="020B0604020202020204" pitchFamily="34" charset="0"/>
              </a:rPr>
              <a:t> </a:t>
            </a:r>
            <a:r>
              <a:rPr lang="en-US" sz="3200" dirty="0" err="1">
                <a:solidFill>
                  <a:srgbClr val="FF0000"/>
                </a:solidFill>
                <a:latin typeface="Arial" panose="020B0604020202020204" pitchFamily="34" charset="0"/>
                <a:cs typeface="Arial" panose="020B0604020202020204" pitchFamily="34" charset="0"/>
              </a:rPr>
              <a:t>hướng</a:t>
            </a:r>
            <a:r>
              <a:rPr lang="en-US" sz="3200" dirty="0">
                <a:solidFill>
                  <a:srgbClr val="FF0000"/>
                </a:solidFill>
                <a:latin typeface="Arial" panose="020B0604020202020204" pitchFamily="34" charset="0"/>
                <a:cs typeface="Arial" panose="020B0604020202020204" pitchFamily="34" charset="0"/>
              </a:rPr>
              <a:t> </a:t>
            </a:r>
            <a:r>
              <a:rPr lang="en-US" sz="3200" dirty="0" err="1">
                <a:solidFill>
                  <a:srgbClr val="FF0000"/>
                </a:solidFill>
                <a:latin typeface="Arial" panose="020B0604020202020204" pitchFamily="34" charset="0"/>
                <a:cs typeface="Arial" panose="020B0604020202020204" pitchFamily="34" charset="0"/>
              </a:rPr>
              <a:t>dẫn</a:t>
            </a:r>
            <a:r>
              <a:rPr lang="en-US" sz="3200" dirty="0">
                <a:solidFill>
                  <a:srgbClr val="FF0000"/>
                </a:solidFill>
                <a:latin typeface="Arial" panose="020B0604020202020204" pitchFamily="34" charset="0"/>
                <a:cs typeface="Arial" panose="020B0604020202020204" pitchFamily="34" charset="0"/>
              </a:rPr>
              <a:t> </a:t>
            </a:r>
            <a:r>
              <a:rPr lang="en-US" sz="3200" dirty="0" err="1">
                <a:solidFill>
                  <a:srgbClr val="FF0000"/>
                </a:solidFill>
                <a:latin typeface="Arial" panose="020B0604020202020204" pitchFamily="34" charset="0"/>
                <a:cs typeface="Arial" panose="020B0604020202020204" pitchFamily="34" charset="0"/>
              </a:rPr>
              <a:t>kỹ</a:t>
            </a:r>
            <a:r>
              <a:rPr lang="en-US" sz="3200" dirty="0">
                <a:solidFill>
                  <a:srgbClr val="FF0000"/>
                </a:solidFill>
                <a:latin typeface="Arial" panose="020B0604020202020204" pitchFamily="34" charset="0"/>
                <a:cs typeface="Arial" panose="020B0604020202020204" pitchFamily="34" charset="0"/>
              </a:rPr>
              <a:t> </a:t>
            </a:r>
            <a:r>
              <a:rPr lang="en-US" sz="3200" dirty="0" err="1">
                <a:solidFill>
                  <a:srgbClr val="FF0000"/>
                </a:solidFill>
                <a:latin typeface="Arial" panose="020B0604020202020204" pitchFamily="34" charset="0"/>
                <a:cs typeface="Arial" panose="020B0604020202020204" pitchFamily="34" charset="0"/>
              </a:rPr>
              <a:t>thuật</a:t>
            </a:r>
            <a:r>
              <a:rPr lang="en-US" sz="3200" dirty="0">
                <a:solidFill>
                  <a:srgbClr val="FF0000"/>
                </a:solidFill>
                <a:latin typeface="Arial" panose="020B0604020202020204" pitchFamily="34" charset="0"/>
                <a:cs typeface="Arial" panose="020B0604020202020204" pitchFamily="34" charset="0"/>
              </a:rPr>
              <a:t> </a:t>
            </a:r>
            <a:r>
              <a:rPr lang="en-US" sz="3200" dirty="0" err="1">
                <a:solidFill>
                  <a:srgbClr val="FF0000"/>
                </a:solidFill>
                <a:latin typeface="Arial" panose="020B0604020202020204" pitchFamily="34" charset="0"/>
                <a:cs typeface="Arial" panose="020B0604020202020204" pitchFamily="34" charset="0"/>
              </a:rPr>
              <a:t>sử</a:t>
            </a:r>
            <a:r>
              <a:rPr lang="en-US" sz="3200" dirty="0">
                <a:solidFill>
                  <a:srgbClr val="FF0000"/>
                </a:solidFill>
                <a:latin typeface="Arial" panose="020B0604020202020204" pitchFamily="34" charset="0"/>
                <a:cs typeface="Arial" panose="020B0604020202020204" pitchFamily="34" charset="0"/>
              </a:rPr>
              <a:t> </a:t>
            </a:r>
            <a:r>
              <a:rPr lang="en-US" sz="3200" dirty="0" err="1">
                <a:solidFill>
                  <a:srgbClr val="FF0000"/>
                </a:solidFill>
                <a:latin typeface="Arial" panose="020B0604020202020204" pitchFamily="34" charset="0"/>
                <a:cs typeface="Arial" panose="020B0604020202020204" pitchFamily="34" charset="0"/>
              </a:rPr>
              <a:t>dụng</a:t>
            </a:r>
            <a:r>
              <a:rPr lang="en-US" sz="3200" dirty="0">
                <a:solidFill>
                  <a:srgbClr val="FF0000"/>
                </a:solidFill>
                <a:latin typeface="Arial" panose="020B0604020202020204" pitchFamily="34" charset="0"/>
                <a:cs typeface="Arial" panose="020B0604020202020204" pitchFamily="34" charset="0"/>
              </a:rPr>
              <a:t> </a:t>
            </a:r>
            <a:r>
              <a:rPr lang="en-US" sz="3200" dirty="0" err="1">
                <a:solidFill>
                  <a:srgbClr val="FF0000"/>
                </a:solidFill>
                <a:latin typeface="Arial" panose="020B0604020202020204" pitchFamily="34" charset="0"/>
                <a:cs typeface="Arial" panose="020B0604020202020204" pitchFamily="34" charset="0"/>
              </a:rPr>
              <a:t>một</a:t>
            </a:r>
            <a:r>
              <a:rPr lang="en-US" sz="3200" dirty="0">
                <a:solidFill>
                  <a:srgbClr val="FF0000"/>
                </a:solidFill>
                <a:latin typeface="Arial" panose="020B0604020202020204" pitchFamily="34" charset="0"/>
                <a:cs typeface="Arial" panose="020B0604020202020204" pitchFamily="34" charset="0"/>
              </a:rPr>
              <a:t> </a:t>
            </a:r>
            <a:r>
              <a:rPr lang="en-US" sz="3200" dirty="0" err="1">
                <a:solidFill>
                  <a:srgbClr val="FF0000"/>
                </a:solidFill>
                <a:latin typeface="Arial" panose="020B0604020202020204" pitchFamily="34" charset="0"/>
                <a:cs typeface="Arial" panose="020B0604020202020204" pitchFamily="34" charset="0"/>
              </a:rPr>
              <a:t>số</a:t>
            </a:r>
            <a:r>
              <a:rPr lang="en-US" sz="3200" dirty="0">
                <a:solidFill>
                  <a:srgbClr val="FF0000"/>
                </a:solidFill>
                <a:latin typeface="Arial" panose="020B0604020202020204" pitchFamily="34" charset="0"/>
                <a:cs typeface="Arial" panose="020B0604020202020204" pitchFamily="34" charset="0"/>
              </a:rPr>
              <a:t> </a:t>
            </a:r>
            <a:r>
              <a:rPr lang="en-US" sz="3200" dirty="0" err="1">
                <a:solidFill>
                  <a:srgbClr val="FF0000"/>
                </a:solidFill>
                <a:latin typeface="Arial" panose="020B0604020202020204" pitchFamily="34" charset="0"/>
                <a:cs typeface="Arial" panose="020B0604020202020204" pitchFamily="34" charset="0"/>
              </a:rPr>
              <a:t>loại</a:t>
            </a:r>
            <a:r>
              <a:rPr lang="en-US" sz="3200" dirty="0">
                <a:solidFill>
                  <a:srgbClr val="FF0000"/>
                </a:solidFill>
                <a:latin typeface="Arial" panose="020B0604020202020204" pitchFamily="34" charset="0"/>
                <a:cs typeface="Arial" panose="020B0604020202020204" pitchFamily="34" charset="0"/>
              </a:rPr>
              <a:t> </a:t>
            </a:r>
            <a:r>
              <a:rPr lang="en-US" sz="3200" dirty="0" err="1">
                <a:solidFill>
                  <a:srgbClr val="FF0000"/>
                </a:solidFill>
                <a:latin typeface="Arial" panose="020B0604020202020204" pitchFamily="34" charset="0"/>
                <a:cs typeface="Arial" panose="020B0604020202020204" pitchFamily="34" charset="0"/>
              </a:rPr>
              <a:t>vũ</a:t>
            </a:r>
            <a:r>
              <a:rPr lang="en-US" sz="3200" dirty="0">
                <a:solidFill>
                  <a:srgbClr val="FF0000"/>
                </a:solidFill>
                <a:latin typeface="Arial" panose="020B0604020202020204" pitchFamily="34" charset="0"/>
                <a:cs typeface="Arial" panose="020B0604020202020204" pitchFamily="34" charset="0"/>
              </a:rPr>
              <a:t> </a:t>
            </a:r>
            <a:r>
              <a:rPr lang="en-US" sz="3200" dirty="0" err="1">
                <a:solidFill>
                  <a:srgbClr val="FF0000"/>
                </a:solidFill>
                <a:latin typeface="Arial" panose="020B0604020202020204" pitchFamily="34" charset="0"/>
                <a:cs typeface="Arial" panose="020B0604020202020204" pitchFamily="34" charset="0"/>
              </a:rPr>
              <a:t>khí</a:t>
            </a:r>
            <a:r>
              <a:rPr lang="en-US" sz="3200" dirty="0">
                <a:solidFill>
                  <a:srgbClr val="FF0000"/>
                </a:solidFill>
                <a:latin typeface="Arial" panose="020B0604020202020204" pitchFamily="34" charset="0"/>
                <a:cs typeface="Arial" panose="020B0604020202020204" pitchFamily="34" charset="0"/>
              </a:rPr>
              <a:t> </a:t>
            </a:r>
            <a:r>
              <a:rPr lang="en-US" sz="3200" dirty="0" err="1">
                <a:solidFill>
                  <a:srgbClr val="FF0000"/>
                </a:solidFill>
                <a:latin typeface="Arial" panose="020B0604020202020204" pitchFamily="34" charset="0"/>
                <a:cs typeface="Arial" panose="020B0604020202020204" pitchFamily="34" charset="0"/>
              </a:rPr>
              <a:t>bộ</a:t>
            </a:r>
            <a:r>
              <a:rPr lang="en-US" sz="3200" dirty="0">
                <a:solidFill>
                  <a:srgbClr val="FF0000"/>
                </a:solidFill>
                <a:latin typeface="Arial" panose="020B0604020202020204" pitchFamily="34" charset="0"/>
                <a:cs typeface="Arial" panose="020B0604020202020204" pitchFamily="34" charset="0"/>
              </a:rPr>
              <a:t> </a:t>
            </a:r>
            <a:r>
              <a:rPr lang="en-US" sz="3200" dirty="0" err="1">
                <a:solidFill>
                  <a:srgbClr val="FF0000"/>
                </a:solidFill>
                <a:latin typeface="Arial" panose="020B0604020202020204" pitchFamily="34" charset="0"/>
                <a:cs typeface="Arial" panose="020B0604020202020204" pitchFamily="34" charset="0"/>
              </a:rPr>
              <a:t>binh</a:t>
            </a:r>
            <a:endParaRPr lang="vi-VN" sz="3200" dirty="0">
              <a:solidFill>
                <a:srgbClr val="FF0000"/>
              </a:solidFill>
              <a:latin typeface="Arial" panose="020B0604020202020204" pitchFamily="34" charset="0"/>
              <a:cs typeface="Arial" panose="020B0604020202020204" pitchFamily="34" charset="0"/>
            </a:endParaRPr>
          </a:p>
        </p:txBody>
      </p:sp>
      <p:sp>
        <p:nvSpPr>
          <p:cNvPr id="19" name="Rounded Rectangle 18"/>
          <p:cNvSpPr/>
          <p:nvPr/>
        </p:nvSpPr>
        <p:spPr>
          <a:xfrm>
            <a:off x="3835496" y="4632420"/>
            <a:ext cx="7654878" cy="1117600"/>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dirty="0" err="1" smtClean="0">
                <a:solidFill>
                  <a:srgbClr val="FF0000"/>
                </a:solidFill>
                <a:latin typeface="Arial" panose="020B0604020202020204" pitchFamily="34" charset="0"/>
                <a:cs typeface="Arial" panose="020B0604020202020204" pitchFamily="34" charset="0"/>
              </a:rPr>
              <a:t>Bài</a:t>
            </a:r>
            <a:r>
              <a:rPr lang="en-US" sz="3600" dirty="0" smtClean="0">
                <a:solidFill>
                  <a:srgbClr val="FF0000"/>
                </a:solidFill>
                <a:latin typeface="Arial" panose="020B0604020202020204" pitchFamily="34" charset="0"/>
                <a:cs typeface="Arial" panose="020B0604020202020204" pitchFamily="34" charset="0"/>
              </a:rPr>
              <a:t> 13: </a:t>
            </a:r>
            <a:r>
              <a:rPr lang="en-US" sz="3600" dirty="0" err="1" smtClean="0">
                <a:solidFill>
                  <a:srgbClr val="FF0000"/>
                </a:solidFill>
                <a:latin typeface="Arial" panose="020B0604020202020204" pitchFamily="34" charset="0"/>
                <a:cs typeface="Arial" panose="020B0604020202020204" pitchFamily="34" charset="0"/>
              </a:rPr>
              <a:t>Kỹ</a:t>
            </a:r>
            <a:r>
              <a:rPr lang="en-US" sz="3600" dirty="0" smtClean="0">
                <a:solidFill>
                  <a:srgbClr val="FF0000"/>
                </a:solidFill>
                <a:latin typeface="Arial" panose="020B0604020202020204" pitchFamily="34" charset="0"/>
                <a:cs typeface="Arial" panose="020B0604020202020204" pitchFamily="34" charset="0"/>
              </a:rPr>
              <a:t> </a:t>
            </a:r>
            <a:r>
              <a:rPr lang="en-US" sz="3600" dirty="0" err="1">
                <a:solidFill>
                  <a:srgbClr val="FF0000"/>
                </a:solidFill>
                <a:latin typeface="Arial" panose="020B0604020202020204" pitchFamily="34" charset="0"/>
                <a:cs typeface="Arial" panose="020B0604020202020204" pitchFamily="34" charset="0"/>
              </a:rPr>
              <a:t>thuật</a:t>
            </a:r>
            <a:r>
              <a:rPr lang="en-US" sz="3600" dirty="0">
                <a:solidFill>
                  <a:srgbClr val="FF0000"/>
                </a:solidFill>
                <a:latin typeface="Arial" panose="020B0604020202020204" pitchFamily="34" charset="0"/>
                <a:cs typeface="Arial" panose="020B0604020202020204" pitchFamily="34" charset="0"/>
              </a:rPr>
              <a:t> </a:t>
            </a:r>
            <a:r>
              <a:rPr lang="en-US" sz="3600" dirty="0" err="1">
                <a:solidFill>
                  <a:srgbClr val="FF0000"/>
                </a:solidFill>
                <a:latin typeface="Arial" panose="020B0604020202020204" pitchFamily="34" charset="0"/>
                <a:cs typeface="Arial" panose="020B0604020202020204" pitchFamily="34" charset="0"/>
              </a:rPr>
              <a:t>cấp</a:t>
            </a:r>
            <a:r>
              <a:rPr lang="en-US" sz="3600" dirty="0">
                <a:solidFill>
                  <a:srgbClr val="FF0000"/>
                </a:solidFill>
                <a:latin typeface="Arial" panose="020B0604020202020204" pitchFamily="34" charset="0"/>
                <a:cs typeface="Arial" panose="020B0604020202020204" pitchFamily="34" charset="0"/>
              </a:rPr>
              <a:t> </a:t>
            </a:r>
            <a:r>
              <a:rPr lang="en-US" sz="3600" dirty="0" err="1">
                <a:solidFill>
                  <a:srgbClr val="FF0000"/>
                </a:solidFill>
                <a:latin typeface="Arial" panose="020B0604020202020204" pitchFamily="34" charset="0"/>
                <a:cs typeface="Arial" panose="020B0604020202020204" pitchFamily="34" charset="0"/>
              </a:rPr>
              <a:t>cứu</a:t>
            </a:r>
            <a:r>
              <a:rPr lang="en-US" sz="3600" dirty="0">
                <a:solidFill>
                  <a:srgbClr val="FF0000"/>
                </a:solidFill>
                <a:latin typeface="Arial" panose="020B0604020202020204" pitchFamily="34" charset="0"/>
                <a:cs typeface="Arial" panose="020B0604020202020204" pitchFamily="34" charset="0"/>
              </a:rPr>
              <a:t> </a:t>
            </a:r>
            <a:r>
              <a:rPr lang="en-US" sz="3600" dirty="0" err="1">
                <a:solidFill>
                  <a:srgbClr val="FF0000"/>
                </a:solidFill>
                <a:latin typeface="Arial" panose="020B0604020202020204" pitchFamily="34" charset="0"/>
                <a:cs typeface="Arial" panose="020B0604020202020204" pitchFamily="34" charset="0"/>
              </a:rPr>
              <a:t>và</a:t>
            </a:r>
            <a:r>
              <a:rPr lang="en-US" sz="3600" dirty="0">
                <a:solidFill>
                  <a:srgbClr val="FF0000"/>
                </a:solidFill>
                <a:latin typeface="Arial" panose="020B0604020202020204" pitchFamily="34" charset="0"/>
                <a:cs typeface="Arial" panose="020B0604020202020204" pitchFamily="34" charset="0"/>
              </a:rPr>
              <a:t> </a:t>
            </a:r>
            <a:r>
              <a:rPr lang="en-US" sz="3600" dirty="0" err="1">
                <a:solidFill>
                  <a:srgbClr val="FF0000"/>
                </a:solidFill>
                <a:latin typeface="Arial" panose="020B0604020202020204" pitchFamily="34" charset="0"/>
                <a:cs typeface="Arial" panose="020B0604020202020204" pitchFamily="34" charset="0"/>
              </a:rPr>
              <a:t>chuyển</a:t>
            </a:r>
            <a:r>
              <a:rPr lang="en-US" sz="3600" dirty="0">
                <a:solidFill>
                  <a:srgbClr val="FF0000"/>
                </a:solidFill>
                <a:latin typeface="Arial" panose="020B0604020202020204" pitchFamily="34" charset="0"/>
                <a:cs typeface="Arial" panose="020B0604020202020204" pitchFamily="34" charset="0"/>
              </a:rPr>
              <a:t> </a:t>
            </a:r>
            <a:r>
              <a:rPr lang="en-US" sz="3600" dirty="0" err="1">
                <a:solidFill>
                  <a:srgbClr val="FF0000"/>
                </a:solidFill>
                <a:latin typeface="Arial" panose="020B0604020202020204" pitchFamily="34" charset="0"/>
                <a:cs typeface="Arial" panose="020B0604020202020204" pitchFamily="34" charset="0"/>
              </a:rPr>
              <a:t>thương</a:t>
            </a:r>
            <a:endParaRPr lang="vi-VN" sz="3467" dirty="0">
              <a:solidFill>
                <a:srgbClr val="FF0000"/>
              </a:solidFill>
              <a:latin typeface="Arial" panose="020B0604020202020204" pitchFamily="34" charset="0"/>
              <a:cs typeface="Arial" panose="020B0604020202020204" pitchFamily="34" charset="0"/>
            </a:endParaRPr>
          </a:p>
        </p:txBody>
      </p:sp>
      <p:pic>
        <p:nvPicPr>
          <p:cNvPr id="13" name="Picture 15" descr="2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2237" y="4420817"/>
            <a:ext cx="2847816" cy="175917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Lý thuyết GDQP 12 bài 1: Đội ngũ đơn vị"/>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1076" y="1178504"/>
            <a:ext cx="2798978" cy="1568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51379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êu đề 1">
            <a:extLst>
              <a:ext uri="{FF2B5EF4-FFF2-40B4-BE49-F238E27FC236}">
                <a16:creationId xmlns="" xmlns:a16="http://schemas.microsoft.com/office/drawing/2014/main" id="{DBBC04B8-5D40-4FD3-95B4-3F63953844E4}"/>
              </a:ext>
            </a:extLst>
          </p:cNvPr>
          <p:cNvSpPr txBox="1">
            <a:spLocks/>
          </p:cNvSpPr>
          <p:nvPr/>
        </p:nvSpPr>
        <p:spPr>
          <a:xfrm>
            <a:off x="600502" y="1328202"/>
            <a:ext cx="10612270" cy="650724"/>
          </a:xfrm>
          <a:prstGeom prst="rect">
            <a:avLst/>
          </a:prstGeom>
        </p:spPr>
        <p:txBody>
          <a:bodyPr>
            <a:noAutofit/>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pPr algn="ctr">
              <a:defRPr/>
            </a:pPr>
            <a:r>
              <a:rPr lang="en-GB" dirty="0" err="1" smtClean="0">
                <a:solidFill>
                  <a:srgbClr val="FFFF00"/>
                </a:solidFill>
                <a:latin typeface="Times New Roman" panose="02020603050405020304" pitchFamily="18" charset="0"/>
                <a:cs typeface="Times New Roman" panose="02020603050405020304" pitchFamily="18" charset="0"/>
              </a:rPr>
              <a:t>iII</a:t>
            </a:r>
            <a:r>
              <a:rPr lang="en-GB" dirty="0" smtClean="0">
                <a:solidFill>
                  <a:srgbClr val="FFFF00"/>
                </a:solidFill>
                <a:latin typeface="Times New Roman" panose="02020603050405020304" pitchFamily="18" charset="0"/>
                <a:cs typeface="Times New Roman" panose="02020603050405020304" pitchFamily="18" charset="0"/>
              </a:rPr>
              <a:t>. </a:t>
            </a:r>
            <a:r>
              <a:rPr lang="vi-VN" dirty="0">
                <a:solidFill>
                  <a:srgbClr val="FFFF00"/>
                </a:solidFill>
              </a:rPr>
              <a:t>Một số yêu cầu cơ bản về lễ tiết tác phong quân nhân cho người học</a:t>
            </a:r>
            <a:endParaRPr lang="en-US" dirty="0">
              <a:solidFill>
                <a:srgbClr val="FFFF00"/>
              </a:solidFill>
              <a:latin typeface="Times New Roman" panose="02020603050405020304" pitchFamily="18" charset="0"/>
              <a:cs typeface="Times New Roman" panose="02020603050405020304" pitchFamily="18" charset="0"/>
            </a:endParaRPr>
          </a:p>
        </p:txBody>
      </p:sp>
      <p:pic>
        <p:nvPicPr>
          <p:cNvPr id="1026" name="Picture 2" descr="Duy trì kỷ luật, giữ vững lễ tiết, tác pho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681" y="3043450"/>
            <a:ext cx="3884213" cy="259397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Xứng đáng với vai trò, trách nhiệm đại diện, bảo vệ quyền và lợi ích hợp  pháp, chính đáng của nhân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6129" y="3020525"/>
            <a:ext cx="3338252" cy="261690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hi tiết quy định cắt tóc 3 phân trong quân đội V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25617" y="3043450"/>
            <a:ext cx="4102526" cy="25939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64500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982639" y="1495295"/>
            <a:ext cx="9034817" cy="4659846"/>
          </a:xfrm>
          <a:prstGeom prst="rect">
            <a:avLst/>
          </a:prstGeom>
        </p:spPr>
        <p:txBody>
          <a:bodyPr anchor="t">
            <a:normAutofit/>
          </a:bodyPr>
          <a:lst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2800" b="1" dirty="0" smtClean="0">
                <a:solidFill>
                  <a:srgbClr val="FFFF00"/>
                </a:solidFill>
                <a:latin typeface="Times New Roman" panose="02020603050405020304" pitchFamily="18" charset="0"/>
                <a:cs typeface="Times New Roman" panose="02020603050405020304" pitchFamily="18" charset="0"/>
              </a:rPr>
              <a:t>a) </a:t>
            </a:r>
            <a:r>
              <a:rPr lang="en-US" sz="2800" b="1" dirty="0" err="1" smtClean="0">
                <a:solidFill>
                  <a:srgbClr val="FFFF00"/>
                </a:solidFill>
                <a:latin typeface="Times New Roman" panose="02020603050405020304" pitchFamily="18" charset="0"/>
                <a:cs typeface="Times New Roman" panose="02020603050405020304" pitchFamily="18" charset="0"/>
              </a:rPr>
              <a:t>Phong</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cách</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quân</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nhân</a:t>
            </a:r>
            <a:endParaRPr lang="en-US" sz="2800" b="1" dirty="0" smtClean="0">
              <a:solidFill>
                <a:srgbClr val="FFFF00"/>
              </a:solidFill>
              <a:latin typeface="Times New Roman" panose="02020603050405020304" pitchFamily="18" charset="0"/>
              <a:cs typeface="Times New Roman" panose="02020603050405020304" pitchFamily="18" charset="0"/>
            </a:endParaRPr>
          </a:p>
          <a:p>
            <a:pPr marL="0" indent="0">
              <a:lnSpc>
                <a:spcPct val="150000"/>
              </a:lnSpc>
              <a:buFont typeface="Arial" panose="020B0604020202020204" pitchFamily="34" charset="0"/>
              <a:buNone/>
            </a:pPr>
            <a:r>
              <a:rPr lang="en-US" sz="2800" b="1" i="1" dirty="0" smtClean="0">
                <a:solidFill>
                  <a:srgbClr val="FFFF00"/>
                </a:solidFill>
                <a:latin typeface="Times New Roman" panose="02020603050405020304" pitchFamily="18" charset="0"/>
                <a:cs typeface="Times New Roman" panose="02020603050405020304" pitchFamily="18" charset="0"/>
              </a:rPr>
              <a:t>    - </a:t>
            </a:r>
            <a:r>
              <a:rPr lang="en-US" sz="2800" b="1" i="1" dirty="0" err="1" smtClean="0">
                <a:solidFill>
                  <a:srgbClr val="FFFF00"/>
                </a:solidFill>
                <a:latin typeface="Times New Roman" panose="02020603050405020304" pitchFamily="18" charset="0"/>
                <a:cs typeface="Times New Roman" panose="02020603050405020304" pitchFamily="18" charset="0"/>
              </a:rPr>
              <a:t>Phong</a:t>
            </a:r>
            <a:r>
              <a:rPr lang="en-US" sz="2800" b="1" i="1" dirty="0" smtClean="0">
                <a:solidFill>
                  <a:srgbClr val="FFFF00"/>
                </a:solidFill>
                <a:latin typeface="Times New Roman" panose="02020603050405020304" pitchFamily="18" charset="0"/>
                <a:cs typeface="Times New Roman" panose="02020603050405020304" pitchFamily="18" charset="0"/>
              </a:rPr>
              <a:t> </a:t>
            </a:r>
            <a:r>
              <a:rPr lang="en-US" sz="2800" b="1" i="1" dirty="0" err="1" smtClean="0">
                <a:solidFill>
                  <a:srgbClr val="FFFF00"/>
                </a:solidFill>
                <a:latin typeface="Times New Roman" panose="02020603050405020304" pitchFamily="18" charset="0"/>
                <a:cs typeface="Times New Roman" panose="02020603050405020304" pitchFamily="18" charset="0"/>
              </a:rPr>
              <a:t>cách</a:t>
            </a:r>
            <a:r>
              <a:rPr lang="en-US" sz="2800" b="1" i="1" dirty="0" smtClean="0">
                <a:solidFill>
                  <a:srgbClr val="FFFF00"/>
                </a:solidFill>
                <a:latin typeface="Times New Roman" panose="02020603050405020304" pitchFamily="18" charset="0"/>
                <a:cs typeface="Times New Roman" panose="02020603050405020304" pitchFamily="18" charset="0"/>
              </a:rPr>
              <a:t> </a:t>
            </a:r>
            <a:r>
              <a:rPr lang="en-US" sz="2800" b="1" i="1" dirty="0" err="1" smtClean="0">
                <a:solidFill>
                  <a:srgbClr val="FFFF00"/>
                </a:solidFill>
                <a:latin typeface="Times New Roman" panose="02020603050405020304" pitchFamily="18" charset="0"/>
                <a:cs typeface="Times New Roman" panose="02020603050405020304" pitchFamily="18" charset="0"/>
              </a:rPr>
              <a:t>quân</a:t>
            </a:r>
            <a:r>
              <a:rPr lang="en-US" sz="2800" b="1" i="1" dirty="0" smtClean="0">
                <a:solidFill>
                  <a:srgbClr val="FFFF00"/>
                </a:solidFill>
                <a:latin typeface="Times New Roman" panose="02020603050405020304" pitchFamily="18" charset="0"/>
                <a:cs typeface="Times New Roman" panose="02020603050405020304" pitchFamily="18" charset="0"/>
              </a:rPr>
              <a:t> </a:t>
            </a:r>
            <a:r>
              <a:rPr lang="en-US" sz="2800" b="1" i="1" dirty="0" err="1" smtClean="0">
                <a:solidFill>
                  <a:srgbClr val="FFFF00"/>
                </a:solidFill>
                <a:latin typeface="Times New Roman" panose="02020603050405020304" pitchFamily="18" charset="0"/>
                <a:cs typeface="Times New Roman" panose="02020603050405020304" pitchFamily="18" charset="0"/>
              </a:rPr>
              <a:t>nhân</a:t>
            </a:r>
            <a:endParaRPr lang="en-US" sz="2800" b="1" dirty="0" smtClean="0">
              <a:solidFill>
                <a:srgbClr val="FFFF00"/>
              </a:solidFill>
              <a:latin typeface="Times New Roman" panose="02020603050405020304" pitchFamily="18" charset="0"/>
              <a:cs typeface="Times New Roman" panose="02020603050405020304" pitchFamily="18" charset="0"/>
            </a:endParaRPr>
          </a:p>
          <a:p>
            <a:pPr marL="0" indent="0">
              <a:lnSpc>
                <a:spcPct val="150000"/>
              </a:lnSpc>
              <a:buFont typeface="Arial" panose="020B0604020202020204" pitchFamily="34" charset="0"/>
              <a:buNone/>
            </a:pPr>
            <a:r>
              <a:rPr lang="en-US" sz="2800" b="1" i="1" dirty="0" smtClean="0">
                <a:solidFill>
                  <a:srgbClr val="FFFF00"/>
                </a:solidFill>
                <a:latin typeface="Times New Roman" panose="02020603050405020304" pitchFamily="18" charset="0"/>
                <a:cs typeface="Times New Roman" panose="02020603050405020304" pitchFamily="18" charset="0"/>
              </a:rPr>
              <a:t>    -  </a:t>
            </a:r>
            <a:r>
              <a:rPr lang="en-US" sz="2800" b="1" i="1" dirty="0" err="1" smtClean="0">
                <a:solidFill>
                  <a:srgbClr val="FFFF00"/>
                </a:solidFill>
                <a:latin typeface="Times New Roman" panose="02020603050405020304" pitchFamily="18" charset="0"/>
                <a:cs typeface="Times New Roman" panose="02020603050405020304" pitchFamily="18" charset="0"/>
              </a:rPr>
              <a:t>Xưng</a:t>
            </a:r>
            <a:r>
              <a:rPr lang="en-US" sz="2800" b="1" i="1" dirty="0" smtClean="0">
                <a:solidFill>
                  <a:srgbClr val="FFFF00"/>
                </a:solidFill>
                <a:latin typeface="Times New Roman" panose="02020603050405020304" pitchFamily="18" charset="0"/>
                <a:cs typeface="Times New Roman" panose="02020603050405020304" pitchFamily="18" charset="0"/>
              </a:rPr>
              <a:t> </a:t>
            </a:r>
            <a:r>
              <a:rPr lang="en-US" sz="2800" b="1" i="1" dirty="0" err="1" smtClean="0">
                <a:solidFill>
                  <a:srgbClr val="FFFF00"/>
                </a:solidFill>
                <a:latin typeface="Times New Roman" panose="02020603050405020304" pitchFamily="18" charset="0"/>
                <a:cs typeface="Times New Roman" panose="02020603050405020304" pitchFamily="18" charset="0"/>
              </a:rPr>
              <a:t>hô</a:t>
            </a:r>
            <a:endParaRPr lang="en-US" sz="2800" b="1" dirty="0" smtClean="0">
              <a:solidFill>
                <a:srgbClr val="FFFF00"/>
              </a:solidFill>
              <a:latin typeface="Times New Roman" panose="02020603050405020304" pitchFamily="18" charset="0"/>
              <a:cs typeface="Times New Roman" panose="02020603050405020304" pitchFamily="18" charset="0"/>
            </a:endParaRPr>
          </a:p>
          <a:p>
            <a:pPr marL="0" indent="0">
              <a:lnSpc>
                <a:spcPct val="150000"/>
              </a:lnSpc>
              <a:buFont typeface="Arial" panose="020B0604020202020204" pitchFamily="34" charset="0"/>
              <a:buNone/>
            </a:pPr>
            <a:r>
              <a:rPr lang="en-US" sz="2800" b="1" i="1" dirty="0" smtClean="0">
                <a:solidFill>
                  <a:srgbClr val="FFFF00"/>
                </a:solidFill>
                <a:latin typeface="Times New Roman" panose="02020603050405020304" pitchFamily="18" charset="0"/>
                <a:cs typeface="Times New Roman" panose="02020603050405020304" pitchFamily="18" charset="0"/>
              </a:rPr>
              <a:t>    -  </a:t>
            </a:r>
            <a:r>
              <a:rPr lang="en-US" sz="2800" b="1" i="1" dirty="0" err="1" smtClean="0">
                <a:solidFill>
                  <a:srgbClr val="FFFF00"/>
                </a:solidFill>
                <a:latin typeface="Times New Roman" panose="02020603050405020304" pitchFamily="18" charset="0"/>
                <a:cs typeface="Times New Roman" panose="02020603050405020304" pitchFamily="18" charset="0"/>
              </a:rPr>
              <a:t>Báo</a:t>
            </a:r>
            <a:r>
              <a:rPr lang="en-US" sz="2800" b="1" i="1" dirty="0" smtClean="0">
                <a:solidFill>
                  <a:srgbClr val="FFFF00"/>
                </a:solidFill>
                <a:latin typeface="Times New Roman" panose="02020603050405020304" pitchFamily="18" charset="0"/>
                <a:cs typeface="Times New Roman" panose="02020603050405020304" pitchFamily="18" charset="0"/>
              </a:rPr>
              <a:t> </a:t>
            </a:r>
            <a:r>
              <a:rPr lang="en-US" sz="2800" b="1" i="1" dirty="0" err="1" smtClean="0">
                <a:solidFill>
                  <a:srgbClr val="FFFF00"/>
                </a:solidFill>
                <a:latin typeface="Times New Roman" panose="02020603050405020304" pitchFamily="18" charset="0"/>
                <a:cs typeface="Times New Roman" panose="02020603050405020304" pitchFamily="18" charset="0"/>
              </a:rPr>
              <a:t>cáo</a:t>
            </a:r>
            <a:r>
              <a:rPr lang="en-US" sz="2800" b="1" i="1" dirty="0" smtClean="0">
                <a:solidFill>
                  <a:srgbClr val="FFFF00"/>
                </a:solidFill>
                <a:latin typeface="Times New Roman" panose="02020603050405020304" pitchFamily="18" charset="0"/>
                <a:cs typeface="Times New Roman" panose="02020603050405020304" pitchFamily="18" charset="0"/>
              </a:rPr>
              <a:t> </a:t>
            </a:r>
            <a:r>
              <a:rPr lang="en-US" sz="2800" b="1" i="1" dirty="0" err="1" smtClean="0">
                <a:solidFill>
                  <a:srgbClr val="FFFF00"/>
                </a:solidFill>
                <a:latin typeface="Times New Roman" panose="02020603050405020304" pitchFamily="18" charset="0"/>
                <a:cs typeface="Times New Roman" panose="02020603050405020304" pitchFamily="18" charset="0"/>
              </a:rPr>
              <a:t>cấp</a:t>
            </a:r>
            <a:r>
              <a:rPr lang="en-US" sz="2800" b="1" i="1" dirty="0" smtClean="0">
                <a:solidFill>
                  <a:srgbClr val="FFFF00"/>
                </a:solidFill>
                <a:latin typeface="Times New Roman" panose="02020603050405020304" pitchFamily="18" charset="0"/>
                <a:cs typeface="Times New Roman" panose="02020603050405020304" pitchFamily="18" charset="0"/>
              </a:rPr>
              <a:t> </a:t>
            </a:r>
            <a:r>
              <a:rPr lang="en-US" sz="2800" b="1" i="1" dirty="0" err="1" smtClean="0">
                <a:solidFill>
                  <a:srgbClr val="FFFF00"/>
                </a:solidFill>
                <a:latin typeface="Times New Roman" panose="02020603050405020304" pitchFamily="18" charset="0"/>
                <a:cs typeface="Times New Roman" panose="02020603050405020304" pitchFamily="18" charset="0"/>
              </a:rPr>
              <a:t>trên</a:t>
            </a:r>
            <a:endParaRPr lang="en-US" sz="2800" b="1" dirty="0" smtClean="0">
              <a:solidFill>
                <a:srgbClr val="FFFF00"/>
              </a:solidFill>
              <a:latin typeface="Times New Roman" panose="02020603050405020304" pitchFamily="18" charset="0"/>
              <a:cs typeface="Times New Roman" panose="02020603050405020304" pitchFamily="18" charset="0"/>
            </a:endParaRPr>
          </a:p>
          <a:p>
            <a:pPr marL="0" indent="0">
              <a:lnSpc>
                <a:spcPct val="150000"/>
              </a:lnSpc>
              <a:buFont typeface="Arial" panose="020B0604020202020204" pitchFamily="34" charset="0"/>
              <a:buNone/>
            </a:pPr>
            <a:r>
              <a:rPr lang="en-US" sz="2800" b="1" i="1" dirty="0" smtClean="0">
                <a:solidFill>
                  <a:srgbClr val="FFFF00"/>
                </a:solidFill>
                <a:latin typeface="Times New Roman" panose="02020603050405020304" pitchFamily="18" charset="0"/>
                <a:cs typeface="Times New Roman" panose="02020603050405020304" pitchFamily="18" charset="0"/>
              </a:rPr>
              <a:t>    -  </a:t>
            </a:r>
            <a:r>
              <a:rPr lang="en-US" sz="2800" b="1" i="1" dirty="0" err="1" smtClean="0">
                <a:solidFill>
                  <a:srgbClr val="FFFF00"/>
                </a:solidFill>
                <a:latin typeface="Times New Roman" panose="02020603050405020304" pitchFamily="18" charset="0"/>
                <a:cs typeface="Times New Roman" panose="02020603050405020304" pitchFamily="18" charset="0"/>
              </a:rPr>
              <a:t>Đến</a:t>
            </a:r>
            <a:r>
              <a:rPr lang="en-US" sz="2800" b="1" i="1" dirty="0" smtClean="0">
                <a:solidFill>
                  <a:srgbClr val="FFFF00"/>
                </a:solidFill>
                <a:latin typeface="Times New Roman" panose="02020603050405020304" pitchFamily="18" charset="0"/>
                <a:cs typeface="Times New Roman" panose="02020603050405020304" pitchFamily="18" charset="0"/>
              </a:rPr>
              <a:t> </a:t>
            </a:r>
            <a:r>
              <a:rPr lang="en-US" sz="2800" b="1" i="1" dirty="0" err="1" smtClean="0">
                <a:solidFill>
                  <a:srgbClr val="FFFF00"/>
                </a:solidFill>
                <a:latin typeface="Times New Roman" panose="02020603050405020304" pitchFamily="18" charset="0"/>
                <a:cs typeface="Times New Roman" panose="02020603050405020304" pitchFamily="18" charset="0"/>
              </a:rPr>
              <a:t>gặp</a:t>
            </a:r>
            <a:r>
              <a:rPr lang="en-US" sz="2800" b="1" i="1" dirty="0" smtClean="0">
                <a:solidFill>
                  <a:srgbClr val="FFFF00"/>
                </a:solidFill>
                <a:latin typeface="Times New Roman" panose="02020603050405020304" pitchFamily="18" charset="0"/>
                <a:cs typeface="Times New Roman" panose="02020603050405020304" pitchFamily="18" charset="0"/>
              </a:rPr>
              <a:t> </a:t>
            </a:r>
            <a:r>
              <a:rPr lang="en-US" sz="2800" b="1" i="1" dirty="0" err="1" smtClean="0">
                <a:solidFill>
                  <a:srgbClr val="FFFF00"/>
                </a:solidFill>
                <a:latin typeface="Times New Roman" panose="02020603050405020304" pitchFamily="18" charset="0"/>
                <a:cs typeface="Times New Roman" panose="02020603050405020304" pitchFamily="18" charset="0"/>
              </a:rPr>
              <a:t>cấp</a:t>
            </a:r>
            <a:r>
              <a:rPr lang="en-US" sz="2800" b="1" i="1" dirty="0" smtClean="0">
                <a:solidFill>
                  <a:srgbClr val="FFFF00"/>
                </a:solidFill>
                <a:latin typeface="Times New Roman" panose="02020603050405020304" pitchFamily="18" charset="0"/>
                <a:cs typeface="Times New Roman" panose="02020603050405020304" pitchFamily="18" charset="0"/>
              </a:rPr>
              <a:t> </a:t>
            </a:r>
            <a:r>
              <a:rPr lang="en-US" sz="2800" b="1" i="1" dirty="0" err="1" smtClean="0">
                <a:solidFill>
                  <a:srgbClr val="FFFF00"/>
                </a:solidFill>
                <a:latin typeface="Times New Roman" panose="02020603050405020304" pitchFamily="18" charset="0"/>
                <a:cs typeface="Times New Roman" panose="02020603050405020304" pitchFamily="18" charset="0"/>
              </a:rPr>
              <a:t>trên</a:t>
            </a:r>
            <a:endParaRPr lang="en-US" sz="2800" b="1" dirty="0" smtClean="0">
              <a:solidFill>
                <a:srgbClr val="FFFF00"/>
              </a:solidFill>
              <a:latin typeface="Times New Roman" panose="02020603050405020304" pitchFamily="18" charset="0"/>
              <a:cs typeface="Times New Roman" panose="02020603050405020304" pitchFamily="18" charset="0"/>
            </a:endParaRPr>
          </a:p>
          <a:p>
            <a:pPr marL="0" indent="0">
              <a:lnSpc>
                <a:spcPct val="150000"/>
              </a:lnSpc>
              <a:buFont typeface="Arial" panose="020B0604020202020204" pitchFamily="34" charset="0"/>
              <a:buNone/>
            </a:pPr>
            <a:r>
              <a:rPr lang="en-US" sz="2800" b="1" i="1" dirty="0" smtClean="0">
                <a:solidFill>
                  <a:srgbClr val="FFFF00"/>
                </a:solidFill>
                <a:latin typeface="Times New Roman" panose="02020603050405020304" pitchFamily="18" charset="0"/>
                <a:cs typeface="Times New Roman" panose="02020603050405020304" pitchFamily="18" charset="0"/>
              </a:rPr>
              <a:t>    -  </a:t>
            </a:r>
            <a:r>
              <a:rPr lang="en-US" sz="2800" b="1" i="1" dirty="0" err="1" smtClean="0">
                <a:solidFill>
                  <a:srgbClr val="FFFF00"/>
                </a:solidFill>
                <a:latin typeface="Times New Roman" panose="02020603050405020304" pitchFamily="18" charset="0"/>
                <a:cs typeface="Times New Roman" panose="02020603050405020304" pitchFamily="18" charset="0"/>
              </a:rPr>
              <a:t>Chào</a:t>
            </a:r>
            <a:r>
              <a:rPr lang="en-US" sz="2800" b="1" i="1" dirty="0" smtClean="0">
                <a:solidFill>
                  <a:srgbClr val="FFFF00"/>
                </a:solidFill>
                <a:latin typeface="Times New Roman" panose="02020603050405020304" pitchFamily="18" charset="0"/>
                <a:cs typeface="Times New Roman" panose="02020603050405020304" pitchFamily="18" charset="0"/>
              </a:rPr>
              <a:t> </a:t>
            </a:r>
            <a:r>
              <a:rPr lang="en-US" sz="2800" b="1" i="1" dirty="0" err="1" smtClean="0">
                <a:solidFill>
                  <a:srgbClr val="FFFF00"/>
                </a:solidFill>
                <a:latin typeface="Times New Roman" panose="02020603050405020304" pitchFamily="18" charset="0"/>
                <a:cs typeface="Times New Roman" panose="02020603050405020304" pitchFamily="18" charset="0"/>
              </a:rPr>
              <a:t>hỏi</a:t>
            </a:r>
            <a:endParaRPr lang="en-US" sz="2800" b="1" dirty="0" smtClean="0">
              <a:solidFill>
                <a:srgbClr val="FFFF00"/>
              </a:solidFill>
              <a:latin typeface="Times New Roman" panose="02020603050405020304" pitchFamily="18" charset="0"/>
              <a:cs typeface="Times New Roman" panose="02020603050405020304" pitchFamily="18" charset="0"/>
            </a:endParaRPr>
          </a:p>
        </p:txBody>
      </p:sp>
      <p:sp>
        <p:nvSpPr>
          <p:cNvPr id="5" name="Parallelogram 4"/>
          <p:cNvSpPr/>
          <p:nvPr/>
        </p:nvSpPr>
        <p:spPr>
          <a:xfrm>
            <a:off x="1740984" y="501289"/>
            <a:ext cx="8650891" cy="607707"/>
          </a:xfrm>
          <a:prstGeom prst="parallelogram">
            <a:avLst>
              <a:gd name="adj" fmla="val 0"/>
            </a:avLst>
          </a:prstGeom>
          <a:solidFill>
            <a:srgbClr val="99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err="1" smtClean="0">
                <a:solidFill>
                  <a:srgbClr val="FF0000"/>
                </a:solidFill>
                <a:latin typeface="Arial" panose="020B0604020202020204" pitchFamily="34" charset="0"/>
                <a:cs typeface="Arial" panose="020B0604020202020204" pitchFamily="34" charset="0"/>
              </a:rPr>
              <a:t>Phong</a:t>
            </a:r>
            <a:r>
              <a:rPr lang="en-US" sz="3000" b="1" dirty="0" smtClean="0">
                <a:solidFill>
                  <a:srgbClr val="FF0000"/>
                </a:solidFill>
                <a:latin typeface="Arial" panose="020B0604020202020204" pitchFamily="34" charset="0"/>
                <a:cs typeface="Arial" panose="020B0604020202020204" pitchFamily="34" charset="0"/>
              </a:rPr>
              <a:t> </a:t>
            </a:r>
            <a:r>
              <a:rPr lang="en-US" sz="3000" b="1" dirty="0" err="1" smtClean="0">
                <a:solidFill>
                  <a:srgbClr val="FF0000"/>
                </a:solidFill>
                <a:latin typeface="Arial" panose="020B0604020202020204" pitchFamily="34" charset="0"/>
                <a:cs typeface="Arial" panose="020B0604020202020204" pitchFamily="34" charset="0"/>
              </a:rPr>
              <a:t>cách</a:t>
            </a:r>
            <a:r>
              <a:rPr lang="en-US" sz="3000" b="1" dirty="0" smtClean="0">
                <a:solidFill>
                  <a:srgbClr val="FF0000"/>
                </a:solidFill>
                <a:latin typeface="Arial" panose="020B0604020202020204" pitchFamily="34" charset="0"/>
                <a:cs typeface="Arial" panose="020B0604020202020204" pitchFamily="34" charset="0"/>
              </a:rPr>
              <a:t> </a:t>
            </a:r>
            <a:r>
              <a:rPr lang="en-US" sz="3000" b="1" dirty="0" err="1" smtClean="0">
                <a:solidFill>
                  <a:srgbClr val="FF0000"/>
                </a:solidFill>
                <a:latin typeface="Arial" panose="020B0604020202020204" pitchFamily="34" charset="0"/>
                <a:cs typeface="Arial" panose="020B0604020202020204" pitchFamily="34" charset="0"/>
              </a:rPr>
              <a:t>quân</a:t>
            </a:r>
            <a:r>
              <a:rPr lang="en-US" sz="3000" b="1" dirty="0" smtClean="0">
                <a:solidFill>
                  <a:srgbClr val="FF0000"/>
                </a:solidFill>
                <a:latin typeface="Arial" panose="020B0604020202020204" pitchFamily="34" charset="0"/>
                <a:cs typeface="Arial" panose="020B0604020202020204" pitchFamily="34" charset="0"/>
              </a:rPr>
              <a:t> </a:t>
            </a:r>
            <a:r>
              <a:rPr lang="en-US" sz="3000" b="1" dirty="0" err="1" smtClean="0">
                <a:solidFill>
                  <a:srgbClr val="FF0000"/>
                </a:solidFill>
                <a:latin typeface="Arial" panose="020B0604020202020204" pitchFamily="34" charset="0"/>
                <a:cs typeface="Arial" panose="020B0604020202020204" pitchFamily="34" charset="0"/>
              </a:rPr>
              <a:t>nhân</a:t>
            </a:r>
            <a:r>
              <a:rPr lang="en-US" sz="3000" b="1" dirty="0" smtClean="0">
                <a:solidFill>
                  <a:srgbClr val="FF0000"/>
                </a:solidFill>
                <a:latin typeface="Arial" panose="020B0604020202020204" pitchFamily="34" charset="0"/>
                <a:cs typeface="Arial" panose="020B0604020202020204" pitchFamily="34" charset="0"/>
              </a:rPr>
              <a:t> </a:t>
            </a:r>
            <a:r>
              <a:rPr lang="en-US" sz="3000" b="1" dirty="0" err="1" smtClean="0">
                <a:solidFill>
                  <a:srgbClr val="FF0000"/>
                </a:solidFill>
                <a:latin typeface="Arial" panose="020B0604020202020204" pitchFamily="34" charset="0"/>
                <a:cs typeface="Arial" panose="020B0604020202020204" pitchFamily="34" charset="0"/>
              </a:rPr>
              <a:t>và</a:t>
            </a:r>
            <a:r>
              <a:rPr lang="en-US" sz="3000" b="1" dirty="0" smtClean="0">
                <a:solidFill>
                  <a:srgbClr val="FF0000"/>
                </a:solidFill>
                <a:latin typeface="Arial" panose="020B0604020202020204" pitchFamily="34" charset="0"/>
                <a:cs typeface="Arial" panose="020B0604020202020204" pitchFamily="34" charset="0"/>
              </a:rPr>
              <a:t> </a:t>
            </a:r>
            <a:r>
              <a:rPr lang="en-US" sz="3000" b="1" dirty="0" err="1" smtClean="0">
                <a:solidFill>
                  <a:srgbClr val="FF0000"/>
                </a:solidFill>
                <a:latin typeface="Arial" panose="020B0604020202020204" pitchFamily="34" charset="0"/>
                <a:cs typeface="Arial" panose="020B0604020202020204" pitchFamily="34" charset="0"/>
              </a:rPr>
              <a:t>xưng</a:t>
            </a:r>
            <a:r>
              <a:rPr lang="en-US" sz="3000" b="1" dirty="0" smtClean="0">
                <a:solidFill>
                  <a:srgbClr val="FF0000"/>
                </a:solidFill>
                <a:latin typeface="Arial" panose="020B0604020202020204" pitchFamily="34" charset="0"/>
                <a:cs typeface="Arial" panose="020B0604020202020204" pitchFamily="34" charset="0"/>
              </a:rPr>
              <a:t> </a:t>
            </a:r>
            <a:r>
              <a:rPr lang="en-US" sz="3000" b="1" dirty="0" err="1" smtClean="0">
                <a:solidFill>
                  <a:srgbClr val="FF0000"/>
                </a:solidFill>
                <a:latin typeface="Arial" panose="020B0604020202020204" pitchFamily="34" charset="0"/>
                <a:cs typeface="Arial" panose="020B0604020202020204" pitchFamily="34" charset="0"/>
              </a:rPr>
              <a:t>hô</a:t>
            </a:r>
            <a:endParaRPr lang="en-US" sz="3000" b="1" dirty="0">
              <a:solidFill>
                <a:srgbClr val="FF0000"/>
              </a:solidFill>
              <a:latin typeface="Arial" panose="020B0604020202020204" pitchFamily="34" charset="0"/>
              <a:cs typeface="Arial" panose="020B0604020202020204" pitchFamily="34" charset="0"/>
            </a:endParaRPr>
          </a:p>
        </p:txBody>
      </p:sp>
      <p:pic>
        <p:nvPicPr>
          <p:cNvPr id="1026" name="Picture 2" descr="Tổ chức và hoạt động của Hội đồng quân nhân trong QĐ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1973" y="2050551"/>
            <a:ext cx="5433485" cy="36132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8562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50028"/>
            <a:ext cx="12192000" cy="5850937"/>
          </a:xfrm>
        </p:spPr>
        <p:txBody>
          <a:bodyPr anchor="t">
            <a:normAutofit/>
          </a:bodyPr>
          <a:lstStyle/>
          <a:p>
            <a:pPr marL="0" indent="0">
              <a:lnSpc>
                <a:spcPct val="150000"/>
              </a:lnSpc>
              <a:buNone/>
            </a:pPr>
            <a:r>
              <a:rPr lang="en-US" b="1" dirty="0">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Quan</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a:solidFill>
                  <a:srgbClr val="FFFF00"/>
                </a:solidFill>
                <a:latin typeface="Times New Roman" panose="02020603050405020304" pitchFamily="18" charset="0"/>
                <a:cs typeface="Times New Roman" panose="02020603050405020304" pitchFamily="18" charset="0"/>
              </a:rPr>
              <a:t>hệ</a:t>
            </a:r>
            <a:r>
              <a:rPr lang="en-US" sz="2800" b="1" dirty="0">
                <a:solidFill>
                  <a:srgbClr val="FFFF00"/>
                </a:solidFill>
                <a:latin typeface="Times New Roman" panose="02020603050405020304" pitchFamily="18" charset="0"/>
                <a:cs typeface="Times New Roman" panose="02020603050405020304" pitchFamily="18" charset="0"/>
              </a:rPr>
              <a:t> </a:t>
            </a:r>
            <a:r>
              <a:rPr lang="en-US" sz="2800" b="1" dirty="0" err="1">
                <a:solidFill>
                  <a:srgbClr val="FFFF00"/>
                </a:solidFill>
                <a:latin typeface="Times New Roman" panose="02020603050405020304" pitchFamily="18" charset="0"/>
                <a:cs typeface="Times New Roman" panose="02020603050405020304" pitchFamily="18" charset="0"/>
              </a:rPr>
              <a:t>quân</a:t>
            </a:r>
            <a:r>
              <a:rPr lang="en-US" sz="2800" b="1" dirty="0">
                <a:solidFill>
                  <a:srgbClr val="FFFF00"/>
                </a:solidFill>
                <a:latin typeface="Times New Roman" panose="02020603050405020304" pitchFamily="18" charset="0"/>
                <a:cs typeface="Times New Roman" panose="02020603050405020304" pitchFamily="18" charset="0"/>
              </a:rPr>
              <a:t> </a:t>
            </a:r>
            <a:r>
              <a:rPr lang="en-US" sz="2800" b="1" dirty="0" err="1">
                <a:solidFill>
                  <a:srgbClr val="FFFF00"/>
                </a:solidFill>
                <a:latin typeface="Times New Roman" panose="02020603050405020304" pitchFamily="18" charset="0"/>
                <a:cs typeface="Times New Roman" panose="02020603050405020304" pitchFamily="18" charset="0"/>
              </a:rPr>
              <a:t>nhân</a:t>
            </a:r>
            <a:endParaRPr lang="en-US" sz="2800" b="1" dirty="0">
              <a:solidFill>
                <a:srgbClr val="FFFF00"/>
              </a:solidFill>
              <a:latin typeface="Times New Roman" panose="02020603050405020304" pitchFamily="18" charset="0"/>
              <a:cs typeface="Times New Roman" panose="02020603050405020304" pitchFamily="18" charset="0"/>
            </a:endParaRPr>
          </a:p>
          <a:p>
            <a:pPr marL="0" indent="0">
              <a:lnSpc>
                <a:spcPct val="100000"/>
              </a:lnSpc>
              <a:buNone/>
            </a:pPr>
            <a:r>
              <a:rPr lang="en-US" sz="2800" b="1" i="1" dirty="0">
                <a:solidFill>
                  <a:srgbClr val="FFFF00"/>
                </a:solidFill>
                <a:latin typeface="Times New Roman" panose="02020603050405020304" pitchFamily="18" charset="0"/>
                <a:cs typeface="Times New Roman" panose="02020603050405020304" pitchFamily="18" charset="0"/>
              </a:rPr>
              <a:t>    - </a:t>
            </a:r>
            <a:r>
              <a:rPr lang="en-US" sz="2800" b="1" i="1" dirty="0" err="1">
                <a:solidFill>
                  <a:srgbClr val="FFFF00"/>
                </a:solidFill>
                <a:latin typeface="Times New Roman" panose="02020603050405020304" pitchFamily="18" charset="0"/>
                <a:cs typeface="Times New Roman" panose="02020603050405020304" pitchFamily="18" charset="0"/>
              </a:rPr>
              <a:t>Quan</a:t>
            </a:r>
            <a:r>
              <a:rPr lang="en-US" sz="2800" b="1" i="1" dirty="0">
                <a:solidFill>
                  <a:srgbClr val="FFFF00"/>
                </a:solidFill>
                <a:latin typeface="Times New Roman" panose="02020603050405020304" pitchFamily="18" charset="0"/>
                <a:cs typeface="Times New Roman" panose="02020603050405020304" pitchFamily="18" charset="0"/>
              </a:rPr>
              <a:t> </a:t>
            </a:r>
            <a:r>
              <a:rPr lang="en-US" sz="2800" b="1" i="1" dirty="0" err="1">
                <a:solidFill>
                  <a:srgbClr val="FFFF00"/>
                </a:solidFill>
                <a:latin typeface="Times New Roman" panose="02020603050405020304" pitchFamily="18" charset="0"/>
                <a:cs typeface="Times New Roman" panose="02020603050405020304" pitchFamily="18" charset="0"/>
              </a:rPr>
              <a:t>hệ</a:t>
            </a:r>
            <a:r>
              <a:rPr lang="en-US" sz="2800" b="1" i="1" dirty="0">
                <a:solidFill>
                  <a:srgbClr val="FFFF00"/>
                </a:solidFill>
                <a:latin typeface="Times New Roman" panose="02020603050405020304" pitchFamily="18" charset="0"/>
                <a:cs typeface="Times New Roman" panose="02020603050405020304" pitchFamily="18" charset="0"/>
              </a:rPr>
              <a:t> </a:t>
            </a:r>
            <a:r>
              <a:rPr lang="en-US" sz="2800" b="1" i="1" dirty="0" err="1">
                <a:solidFill>
                  <a:srgbClr val="FFFF00"/>
                </a:solidFill>
                <a:latin typeface="Times New Roman" panose="02020603050405020304" pitchFamily="18" charset="0"/>
                <a:cs typeface="Times New Roman" panose="02020603050405020304" pitchFamily="18" charset="0"/>
              </a:rPr>
              <a:t>quân</a:t>
            </a:r>
            <a:r>
              <a:rPr lang="en-US" sz="2800" b="1" i="1" dirty="0">
                <a:solidFill>
                  <a:srgbClr val="FFFF00"/>
                </a:solidFill>
                <a:latin typeface="Times New Roman" panose="02020603050405020304" pitchFamily="18" charset="0"/>
                <a:cs typeface="Times New Roman" panose="02020603050405020304" pitchFamily="18" charset="0"/>
              </a:rPr>
              <a:t> </a:t>
            </a:r>
            <a:r>
              <a:rPr lang="en-US" sz="2800" b="1" i="1" dirty="0" err="1">
                <a:solidFill>
                  <a:srgbClr val="FFFF00"/>
                </a:solidFill>
                <a:latin typeface="Times New Roman" panose="02020603050405020304" pitchFamily="18" charset="0"/>
                <a:cs typeface="Times New Roman" panose="02020603050405020304" pitchFamily="18" charset="0"/>
              </a:rPr>
              <a:t>nhân</a:t>
            </a:r>
            <a:r>
              <a:rPr lang="en-US" sz="2800" b="1" i="1" dirty="0">
                <a:solidFill>
                  <a:srgbClr val="FFFF00"/>
                </a:solidFill>
                <a:latin typeface="Times New Roman" panose="02020603050405020304" pitchFamily="18" charset="0"/>
                <a:cs typeface="Times New Roman" panose="02020603050405020304" pitchFamily="18" charset="0"/>
              </a:rPr>
              <a:t> </a:t>
            </a:r>
            <a:r>
              <a:rPr lang="en-US" sz="2800" b="1" i="1" dirty="0" err="1">
                <a:solidFill>
                  <a:srgbClr val="FFFF00"/>
                </a:solidFill>
                <a:latin typeface="Times New Roman" panose="02020603050405020304" pitchFamily="18" charset="0"/>
                <a:cs typeface="Times New Roman" panose="02020603050405020304" pitchFamily="18" charset="0"/>
              </a:rPr>
              <a:t>với</a:t>
            </a:r>
            <a:r>
              <a:rPr lang="en-US" sz="2800" b="1" i="1" dirty="0">
                <a:solidFill>
                  <a:srgbClr val="FFFF00"/>
                </a:solidFill>
                <a:latin typeface="Times New Roman" panose="02020603050405020304" pitchFamily="18" charset="0"/>
                <a:cs typeface="Times New Roman" panose="02020603050405020304" pitchFamily="18" charset="0"/>
              </a:rPr>
              <a:t> </a:t>
            </a:r>
            <a:r>
              <a:rPr lang="en-US" sz="2800" b="1" i="1" dirty="0" err="1">
                <a:solidFill>
                  <a:srgbClr val="FFFF00"/>
                </a:solidFill>
                <a:latin typeface="Times New Roman" panose="02020603050405020304" pitchFamily="18" charset="0"/>
                <a:cs typeface="Times New Roman" panose="02020603050405020304" pitchFamily="18" charset="0"/>
              </a:rPr>
              <a:t>quân</a:t>
            </a:r>
            <a:r>
              <a:rPr lang="en-US" sz="2800" b="1" i="1" dirty="0">
                <a:solidFill>
                  <a:srgbClr val="FFFF00"/>
                </a:solidFill>
                <a:latin typeface="Times New Roman" panose="02020603050405020304" pitchFamily="18" charset="0"/>
                <a:cs typeface="Times New Roman" panose="02020603050405020304" pitchFamily="18" charset="0"/>
              </a:rPr>
              <a:t> </a:t>
            </a:r>
            <a:r>
              <a:rPr lang="en-US" sz="2800" b="1" i="1" dirty="0" err="1">
                <a:solidFill>
                  <a:srgbClr val="FFFF00"/>
                </a:solidFill>
                <a:latin typeface="Times New Roman" panose="02020603050405020304" pitchFamily="18" charset="0"/>
                <a:cs typeface="Times New Roman" panose="02020603050405020304" pitchFamily="18" charset="0"/>
              </a:rPr>
              <a:t>nhân</a:t>
            </a:r>
            <a:r>
              <a:rPr lang="en-US" sz="2800" b="1" i="1" dirty="0">
                <a:solidFill>
                  <a:srgbClr val="FFFF00"/>
                </a:solidFill>
                <a:latin typeface="Times New Roman" panose="02020603050405020304" pitchFamily="18" charset="0"/>
                <a:cs typeface="Times New Roman" panose="02020603050405020304" pitchFamily="18" charset="0"/>
              </a:rPr>
              <a:t>:</a:t>
            </a:r>
            <a:endParaRPr lang="en-US" sz="2800" dirty="0">
              <a:solidFill>
                <a:srgbClr val="FFFF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0850" y="1964136"/>
            <a:ext cx="9208385" cy="4511040"/>
          </a:xfrm>
          <a:prstGeom prst="rect">
            <a:avLst/>
          </a:prstGeom>
        </p:spPr>
      </p:pic>
      <p:sp>
        <p:nvSpPr>
          <p:cNvPr id="5" name="Title 4"/>
          <p:cNvSpPr>
            <a:spLocks noGrp="1"/>
          </p:cNvSpPr>
          <p:nvPr>
            <p:ph type="title"/>
          </p:nvPr>
        </p:nvSpPr>
        <p:spPr>
          <a:xfrm>
            <a:off x="1141413" y="250028"/>
            <a:ext cx="9905998" cy="1478570"/>
          </a:xfrm>
        </p:spPr>
        <p:txBody>
          <a:bodyPr/>
          <a:lstStyle/>
          <a:p>
            <a:endParaRPr lang="en-US" dirty="0"/>
          </a:p>
        </p:txBody>
      </p:sp>
    </p:spTree>
    <p:extLst>
      <p:ext uri="{BB962C8B-B14F-4D97-AF65-F5344CB8AC3E}">
        <p14:creationId xmlns:p14="http://schemas.microsoft.com/office/powerpoint/2010/main" val="25967890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797" y="192797"/>
            <a:ext cx="12192000" cy="5532437"/>
          </a:xfrm>
        </p:spPr>
        <p:txBody>
          <a:bodyPr anchor="t">
            <a:normAutofit/>
          </a:bodyPr>
          <a:lstStyle/>
          <a:p>
            <a:pPr marL="0" indent="0">
              <a:lnSpc>
                <a:spcPct val="150000"/>
              </a:lnSpc>
              <a:buNone/>
            </a:pP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Quân</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a:solidFill>
                  <a:srgbClr val="FFFF00"/>
                </a:solidFill>
                <a:latin typeface="Times New Roman" panose="02020603050405020304" pitchFamily="18" charset="0"/>
                <a:cs typeface="Times New Roman" panose="02020603050405020304" pitchFamily="18" charset="0"/>
              </a:rPr>
              <a:t>nhân</a:t>
            </a:r>
            <a:endParaRPr lang="en-US" sz="2800" dirty="0">
              <a:solidFill>
                <a:srgbClr val="FFFF00"/>
              </a:solidFill>
              <a:latin typeface="Times New Roman" panose="02020603050405020304" pitchFamily="18" charset="0"/>
              <a:cs typeface="Times New Roman" panose="02020603050405020304" pitchFamily="18" charset="0"/>
            </a:endParaRPr>
          </a:p>
          <a:p>
            <a:pPr marL="0" indent="0">
              <a:buNone/>
            </a:pPr>
            <a:r>
              <a:rPr lang="en-US" sz="2800" b="1" i="1" dirty="0">
                <a:solidFill>
                  <a:srgbClr val="FFFF00"/>
                </a:solidFill>
                <a:latin typeface="Times New Roman" panose="02020603050405020304" pitchFamily="18" charset="0"/>
                <a:cs typeface="Times New Roman" panose="02020603050405020304" pitchFamily="18" charset="0"/>
              </a:rPr>
              <a:t>    - </a:t>
            </a:r>
            <a:r>
              <a:rPr lang="en-US" sz="2800" b="1" i="1" dirty="0" err="1">
                <a:solidFill>
                  <a:srgbClr val="FFFF00"/>
                </a:solidFill>
                <a:latin typeface="Times New Roman" panose="02020603050405020304" pitchFamily="18" charset="0"/>
                <a:cs typeface="Times New Roman" panose="02020603050405020304" pitchFamily="18" charset="0"/>
              </a:rPr>
              <a:t>Chức</a:t>
            </a:r>
            <a:r>
              <a:rPr lang="en-US" sz="2800" b="1" i="1" dirty="0">
                <a:solidFill>
                  <a:srgbClr val="FFFF00"/>
                </a:solidFill>
                <a:latin typeface="Times New Roman" panose="02020603050405020304" pitchFamily="18" charset="0"/>
                <a:cs typeface="Times New Roman" panose="02020603050405020304" pitchFamily="18" charset="0"/>
              </a:rPr>
              <a:t> </a:t>
            </a:r>
            <a:r>
              <a:rPr lang="en-US" sz="2800" b="1" i="1" dirty="0" err="1">
                <a:solidFill>
                  <a:srgbClr val="FFFF00"/>
                </a:solidFill>
                <a:latin typeface="Times New Roman" panose="02020603050405020304" pitchFamily="18" charset="0"/>
                <a:cs typeface="Times New Roman" panose="02020603050405020304" pitchFamily="18" charset="0"/>
              </a:rPr>
              <a:t>trách</a:t>
            </a:r>
            <a:r>
              <a:rPr lang="en-US" sz="2800" b="1" i="1" dirty="0">
                <a:solidFill>
                  <a:srgbClr val="FFFF00"/>
                </a:solidFill>
                <a:latin typeface="Times New Roman" panose="02020603050405020304" pitchFamily="18" charset="0"/>
                <a:cs typeface="Times New Roman" panose="02020603050405020304" pitchFamily="18" charset="0"/>
              </a:rPr>
              <a:t> </a:t>
            </a:r>
            <a:r>
              <a:rPr lang="en-US" sz="2800" b="1" i="1" dirty="0" err="1">
                <a:solidFill>
                  <a:srgbClr val="FFFF00"/>
                </a:solidFill>
                <a:latin typeface="Times New Roman" panose="02020603050405020304" pitchFamily="18" charset="0"/>
                <a:cs typeface="Times New Roman" panose="02020603050405020304" pitchFamily="18" charset="0"/>
              </a:rPr>
              <a:t>quân</a:t>
            </a:r>
            <a:r>
              <a:rPr lang="en-US" sz="2800" b="1" i="1" dirty="0">
                <a:solidFill>
                  <a:srgbClr val="FFFF00"/>
                </a:solidFill>
                <a:latin typeface="Times New Roman" panose="02020603050405020304" pitchFamily="18" charset="0"/>
                <a:cs typeface="Times New Roman" panose="02020603050405020304" pitchFamily="18" charset="0"/>
              </a:rPr>
              <a:t> </a:t>
            </a:r>
            <a:r>
              <a:rPr lang="en-US" sz="2800" b="1" i="1" dirty="0" err="1">
                <a:solidFill>
                  <a:srgbClr val="FFFF00"/>
                </a:solidFill>
                <a:latin typeface="Times New Roman" panose="02020603050405020304" pitchFamily="18" charset="0"/>
                <a:cs typeface="Times New Roman" panose="02020603050405020304" pitchFamily="18" charset="0"/>
              </a:rPr>
              <a:t>nhân</a:t>
            </a:r>
            <a:r>
              <a:rPr lang="en-US" sz="2800" b="1" i="1" dirty="0">
                <a:solidFill>
                  <a:srgbClr val="FFFF00"/>
                </a:solidFill>
                <a:latin typeface="Times New Roman" panose="02020603050405020304" pitchFamily="18" charset="0"/>
                <a:cs typeface="Times New Roman" panose="02020603050405020304" pitchFamily="18" charset="0"/>
              </a:rPr>
              <a:t>:</a:t>
            </a:r>
            <a:endParaRPr lang="en-US" sz="2800" dirty="0">
              <a:solidFill>
                <a:srgbClr val="FFFF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7874" y="1674577"/>
            <a:ext cx="9932328" cy="4350909"/>
          </a:xfrm>
          <a:prstGeom prst="rect">
            <a:avLst/>
          </a:prstGeom>
        </p:spPr>
      </p:pic>
    </p:spTree>
    <p:extLst>
      <p:ext uri="{BB962C8B-B14F-4D97-AF65-F5344CB8AC3E}">
        <p14:creationId xmlns:p14="http://schemas.microsoft.com/office/powerpoint/2010/main" val="94279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y2mate.com - Đoàn quân chỉ tuyển chiến sĩ cao từ 1,8 mét _ VTV24_480p">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762" y="0"/>
            <a:ext cx="12201525" cy="6858000"/>
          </a:xfrm>
          <a:prstGeom prst="rect">
            <a:avLst/>
          </a:prstGeom>
        </p:spPr>
      </p:pic>
    </p:spTree>
    <p:extLst>
      <p:ext uri="{BB962C8B-B14F-4D97-AF65-F5344CB8AC3E}">
        <p14:creationId xmlns:p14="http://schemas.microsoft.com/office/powerpoint/2010/main" val="293185900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arallelogram 2"/>
          <p:cNvSpPr/>
          <p:nvPr/>
        </p:nvSpPr>
        <p:spPr>
          <a:xfrm>
            <a:off x="1903868" y="415875"/>
            <a:ext cx="8650891" cy="607707"/>
          </a:xfrm>
          <a:prstGeom prst="parallelogram">
            <a:avLst>
              <a:gd name="adj" fmla="val 0"/>
            </a:avLst>
          </a:prstGeom>
          <a:solidFill>
            <a:srgbClr val="99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err="1" smtClean="0">
                <a:solidFill>
                  <a:srgbClr val="FF0000"/>
                </a:solidFill>
                <a:latin typeface="Arial" panose="020B0604020202020204" pitchFamily="34" charset="0"/>
                <a:cs typeface="Arial" panose="020B0604020202020204" pitchFamily="34" charset="0"/>
              </a:rPr>
              <a:t>Phong</a:t>
            </a:r>
            <a:r>
              <a:rPr lang="en-US" sz="3000" b="1" dirty="0" smtClean="0">
                <a:solidFill>
                  <a:srgbClr val="FF0000"/>
                </a:solidFill>
                <a:latin typeface="Arial" panose="020B0604020202020204" pitchFamily="34" charset="0"/>
                <a:cs typeface="Arial" panose="020B0604020202020204" pitchFamily="34" charset="0"/>
              </a:rPr>
              <a:t> </a:t>
            </a:r>
            <a:r>
              <a:rPr lang="en-US" sz="3000" b="1" dirty="0" err="1" smtClean="0">
                <a:solidFill>
                  <a:srgbClr val="FF0000"/>
                </a:solidFill>
                <a:latin typeface="Arial" panose="020B0604020202020204" pitchFamily="34" charset="0"/>
                <a:cs typeface="Arial" panose="020B0604020202020204" pitchFamily="34" charset="0"/>
              </a:rPr>
              <a:t>cách</a:t>
            </a:r>
            <a:r>
              <a:rPr lang="en-US" sz="3000" b="1" dirty="0" smtClean="0">
                <a:solidFill>
                  <a:srgbClr val="FF0000"/>
                </a:solidFill>
                <a:latin typeface="Arial" panose="020B0604020202020204" pitchFamily="34" charset="0"/>
                <a:cs typeface="Arial" panose="020B0604020202020204" pitchFamily="34" charset="0"/>
              </a:rPr>
              <a:t> </a:t>
            </a:r>
            <a:r>
              <a:rPr lang="en-US" sz="3000" b="1" dirty="0" err="1" smtClean="0">
                <a:solidFill>
                  <a:srgbClr val="FF0000"/>
                </a:solidFill>
                <a:latin typeface="Arial" panose="020B0604020202020204" pitchFamily="34" charset="0"/>
                <a:cs typeface="Arial" panose="020B0604020202020204" pitchFamily="34" charset="0"/>
              </a:rPr>
              <a:t>quân</a:t>
            </a:r>
            <a:r>
              <a:rPr lang="en-US" sz="3000" b="1" dirty="0" smtClean="0">
                <a:solidFill>
                  <a:srgbClr val="FF0000"/>
                </a:solidFill>
                <a:latin typeface="Arial" panose="020B0604020202020204" pitchFamily="34" charset="0"/>
                <a:cs typeface="Arial" panose="020B0604020202020204" pitchFamily="34" charset="0"/>
              </a:rPr>
              <a:t> </a:t>
            </a:r>
            <a:r>
              <a:rPr lang="en-US" sz="3000" b="1" dirty="0" err="1" smtClean="0">
                <a:solidFill>
                  <a:srgbClr val="FF0000"/>
                </a:solidFill>
                <a:latin typeface="Arial" panose="020B0604020202020204" pitchFamily="34" charset="0"/>
                <a:cs typeface="Arial" panose="020B0604020202020204" pitchFamily="34" charset="0"/>
              </a:rPr>
              <a:t>nhân</a:t>
            </a:r>
            <a:r>
              <a:rPr lang="en-US" sz="3000" b="1" dirty="0" smtClean="0">
                <a:solidFill>
                  <a:srgbClr val="FF0000"/>
                </a:solidFill>
                <a:latin typeface="Arial" panose="020B0604020202020204" pitchFamily="34" charset="0"/>
                <a:cs typeface="Arial" panose="020B0604020202020204" pitchFamily="34" charset="0"/>
              </a:rPr>
              <a:t> </a:t>
            </a:r>
            <a:r>
              <a:rPr lang="en-US" sz="3000" b="1" dirty="0" err="1" smtClean="0">
                <a:solidFill>
                  <a:srgbClr val="FF0000"/>
                </a:solidFill>
                <a:latin typeface="Arial" panose="020B0604020202020204" pitchFamily="34" charset="0"/>
                <a:cs typeface="Arial" panose="020B0604020202020204" pitchFamily="34" charset="0"/>
              </a:rPr>
              <a:t>và</a:t>
            </a:r>
            <a:r>
              <a:rPr lang="en-US" sz="3000" b="1" dirty="0" smtClean="0">
                <a:solidFill>
                  <a:srgbClr val="FF0000"/>
                </a:solidFill>
                <a:latin typeface="Arial" panose="020B0604020202020204" pitchFamily="34" charset="0"/>
                <a:cs typeface="Arial" panose="020B0604020202020204" pitchFamily="34" charset="0"/>
              </a:rPr>
              <a:t> </a:t>
            </a:r>
            <a:r>
              <a:rPr lang="en-US" sz="3000" b="1" dirty="0" err="1" smtClean="0">
                <a:solidFill>
                  <a:srgbClr val="FF0000"/>
                </a:solidFill>
                <a:latin typeface="Arial" panose="020B0604020202020204" pitchFamily="34" charset="0"/>
                <a:cs typeface="Arial" panose="020B0604020202020204" pitchFamily="34" charset="0"/>
              </a:rPr>
              <a:t>xưng</a:t>
            </a:r>
            <a:r>
              <a:rPr lang="en-US" sz="3000" b="1" dirty="0" smtClean="0">
                <a:solidFill>
                  <a:srgbClr val="FF0000"/>
                </a:solidFill>
                <a:latin typeface="Arial" panose="020B0604020202020204" pitchFamily="34" charset="0"/>
                <a:cs typeface="Arial" panose="020B0604020202020204" pitchFamily="34" charset="0"/>
              </a:rPr>
              <a:t> </a:t>
            </a:r>
            <a:r>
              <a:rPr lang="en-US" sz="3000" b="1" dirty="0" err="1" smtClean="0">
                <a:solidFill>
                  <a:srgbClr val="FF0000"/>
                </a:solidFill>
                <a:latin typeface="Arial" panose="020B0604020202020204" pitchFamily="34" charset="0"/>
                <a:cs typeface="Arial" panose="020B0604020202020204" pitchFamily="34" charset="0"/>
              </a:rPr>
              <a:t>hô</a:t>
            </a:r>
            <a:endParaRPr lang="en-US" sz="3000" b="1" dirty="0">
              <a:solidFill>
                <a:srgbClr val="FF0000"/>
              </a:solidFill>
              <a:latin typeface="Arial" panose="020B0604020202020204" pitchFamily="34" charset="0"/>
              <a:cs typeface="Arial" panose="020B0604020202020204" pitchFamily="34" charset="0"/>
            </a:endParaRPr>
          </a:p>
        </p:txBody>
      </p:sp>
      <p:sp>
        <p:nvSpPr>
          <p:cNvPr id="6" name="Content Placeholder 2"/>
          <p:cNvSpPr txBox="1">
            <a:spLocks/>
          </p:cNvSpPr>
          <p:nvPr/>
        </p:nvSpPr>
        <p:spPr>
          <a:xfrm>
            <a:off x="777922" y="1830530"/>
            <a:ext cx="6619164" cy="3724109"/>
          </a:xfrm>
          <a:prstGeom prst="rect">
            <a:avLst/>
          </a:prstGeom>
        </p:spPr>
        <p:txBody>
          <a:bodyPr anchor="t">
            <a:normAutofit/>
          </a:bodyPr>
          <a:lst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2800" b="1" dirty="0" smtClean="0">
                <a:solidFill>
                  <a:srgbClr val="FFFF00"/>
                </a:solidFill>
                <a:latin typeface="Times New Roman" panose="02020603050405020304" pitchFamily="18" charset="0"/>
                <a:cs typeface="Times New Roman" panose="02020603050405020304" pitchFamily="18" charset="0"/>
              </a:rPr>
              <a:t>b) </a:t>
            </a:r>
            <a:r>
              <a:rPr lang="en-US" sz="2800" b="1" dirty="0" err="1" smtClean="0">
                <a:solidFill>
                  <a:srgbClr val="FFFF00"/>
                </a:solidFill>
                <a:latin typeface="Times New Roman" panose="02020603050405020304" pitchFamily="18" charset="0"/>
                <a:cs typeface="Times New Roman" panose="02020603050405020304" pitchFamily="18" charset="0"/>
              </a:rPr>
              <a:t>Mang</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mặc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trang</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phục</a:t>
            </a:r>
            <a:endParaRPr lang="en-US" sz="2800" dirty="0" smtClean="0">
              <a:solidFill>
                <a:srgbClr val="FFFF00"/>
              </a:solidFill>
              <a:latin typeface="Times New Roman" panose="02020603050405020304" pitchFamily="18" charset="0"/>
              <a:cs typeface="Times New Roman" panose="02020603050405020304" pitchFamily="18" charset="0"/>
            </a:endParaRPr>
          </a:p>
          <a:p>
            <a:pPr marL="0" indent="0">
              <a:lnSpc>
                <a:spcPct val="150000"/>
              </a:lnSpc>
              <a:buFont typeface="Arial" panose="020B0604020202020204" pitchFamily="34" charset="0"/>
              <a:buNone/>
            </a:pPr>
            <a:r>
              <a:rPr lang="en-US" sz="2800" b="1" i="1" dirty="0" smtClean="0">
                <a:solidFill>
                  <a:srgbClr val="FFFF00"/>
                </a:solidFill>
                <a:latin typeface="Times New Roman" panose="02020603050405020304" pitchFamily="18" charset="0"/>
                <a:cs typeface="Times New Roman" panose="02020603050405020304" pitchFamily="18" charset="0"/>
              </a:rPr>
              <a:t>    - Trang </a:t>
            </a:r>
            <a:r>
              <a:rPr lang="en-US" sz="2800" b="1" i="1" dirty="0" err="1" smtClean="0">
                <a:solidFill>
                  <a:srgbClr val="FFFF00"/>
                </a:solidFill>
                <a:latin typeface="Times New Roman" panose="02020603050405020304" pitchFamily="18" charset="0"/>
                <a:cs typeface="Times New Roman" panose="02020603050405020304" pitchFamily="18" charset="0"/>
              </a:rPr>
              <a:t>phục</a:t>
            </a:r>
            <a:r>
              <a:rPr lang="en-US" sz="2800" b="1" i="1" dirty="0" smtClean="0">
                <a:solidFill>
                  <a:srgbClr val="FFFF00"/>
                </a:solidFill>
                <a:latin typeface="Times New Roman" panose="02020603050405020304" pitchFamily="18" charset="0"/>
                <a:cs typeface="Times New Roman" panose="02020603050405020304" pitchFamily="18" charset="0"/>
              </a:rPr>
              <a:t> </a:t>
            </a:r>
            <a:r>
              <a:rPr lang="en-US" sz="2800" b="1" i="1" dirty="0" err="1" smtClean="0">
                <a:solidFill>
                  <a:srgbClr val="FFFF00"/>
                </a:solidFill>
                <a:latin typeface="Times New Roman" panose="02020603050405020304" pitchFamily="18" charset="0"/>
                <a:cs typeface="Times New Roman" panose="02020603050405020304" pitchFamily="18" charset="0"/>
              </a:rPr>
              <a:t>quân</a:t>
            </a:r>
            <a:r>
              <a:rPr lang="en-US" sz="2800" b="1" i="1" dirty="0" smtClean="0">
                <a:solidFill>
                  <a:srgbClr val="FFFF00"/>
                </a:solidFill>
                <a:latin typeface="Times New Roman" panose="02020603050405020304" pitchFamily="18" charset="0"/>
                <a:cs typeface="Times New Roman" panose="02020603050405020304" pitchFamily="18" charset="0"/>
              </a:rPr>
              <a:t> </a:t>
            </a:r>
            <a:r>
              <a:rPr lang="en-US" sz="2800" b="1" i="1" dirty="0" err="1" smtClean="0">
                <a:solidFill>
                  <a:srgbClr val="FFFF00"/>
                </a:solidFill>
                <a:latin typeface="Times New Roman" panose="02020603050405020304" pitchFamily="18" charset="0"/>
                <a:cs typeface="Times New Roman" panose="02020603050405020304" pitchFamily="18" charset="0"/>
              </a:rPr>
              <a:t>đội</a:t>
            </a:r>
            <a:endParaRPr lang="en-US" sz="2800" dirty="0" smtClean="0">
              <a:solidFill>
                <a:srgbClr val="FFFF00"/>
              </a:solidFill>
              <a:latin typeface="Times New Roman" panose="02020603050405020304" pitchFamily="18" charset="0"/>
              <a:cs typeface="Times New Roman" panose="02020603050405020304" pitchFamily="18" charset="0"/>
            </a:endParaRPr>
          </a:p>
          <a:p>
            <a:pPr marL="0" indent="0">
              <a:lnSpc>
                <a:spcPct val="150000"/>
              </a:lnSpc>
              <a:buFont typeface="Arial" panose="020B0604020202020204" pitchFamily="34" charset="0"/>
              <a:buNone/>
            </a:pPr>
            <a:r>
              <a:rPr lang="en-US" sz="2800" b="1" i="1" dirty="0" smtClean="0">
                <a:solidFill>
                  <a:srgbClr val="FFFF00"/>
                </a:solidFill>
                <a:latin typeface="Times New Roman" panose="02020603050405020304" pitchFamily="18" charset="0"/>
                <a:cs typeface="Times New Roman" panose="02020603050405020304" pitchFamily="18" charset="0"/>
              </a:rPr>
              <a:t>    -  </a:t>
            </a:r>
            <a:r>
              <a:rPr lang="en-US" sz="2800" b="1" i="1" dirty="0" err="1" smtClean="0">
                <a:solidFill>
                  <a:srgbClr val="FFFF00"/>
                </a:solidFill>
                <a:latin typeface="Times New Roman" panose="02020603050405020304" pitchFamily="18" charset="0"/>
                <a:cs typeface="Times New Roman" panose="02020603050405020304" pitchFamily="18" charset="0"/>
              </a:rPr>
              <a:t>Mang</a:t>
            </a:r>
            <a:r>
              <a:rPr lang="en-US" sz="2800" b="1" i="1" dirty="0" smtClean="0">
                <a:solidFill>
                  <a:srgbClr val="FFFF00"/>
                </a:solidFill>
                <a:latin typeface="Times New Roman" panose="02020603050405020304" pitchFamily="18" charset="0"/>
                <a:cs typeface="Times New Roman" panose="02020603050405020304" pitchFamily="18" charset="0"/>
              </a:rPr>
              <a:t> </a:t>
            </a:r>
            <a:r>
              <a:rPr lang="en-US" sz="2800" b="1" i="1" dirty="0" err="1" smtClean="0">
                <a:solidFill>
                  <a:srgbClr val="FFFF00"/>
                </a:solidFill>
                <a:latin typeface="Times New Roman" panose="02020603050405020304" pitchFamily="18" charset="0"/>
                <a:cs typeface="Times New Roman" panose="02020603050405020304" pitchFamily="18" charset="0"/>
              </a:rPr>
              <a:t>mặc</a:t>
            </a:r>
            <a:r>
              <a:rPr lang="en-US" sz="2800" b="1" i="1" dirty="0" smtClean="0">
                <a:solidFill>
                  <a:srgbClr val="FFFF00"/>
                </a:solidFill>
                <a:latin typeface="Times New Roman" panose="02020603050405020304" pitchFamily="18" charset="0"/>
                <a:cs typeface="Times New Roman" panose="02020603050405020304" pitchFamily="18" charset="0"/>
              </a:rPr>
              <a:t> </a:t>
            </a:r>
            <a:r>
              <a:rPr lang="en-US" sz="2800" b="1" i="1" dirty="0" err="1" smtClean="0">
                <a:solidFill>
                  <a:srgbClr val="FFFF00"/>
                </a:solidFill>
                <a:latin typeface="Times New Roman" panose="02020603050405020304" pitchFamily="18" charset="0"/>
                <a:cs typeface="Times New Roman" panose="02020603050405020304" pitchFamily="18" charset="0"/>
              </a:rPr>
              <a:t>trang</a:t>
            </a:r>
            <a:r>
              <a:rPr lang="en-US" sz="2800" b="1" i="1" dirty="0" smtClean="0">
                <a:solidFill>
                  <a:srgbClr val="FFFF00"/>
                </a:solidFill>
                <a:latin typeface="Times New Roman" panose="02020603050405020304" pitchFamily="18" charset="0"/>
                <a:cs typeface="Times New Roman" panose="02020603050405020304" pitchFamily="18" charset="0"/>
              </a:rPr>
              <a:t> </a:t>
            </a:r>
            <a:r>
              <a:rPr lang="en-US" sz="2800" b="1" i="1" dirty="0" err="1" smtClean="0">
                <a:solidFill>
                  <a:srgbClr val="FFFF00"/>
                </a:solidFill>
                <a:latin typeface="Times New Roman" panose="02020603050405020304" pitchFamily="18" charset="0"/>
                <a:cs typeface="Times New Roman" panose="02020603050405020304" pitchFamily="18" charset="0"/>
              </a:rPr>
              <a:t>phục</a:t>
            </a:r>
            <a:endParaRPr lang="en-US" sz="2800" dirty="0" smtClean="0">
              <a:solidFill>
                <a:srgbClr val="FFFF00"/>
              </a:solidFill>
              <a:latin typeface="Times New Roman" panose="02020603050405020304" pitchFamily="18" charset="0"/>
              <a:cs typeface="Times New Roman" panose="02020603050405020304" pitchFamily="18" charset="0"/>
            </a:endParaRPr>
          </a:p>
          <a:p>
            <a:pPr marL="0" indent="0">
              <a:lnSpc>
                <a:spcPct val="150000"/>
              </a:lnSpc>
              <a:buFont typeface="Arial" panose="020B0604020202020204" pitchFamily="34" charset="0"/>
              <a:buNone/>
            </a:pPr>
            <a:r>
              <a:rPr lang="en-US" sz="2800" b="1" i="1" dirty="0" smtClean="0">
                <a:solidFill>
                  <a:srgbClr val="FFFF00"/>
                </a:solidFill>
                <a:latin typeface="Times New Roman" panose="02020603050405020304" pitchFamily="18" charset="0"/>
                <a:cs typeface="Times New Roman" panose="02020603050405020304" pitchFamily="18" charset="0"/>
              </a:rPr>
              <a:t>    -  </a:t>
            </a:r>
            <a:r>
              <a:rPr lang="en-US" sz="2800" b="1" i="1" dirty="0" err="1" smtClean="0">
                <a:solidFill>
                  <a:srgbClr val="FFFF00"/>
                </a:solidFill>
                <a:latin typeface="Times New Roman" panose="02020603050405020304" pitchFamily="18" charset="0"/>
                <a:cs typeface="Times New Roman" panose="02020603050405020304" pitchFamily="18" charset="0"/>
              </a:rPr>
              <a:t>Mang</a:t>
            </a:r>
            <a:r>
              <a:rPr lang="en-US" sz="2800" b="1" i="1" dirty="0" smtClean="0">
                <a:solidFill>
                  <a:srgbClr val="FFFF00"/>
                </a:solidFill>
                <a:latin typeface="Times New Roman" panose="02020603050405020304" pitchFamily="18" charset="0"/>
                <a:cs typeface="Times New Roman" panose="02020603050405020304" pitchFamily="18" charset="0"/>
              </a:rPr>
              <a:t> </a:t>
            </a:r>
            <a:r>
              <a:rPr lang="en-US" sz="2800" b="1" i="1" dirty="0" err="1" smtClean="0">
                <a:solidFill>
                  <a:srgbClr val="FFFF00"/>
                </a:solidFill>
                <a:latin typeface="Times New Roman" panose="02020603050405020304" pitchFamily="18" charset="0"/>
                <a:cs typeface="Times New Roman" panose="02020603050405020304" pitchFamily="18" charset="0"/>
              </a:rPr>
              <a:t>mặc</a:t>
            </a:r>
            <a:r>
              <a:rPr lang="en-US" sz="2800" b="1" i="1" dirty="0" smtClean="0">
                <a:solidFill>
                  <a:srgbClr val="FFFF00"/>
                </a:solidFill>
                <a:latin typeface="Times New Roman" panose="02020603050405020304" pitchFamily="18" charset="0"/>
                <a:cs typeface="Times New Roman" panose="02020603050405020304" pitchFamily="18" charset="0"/>
              </a:rPr>
              <a:t> </a:t>
            </a:r>
            <a:r>
              <a:rPr lang="en-US" sz="2800" b="1" i="1" dirty="0" err="1" smtClean="0">
                <a:solidFill>
                  <a:srgbClr val="FFFF00"/>
                </a:solidFill>
                <a:latin typeface="Times New Roman" panose="02020603050405020304" pitchFamily="18" charset="0"/>
                <a:cs typeface="Times New Roman" panose="02020603050405020304" pitchFamily="18" charset="0"/>
              </a:rPr>
              <a:t>trang</a:t>
            </a:r>
            <a:r>
              <a:rPr lang="en-US" sz="2800" b="1" i="1" dirty="0" smtClean="0">
                <a:solidFill>
                  <a:srgbClr val="FFFF00"/>
                </a:solidFill>
                <a:latin typeface="Times New Roman" panose="02020603050405020304" pitchFamily="18" charset="0"/>
                <a:cs typeface="Times New Roman" panose="02020603050405020304" pitchFamily="18" charset="0"/>
              </a:rPr>
              <a:t> </a:t>
            </a:r>
            <a:r>
              <a:rPr lang="en-US" sz="2800" b="1" i="1" dirty="0" err="1" smtClean="0">
                <a:solidFill>
                  <a:srgbClr val="FFFF00"/>
                </a:solidFill>
                <a:latin typeface="Times New Roman" panose="02020603050405020304" pitchFamily="18" charset="0"/>
                <a:cs typeface="Times New Roman" panose="02020603050405020304" pitchFamily="18" charset="0"/>
              </a:rPr>
              <a:t>phục</a:t>
            </a:r>
            <a:r>
              <a:rPr lang="en-US" sz="2800" b="1" i="1" dirty="0" smtClean="0">
                <a:solidFill>
                  <a:srgbClr val="FFFF00"/>
                </a:solidFill>
                <a:latin typeface="Times New Roman" panose="02020603050405020304" pitchFamily="18" charset="0"/>
                <a:cs typeface="Times New Roman" panose="02020603050405020304" pitchFamily="18" charset="0"/>
              </a:rPr>
              <a:t> </a:t>
            </a:r>
            <a:r>
              <a:rPr lang="en-US" sz="2800" b="1" i="1" dirty="0" err="1" smtClean="0">
                <a:solidFill>
                  <a:srgbClr val="FFFF00"/>
                </a:solidFill>
                <a:latin typeface="Times New Roman" panose="02020603050405020304" pitchFamily="18" charset="0"/>
                <a:cs typeface="Times New Roman" panose="02020603050405020304" pitchFamily="18" charset="0"/>
              </a:rPr>
              <a:t>theo</a:t>
            </a:r>
            <a:r>
              <a:rPr lang="en-US" sz="2800" b="1" i="1" dirty="0" smtClean="0">
                <a:solidFill>
                  <a:srgbClr val="FFFF00"/>
                </a:solidFill>
                <a:latin typeface="Times New Roman" panose="02020603050405020304" pitchFamily="18" charset="0"/>
                <a:cs typeface="Times New Roman" panose="02020603050405020304" pitchFamily="18" charset="0"/>
              </a:rPr>
              <a:t> </a:t>
            </a:r>
            <a:r>
              <a:rPr lang="en-US" sz="2800" b="1" i="1" dirty="0" err="1" smtClean="0">
                <a:solidFill>
                  <a:srgbClr val="FFFF00"/>
                </a:solidFill>
                <a:latin typeface="Times New Roman" panose="02020603050405020304" pitchFamily="18" charset="0"/>
                <a:cs typeface="Times New Roman" panose="02020603050405020304" pitchFamily="18" charset="0"/>
              </a:rPr>
              <a:t>từng</a:t>
            </a:r>
            <a:r>
              <a:rPr lang="en-US" sz="2800" b="1" i="1" dirty="0" smtClean="0">
                <a:solidFill>
                  <a:srgbClr val="FFFF00"/>
                </a:solidFill>
                <a:latin typeface="Times New Roman" panose="02020603050405020304" pitchFamily="18" charset="0"/>
                <a:cs typeface="Times New Roman" panose="02020603050405020304" pitchFamily="18" charset="0"/>
              </a:rPr>
              <a:t> </a:t>
            </a:r>
            <a:r>
              <a:rPr lang="en-US" sz="2800" b="1" i="1" dirty="0" err="1" smtClean="0">
                <a:solidFill>
                  <a:srgbClr val="FFFF00"/>
                </a:solidFill>
                <a:latin typeface="Times New Roman" panose="02020603050405020304" pitchFamily="18" charset="0"/>
                <a:cs typeface="Times New Roman" panose="02020603050405020304" pitchFamily="18" charset="0"/>
              </a:rPr>
              <a:t>mùa</a:t>
            </a:r>
            <a:endParaRPr lang="en-US" sz="2800" b="1" i="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82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26085" y="3292712"/>
            <a:ext cx="5993259" cy="3565288"/>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0"/>
            <a:ext cx="6096000" cy="329271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6096000" cy="3292712"/>
          </a:xfrm>
          <a:prstGeom prst="rect">
            <a:avLst/>
          </a:prstGeom>
        </p:spPr>
      </p:pic>
    </p:spTree>
    <p:extLst>
      <p:ext uri="{BB962C8B-B14F-4D97-AF65-F5344CB8AC3E}">
        <p14:creationId xmlns:p14="http://schemas.microsoft.com/office/powerpoint/2010/main" val="247038026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ghị định 101/2018/NĐ-C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9626" y="893505"/>
            <a:ext cx="8458200" cy="56388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220595" y="191417"/>
            <a:ext cx="9749785" cy="523220"/>
          </a:xfrm>
          <a:prstGeom prst="rect">
            <a:avLst/>
          </a:prstGeom>
        </p:spPr>
        <p:txBody>
          <a:bodyPr wrap="none">
            <a:spAutoFit/>
          </a:bodyPr>
          <a:lstStyle/>
          <a:p>
            <a:r>
              <a:rPr lang="vi-VN" sz="2800" b="1" i="1" dirty="0">
                <a:solidFill>
                  <a:srgbClr val="FFFF00"/>
                </a:solidFill>
                <a:latin typeface="Times New Roman" panose="02020603050405020304" pitchFamily="18" charset="0"/>
                <a:ea typeface="Calibri" panose="020F0502020204030204" pitchFamily="34" charset="0"/>
              </a:rPr>
              <a:t>Các loại huân, huy chương, biển tên dược mang trên quân phục</a:t>
            </a:r>
            <a:endParaRPr lang="en-US" sz="2800" b="1" dirty="0">
              <a:solidFill>
                <a:srgbClr val="FFFF00"/>
              </a:solidFill>
            </a:endParaRPr>
          </a:p>
        </p:txBody>
      </p:sp>
    </p:spTree>
    <p:extLst>
      <p:ext uri="{BB962C8B-B14F-4D97-AF65-F5344CB8AC3E}">
        <p14:creationId xmlns:p14="http://schemas.microsoft.com/office/powerpoint/2010/main" val="50155537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rallelogram 1"/>
          <p:cNvSpPr/>
          <p:nvPr/>
        </p:nvSpPr>
        <p:spPr>
          <a:xfrm>
            <a:off x="920446" y="538704"/>
            <a:ext cx="10554759" cy="607707"/>
          </a:xfrm>
          <a:prstGeom prst="parallelogram">
            <a:avLst>
              <a:gd name="adj" fmla="val 0"/>
            </a:avLst>
          </a:prstGeom>
          <a:solidFill>
            <a:srgbClr val="99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3000" b="1" i="1" dirty="0">
                <a:solidFill>
                  <a:srgbClr val="FF0000"/>
                </a:solidFill>
                <a:latin typeface="Arial" panose="020B0604020202020204" pitchFamily="34" charset="0"/>
                <a:cs typeface="Arial" panose="020B0604020202020204" pitchFamily="34" charset="0"/>
              </a:rPr>
              <a:t>Đến gặp cấp trên và chào hỏi của quân nhân</a:t>
            </a:r>
            <a:endParaRPr lang="en-US" sz="3000" b="1" dirty="0">
              <a:solidFill>
                <a:srgbClr val="FF0000"/>
              </a:solidFill>
              <a:latin typeface="Arial" panose="020B0604020202020204" pitchFamily="34" charset="0"/>
              <a:cs typeface="Arial" panose="020B0604020202020204" pitchFamily="34" charset="0"/>
            </a:endParaRPr>
          </a:p>
        </p:txBody>
      </p:sp>
      <p:pic>
        <p:nvPicPr>
          <p:cNvPr id="1026" name="Picture 2" descr="Quân Khu 7 Online-Ngày đầu làm chiến sĩ ở Sư đoàn 3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0332" y="1958407"/>
            <a:ext cx="4743489" cy="415579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Quyết tâm thực hiện nghiêm “năm kỷ luật, kỷ cương” 20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1367" y="1958407"/>
            <a:ext cx="5483838" cy="41557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176255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rallelogram 1"/>
          <p:cNvSpPr/>
          <p:nvPr/>
        </p:nvSpPr>
        <p:spPr>
          <a:xfrm>
            <a:off x="920446" y="347636"/>
            <a:ext cx="10554759" cy="607707"/>
          </a:xfrm>
          <a:prstGeom prst="parallelogram">
            <a:avLst>
              <a:gd name="adj" fmla="val 0"/>
            </a:avLst>
          </a:prstGeom>
          <a:solidFill>
            <a:srgbClr val="99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i="1" dirty="0">
                <a:solidFill>
                  <a:srgbClr val="FF0000"/>
                </a:solidFill>
                <a:latin typeface="Arial" panose="020B0604020202020204" pitchFamily="34" charset="0"/>
                <a:cs typeface="Arial" panose="020B0604020202020204" pitchFamily="34" charset="0"/>
              </a:rPr>
              <a:t>Qui </a:t>
            </a:r>
            <a:r>
              <a:rPr lang="fr-FR" sz="3200" b="1" i="1" dirty="0" err="1">
                <a:solidFill>
                  <a:srgbClr val="FF0000"/>
                </a:solidFill>
                <a:latin typeface="Arial" panose="020B0604020202020204" pitchFamily="34" charset="0"/>
                <a:cs typeface="Arial" panose="020B0604020202020204" pitchFamily="34" charset="0"/>
              </a:rPr>
              <a:t>định</a:t>
            </a:r>
            <a:r>
              <a:rPr lang="fr-FR" sz="3200" b="1" i="1" dirty="0">
                <a:solidFill>
                  <a:srgbClr val="FF0000"/>
                </a:solidFill>
                <a:latin typeface="Arial" panose="020B0604020202020204" pitchFamily="34" charset="0"/>
                <a:cs typeface="Arial" panose="020B0604020202020204" pitchFamily="34" charset="0"/>
              </a:rPr>
              <a:t> </a:t>
            </a:r>
            <a:r>
              <a:rPr lang="fr-FR" sz="3200" b="1" i="1" dirty="0" err="1">
                <a:solidFill>
                  <a:srgbClr val="FF0000"/>
                </a:solidFill>
                <a:latin typeface="Arial" panose="020B0604020202020204" pitchFamily="34" charset="0"/>
                <a:cs typeface="Arial" panose="020B0604020202020204" pitchFamily="34" charset="0"/>
              </a:rPr>
              <a:t>về</a:t>
            </a:r>
            <a:r>
              <a:rPr lang="fr-FR" sz="3200" b="1" i="1" dirty="0">
                <a:solidFill>
                  <a:srgbClr val="FF0000"/>
                </a:solidFill>
                <a:latin typeface="Arial" panose="020B0604020202020204" pitchFamily="34" charset="0"/>
                <a:cs typeface="Arial" panose="020B0604020202020204" pitchFamily="34" charset="0"/>
              </a:rPr>
              <a:t> </a:t>
            </a:r>
            <a:r>
              <a:rPr lang="fr-FR" sz="3200" b="1" i="1" dirty="0" err="1">
                <a:solidFill>
                  <a:srgbClr val="FF0000"/>
                </a:solidFill>
                <a:latin typeface="Arial" panose="020B0604020202020204" pitchFamily="34" charset="0"/>
                <a:cs typeface="Arial" panose="020B0604020202020204" pitchFamily="34" charset="0"/>
              </a:rPr>
              <a:t>mang</a:t>
            </a:r>
            <a:r>
              <a:rPr lang="fr-FR" sz="3200" b="1" i="1" dirty="0">
                <a:solidFill>
                  <a:srgbClr val="FF0000"/>
                </a:solidFill>
                <a:latin typeface="Arial" panose="020B0604020202020204" pitchFamily="34" charset="0"/>
                <a:cs typeface="Arial" panose="020B0604020202020204" pitchFamily="34" charset="0"/>
              </a:rPr>
              <a:t> </a:t>
            </a:r>
            <a:r>
              <a:rPr lang="fr-FR" sz="3200" b="1" i="1" dirty="0" err="1">
                <a:solidFill>
                  <a:srgbClr val="FF0000"/>
                </a:solidFill>
                <a:latin typeface="Arial" panose="020B0604020202020204" pitchFamily="34" charset="0"/>
                <a:cs typeface="Arial" panose="020B0604020202020204" pitchFamily="34" charset="0"/>
              </a:rPr>
              <a:t>mặc</a:t>
            </a:r>
            <a:r>
              <a:rPr lang="fr-FR" sz="3200" b="1" i="1" dirty="0">
                <a:solidFill>
                  <a:srgbClr val="FF0000"/>
                </a:solidFill>
                <a:latin typeface="Arial" panose="020B0604020202020204" pitchFamily="34" charset="0"/>
                <a:cs typeface="Arial" panose="020B0604020202020204" pitchFamily="34" charset="0"/>
              </a:rPr>
              <a:t> </a:t>
            </a:r>
            <a:r>
              <a:rPr lang="fr-FR" sz="3200" b="1" i="1" dirty="0" err="1">
                <a:solidFill>
                  <a:srgbClr val="FF0000"/>
                </a:solidFill>
                <a:latin typeface="Arial" panose="020B0604020202020204" pitchFamily="34" charset="0"/>
                <a:cs typeface="Arial" panose="020B0604020202020204" pitchFamily="34" charset="0"/>
              </a:rPr>
              <a:t>trang</a:t>
            </a:r>
            <a:r>
              <a:rPr lang="fr-FR" sz="3200" b="1" i="1" dirty="0">
                <a:solidFill>
                  <a:srgbClr val="FF0000"/>
                </a:solidFill>
                <a:latin typeface="Arial" panose="020B0604020202020204" pitchFamily="34" charset="0"/>
                <a:cs typeface="Arial" panose="020B0604020202020204" pitchFamily="34" charset="0"/>
              </a:rPr>
              <a:t> </a:t>
            </a:r>
            <a:r>
              <a:rPr lang="fr-FR" sz="3200" b="1" i="1" dirty="0" err="1">
                <a:solidFill>
                  <a:srgbClr val="FF0000"/>
                </a:solidFill>
                <a:latin typeface="Arial" panose="020B0604020202020204" pitchFamily="34" charset="0"/>
                <a:cs typeface="Arial" panose="020B0604020202020204" pitchFamily="34" charset="0"/>
              </a:rPr>
              <a:t>phục</a:t>
            </a:r>
            <a:endParaRPr lang="en-US" sz="3000" b="1" dirty="0">
              <a:solidFill>
                <a:srgbClr val="FF0000"/>
              </a:solidFill>
              <a:latin typeface="Arial" panose="020B0604020202020204" pitchFamily="34" charset="0"/>
              <a:cs typeface="Arial" panose="020B0604020202020204" pitchFamily="34" charset="0"/>
            </a:endParaRPr>
          </a:p>
        </p:txBody>
      </p:sp>
      <p:pic>
        <p:nvPicPr>
          <p:cNvPr id="1026" name="Picture 2" descr="Người dân có được mặc, mua bán quân phục hay khô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6637" y="1875841"/>
            <a:ext cx="4348992" cy="359723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n bài viết Quân phục nghiệp vụ và trang phục công tác 01:27 AM |  15/11/2012 A. Quân phục của Bộ đội Danh dự cấp Bộ khi đón khách quốc tế 1.  Sĩ quan 2. Hạ sĩ quan - binh sĩ Trường hợp sử dụng: - Khi thực hiện nhiệm  vụ trong Lễ đón khách quốc tế của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7269" y="1603412"/>
            <a:ext cx="5275505" cy="41420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706060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rallelogram 1"/>
          <p:cNvSpPr/>
          <p:nvPr/>
        </p:nvSpPr>
        <p:spPr>
          <a:xfrm>
            <a:off x="920333" y="183863"/>
            <a:ext cx="10554759" cy="853367"/>
          </a:xfrm>
          <a:prstGeom prst="parallelogram">
            <a:avLst>
              <a:gd name="adj" fmla="val 0"/>
            </a:avLst>
          </a:prstGeom>
          <a:solidFill>
            <a:srgbClr val="99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000" b="1" i="1" dirty="0">
                <a:solidFill>
                  <a:srgbClr val="FF0000"/>
                </a:solidFill>
              </a:rPr>
              <a:t>Biện pháp quản lý bộ đội thực hiện lễ tiết tác phong quân nhân</a:t>
            </a:r>
            <a:endParaRPr lang="en-US" sz="3000" b="1" dirty="0">
              <a:solidFill>
                <a:srgbClr val="FF0000"/>
              </a:solidFill>
              <a:latin typeface="Arial" panose="020B0604020202020204" pitchFamily="34" charset="0"/>
              <a:cs typeface="Arial" panose="020B0604020202020204" pitchFamily="34" charset="0"/>
            </a:endParaRPr>
          </a:p>
        </p:txBody>
      </p:sp>
      <p:graphicFrame>
        <p:nvGraphicFramePr>
          <p:cNvPr id="3" name="Content Placeholder 5"/>
          <p:cNvGraphicFramePr>
            <a:graphicFrameLocks/>
          </p:cNvGraphicFramePr>
          <p:nvPr>
            <p:extLst>
              <p:ext uri="{D42A27DB-BD31-4B8C-83A1-F6EECF244321}">
                <p14:modId xmlns:p14="http://schemas.microsoft.com/office/powerpoint/2010/main" val="1104988941"/>
              </p:ext>
            </p:extLst>
          </p:nvPr>
        </p:nvGraphicFramePr>
        <p:xfrm>
          <a:off x="259307" y="1337481"/>
          <a:ext cx="11546006" cy="52953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5031877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êu đề 1">
            <a:extLst>
              <a:ext uri="{FF2B5EF4-FFF2-40B4-BE49-F238E27FC236}">
                <a16:creationId xmlns="" xmlns:a16="http://schemas.microsoft.com/office/drawing/2014/main" id="{DBBC04B8-5D40-4FD3-95B4-3F63953844E4}"/>
              </a:ext>
            </a:extLst>
          </p:cNvPr>
          <p:cNvSpPr txBox="1">
            <a:spLocks/>
          </p:cNvSpPr>
          <p:nvPr/>
        </p:nvSpPr>
        <p:spPr>
          <a:xfrm>
            <a:off x="1143001" y="168142"/>
            <a:ext cx="9905998" cy="650724"/>
          </a:xfrm>
          <a:prstGeom prst="rect">
            <a:avLst/>
          </a:prstGeom>
        </p:spPr>
        <p:txBody>
          <a:bodyPr>
            <a:noAutofit/>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pPr algn="ctr">
              <a:defRPr/>
            </a:pPr>
            <a:r>
              <a:rPr lang="en-GB" sz="3200" dirty="0" err="1" smtClean="0">
                <a:solidFill>
                  <a:srgbClr val="FFFF00"/>
                </a:solidFill>
                <a:latin typeface="Times New Roman" panose="02020603050405020304" pitchFamily="18" charset="0"/>
                <a:cs typeface="Times New Roman" panose="02020603050405020304" pitchFamily="18" charset="0"/>
              </a:rPr>
              <a:t>iII</a:t>
            </a:r>
            <a:r>
              <a:rPr lang="en-GB" sz="3200" dirty="0" smtClean="0">
                <a:solidFill>
                  <a:srgbClr val="FFFF00"/>
                </a:solidFill>
                <a:latin typeface="Times New Roman" panose="02020603050405020304" pitchFamily="18" charset="0"/>
                <a:cs typeface="Times New Roman" panose="02020603050405020304" pitchFamily="18" charset="0"/>
              </a:rPr>
              <a:t>. </a:t>
            </a:r>
            <a:r>
              <a:rPr lang="vi-VN" sz="3200" dirty="0">
                <a:solidFill>
                  <a:srgbClr val="FFFF00"/>
                </a:solidFill>
              </a:rPr>
              <a:t>Điều kiện thực hiện môn học</a:t>
            </a:r>
            <a:endParaRPr lang="en-US" sz="3200" dirty="0">
              <a:solidFill>
                <a:srgbClr val="FFFF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605341" y="3367164"/>
            <a:ext cx="2795958" cy="523220"/>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vi-VN" sz="2800" b="1" i="1" dirty="0">
                <a:latin typeface="Times New Roman" panose="02020603050405020304" pitchFamily="18" charset="0"/>
                <a:ea typeface="Calibri" panose="020F0502020204030204" pitchFamily="34" charset="0"/>
              </a:rPr>
              <a:t> Địa điểm học tập</a:t>
            </a:r>
            <a:endParaRPr lang="en-US" sz="2800" dirty="0"/>
          </a:p>
        </p:txBody>
      </p:sp>
      <p:sp>
        <p:nvSpPr>
          <p:cNvPr id="5" name="Oval 4"/>
          <p:cNvSpPr/>
          <p:nvPr/>
        </p:nvSpPr>
        <p:spPr>
          <a:xfrm>
            <a:off x="3907808" y="818866"/>
            <a:ext cx="2399000" cy="16665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smtClean="0">
                <a:latin typeface="Arial" panose="020B0604020202020204" pitchFamily="34" charset="0"/>
                <a:cs typeface="Arial" panose="020B0604020202020204" pitchFamily="34" charset="0"/>
              </a:rPr>
              <a:t>Phòng</a:t>
            </a:r>
            <a:r>
              <a:rPr lang="en-US" sz="2800" b="1" dirty="0" smtClean="0">
                <a:latin typeface="Arial" panose="020B0604020202020204" pitchFamily="34" charset="0"/>
                <a:cs typeface="Arial" panose="020B0604020202020204" pitchFamily="34" charset="0"/>
              </a:rPr>
              <a:t> </a:t>
            </a:r>
            <a:r>
              <a:rPr lang="en-US" sz="2800" b="1" dirty="0" err="1" smtClean="0">
                <a:latin typeface="Arial" panose="020B0604020202020204" pitchFamily="34" charset="0"/>
                <a:cs typeface="Arial" panose="020B0604020202020204" pitchFamily="34" charset="0"/>
              </a:rPr>
              <a:t>học</a:t>
            </a:r>
            <a:endParaRPr lang="en-US" sz="2800" b="1" dirty="0">
              <a:latin typeface="Arial" panose="020B0604020202020204" pitchFamily="34" charset="0"/>
              <a:cs typeface="Arial" panose="020B0604020202020204" pitchFamily="34" charset="0"/>
            </a:endParaRPr>
          </a:p>
        </p:txBody>
      </p:sp>
      <p:sp>
        <p:nvSpPr>
          <p:cNvPr id="6" name="Oval 5"/>
          <p:cNvSpPr/>
          <p:nvPr/>
        </p:nvSpPr>
        <p:spPr>
          <a:xfrm>
            <a:off x="3907808" y="2902258"/>
            <a:ext cx="2399000" cy="16665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latin typeface="Arial" panose="020B0604020202020204" pitchFamily="34" charset="0"/>
                <a:cs typeface="Arial" panose="020B0604020202020204" pitchFamily="34" charset="0"/>
              </a:rPr>
              <a:t>T</a:t>
            </a:r>
            <a:r>
              <a:rPr lang="vi-VN" sz="2800" b="1" dirty="0" smtClean="0">
                <a:latin typeface="Arial" panose="020B0604020202020204" pitchFamily="34" charset="0"/>
                <a:cs typeface="Arial" panose="020B0604020202020204" pitchFamily="34" charset="0"/>
              </a:rPr>
              <a:t>hao </a:t>
            </a:r>
            <a:r>
              <a:rPr lang="vi-VN" sz="2800" b="1" dirty="0">
                <a:latin typeface="Arial" panose="020B0604020202020204" pitchFamily="34" charset="0"/>
                <a:cs typeface="Arial" panose="020B0604020202020204" pitchFamily="34" charset="0"/>
              </a:rPr>
              <a:t>trường, bãi tập</a:t>
            </a:r>
            <a:endParaRPr lang="en-US" sz="2800" b="1" dirty="0">
              <a:latin typeface="Arial" panose="020B0604020202020204" pitchFamily="34" charset="0"/>
              <a:cs typeface="Arial" panose="020B0604020202020204" pitchFamily="34" charset="0"/>
            </a:endParaRPr>
          </a:p>
        </p:txBody>
      </p:sp>
      <p:sp>
        <p:nvSpPr>
          <p:cNvPr id="8" name="Oval 7"/>
          <p:cNvSpPr/>
          <p:nvPr/>
        </p:nvSpPr>
        <p:spPr>
          <a:xfrm>
            <a:off x="3907808" y="4985650"/>
            <a:ext cx="2399000" cy="16665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a:latin typeface="Arial" panose="020B0604020202020204" pitchFamily="34" charset="0"/>
                <a:cs typeface="Arial" panose="020B0604020202020204" pitchFamily="34" charset="0"/>
              </a:rPr>
              <a:t>Các</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địa</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điểm</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khác</a:t>
            </a:r>
            <a:endParaRPr lang="en-US" sz="2800" b="1" dirty="0">
              <a:latin typeface="Arial" panose="020B0604020202020204" pitchFamily="34" charset="0"/>
              <a:cs typeface="Arial" panose="020B0604020202020204" pitchFamily="34" charset="0"/>
            </a:endParaRPr>
          </a:p>
        </p:txBody>
      </p:sp>
      <p:pic>
        <p:nvPicPr>
          <p:cNvPr id="2050" name="Picture 2" descr="Sinh viên áo lính khổ luyện trên thao trườ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9910" y="818866"/>
            <a:ext cx="3196134" cy="196262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N- 1200 Sinh viên FPT Polytechnic Hà Nội chuẩn bị trải nghiệm &amp;quot;đời lính&amp;quot; -  Cao Đẳng FPT Polytechnic xét tuyển cao đẳ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9910" y="2903030"/>
            <a:ext cx="3196134" cy="36569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549871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9932" y="2951922"/>
            <a:ext cx="3073470" cy="707886"/>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en-US" sz="4000" b="1" i="1" dirty="0" smtClean="0">
                <a:latin typeface="Times New Roman" panose="02020603050405020304" pitchFamily="18" charset="0"/>
              </a:rPr>
              <a:t>Trang </a:t>
            </a:r>
            <a:r>
              <a:rPr lang="en-US" sz="4000" b="1" i="1" dirty="0" err="1" smtClean="0">
                <a:latin typeface="Times New Roman" panose="02020603050405020304" pitchFamily="18" charset="0"/>
              </a:rPr>
              <a:t>thiết</a:t>
            </a:r>
            <a:r>
              <a:rPr lang="en-US" sz="4000" b="1" i="1" dirty="0" smtClean="0">
                <a:latin typeface="Times New Roman" panose="02020603050405020304" pitchFamily="18" charset="0"/>
              </a:rPr>
              <a:t> </a:t>
            </a:r>
            <a:r>
              <a:rPr lang="en-US" sz="4000" b="1" i="1" dirty="0" err="1" smtClean="0">
                <a:latin typeface="Times New Roman" panose="02020603050405020304" pitchFamily="18" charset="0"/>
              </a:rPr>
              <a:t>bị</a:t>
            </a:r>
            <a:endParaRPr lang="en-US" sz="4000" dirty="0"/>
          </a:p>
        </p:txBody>
      </p:sp>
      <p:sp>
        <p:nvSpPr>
          <p:cNvPr id="3" name="Freeform 2"/>
          <p:cNvSpPr/>
          <p:nvPr/>
        </p:nvSpPr>
        <p:spPr>
          <a:xfrm>
            <a:off x="4562174" y="758869"/>
            <a:ext cx="5802567" cy="704169"/>
          </a:xfrm>
          <a:custGeom>
            <a:avLst/>
            <a:gdLst>
              <a:gd name="connsiteX0" fmla="*/ 0 w 1463032"/>
              <a:gd name="connsiteY0" fmla="*/ 45720 h 457197"/>
              <a:gd name="connsiteX1" fmla="*/ 45720 w 1463032"/>
              <a:gd name="connsiteY1" fmla="*/ 0 h 457197"/>
              <a:gd name="connsiteX2" fmla="*/ 1417312 w 1463032"/>
              <a:gd name="connsiteY2" fmla="*/ 0 h 457197"/>
              <a:gd name="connsiteX3" fmla="*/ 1463032 w 1463032"/>
              <a:gd name="connsiteY3" fmla="*/ 45720 h 457197"/>
              <a:gd name="connsiteX4" fmla="*/ 1463032 w 1463032"/>
              <a:gd name="connsiteY4" fmla="*/ 411477 h 457197"/>
              <a:gd name="connsiteX5" fmla="*/ 1417312 w 1463032"/>
              <a:gd name="connsiteY5" fmla="*/ 457197 h 457197"/>
              <a:gd name="connsiteX6" fmla="*/ 45720 w 1463032"/>
              <a:gd name="connsiteY6" fmla="*/ 457197 h 457197"/>
              <a:gd name="connsiteX7" fmla="*/ 0 w 1463032"/>
              <a:gd name="connsiteY7" fmla="*/ 411477 h 457197"/>
              <a:gd name="connsiteX8" fmla="*/ 0 w 1463032"/>
              <a:gd name="connsiteY8" fmla="*/ 45720 h 457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63032" h="457197">
                <a:moveTo>
                  <a:pt x="0" y="45720"/>
                </a:moveTo>
                <a:cubicBezTo>
                  <a:pt x="0" y="20470"/>
                  <a:pt x="20470" y="0"/>
                  <a:pt x="45720" y="0"/>
                </a:cubicBezTo>
                <a:lnTo>
                  <a:pt x="1417312" y="0"/>
                </a:lnTo>
                <a:cubicBezTo>
                  <a:pt x="1442562" y="0"/>
                  <a:pt x="1463032" y="20470"/>
                  <a:pt x="1463032" y="45720"/>
                </a:cubicBezTo>
                <a:lnTo>
                  <a:pt x="1463032" y="411477"/>
                </a:lnTo>
                <a:cubicBezTo>
                  <a:pt x="1463032" y="436727"/>
                  <a:pt x="1442562" y="457197"/>
                  <a:pt x="1417312" y="457197"/>
                </a:cubicBezTo>
                <a:lnTo>
                  <a:pt x="45720" y="457197"/>
                </a:lnTo>
                <a:cubicBezTo>
                  <a:pt x="20470" y="457197"/>
                  <a:pt x="0" y="436727"/>
                  <a:pt x="0" y="411477"/>
                </a:cubicBezTo>
                <a:lnTo>
                  <a:pt x="0" y="45720"/>
                </a:lnTo>
                <a:close/>
              </a:path>
            </a:pathLst>
          </a:custGeom>
          <a:solidFill>
            <a:srgbClr val="F3B702">
              <a:alpha val="90000"/>
            </a:srgbClr>
          </a:solidFill>
          <a:ln w="28575">
            <a:solidFill>
              <a:schemeClr val="accent5">
                <a:lumMod val="50000"/>
              </a:schemeClr>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3871" tIns="33711" rIns="43871" bIns="33711" numCol="1" spcCol="1270" anchor="ctr" anchorCtr="0">
            <a:noAutofit/>
          </a:bodyPr>
          <a:lstStyle/>
          <a:p>
            <a:pPr lvl="0" algn="ctr"/>
            <a:r>
              <a:rPr lang="en-US" sz="2600" dirty="0" err="1" smtClean="0">
                <a:latin typeface="Arial" panose="020B0604020202020204" pitchFamily="34" charset="0"/>
                <a:cs typeface="Arial" panose="020B0604020202020204" pitchFamily="34" charset="0"/>
              </a:rPr>
              <a:t>Tài</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liệu</a:t>
            </a:r>
            <a:endParaRPr lang="en-US" sz="2600" dirty="0">
              <a:latin typeface="Arial" panose="020B0604020202020204" pitchFamily="34" charset="0"/>
              <a:cs typeface="Arial" panose="020B0604020202020204" pitchFamily="34" charset="0"/>
            </a:endParaRPr>
          </a:p>
        </p:txBody>
      </p:sp>
      <p:sp>
        <p:nvSpPr>
          <p:cNvPr id="4" name="Freeform 3"/>
          <p:cNvSpPr/>
          <p:nvPr/>
        </p:nvSpPr>
        <p:spPr>
          <a:xfrm>
            <a:off x="4562174" y="1753368"/>
            <a:ext cx="5802567" cy="704169"/>
          </a:xfrm>
          <a:custGeom>
            <a:avLst/>
            <a:gdLst>
              <a:gd name="connsiteX0" fmla="*/ 0 w 1463032"/>
              <a:gd name="connsiteY0" fmla="*/ 45720 h 457197"/>
              <a:gd name="connsiteX1" fmla="*/ 45720 w 1463032"/>
              <a:gd name="connsiteY1" fmla="*/ 0 h 457197"/>
              <a:gd name="connsiteX2" fmla="*/ 1417312 w 1463032"/>
              <a:gd name="connsiteY2" fmla="*/ 0 h 457197"/>
              <a:gd name="connsiteX3" fmla="*/ 1463032 w 1463032"/>
              <a:gd name="connsiteY3" fmla="*/ 45720 h 457197"/>
              <a:gd name="connsiteX4" fmla="*/ 1463032 w 1463032"/>
              <a:gd name="connsiteY4" fmla="*/ 411477 h 457197"/>
              <a:gd name="connsiteX5" fmla="*/ 1417312 w 1463032"/>
              <a:gd name="connsiteY5" fmla="*/ 457197 h 457197"/>
              <a:gd name="connsiteX6" fmla="*/ 45720 w 1463032"/>
              <a:gd name="connsiteY6" fmla="*/ 457197 h 457197"/>
              <a:gd name="connsiteX7" fmla="*/ 0 w 1463032"/>
              <a:gd name="connsiteY7" fmla="*/ 411477 h 457197"/>
              <a:gd name="connsiteX8" fmla="*/ 0 w 1463032"/>
              <a:gd name="connsiteY8" fmla="*/ 45720 h 457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63032" h="457197">
                <a:moveTo>
                  <a:pt x="0" y="45720"/>
                </a:moveTo>
                <a:cubicBezTo>
                  <a:pt x="0" y="20470"/>
                  <a:pt x="20470" y="0"/>
                  <a:pt x="45720" y="0"/>
                </a:cubicBezTo>
                <a:lnTo>
                  <a:pt x="1417312" y="0"/>
                </a:lnTo>
                <a:cubicBezTo>
                  <a:pt x="1442562" y="0"/>
                  <a:pt x="1463032" y="20470"/>
                  <a:pt x="1463032" y="45720"/>
                </a:cubicBezTo>
                <a:lnTo>
                  <a:pt x="1463032" y="411477"/>
                </a:lnTo>
                <a:cubicBezTo>
                  <a:pt x="1463032" y="436727"/>
                  <a:pt x="1442562" y="457197"/>
                  <a:pt x="1417312" y="457197"/>
                </a:cubicBezTo>
                <a:lnTo>
                  <a:pt x="45720" y="457197"/>
                </a:lnTo>
                <a:cubicBezTo>
                  <a:pt x="20470" y="457197"/>
                  <a:pt x="0" y="436727"/>
                  <a:pt x="0" y="411477"/>
                </a:cubicBezTo>
                <a:lnTo>
                  <a:pt x="0" y="45720"/>
                </a:lnTo>
                <a:close/>
              </a:path>
            </a:pathLst>
          </a:custGeom>
          <a:solidFill>
            <a:srgbClr val="F3B702">
              <a:alpha val="90000"/>
            </a:srgbClr>
          </a:solidFill>
          <a:ln w="28575">
            <a:solidFill>
              <a:schemeClr val="accent5">
                <a:lumMod val="50000"/>
              </a:schemeClr>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3871" tIns="33711" rIns="43871" bIns="33711" numCol="1" spcCol="1270" anchor="ctr" anchorCtr="0">
            <a:noAutofit/>
          </a:bodyPr>
          <a:lstStyle/>
          <a:p>
            <a:pPr lvl="0" algn="ctr"/>
            <a:r>
              <a:rPr lang="en-US" sz="2600" dirty="0" err="1" smtClean="0">
                <a:latin typeface="Arial" panose="020B0604020202020204" pitchFamily="34" charset="0"/>
                <a:cs typeface="Arial" panose="020B0604020202020204" pitchFamily="34" charset="0"/>
              </a:rPr>
              <a:t>Tranh</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phim</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ảnh</a:t>
            </a:r>
            <a:endParaRPr lang="en-US" sz="2600" dirty="0">
              <a:latin typeface="Arial" panose="020B0604020202020204" pitchFamily="34" charset="0"/>
              <a:cs typeface="Arial" panose="020B0604020202020204" pitchFamily="34" charset="0"/>
            </a:endParaRPr>
          </a:p>
        </p:txBody>
      </p:sp>
      <p:sp>
        <p:nvSpPr>
          <p:cNvPr id="5" name="Freeform 4"/>
          <p:cNvSpPr/>
          <p:nvPr/>
        </p:nvSpPr>
        <p:spPr>
          <a:xfrm>
            <a:off x="4562175" y="2747868"/>
            <a:ext cx="5802567" cy="704169"/>
          </a:xfrm>
          <a:custGeom>
            <a:avLst/>
            <a:gdLst>
              <a:gd name="connsiteX0" fmla="*/ 0 w 1463032"/>
              <a:gd name="connsiteY0" fmla="*/ 45720 h 457197"/>
              <a:gd name="connsiteX1" fmla="*/ 45720 w 1463032"/>
              <a:gd name="connsiteY1" fmla="*/ 0 h 457197"/>
              <a:gd name="connsiteX2" fmla="*/ 1417312 w 1463032"/>
              <a:gd name="connsiteY2" fmla="*/ 0 h 457197"/>
              <a:gd name="connsiteX3" fmla="*/ 1463032 w 1463032"/>
              <a:gd name="connsiteY3" fmla="*/ 45720 h 457197"/>
              <a:gd name="connsiteX4" fmla="*/ 1463032 w 1463032"/>
              <a:gd name="connsiteY4" fmla="*/ 411477 h 457197"/>
              <a:gd name="connsiteX5" fmla="*/ 1417312 w 1463032"/>
              <a:gd name="connsiteY5" fmla="*/ 457197 h 457197"/>
              <a:gd name="connsiteX6" fmla="*/ 45720 w 1463032"/>
              <a:gd name="connsiteY6" fmla="*/ 457197 h 457197"/>
              <a:gd name="connsiteX7" fmla="*/ 0 w 1463032"/>
              <a:gd name="connsiteY7" fmla="*/ 411477 h 457197"/>
              <a:gd name="connsiteX8" fmla="*/ 0 w 1463032"/>
              <a:gd name="connsiteY8" fmla="*/ 45720 h 457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63032" h="457197">
                <a:moveTo>
                  <a:pt x="0" y="45720"/>
                </a:moveTo>
                <a:cubicBezTo>
                  <a:pt x="0" y="20470"/>
                  <a:pt x="20470" y="0"/>
                  <a:pt x="45720" y="0"/>
                </a:cubicBezTo>
                <a:lnTo>
                  <a:pt x="1417312" y="0"/>
                </a:lnTo>
                <a:cubicBezTo>
                  <a:pt x="1442562" y="0"/>
                  <a:pt x="1463032" y="20470"/>
                  <a:pt x="1463032" y="45720"/>
                </a:cubicBezTo>
                <a:lnTo>
                  <a:pt x="1463032" y="411477"/>
                </a:lnTo>
                <a:cubicBezTo>
                  <a:pt x="1463032" y="436727"/>
                  <a:pt x="1442562" y="457197"/>
                  <a:pt x="1417312" y="457197"/>
                </a:cubicBezTo>
                <a:lnTo>
                  <a:pt x="45720" y="457197"/>
                </a:lnTo>
                <a:cubicBezTo>
                  <a:pt x="20470" y="457197"/>
                  <a:pt x="0" y="436727"/>
                  <a:pt x="0" y="411477"/>
                </a:cubicBezTo>
                <a:lnTo>
                  <a:pt x="0" y="45720"/>
                </a:lnTo>
                <a:close/>
              </a:path>
            </a:pathLst>
          </a:custGeom>
          <a:solidFill>
            <a:srgbClr val="F3B702">
              <a:alpha val="90000"/>
            </a:srgbClr>
          </a:solidFill>
          <a:ln w="28575">
            <a:solidFill>
              <a:schemeClr val="tx1"/>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3871" tIns="33711" rIns="43871" bIns="33711" numCol="1" spcCol="1270" anchor="ctr" anchorCtr="0">
            <a:noAutofit/>
          </a:bodyPr>
          <a:lstStyle/>
          <a:p>
            <a:pPr lvl="0" algn="ctr"/>
            <a:r>
              <a:rPr lang="en-US" sz="2600" dirty="0" err="1" smtClean="0">
                <a:latin typeface="Arial" panose="020B0604020202020204" pitchFamily="34" charset="0"/>
                <a:cs typeface="Arial" panose="020B0604020202020204" pitchFamily="34" charset="0"/>
              </a:rPr>
              <a:t>Mô</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hình</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vũ</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khí</a:t>
            </a:r>
            <a:endParaRPr lang="en-US" sz="2600" dirty="0">
              <a:latin typeface="Arial" panose="020B0604020202020204" pitchFamily="34" charset="0"/>
              <a:cs typeface="Arial" panose="020B0604020202020204" pitchFamily="34" charset="0"/>
            </a:endParaRPr>
          </a:p>
        </p:txBody>
      </p:sp>
      <p:sp>
        <p:nvSpPr>
          <p:cNvPr id="6" name="Freeform 5"/>
          <p:cNvSpPr/>
          <p:nvPr/>
        </p:nvSpPr>
        <p:spPr>
          <a:xfrm>
            <a:off x="4562175" y="3659808"/>
            <a:ext cx="5802567" cy="704169"/>
          </a:xfrm>
          <a:custGeom>
            <a:avLst/>
            <a:gdLst>
              <a:gd name="connsiteX0" fmla="*/ 0 w 1463032"/>
              <a:gd name="connsiteY0" fmla="*/ 45720 h 457197"/>
              <a:gd name="connsiteX1" fmla="*/ 45720 w 1463032"/>
              <a:gd name="connsiteY1" fmla="*/ 0 h 457197"/>
              <a:gd name="connsiteX2" fmla="*/ 1417312 w 1463032"/>
              <a:gd name="connsiteY2" fmla="*/ 0 h 457197"/>
              <a:gd name="connsiteX3" fmla="*/ 1463032 w 1463032"/>
              <a:gd name="connsiteY3" fmla="*/ 45720 h 457197"/>
              <a:gd name="connsiteX4" fmla="*/ 1463032 w 1463032"/>
              <a:gd name="connsiteY4" fmla="*/ 411477 h 457197"/>
              <a:gd name="connsiteX5" fmla="*/ 1417312 w 1463032"/>
              <a:gd name="connsiteY5" fmla="*/ 457197 h 457197"/>
              <a:gd name="connsiteX6" fmla="*/ 45720 w 1463032"/>
              <a:gd name="connsiteY6" fmla="*/ 457197 h 457197"/>
              <a:gd name="connsiteX7" fmla="*/ 0 w 1463032"/>
              <a:gd name="connsiteY7" fmla="*/ 411477 h 457197"/>
              <a:gd name="connsiteX8" fmla="*/ 0 w 1463032"/>
              <a:gd name="connsiteY8" fmla="*/ 45720 h 457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63032" h="457197">
                <a:moveTo>
                  <a:pt x="0" y="45720"/>
                </a:moveTo>
                <a:cubicBezTo>
                  <a:pt x="0" y="20470"/>
                  <a:pt x="20470" y="0"/>
                  <a:pt x="45720" y="0"/>
                </a:cubicBezTo>
                <a:lnTo>
                  <a:pt x="1417312" y="0"/>
                </a:lnTo>
                <a:cubicBezTo>
                  <a:pt x="1442562" y="0"/>
                  <a:pt x="1463032" y="20470"/>
                  <a:pt x="1463032" y="45720"/>
                </a:cubicBezTo>
                <a:lnTo>
                  <a:pt x="1463032" y="411477"/>
                </a:lnTo>
                <a:cubicBezTo>
                  <a:pt x="1463032" y="436727"/>
                  <a:pt x="1442562" y="457197"/>
                  <a:pt x="1417312" y="457197"/>
                </a:cubicBezTo>
                <a:lnTo>
                  <a:pt x="45720" y="457197"/>
                </a:lnTo>
                <a:cubicBezTo>
                  <a:pt x="20470" y="457197"/>
                  <a:pt x="0" y="436727"/>
                  <a:pt x="0" y="411477"/>
                </a:cubicBezTo>
                <a:lnTo>
                  <a:pt x="0" y="45720"/>
                </a:lnTo>
                <a:close/>
              </a:path>
            </a:pathLst>
          </a:custGeom>
          <a:solidFill>
            <a:srgbClr val="F3B702">
              <a:alpha val="90000"/>
            </a:srgbClr>
          </a:solidFill>
          <a:ln w="28575">
            <a:solidFill>
              <a:schemeClr val="tx1"/>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3871" tIns="33711" rIns="43871" bIns="33711" numCol="1" spcCol="1270" anchor="ctr" anchorCtr="0">
            <a:noAutofit/>
          </a:bodyPr>
          <a:lstStyle/>
          <a:p>
            <a:pPr lvl="0" algn="ctr"/>
            <a:r>
              <a:rPr lang="en-US" sz="2600" dirty="0" err="1" smtClean="0">
                <a:latin typeface="Arial" panose="020B0604020202020204" pitchFamily="34" charset="0"/>
                <a:cs typeface="Arial" panose="020B0604020202020204" pitchFamily="34" charset="0"/>
              </a:rPr>
              <a:t>Máy</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bắn</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tập</a:t>
            </a:r>
            <a:r>
              <a:rPr lang="en-US" sz="2600" dirty="0" smtClean="0">
                <a:latin typeface="Arial" panose="020B0604020202020204" pitchFamily="34" charset="0"/>
                <a:cs typeface="Arial" panose="020B0604020202020204" pitchFamily="34" charset="0"/>
              </a:rPr>
              <a:t> </a:t>
            </a:r>
            <a:endParaRPr lang="en-US" sz="2600" dirty="0">
              <a:latin typeface="Arial" panose="020B0604020202020204" pitchFamily="34" charset="0"/>
              <a:cs typeface="Arial" panose="020B0604020202020204" pitchFamily="34" charset="0"/>
            </a:endParaRPr>
          </a:p>
        </p:txBody>
      </p:sp>
      <p:sp>
        <p:nvSpPr>
          <p:cNvPr id="7" name="Freeform 6"/>
          <p:cNvSpPr/>
          <p:nvPr/>
        </p:nvSpPr>
        <p:spPr>
          <a:xfrm>
            <a:off x="4562174" y="4571748"/>
            <a:ext cx="5802567" cy="704169"/>
          </a:xfrm>
          <a:custGeom>
            <a:avLst/>
            <a:gdLst>
              <a:gd name="connsiteX0" fmla="*/ 0 w 1463032"/>
              <a:gd name="connsiteY0" fmla="*/ 45720 h 457197"/>
              <a:gd name="connsiteX1" fmla="*/ 45720 w 1463032"/>
              <a:gd name="connsiteY1" fmla="*/ 0 h 457197"/>
              <a:gd name="connsiteX2" fmla="*/ 1417312 w 1463032"/>
              <a:gd name="connsiteY2" fmla="*/ 0 h 457197"/>
              <a:gd name="connsiteX3" fmla="*/ 1463032 w 1463032"/>
              <a:gd name="connsiteY3" fmla="*/ 45720 h 457197"/>
              <a:gd name="connsiteX4" fmla="*/ 1463032 w 1463032"/>
              <a:gd name="connsiteY4" fmla="*/ 411477 h 457197"/>
              <a:gd name="connsiteX5" fmla="*/ 1417312 w 1463032"/>
              <a:gd name="connsiteY5" fmla="*/ 457197 h 457197"/>
              <a:gd name="connsiteX6" fmla="*/ 45720 w 1463032"/>
              <a:gd name="connsiteY6" fmla="*/ 457197 h 457197"/>
              <a:gd name="connsiteX7" fmla="*/ 0 w 1463032"/>
              <a:gd name="connsiteY7" fmla="*/ 411477 h 457197"/>
              <a:gd name="connsiteX8" fmla="*/ 0 w 1463032"/>
              <a:gd name="connsiteY8" fmla="*/ 45720 h 457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63032" h="457197">
                <a:moveTo>
                  <a:pt x="0" y="45720"/>
                </a:moveTo>
                <a:cubicBezTo>
                  <a:pt x="0" y="20470"/>
                  <a:pt x="20470" y="0"/>
                  <a:pt x="45720" y="0"/>
                </a:cubicBezTo>
                <a:lnTo>
                  <a:pt x="1417312" y="0"/>
                </a:lnTo>
                <a:cubicBezTo>
                  <a:pt x="1442562" y="0"/>
                  <a:pt x="1463032" y="20470"/>
                  <a:pt x="1463032" y="45720"/>
                </a:cubicBezTo>
                <a:lnTo>
                  <a:pt x="1463032" y="411477"/>
                </a:lnTo>
                <a:cubicBezTo>
                  <a:pt x="1463032" y="436727"/>
                  <a:pt x="1442562" y="457197"/>
                  <a:pt x="1417312" y="457197"/>
                </a:cubicBezTo>
                <a:lnTo>
                  <a:pt x="45720" y="457197"/>
                </a:lnTo>
                <a:cubicBezTo>
                  <a:pt x="20470" y="457197"/>
                  <a:pt x="0" y="436727"/>
                  <a:pt x="0" y="411477"/>
                </a:cubicBezTo>
                <a:lnTo>
                  <a:pt x="0" y="45720"/>
                </a:lnTo>
                <a:close/>
              </a:path>
            </a:pathLst>
          </a:custGeom>
          <a:solidFill>
            <a:srgbClr val="F3B702">
              <a:alpha val="90000"/>
            </a:srgbClr>
          </a:solidFill>
          <a:ln w="28575">
            <a:solidFill>
              <a:schemeClr val="tx1"/>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3871" tIns="33711" rIns="43871" bIns="33711" numCol="1" spcCol="1270" anchor="ctr" anchorCtr="0">
            <a:noAutofit/>
          </a:bodyPr>
          <a:lstStyle/>
          <a:p>
            <a:pPr lvl="0" algn="ctr"/>
            <a:r>
              <a:rPr lang="en-US" sz="2600" dirty="0" err="1" smtClean="0">
                <a:latin typeface="Arial" panose="020B0604020202020204" pitchFamily="34" charset="0"/>
                <a:cs typeface="Arial" panose="020B0604020202020204" pitchFamily="34" charset="0"/>
              </a:rPr>
              <a:t>Thiết</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bị</a:t>
            </a:r>
            <a:r>
              <a:rPr lang="en-US" sz="2600" dirty="0" smtClean="0">
                <a:latin typeface="Arial" panose="020B0604020202020204" pitchFamily="34" charset="0"/>
                <a:cs typeface="Arial" panose="020B0604020202020204" pitchFamily="34" charset="0"/>
              </a:rPr>
              <a:t> </a:t>
            </a:r>
            <a:r>
              <a:rPr lang="en-US" sz="2600" dirty="0" err="1" smtClean="0">
                <a:latin typeface="Arial" panose="020B0604020202020204" pitchFamily="34" charset="0"/>
                <a:cs typeface="Arial" panose="020B0604020202020204" pitchFamily="34" charset="0"/>
              </a:rPr>
              <a:t>khác</a:t>
            </a:r>
            <a:endParaRPr lang="en-US" sz="2600" dirty="0">
              <a:latin typeface="Arial" panose="020B0604020202020204" pitchFamily="34" charset="0"/>
              <a:cs typeface="Arial" panose="020B0604020202020204" pitchFamily="34" charset="0"/>
            </a:endParaRPr>
          </a:p>
        </p:txBody>
      </p:sp>
      <p:sp>
        <p:nvSpPr>
          <p:cNvPr id="8" name="Freeform 7"/>
          <p:cNvSpPr/>
          <p:nvPr/>
        </p:nvSpPr>
        <p:spPr>
          <a:xfrm>
            <a:off x="4562174" y="5483688"/>
            <a:ext cx="5802567" cy="704169"/>
          </a:xfrm>
          <a:custGeom>
            <a:avLst/>
            <a:gdLst>
              <a:gd name="connsiteX0" fmla="*/ 0 w 1463032"/>
              <a:gd name="connsiteY0" fmla="*/ 45720 h 457197"/>
              <a:gd name="connsiteX1" fmla="*/ 45720 w 1463032"/>
              <a:gd name="connsiteY1" fmla="*/ 0 h 457197"/>
              <a:gd name="connsiteX2" fmla="*/ 1417312 w 1463032"/>
              <a:gd name="connsiteY2" fmla="*/ 0 h 457197"/>
              <a:gd name="connsiteX3" fmla="*/ 1463032 w 1463032"/>
              <a:gd name="connsiteY3" fmla="*/ 45720 h 457197"/>
              <a:gd name="connsiteX4" fmla="*/ 1463032 w 1463032"/>
              <a:gd name="connsiteY4" fmla="*/ 411477 h 457197"/>
              <a:gd name="connsiteX5" fmla="*/ 1417312 w 1463032"/>
              <a:gd name="connsiteY5" fmla="*/ 457197 h 457197"/>
              <a:gd name="connsiteX6" fmla="*/ 45720 w 1463032"/>
              <a:gd name="connsiteY6" fmla="*/ 457197 h 457197"/>
              <a:gd name="connsiteX7" fmla="*/ 0 w 1463032"/>
              <a:gd name="connsiteY7" fmla="*/ 411477 h 457197"/>
              <a:gd name="connsiteX8" fmla="*/ 0 w 1463032"/>
              <a:gd name="connsiteY8" fmla="*/ 45720 h 457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63032" h="457197">
                <a:moveTo>
                  <a:pt x="0" y="45720"/>
                </a:moveTo>
                <a:cubicBezTo>
                  <a:pt x="0" y="20470"/>
                  <a:pt x="20470" y="0"/>
                  <a:pt x="45720" y="0"/>
                </a:cubicBezTo>
                <a:lnTo>
                  <a:pt x="1417312" y="0"/>
                </a:lnTo>
                <a:cubicBezTo>
                  <a:pt x="1442562" y="0"/>
                  <a:pt x="1463032" y="20470"/>
                  <a:pt x="1463032" y="45720"/>
                </a:cubicBezTo>
                <a:lnTo>
                  <a:pt x="1463032" y="411477"/>
                </a:lnTo>
                <a:cubicBezTo>
                  <a:pt x="1463032" y="436727"/>
                  <a:pt x="1442562" y="457197"/>
                  <a:pt x="1417312" y="457197"/>
                </a:cubicBezTo>
                <a:lnTo>
                  <a:pt x="45720" y="457197"/>
                </a:lnTo>
                <a:cubicBezTo>
                  <a:pt x="20470" y="457197"/>
                  <a:pt x="0" y="436727"/>
                  <a:pt x="0" y="411477"/>
                </a:cubicBezTo>
                <a:lnTo>
                  <a:pt x="0" y="45720"/>
                </a:lnTo>
                <a:close/>
              </a:path>
            </a:pathLst>
          </a:custGeom>
          <a:solidFill>
            <a:srgbClr val="F3B702">
              <a:alpha val="90000"/>
            </a:srgbClr>
          </a:solidFill>
          <a:ln w="28575">
            <a:solidFill>
              <a:schemeClr val="tx1"/>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3871" tIns="33711" rIns="43871" bIns="33711" numCol="1" spcCol="1270" anchor="ctr" anchorCtr="0">
            <a:noAutofit/>
          </a:bodyPr>
          <a:lstStyle/>
          <a:p>
            <a:pPr lvl="0" algn="ctr"/>
            <a:r>
              <a:rPr lang="en-US" sz="2600" dirty="0" smtClean="0">
                <a:latin typeface="Arial" panose="020B0604020202020204" pitchFamily="34" charset="0"/>
                <a:cs typeface="Arial" panose="020B0604020202020204" pitchFamily="34" charset="0"/>
              </a:rPr>
              <a:t>Trang </a:t>
            </a:r>
            <a:r>
              <a:rPr lang="en-US" sz="2600" dirty="0" err="1" smtClean="0">
                <a:latin typeface="Arial" panose="020B0604020202020204" pitchFamily="34" charset="0"/>
                <a:cs typeface="Arial" panose="020B0604020202020204" pitchFamily="34" charset="0"/>
              </a:rPr>
              <a:t>phục</a:t>
            </a:r>
            <a:endParaRPr lang="en-US"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8154763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êu đề 1">
            <a:extLst>
              <a:ext uri="{FF2B5EF4-FFF2-40B4-BE49-F238E27FC236}">
                <a16:creationId xmlns="" xmlns:a16="http://schemas.microsoft.com/office/drawing/2014/main" id="{DBBC04B8-5D40-4FD3-95B4-3F63953844E4}"/>
              </a:ext>
            </a:extLst>
          </p:cNvPr>
          <p:cNvSpPr txBox="1">
            <a:spLocks/>
          </p:cNvSpPr>
          <p:nvPr/>
        </p:nvSpPr>
        <p:spPr>
          <a:xfrm>
            <a:off x="2103034" y="382138"/>
            <a:ext cx="8028296" cy="650724"/>
          </a:xfrm>
          <a:prstGeom prst="rect">
            <a:avLst/>
          </a:prstGeom>
        </p:spPr>
        <p:txBody>
          <a:bodyPr>
            <a:noAutofit/>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pPr algn="ctr">
              <a:defRPr/>
            </a:pPr>
            <a:r>
              <a:rPr lang="en-GB" sz="3200" dirty="0" err="1" smtClean="0">
                <a:solidFill>
                  <a:srgbClr val="FFFF00"/>
                </a:solidFill>
                <a:latin typeface="Times New Roman" panose="02020603050405020304" pitchFamily="18" charset="0"/>
                <a:cs typeface="Times New Roman" panose="02020603050405020304" pitchFamily="18" charset="0"/>
              </a:rPr>
              <a:t>iII</a:t>
            </a:r>
            <a:r>
              <a:rPr lang="en-GB" sz="3200" dirty="0" smtClean="0">
                <a:solidFill>
                  <a:srgbClr val="FFFF00"/>
                </a:solidFill>
                <a:latin typeface="Times New Roman" panose="02020603050405020304" pitchFamily="18" charset="0"/>
                <a:cs typeface="Times New Roman" panose="02020603050405020304" pitchFamily="18" charset="0"/>
              </a:rPr>
              <a:t>. </a:t>
            </a:r>
            <a:r>
              <a:rPr lang="vi-VN" sz="3200" dirty="0">
                <a:solidFill>
                  <a:srgbClr val="FFFF00"/>
                </a:solidFill>
              </a:rPr>
              <a:t>Tổ chức dạy, học và đánh giá kết quả học tập</a:t>
            </a:r>
            <a:endParaRPr lang="en-US" sz="3200" dirty="0">
              <a:solidFill>
                <a:srgbClr val="FFFF00"/>
              </a:solidFill>
              <a:latin typeface="Times New Roman" panose="02020603050405020304" pitchFamily="18" charset="0"/>
              <a:cs typeface="Times New Roman" panose="02020603050405020304" pitchFamily="18" charset="0"/>
            </a:endParaRPr>
          </a:p>
        </p:txBody>
      </p:sp>
      <p:sp>
        <p:nvSpPr>
          <p:cNvPr id="3" name="Rectangle 2"/>
          <p:cNvSpPr/>
          <p:nvPr/>
        </p:nvSpPr>
        <p:spPr>
          <a:xfrm>
            <a:off x="680683" y="1687954"/>
            <a:ext cx="10988153" cy="4020652"/>
          </a:xfrm>
          <a:prstGeom prst="rect">
            <a:avLst/>
          </a:prstGeom>
        </p:spPr>
        <p:txBody>
          <a:bodyPr wrap="square">
            <a:spAutoFit/>
          </a:bodyPr>
          <a:lstStyle/>
          <a:p>
            <a:pPr algn="just">
              <a:lnSpc>
                <a:spcPct val="115000"/>
              </a:lnSpc>
              <a:spcBef>
                <a:spcPts val="600"/>
              </a:spcBef>
              <a:spcAft>
                <a:spcPts val="600"/>
              </a:spcAft>
            </a:pPr>
            <a:r>
              <a:rPr lang="vi-VN" sz="3200" dirty="0">
                <a:solidFill>
                  <a:srgbClr val="FFFF00"/>
                </a:solidFill>
                <a:latin typeface="Times New Roman" panose="02020603050405020304" pitchFamily="18" charset="0"/>
                <a:ea typeface="Calibri" panose="020F0502020204030204" pitchFamily="34" charset="0"/>
                <a:cs typeface="Times New Roman" panose="02020603050405020304" pitchFamily="18" charset="0"/>
              </a:rPr>
              <a:t>Tổ chức dạy học và đánh giá kết quả học tập môn học Giáo dục quốc phòng và an ninh được quy định theo Thông tư số 10/2018/TT-BLĐTBXH ngày 26 tháng 09 năm 2018 của Bộ trưởng Bộ Lao động - Thương binh và Xã hội quy định chương trình, tổ chức dạy học và đánh giá kết quả học tập môn học Giáo dục quốc phòng và an ninh thuộc khối các môn học chung trong chương trình đào tạo trình độ trung cấp, trình độ cao đẳng. </a:t>
            </a:r>
            <a:endParaRPr lang="en-US" sz="3200" dirty="0">
              <a:solidFill>
                <a:srgbClr val="FFFF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680683" y="1796858"/>
            <a:ext cx="10988153" cy="3490186"/>
          </a:xfrm>
          <a:prstGeom prst="rect">
            <a:avLst/>
          </a:prstGeom>
        </p:spPr>
        <p:txBody>
          <a:bodyPr wrap="square">
            <a:spAutoFit/>
          </a:bodyPr>
          <a:lstStyle/>
          <a:p>
            <a:pPr algn="just">
              <a:lnSpc>
                <a:spcPct val="115000"/>
              </a:lnSpc>
              <a:spcBef>
                <a:spcPts val="600"/>
              </a:spcBef>
              <a:spcAft>
                <a:spcPts val="600"/>
              </a:spcAft>
            </a:pPr>
            <a:r>
              <a:rPr lang="nl-NL" sz="3200" dirty="0">
                <a:solidFill>
                  <a:srgbClr val="FFFF00"/>
                </a:solidFill>
                <a:latin typeface="Times New Roman" panose="02020603050405020304" pitchFamily="18" charset="0"/>
                <a:ea typeface="Calibri" panose="020F0502020204030204" pitchFamily="34" charset="0"/>
                <a:cs typeface="Times New Roman" panose="02020603050405020304" pitchFamily="18" charset="0"/>
              </a:rPr>
              <a:t>Kết quả đánh giá môn học này không tính vào điểm trung bình chung học kỳ, năm học, điểm trung bình chung tích lũy, xếp loại tốt nghiệp </a:t>
            </a:r>
            <a:r>
              <a:rPr lang="vi-VN" sz="3200" dirty="0">
                <a:solidFill>
                  <a:srgbClr val="FFFF00"/>
                </a:solidFill>
                <a:latin typeface="Times New Roman" panose="02020603050405020304" pitchFamily="18" charset="0"/>
                <a:ea typeface="Calibri" panose="020F0502020204030204" pitchFamily="34" charset="0"/>
                <a:cs typeface="Times New Roman" panose="02020603050405020304" pitchFamily="18" charset="0"/>
              </a:rPr>
              <a:t>nhưng</a:t>
            </a:r>
            <a:r>
              <a:rPr lang="nl-NL" sz="3200" dirty="0">
                <a:solidFill>
                  <a:srgbClr val="FFFF00"/>
                </a:solidFill>
                <a:latin typeface="Times New Roman" panose="02020603050405020304" pitchFamily="18" charset="0"/>
                <a:ea typeface="Calibri" panose="020F0502020204030204" pitchFamily="34" charset="0"/>
                <a:cs typeface="Times New Roman" panose="02020603050405020304" pitchFamily="18" charset="0"/>
              </a:rPr>
              <a:t> là một trong các điều kiện để xét hoàn thành khối lượng học tập, xét điều kiện dự thi tốt nghiệp, xét tốt nghiệp hoặc bảo vệ chuyên đề, khóa luận tốt nghiệp và</a:t>
            </a:r>
            <a:r>
              <a:rPr lang="vi-VN" sz="3200" dirty="0">
                <a:solidFill>
                  <a:srgbClr val="FFFF00"/>
                </a:solidFill>
                <a:latin typeface="Times New Roman" panose="02020603050405020304" pitchFamily="18" charset="0"/>
                <a:ea typeface="Calibri" panose="020F0502020204030204" pitchFamily="34" charset="0"/>
                <a:cs typeface="Times New Roman" panose="02020603050405020304" pitchFamily="18" charset="0"/>
              </a:rPr>
              <a:t> được ghi vào bảng điểm cấp kèm theo bằng tốt nghiệp.</a:t>
            </a:r>
            <a:endParaRPr lang="en-US" sz="3200" dirty="0">
              <a:solidFill>
                <a:srgbClr val="FFFF00"/>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7613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xit" presetSubtype="21" fill="hold" grpId="1" nodeType="clickEffect">
                                  <p:stCondLst>
                                    <p:cond delay="0"/>
                                  </p:stCondLst>
                                  <p:childTnLst>
                                    <p:animEffect transition="out" filter="barn(inVertical)">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Content Placeholder 2"/>
          <p:cNvSpPr>
            <a:spLocks noGrp="1"/>
          </p:cNvSpPr>
          <p:nvPr>
            <p:ph idx="1"/>
          </p:nvPr>
        </p:nvSpPr>
        <p:spPr>
          <a:xfrm>
            <a:off x="1981200" y="228600"/>
            <a:ext cx="8229600" cy="6248400"/>
          </a:xfrm>
        </p:spPr>
        <p:txBody>
          <a:bodyPr/>
          <a:lstStyle/>
          <a:p>
            <a:pPr algn="ctr">
              <a:buFont typeface="Wingdings" pitchFamily="2" charset="2"/>
              <a:buNone/>
            </a:pPr>
            <a:r>
              <a:rPr lang="en-US" sz="4400" dirty="0" err="1">
                <a:solidFill>
                  <a:srgbClr val="FFFF00"/>
                </a:solidFill>
                <a:latin typeface="Times New Roman" charset="0"/>
                <a:cs typeface="Times New Roman" charset="0"/>
              </a:rPr>
              <a:t>BÀI</a:t>
            </a:r>
            <a:r>
              <a:rPr lang="en-US" sz="4400" dirty="0">
                <a:solidFill>
                  <a:srgbClr val="FFFF00"/>
                </a:solidFill>
                <a:latin typeface="Times New Roman" charset="0"/>
                <a:cs typeface="Times New Roman" charset="0"/>
              </a:rPr>
              <a:t> </a:t>
            </a:r>
            <a:r>
              <a:rPr lang="en-US" sz="4400" dirty="0" err="1">
                <a:solidFill>
                  <a:srgbClr val="FFFF00"/>
                </a:solidFill>
                <a:latin typeface="Times New Roman" charset="0"/>
                <a:cs typeface="Times New Roman" charset="0"/>
              </a:rPr>
              <a:t>GIẢNG</a:t>
            </a:r>
            <a:r>
              <a:rPr lang="en-US" sz="4400" dirty="0">
                <a:solidFill>
                  <a:srgbClr val="FFFF00"/>
                </a:solidFill>
                <a:latin typeface="Times New Roman" charset="0"/>
                <a:cs typeface="Times New Roman" charset="0"/>
              </a:rPr>
              <a:t> </a:t>
            </a:r>
            <a:r>
              <a:rPr lang="en-US" sz="4400" dirty="0" err="1">
                <a:solidFill>
                  <a:srgbClr val="FFFF00"/>
                </a:solidFill>
                <a:latin typeface="Times New Roman" charset="0"/>
                <a:cs typeface="Times New Roman" charset="0"/>
              </a:rPr>
              <a:t>KẾT</a:t>
            </a:r>
            <a:r>
              <a:rPr lang="en-US" sz="4400" dirty="0">
                <a:solidFill>
                  <a:srgbClr val="FFFF00"/>
                </a:solidFill>
                <a:latin typeface="Times New Roman" charset="0"/>
                <a:cs typeface="Times New Roman" charset="0"/>
              </a:rPr>
              <a:t> </a:t>
            </a:r>
            <a:r>
              <a:rPr lang="en-US" sz="4400" dirty="0" err="1">
                <a:solidFill>
                  <a:srgbClr val="FFFF00"/>
                </a:solidFill>
                <a:latin typeface="Times New Roman" charset="0"/>
                <a:cs typeface="Times New Roman" charset="0"/>
              </a:rPr>
              <a:t>THÚC</a:t>
            </a:r>
            <a:r>
              <a:rPr lang="en-US" sz="4400" dirty="0">
                <a:solidFill>
                  <a:srgbClr val="FFFF00"/>
                </a:solidFill>
                <a:latin typeface="Times New Roman" charset="0"/>
                <a:cs typeface="Times New Roman" charset="0"/>
              </a:rPr>
              <a:t>!</a:t>
            </a:r>
          </a:p>
          <a:p>
            <a:pPr algn="ctr">
              <a:buFont typeface="Wingdings" pitchFamily="2" charset="2"/>
              <a:buNone/>
            </a:pPr>
            <a:r>
              <a:rPr lang="en-US" sz="4400" dirty="0" err="1">
                <a:solidFill>
                  <a:srgbClr val="FFFF00"/>
                </a:solidFill>
                <a:latin typeface="Times New Roman" charset="0"/>
                <a:cs typeface="Times New Roman" charset="0"/>
              </a:rPr>
              <a:t>CHÚC</a:t>
            </a:r>
            <a:r>
              <a:rPr lang="en-US" sz="4400" dirty="0">
                <a:solidFill>
                  <a:srgbClr val="FFFF00"/>
                </a:solidFill>
                <a:latin typeface="Times New Roman" charset="0"/>
                <a:cs typeface="Times New Roman" charset="0"/>
              </a:rPr>
              <a:t> </a:t>
            </a:r>
            <a:r>
              <a:rPr lang="en-US" sz="4400" dirty="0" err="1">
                <a:solidFill>
                  <a:srgbClr val="FFFF00"/>
                </a:solidFill>
                <a:latin typeface="Times New Roman" charset="0"/>
                <a:cs typeface="Times New Roman" charset="0"/>
              </a:rPr>
              <a:t>CÁC</a:t>
            </a:r>
            <a:r>
              <a:rPr lang="en-US" sz="4400" dirty="0">
                <a:solidFill>
                  <a:srgbClr val="FFFF00"/>
                </a:solidFill>
                <a:latin typeface="Times New Roman" charset="0"/>
                <a:cs typeface="Times New Roman" charset="0"/>
              </a:rPr>
              <a:t> </a:t>
            </a:r>
            <a:r>
              <a:rPr lang="en-US" sz="4400" dirty="0" err="1">
                <a:solidFill>
                  <a:srgbClr val="FFFF00"/>
                </a:solidFill>
                <a:latin typeface="Times New Roman" charset="0"/>
                <a:cs typeface="Times New Roman" charset="0"/>
              </a:rPr>
              <a:t>EM</a:t>
            </a:r>
            <a:r>
              <a:rPr lang="en-US" sz="4400" dirty="0">
                <a:solidFill>
                  <a:srgbClr val="FFFF00"/>
                </a:solidFill>
                <a:latin typeface="Times New Roman" charset="0"/>
                <a:cs typeface="Times New Roman" charset="0"/>
              </a:rPr>
              <a:t> </a:t>
            </a:r>
            <a:r>
              <a:rPr lang="en-US" sz="4400" dirty="0" err="1">
                <a:solidFill>
                  <a:srgbClr val="FFFF00"/>
                </a:solidFill>
                <a:latin typeface="Times New Roman" charset="0"/>
                <a:cs typeface="Times New Roman" charset="0"/>
              </a:rPr>
              <a:t>THÀNH</a:t>
            </a:r>
            <a:r>
              <a:rPr lang="en-US" sz="4400" dirty="0">
                <a:solidFill>
                  <a:srgbClr val="FFFF00"/>
                </a:solidFill>
                <a:latin typeface="Times New Roman" charset="0"/>
                <a:cs typeface="Times New Roman" charset="0"/>
              </a:rPr>
              <a:t> </a:t>
            </a:r>
            <a:r>
              <a:rPr lang="en-US" sz="4400" dirty="0" err="1">
                <a:solidFill>
                  <a:srgbClr val="FFFF00"/>
                </a:solidFill>
                <a:latin typeface="Times New Roman" charset="0"/>
                <a:cs typeface="Times New Roman" charset="0"/>
              </a:rPr>
              <a:t>CÔNG</a:t>
            </a:r>
            <a:r>
              <a:rPr lang="en-US" sz="4400" dirty="0">
                <a:solidFill>
                  <a:srgbClr val="FFFF00"/>
                </a:solidFill>
                <a:latin typeface="Times New Roman" charset="0"/>
                <a:cs typeface="Times New Roman" charset="0"/>
              </a:rPr>
              <a:t>!</a:t>
            </a:r>
          </a:p>
        </p:txBody>
      </p:sp>
      <p:pic>
        <p:nvPicPr>
          <p:cNvPr id="74755" name="Picture 3" descr="QUÂN KÌ.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38500" y="2133601"/>
            <a:ext cx="5715000"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025179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7475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xmlns="" name="Circuit" id="{0AC2F7E7-15F5-431C-B2A2-456FE929F56C}" vid="{0911B802-464C-4241-8DD9-B60FF88E379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1441</TotalTime>
  <Words>2651</Words>
  <Application>Microsoft Office PowerPoint</Application>
  <PresentationFormat>Custom</PresentationFormat>
  <Paragraphs>161</Paragraphs>
  <Slides>30</Slides>
  <Notes>11</Notes>
  <HiddenSlides>0</HiddenSlides>
  <MMClips>1</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Circuit</vt:lpstr>
      <vt:lpstr>PowerPoint Presentation</vt:lpstr>
      <vt:lpstr>QUY ĐỊNH CHUNG KHI HỌC TẬP TRÊN NỀN TẢNG GOOGLE MEET</vt:lpstr>
      <vt:lpstr>PowerPoint Presentation</vt:lpstr>
      <vt:lpstr>PowerPoint Presentation</vt:lpstr>
      <vt:lpstr>NỘI DUNG </vt:lpstr>
      <vt:lpstr>PowerPoint Presentation</vt:lpstr>
      <vt:lpstr>i. VỊ TRÍ, TÍNH CHẤT, MỤC TIÊU CỦA MÔN HỌC</vt:lpstr>
      <vt:lpstr>TÍNH CHẤT</vt:lpstr>
      <vt:lpstr>MỤC TIÊU</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Bản trình bày PowerPoint</dc:title>
  <dc:creator>Admin</dc:creator>
  <cp:lastModifiedBy>Windows User</cp:lastModifiedBy>
  <cp:revision>52</cp:revision>
  <dcterms:created xsi:type="dcterms:W3CDTF">2020-09-13T22:02:37Z</dcterms:created>
  <dcterms:modified xsi:type="dcterms:W3CDTF">2021-10-31T12:33:31Z</dcterms:modified>
</cp:coreProperties>
</file>