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5.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6.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7.xml" ContentType="application/vnd.openxmlformats-officedocument.theme+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3" r:id="rId2"/>
    <p:sldMasterId id="2147483678" r:id="rId3"/>
    <p:sldMasterId id="2147483692" r:id="rId4"/>
    <p:sldMasterId id="2147483706" r:id="rId5"/>
    <p:sldMasterId id="2147483720" r:id="rId6"/>
    <p:sldMasterId id="2147483734" r:id="rId7"/>
    <p:sldMasterId id="2147483748" r:id="rId8"/>
  </p:sldMasterIdLst>
  <p:notesMasterIdLst>
    <p:notesMasterId r:id="rId84"/>
  </p:notesMasterIdLst>
  <p:handoutMasterIdLst>
    <p:handoutMasterId r:id="rId85"/>
  </p:handoutMasterIdLst>
  <p:sldIdLst>
    <p:sldId id="309" r:id="rId9"/>
    <p:sldId id="472" r:id="rId10"/>
    <p:sldId id="527" r:id="rId11"/>
    <p:sldId id="490" r:id="rId12"/>
    <p:sldId id="489" r:id="rId13"/>
    <p:sldId id="572" r:id="rId14"/>
    <p:sldId id="573" r:id="rId15"/>
    <p:sldId id="600" r:id="rId16"/>
    <p:sldId id="575" r:id="rId17"/>
    <p:sldId id="576" r:id="rId18"/>
    <p:sldId id="579" r:id="rId19"/>
    <p:sldId id="580" r:id="rId20"/>
    <p:sldId id="581" r:id="rId21"/>
    <p:sldId id="601" r:id="rId22"/>
    <p:sldId id="602" r:id="rId23"/>
    <p:sldId id="603" r:id="rId24"/>
    <p:sldId id="584" r:id="rId25"/>
    <p:sldId id="585" r:id="rId26"/>
    <p:sldId id="586" r:id="rId27"/>
    <p:sldId id="587" r:id="rId28"/>
    <p:sldId id="588" r:id="rId29"/>
    <p:sldId id="589" r:id="rId30"/>
    <p:sldId id="590" r:id="rId31"/>
    <p:sldId id="591" r:id="rId32"/>
    <p:sldId id="592" r:id="rId33"/>
    <p:sldId id="594" r:id="rId34"/>
    <p:sldId id="599" r:id="rId35"/>
    <p:sldId id="611" r:id="rId36"/>
    <p:sldId id="508" r:id="rId37"/>
    <p:sldId id="565" r:id="rId38"/>
    <p:sldId id="566" r:id="rId39"/>
    <p:sldId id="564" r:id="rId40"/>
    <p:sldId id="517" r:id="rId41"/>
    <p:sldId id="518" r:id="rId42"/>
    <p:sldId id="523" r:id="rId43"/>
    <p:sldId id="532" r:id="rId44"/>
    <p:sldId id="531" r:id="rId45"/>
    <p:sldId id="533" r:id="rId46"/>
    <p:sldId id="534" r:id="rId47"/>
    <p:sldId id="535" r:id="rId48"/>
    <p:sldId id="536" r:id="rId49"/>
    <p:sldId id="537" r:id="rId50"/>
    <p:sldId id="538" r:id="rId51"/>
    <p:sldId id="612" r:id="rId52"/>
    <p:sldId id="569" r:id="rId53"/>
    <p:sldId id="571" r:id="rId54"/>
    <p:sldId id="540" r:id="rId55"/>
    <p:sldId id="542" r:id="rId56"/>
    <p:sldId id="543" r:id="rId57"/>
    <p:sldId id="570" r:id="rId58"/>
    <p:sldId id="544" r:id="rId59"/>
    <p:sldId id="613" r:id="rId60"/>
    <p:sldId id="546" r:id="rId61"/>
    <p:sldId id="547" r:id="rId62"/>
    <p:sldId id="549" r:id="rId63"/>
    <p:sldId id="550" r:id="rId64"/>
    <p:sldId id="551" r:id="rId65"/>
    <p:sldId id="552" r:id="rId66"/>
    <p:sldId id="553" r:id="rId67"/>
    <p:sldId id="554" r:id="rId68"/>
    <p:sldId id="555" r:id="rId69"/>
    <p:sldId id="556" r:id="rId70"/>
    <p:sldId id="558" r:id="rId71"/>
    <p:sldId id="561" r:id="rId72"/>
    <p:sldId id="562" r:id="rId73"/>
    <p:sldId id="285" r:id="rId74"/>
    <p:sldId id="605" r:id="rId75"/>
    <p:sldId id="606" r:id="rId76"/>
    <p:sldId id="607" r:id="rId77"/>
    <p:sldId id="608" r:id="rId78"/>
    <p:sldId id="609" r:id="rId79"/>
    <p:sldId id="610" r:id="rId80"/>
    <p:sldId id="614" r:id="rId81"/>
    <p:sldId id="615" r:id="rId82"/>
    <p:sldId id="616" r:id="rId83"/>
  </p:sldIdLst>
  <p:sldSz cx="9144000" cy="5148263"/>
  <p:notesSz cx="6858000" cy="9144000"/>
  <p:defaultTextStyle>
    <a:defPPr>
      <a:defRPr lang="vi-V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9pPr>
  </p:defaultTextStyle>
  <p:extLst>
    <p:ext uri="{EFAFB233-063F-42B5-8137-9DF3F51BA10A}">
      <p15:sldGuideLst xmlns:p15="http://schemas.microsoft.com/office/powerpoint/2012/main">
        <p15:guide id="1" orient="horz" pos="1649">
          <p15:clr>
            <a:srgbClr val="A4A3A4"/>
          </p15:clr>
        </p15:guide>
        <p15:guide id="2" pos="291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FF"/>
    <a:srgbClr val="FFFFCC"/>
    <a:srgbClr val="FFCCFF"/>
    <a:srgbClr val="0000CC"/>
    <a:srgbClr val="000099"/>
    <a:srgbClr val="006600"/>
    <a:srgbClr val="660066"/>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200"/>
    <p:restoredTop sz="94660"/>
  </p:normalViewPr>
  <p:slideViewPr>
    <p:cSldViewPr showGuides="1">
      <p:cViewPr varScale="1">
        <p:scale>
          <a:sx n="85" d="100"/>
          <a:sy n="85" d="100"/>
        </p:scale>
        <p:origin x="488" y="64"/>
      </p:cViewPr>
      <p:guideLst>
        <p:guide orient="horz" pos="1649"/>
        <p:guide pos="2914"/>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84" Type="http://schemas.openxmlformats.org/officeDocument/2006/relationships/notesMaster" Target="notesMasters/notesMaster1.xml"/><Relationship Id="rId89" Type="http://schemas.openxmlformats.org/officeDocument/2006/relationships/tableStyles" Target="tableStyles.xml"/><Relationship Id="rId16" Type="http://schemas.openxmlformats.org/officeDocument/2006/relationships/slide" Target="slides/slide8.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slide" Target="slides/slide71.xml"/><Relationship Id="rId5" Type="http://schemas.openxmlformats.org/officeDocument/2006/relationships/slideMaster" Target="slideMasters/slideMaster5.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slide" Target="slides/slide69.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slide" Target="slides/slide72.xml"/><Relationship Id="rId85" Type="http://schemas.openxmlformats.org/officeDocument/2006/relationships/handoutMaster" Target="handoutMasters/handoutMaster1.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slide" Target="slides/slide75.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slide" Target="slides/slide73.xml"/><Relationship Id="rId86"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slide" Target="slides/slide68.xml"/><Relationship Id="rId7" Type="http://schemas.openxmlformats.org/officeDocument/2006/relationships/slideMaster" Target="slideMasters/slideMaster7.xml"/><Relationship Id="rId71" Type="http://schemas.openxmlformats.org/officeDocument/2006/relationships/slide" Target="slides/slide63.xml"/><Relationship Id="rId2" Type="http://schemas.openxmlformats.org/officeDocument/2006/relationships/slideMaster" Target="slideMasters/slideMaster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 Id="rId87" Type="http://schemas.openxmlformats.org/officeDocument/2006/relationships/viewProps" Target="viewProps.xml"/><Relationship Id="rId61" Type="http://schemas.openxmlformats.org/officeDocument/2006/relationships/slide" Target="slides/slide53.xml"/><Relationship Id="rId82" Type="http://schemas.openxmlformats.org/officeDocument/2006/relationships/slide" Target="slides/slide74.xml"/><Relationship Id="rId19"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colorful4#1">
  <dgm:title val=""/>
  <dgm:desc val=""/>
  <dgm:catLst>
    <dgm:cat type="colorful" pri="10400"/>
  </dgm:catLst>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2">
  <dgm:title val=""/>
  <dgm:desc val=""/>
  <dgm:catLst>
    <dgm:cat type="colorful" pri="10400"/>
  </dgm:catLst>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DB0FC9E5-31AA-42B8-BD17-64449144DBF7}" type="doc">
      <dgm:prSet loTypeId="urn:microsoft.com/office/officeart/2008/layout/VerticalCurvedList#1" loCatId="list" qsTypeId="urn:microsoft.com/office/officeart/2005/8/quickstyle/simple5#1" qsCatId="simple" csTypeId="urn:microsoft.com/office/officeart/2005/8/colors/colorful4#1" csCatId="colorful" phldr="1"/>
      <dgm:spPr/>
      <dgm:t>
        <a:bodyPr/>
        <a:lstStyle/>
        <a:p>
          <a:endParaRPr lang="en-US"/>
        </a:p>
      </dgm:t>
    </dgm:pt>
    <dgm:pt modelId="{6AAD8BCD-A0D9-4BEB-916D-151E0DE3C7A5}">
      <dgm:prSet phldrT="[Text]" custT="1"/>
      <dgm:spPr>
        <a:solidFill>
          <a:srgbClr val="0000CC"/>
        </a:solidFill>
      </dgm:spPr>
      <dgm:t>
        <a:bodyPr/>
        <a:lstStyle/>
        <a:p>
          <a:pPr algn="ctr"/>
          <a:r>
            <a:rPr lang="en-US" sz="2400" b="1" dirty="0" err="1" smtClean="0">
              <a:latin typeface="Arial" panose="020B0604020202020204" pitchFamily="34" charset="0"/>
              <a:cs typeface="Arial" panose="020B0604020202020204" pitchFamily="34" charset="0"/>
            </a:rPr>
            <a:t>Nha</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nước</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thực</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dân</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phong</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kiến</a:t>
          </a:r>
          <a:endParaRPr lang="en-US" sz="2400" b="1" dirty="0">
            <a:latin typeface="Arial" panose="020B0604020202020204" pitchFamily="34" charset="0"/>
            <a:cs typeface="Arial" panose="020B0604020202020204" pitchFamily="34" charset="0"/>
          </a:endParaRPr>
        </a:p>
      </dgm:t>
    </dgm:pt>
    <dgm:pt modelId="{5B2BE217-180D-4C34-86EC-F498E4FCF096}" type="parTrans" cxnId="{A6BDD8DB-C5B3-4981-92C6-0A0F23261A8C}">
      <dgm:prSet/>
      <dgm:spPr/>
      <dgm:t>
        <a:bodyPr/>
        <a:lstStyle/>
        <a:p>
          <a:pPr algn="just"/>
          <a:endParaRPr lang="en-US">
            <a:latin typeface="Arial" panose="020B0604020202020204" pitchFamily="34" charset="0"/>
            <a:cs typeface="Arial" panose="020B0604020202020204" pitchFamily="34" charset="0"/>
          </a:endParaRPr>
        </a:p>
      </dgm:t>
    </dgm:pt>
    <dgm:pt modelId="{DFA13D59-A538-4F6C-91E9-6E0B48309F61}" type="sibTrans" cxnId="{A6BDD8DB-C5B3-4981-92C6-0A0F23261A8C}">
      <dgm:prSet/>
      <dgm:spPr/>
      <dgm:t>
        <a:bodyPr/>
        <a:lstStyle/>
        <a:p>
          <a:pPr algn="just"/>
          <a:endParaRPr lang="en-US">
            <a:latin typeface="Arial" panose="020B0604020202020204" pitchFamily="34" charset="0"/>
            <a:cs typeface="Arial" panose="020B0604020202020204" pitchFamily="34" charset="0"/>
          </a:endParaRPr>
        </a:p>
      </dgm:t>
    </dgm:pt>
    <dgm:pt modelId="{9E40EC35-242D-4A21-9F06-C0B719E91158}">
      <dgm:prSet phldrT="[Text]" custT="1"/>
      <dgm:spPr/>
      <dgm:t>
        <a:bodyPr/>
        <a:lstStyle/>
        <a:p>
          <a:pPr algn="ctr"/>
          <a:r>
            <a:rPr lang="en-US" sz="2400" b="1" dirty="0" err="1" smtClean="0">
              <a:latin typeface="Arial" panose="020B0604020202020204" pitchFamily="34" charset="0"/>
              <a:cs typeface="Arial" panose="020B0604020202020204" pitchFamily="34" charset="0"/>
            </a:rPr>
            <a:t>Nha</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nước</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dân</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chu</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tư</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sản</a:t>
          </a:r>
          <a:r>
            <a:rPr lang="en-US" sz="2400" b="1" dirty="0" smtClean="0">
              <a:latin typeface="Arial" panose="020B0604020202020204" pitchFamily="34" charset="0"/>
              <a:cs typeface="Arial" panose="020B0604020202020204" pitchFamily="34" charset="0"/>
            </a:rPr>
            <a:t> </a:t>
          </a:r>
          <a:endParaRPr lang="en-US" sz="2400" b="1" dirty="0">
            <a:latin typeface="Arial" panose="020B0604020202020204" pitchFamily="34" charset="0"/>
            <a:cs typeface="Arial" panose="020B0604020202020204" pitchFamily="34" charset="0"/>
          </a:endParaRPr>
        </a:p>
      </dgm:t>
    </dgm:pt>
    <dgm:pt modelId="{B04D5944-66D2-4D9C-821E-FB3F4E16CFB7}" type="parTrans" cxnId="{96442143-FEF0-44BE-9C86-7842AB0D266C}">
      <dgm:prSet/>
      <dgm:spPr/>
      <dgm:t>
        <a:bodyPr/>
        <a:lstStyle/>
        <a:p>
          <a:pPr algn="just"/>
          <a:endParaRPr lang="en-US">
            <a:latin typeface="Arial" panose="020B0604020202020204" pitchFamily="34" charset="0"/>
            <a:cs typeface="Arial" panose="020B0604020202020204" pitchFamily="34" charset="0"/>
          </a:endParaRPr>
        </a:p>
      </dgm:t>
    </dgm:pt>
    <dgm:pt modelId="{7F06F3C7-414E-440F-9C97-8C0B4A27332F}" type="sibTrans" cxnId="{96442143-FEF0-44BE-9C86-7842AB0D266C}">
      <dgm:prSet/>
      <dgm:spPr/>
      <dgm:t>
        <a:bodyPr/>
        <a:lstStyle/>
        <a:p>
          <a:pPr algn="just"/>
          <a:endParaRPr lang="en-US">
            <a:latin typeface="Arial" panose="020B0604020202020204" pitchFamily="34" charset="0"/>
            <a:cs typeface="Arial" panose="020B0604020202020204" pitchFamily="34" charset="0"/>
          </a:endParaRPr>
        </a:p>
      </dgm:t>
    </dgm:pt>
    <dgm:pt modelId="{61DFB7B2-AA53-4A66-AD44-827088CEEB76}">
      <dgm:prSet phldrT="[Text]" custT="1"/>
      <dgm:spPr>
        <a:solidFill>
          <a:srgbClr val="FF0000"/>
        </a:solidFill>
      </dgm:spPr>
      <dgm:t>
        <a:bodyPr/>
        <a:lstStyle/>
        <a:p>
          <a:pPr algn="ctr"/>
          <a:r>
            <a:rPr lang="en-US" sz="2400" b="1" dirty="0" err="1" smtClean="0">
              <a:latin typeface="Arial" panose="020B0604020202020204" pitchFamily="34" charset="0"/>
              <a:cs typeface="Arial" panose="020B0604020202020204" pitchFamily="34" charset="0"/>
            </a:rPr>
            <a:t>Nha</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nước</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Xô</a:t>
          </a:r>
          <a:r>
            <a:rPr lang="en-US" sz="2400" b="1" dirty="0" smtClean="0">
              <a:latin typeface="Arial" panose="020B0604020202020204" pitchFamily="34" charset="0"/>
              <a:cs typeface="Arial" panose="020B0604020202020204" pitchFamily="34" charset="0"/>
            </a:rPr>
            <a:t> </a:t>
          </a:r>
          <a:r>
            <a:rPr lang="en-US" sz="2400" b="1" dirty="0" err="1" smtClean="0">
              <a:latin typeface="Arial" panose="020B0604020202020204" pitchFamily="34" charset="0"/>
              <a:cs typeface="Arial" panose="020B0604020202020204" pitchFamily="34" charset="0"/>
            </a:rPr>
            <a:t>Viết</a:t>
          </a:r>
          <a:endParaRPr lang="en-US" sz="2400" b="1" dirty="0">
            <a:latin typeface="Arial" panose="020B0604020202020204" pitchFamily="34" charset="0"/>
            <a:cs typeface="Arial" panose="020B0604020202020204" pitchFamily="34" charset="0"/>
          </a:endParaRPr>
        </a:p>
      </dgm:t>
    </dgm:pt>
    <dgm:pt modelId="{FE385619-5DF3-46D2-92C8-394A4477ACDE}" type="parTrans" cxnId="{52DCA8C5-D95F-4DB8-B423-BA9A6C19A069}">
      <dgm:prSet/>
      <dgm:spPr/>
      <dgm:t>
        <a:bodyPr/>
        <a:lstStyle/>
        <a:p>
          <a:pPr algn="just"/>
          <a:endParaRPr lang="en-US">
            <a:latin typeface="Arial" panose="020B0604020202020204" pitchFamily="34" charset="0"/>
            <a:cs typeface="Arial" panose="020B0604020202020204" pitchFamily="34" charset="0"/>
          </a:endParaRPr>
        </a:p>
      </dgm:t>
    </dgm:pt>
    <dgm:pt modelId="{6F7E30FD-B8A4-4DFE-8F52-95754F3F88B8}" type="sibTrans" cxnId="{52DCA8C5-D95F-4DB8-B423-BA9A6C19A069}">
      <dgm:prSet/>
      <dgm:spPr/>
      <dgm:t>
        <a:bodyPr/>
        <a:lstStyle/>
        <a:p>
          <a:pPr algn="just"/>
          <a:endParaRPr lang="en-US">
            <a:latin typeface="Arial" panose="020B0604020202020204" pitchFamily="34" charset="0"/>
            <a:cs typeface="Arial" panose="020B0604020202020204" pitchFamily="34" charset="0"/>
          </a:endParaRPr>
        </a:p>
      </dgm:t>
    </dgm:pt>
    <dgm:pt modelId="{C4C8C1A3-9302-4224-A2DC-F9FA8156D876}" type="pres">
      <dgm:prSet presAssocID="{DB0FC9E5-31AA-42B8-BD17-64449144DBF7}" presName="Name0" presStyleCnt="0">
        <dgm:presLayoutVars>
          <dgm:chMax val="7"/>
          <dgm:chPref val="7"/>
          <dgm:dir/>
        </dgm:presLayoutVars>
      </dgm:prSet>
      <dgm:spPr/>
      <dgm:t>
        <a:bodyPr/>
        <a:lstStyle/>
        <a:p>
          <a:endParaRPr lang="en-US"/>
        </a:p>
      </dgm:t>
    </dgm:pt>
    <dgm:pt modelId="{4D753A50-82E4-43BE-8D5F-F97D425EB9BE}" type="pres">
      <dgm:prSet presAssocID="{DB0FC9E5-31AA-42B8-BD17-64449144DBF7}" presName="Name1" presStyleCnt="0"/>
      <dgm:spPr/>
      <dgm:t>
        <a:bodyPr/>
        <a:lstStyle/>
        <a:p>
          <a:endParaRPr lang="en-US"/>
        </a:p>
      </dgm:t>
    </dgm:pt>
    <dgm:pt modelId="{4CBD9BAB-108C-44C0-B809-9594BF001867}" type="pres">
      <dgm:prSet presAssocID="{DB0FC9E5-31AA-42B8-BD17-64449144DBF7}" presName="cycle" presStyleCnt="0"/>
      <dgm:spPr/>
      <dgm:t>
        <a:bodyPr/>
        <a:lstStyle/>
        <a:p>
          <a:endParaRPr lang="en-US"/>
        </a:p>
      </dgm:t>
    </dgm:pt>
    <dgm:pt modelId="{48F0D4B4-1D6E-4316-907A-9AAFF7F7861B}" type="pres">
      <dgm:prSet presAssocID="{DB0FC9E5-31AA-42B8-BD17-64449144DBF7}" presName="srcNode" presStyleLbl="node1" presStyleIdx="0" presStyleCnt="3"/>
      <dgm:spPr/>
      <dgm:t>
        <a:bodyPr/>
        <a:lstStyle/>
        <a:p>
          <a:endParaRPr lang="en-US"/>
        </a:p>
      </dgm:t>
    </dgm:pt>
    <dgm:pt modelId="{5A21E005-9C7A-4128-B67E-3B535A9238F4}" type="pres">
      <dgm:prSet presAssocID="{DB0FC9E5-31AA-42B8-BD17-64449144DBF7}" presName="conn" presStyleLbl="parChTrans1D2" presStyleIdx="0" presStyleCnt="1"/>
      <dgm:spPr/>
      <dgm:t>
        <a:bodyPr/>
        <a:lstStyle/>
        <a:p>
          <a:endParaRPr lang="en-US"/>
        </a:p>
      </dgm:t>
    </dgm:pt>
    <dgm:pt modelId="{8F460FDF-F4E4-4EA9-99C8-AFD23A912B57}" type="pres">
      <dgm:prSet presAssocID="{DB0FC9E5-31AA-42B8-BD17-64449144DBF7}" presName="extraNode" presStyleLbl="node1" presStyleIdx="0" presStyleCnt="3"/>
      <dgm:spPr/>
      <dgm:t>
        <a:bodyPr/>
        <a:lstStyle/>
        <a:p>
          <a:endParaRPr lang="en-US"/>
        </a:p>
      </dgm:t>
    </dgm:pt>
    <dgm:pt modelId="{C6B480E1-1CC3-4F4D-A841-D74C78102F63}" type="pres">
      <dgm:prSet presAssocID="{DB0FC9E5-31AA-42B8-BD17-64449144DBF7}" presName="dstNode" presStyleLbl="node1" presStyleIdx="0" presStyleCnt="3"/>
      <dgm:spPr/>
      <dgm:t>
        <a:bodyPr/>
        <a:lstStyle/>
        <a:p>
          <a:endParaRPr lang="en-US"/>
        </a:p>
      </dgm:t>
    </dgm:pt>
    <dgm:pt modelId="{9AE76C7B-9D5A-47E1-A704-AC3CD23D43DC}" type="pres">
      <dgm:prSet presAssocID="{6AAD8BCD-A0D9-4BEB-916D-151E0DE3C7A5}" presName="text_1" presStyleLbl="node1" presStyleIdx="0" presStyleCnt="3" custScaleY="67188" custLinFactNeighborX="-2254" custLinFactNeighborY="-31250">
        <dgm:presLayoutVars>
          <dgm:bulletEnabled val="1"/>
        </dgm:presLayoutVars>
      </dgm:prSet>
      <dgm:spPr/>
      <dgm:t>
        <a:bodyPr/>
        <a:lstStyle/>
        <a:p>
          <a:endParaRPr lang="en-US"/>
        </a:p>
      </dgm:t>
    </dgm:pt>
    <dgm:pt modelId="{76FE828D-2B7C-46AA-8303-1124ED43B08F}" type="pres">
      <dgm:prSet presAssocID="{6AAD8BCD-A0D9-4BEB-916D-151E0DE3C7A5}" presName="accent_1" presStyleCnt="0"/>
      <dgm:spPr/>
      <dgm:t>
        <a:bodyPr/>
        <a:lstStyle/>
        <a:p>
          <a:endParaRPr lang="en-US"/>
        </a:p>
      </dgm:t>
    </dgm:pt>
    <dgm:pt modelId="{C8EDBDD9-6F54-42D7-96D3-C1D78999758B}" type="pres">
      <dgm:prSet presAssocID="{6AAD8BCD-A0D9-4BEB-916D-151E0DE3C7A5}" presName="accentRepeatNode" presStyleLbl="solidFgAcc1" presStyleIdx="0" presStyleCnt="3" custScaleY="77500" custLinFactNeighborX="479" custLinFactNeighborY="-24375"/>
      <dgm:spPr>
        <a:prstGeom prst="star5">
          <a:avLst/>
        </a:prstGeom>
        <a:solidFill>
          <a:schemeClr val="accent6"/>
        </a:solidFill>
      </dgm:spPr>
      <dgm:t>
        <a:bodyPr/>
        <a:lstStyle/>
        <a:p>
          <a:endParaRPr lang="en-US"/>
        </a:p>
      </dgm:t>
    </dgm:pt>
    <dgm:pt modelId="{E4CC447B-226B-4F06-91D0-F5C1C29C0479}" type="pres">
      <dgm:prSet presAssocID="{9E40EC35-242D-4A21-9F06-C0B719E91158}" presName="text_2" presStyleLbl="node1" presStyleIdx="1" presStyleCnt="3" custScaleX="95112" custScaleY="78125" custLinFactNeighborX="264" custLinFactNeighborY="-55212">
        <dgm:presLayoutVars>
          <dgm:bulletEnabled val="1"/>
        </dgm:presLayoutVars>
      </dgm:prSet>
      <dgm:spPr/>
      <dgm:t>
        <a:bodyPr/>
        <a:lstStyle/>
        <a:p>
          <a:endParaRPr lang="en-US"/>
        </a:p>
      </dgm:t>
    </dgm:pt>
    <dgm:pt modelId="{B169DF03-1178-4A4C-8585-38179111F858}" type="pres">
      <dgm:prSet presAssocID="{9E40EC35-242D-4A21-9F06-C0B719E91158}" presName="accent_2" presStyleCnt="0"/>
      <dgm:spPr/>
      <dgm:t>
        <a:bodyPr/>
        <a:lstStyle/>
        <a:p>
          <a:endParaRPr lang="en-US"/>
        </a:p>
      </dgm:t>
    </dgm:pt>
    <dgm:pt modelId="{EE6D9C03-8D4D-40A2-A6C8-EDED63C72361}" type="pres">
      <dgm:prSet presAssocID="{9E40EC35-242D-4A21-9F06-C0B719E91158}" presName="accentRepeatNode" presStyleLbl="solidFgAcc1" presStyleIdx="1" presStyleCnt="3" custScaleY="88750" custLinFactNeighborX="-1341" custLinFactNeighborY="-42295"/>
      <dgm:spPr>
        <a:prstGeom prst="star5">
          <a:avLst/>
        </a:prstGeom>
        <a:solidFill>
          <a:srgbClr val="FFFF00"/>
        </a:solidFill>
      </dgm:spPr>
      <dgm:t>
        <a:bodyPr/>
        <a:lstStyle/>
        <a:p>
          <a:endParaRPr lang="en-US"/>
        </a:p>
      </dgm:t>
    </dgm:pt>
    <dgm:pt modelId="{695718D0-AAFC-44EF-B5C3-949B3A65346C}" type="pres">
      <dgm:prSet presAssocID="{61DFB7B2-AA53-4A66-AD44-827088CEEB76}" presName="text_3" presStyleLbl="node1" presStyleIdx="2" presStyleCnt="3" custScaleX="92503" custScaleY="82814" custLinFactNeighborX="1496" custLinFactNeighborY="-62243">
        <dgm:presLayoutVars>
          <dgm:bulletEnabled val="1"/>
        </dgm:presLayoutVars>
      </dgm:prSet>
      <dgm:spPr/>
      <dgm:t>
        <a:bodyPr/>
        <a:lstStyle/>
        <a:p>
          <a:endParaRPr lang="en-US"/>
        </a:p>
      </dgm:t>
    </dgm:pt>
    <dgm:pt modelId="{78C5C648-C001-49A5-93B8-3B59D9F4B9DC}" type="pres">
      <dgm:prSet presAssocID="{61DFB7B2-AA53-4A66-AD44-827088CEEB76}" presName="accent_3" presStyleCnt="0"/>
      <dgm:spPr/>
      <dgm:t>
        <a:bodyPr/>
        <a:lstStyle/>
        <a:p>
          <a:endParaRPr lang="en-US"/>
        </a:p>
      </dgm:t>
    </dgm:pt>
    <dgm:pt modelId="{F9689472-00D4-4E3B-B198-0685394C6216}" type="pres">
      <dgm:prSet presAssocID="{61DFB7B2-AA53-4A66-AD44-827088CEEB76}" presName="accentRepeatNode" presStyleLbl="solidFgAcc1" presStyleIdx="2" presStyleCnt="3" custScaleX="121000" custScaleY="87250" custLinFactNeighborX="19284" custLinFactNeighborY="-61795"/>
      <dgm:spPr>
        <a:prstGeom prst="star5">
          <a:avLst/>
        </a:prstGeom>
        <a:solidFill>
          <a:schemeClr val="tx1"/>
        </a:solidFill>
      </dgm:spPr>
      <dgm:t>
        <a:bodyPr/>
        <a:lstStyle/>
        <a:p>
          <a:endParaRPr lang="en-US"/>
        </a:p>
      </dgm:t>
    </dgm:pt>
  </dgm:ptLst>
  <dgm:cxnLst>
    <dgm:cxn modelId="{AC4CE2BF-E397-43BE-8942-8636912411ED}" type="presOf" srcId="{DFA13D59-A538-4F6C-91E9-6E0B48309F61}" destId="{5A21E005-9C7A-4128-B67E-3B535A9238F4}" srcOrd="0" destOrd="0" presId="urn:microsoft.com/office/officeart/2008/layout/VerticalCurvedList#1"/>
    <dgm:cxn modelId="{FE5F273D-BF01-4E34-9176-7806665F89F4}" type="presOf" srcId="{6AAD8BCD-A0D9-4BEB-916D-151E0DE3C7A5}" destId="{9AE76C7B-9D5A-47E1-A704-AC3CD23D43DC}" srcOrd="0" destOrd="0" presId="urn:microsoft.com/office/officeart/2008/layout/VerticalCurvedList#1"/>
    <dgm:cxn modelId="{C5A2C154-EBA7-4EE2-9DF3-0223ECA0AC6B}" type="presOf" srcId="{9E40EC35-242D-4A21-9F06-C0B719E91158}" destId="{E4CC447B-226B-4F06-91D0-F5C1C29C0479}" srcOrd="0" destOrd="0" presId="urn:microsoft.com/office/officeart/2008/layout/VerticalCurvedList#1"/>
    <dgm:cxn modelId="{96442143-FEF0-44BE-9C86-7842AB0D266C}" srcId="{DB0FC9E5-31AA-42B8-BD17-64449144DBF7}" destId="{9E40EC35-242D-4A21-9F06-C0B719E91158}" srcOrd="1" destOrd="0" parTransId="{B04D5944-66D2-4D9C-821E-FB3F4E16CFB7}" sibTransId="{7F06F3C7-414E-440F-9C97-8C0B4A27332F}"/>
    <dgm:cxn modelId="{DF882BE6-8AC2-48A9-90ED-5FF5B11BD91E}" type="presOf" srcId="{DB0FC9E5-31AA-42B8-BD17-64449144DBF7}" destId="{C4C8C1A3-9302-4224-A2DC-F9FA8156D876}" srcOrd="0" destOrd="0" presId="urn:microsoft.com/office/officeart/2008/layout/VerticalCurvedList#1"/>
    <dgm:cxn modelId="{A6BDD8DB-C5B3-4981-92C6-0A0F23261A8C}" srcId="{DB0FC9E5-31AA-42B8-BD17-64449144DBF7}" destId="{6AAD8BCD-A0D9-4BEB-916D-151E0DE3C7A5}" srcOrd="0" destOrd="0" parTransId="{5B2BE217-180D-4C34-86EC-F498E4FCF096}" sibTransId="{DFA13D59-A538-4F6C-91E9-6E0B48309F61}"/>
    <dgm:cxn modelId="{238B8A7B-2BA3-410D-895C-E02E25334C27}" type="presOf" srcId="{61DFB7B2-AA53-4A66-AD44-827088CEEB76}" destId="{695718D0-AAFC-44EF-B5C3-949B3A65346C}" srcOrd="0" destOrd="0" presId="urn:microsoft.com/office/officeart/2008/layout/VerticalCurvedList#1"/>
    <dgm:cxn modelId="{52DCA8C5-D95F-4DB8-B423-BA9A6C19A069}" srcId="{DB0FC9E5-31AA-42B8-BD17-64449144DBF7}" destId="{61DFB7B2-AA53-4A66-AD44-827088CEEB76}" srcOrd="2" destOrd="0" parTransId="{FE385619-5DF3-46D2-92C8-394A4477ACDE}" sibTransId="{6F7E30FD-B8A4-4DFE-8F52-95754F3F88B8}"/>
    <dgm:cxn modelId="{DF23DC54-0EE9-4733-AD9E-89BD5A0E8067}" type="presParOf" srcId="{C4C8C1A3-9302-4224-A2DC-F9FA8156D876}" destId="{4D753A50-82E4-43BE-8D5F-F97D425EB9BE}" srcOrd="0" destOrd="0" presId="urn:microsoft.com/office/officeart/2008/layout/VerticalCurvedList#1"/>
    <dgm:cxn modelId="{56AB7133-0BCD-473B-928E-90198005C206}" type="presParOf" srcId="{4D753A50-82E4-43BE-8D5F-F97D425EB9BE}" destId="{4CBD9BAB-108C-44C0-B809-9594BF001867}" srcOrd="0" destOrd="0" presId="urn:microsoft.com/office/officeart/2008/layout/VerticalCurvedList#1"/>
    <dgm:cxn modelId="{5253F745-3538-456F-AA9F-FF5D05DED479}" type="presParOf" srcId="{4CBD9BAB-108C-44C0-B809-9594BF001867}" destId="{48F0D4B4-1D6E-4316-907A-9AAFF7F7861B}" srcOrd="0" destOrd="0" presId="urn:microsoft.com/office/officeart/2008/layout/VerticalCurvedList#1"/>
    <dgm:cxn modelId="{2382FB51-6BBA-484C-B1C7-9931C7EAB1D8}" type="presParOf" srcId="{4CBD9BAB-108C-44C0-B809-9594BF001867}" destId="{5A21E005-9C7A-4128-B67E-3B535A9238F4}" srcOrd="1" destOrd="0" presId="urn:microsoft.com/office/officeart/2008/layout/VerticalCurvedList#1"/>
    <dgm:cxn modelId="{487D16E8-E998-499C-A76A-D26BD24F76E3}" type="presParOf" srcId="{4CBD9BAB-108C-44C0-B809-9594BF001867}" destId="{8F460FDF-F4E4-4EA9-99C8-AFD23A912B57}" srcOrd="2" destOrd="0" presId="urn:microsoft.com/office/officeart/2008/layout/VerticalCurvedList#1"/>
    <dgm:cxn modelId="{E9CE4115-D72E-4ECD-A14D-B5540C4AEFFC}" type="presParOf" srcId="{4CBD9BAB-108C-44C0-B809-9594BF001867}" destId="{C6B480E1-1CC3-4F4D-A841-D74C78102F63}" srcOrd="3" destOrd="0" presId="urn:microsoft.com/office/officeart/2008/layout/VerticalCurvedList#1"/>
    <dgm:cxn modelId="{C83233B6-8DC5-43CB-A9AC-B2B0CE35C7EF}" type="presParOf" srcId="{4D753A50-82E4-43BE-8D5F-F97D425EB9BE}" destId="{9AE76C7B-9D5A-47E1-A704-AC3CD23D43DC}" srcOrd="1" destOrd="0" presId="urn:microsoft.com/office/officeart/2008/layout/VerticalCurvedList#1"/>
    <dgm:cxn modelId="{725A9E09-37BD-4E85-A7AD-66F60A3D9488}" type="presParOf" srcId="{4D753A50-82E4-43BE-8D5F-F97D425EB9BE}" destId="{76FE828D-2B7C-46AA-8303-1124ED43B08F}" srcOrd="2" destOrd="0" presId="urn:microsoft.com/office/officeart/2008/layout/VerticalCurvedList#1"/>
    <dgm:cxn modelId="{32F8A1E1-98EB-4C9B-A5C0-32E5F544F792}" type="presParOf" srcId="{76FE828D-2B7C-46AA-8303-1124ED43B08F}" destId="{C8EDBDD9-6F54-42D7-96D3-C1D78999758B}" srcOrd="0" destOrd="0" presId="urn:microsoft.com/office/officeart/2008/layout/VerticalCurvedList#1"/>
    <dgm:cxn modelId="{43AFFF9D-0FD9-4977-B3BD-6D6DF10C4CF5}" type="presParOf" srcId="{4D753A50-82E4-43BE-8D5F-F97D425EB9BE}" destId="{E4CC447B-226B-4F06-91D0-F5C1C29C0479}" srcOrd="3" destOrd="0" presId="urn:microsoft.com/office/officeart/2008/layout/VerticalCurvedList#1"/>
    <dgm:cxn modelId="{559D4746-2E14-4C77-96D7-A6B99D933F11}" type="presParOf" srcId="{4D753A50-82E4-43BE-8D5F-F97D425EB9BE}" destId="{B169DF03-1178-4A4C-8585-38179111F858}" srcOrd="4" destOrd="0" presId="urn:microsoft.com/office/officeart/2008/layout/VerticalCurvedList#1"/>
    <dgm:cxn modelId="{E3C109FF-5276-4E1D-89DF-9A74049E3A5A}" type="presParOf" srcId="{B169DF03-1178-4A4C-8585-38179111F858}" destId="{EE6D9C03-8D4D-40A2-A6C8-EDED63C72361}" srcOrd="0" destOrd="0" presId="urn:microsoft.com/office/officeart/2008/layout/VerticalCurvedList#1"/>
    <dgm:cxn modelId="{30D38068-7B49-450D-9464-FE411D304F12}" type="presParOf" srcId="{4D753A50-82E4-43BE-8D5F-F97D425EB9BE}" destId="{695718D0-AAFC-44EF-B5C3-949B3A65346C}" srcOrd="5" destOrd="0" presId="urn:microsoft.com/office/officeart/2008/layout/VerticalCurvedList#1"/>
    <dgm:cxn modelId="{A0DCBEA5-05F4-4455-9FCB-AD3BCF8A33B6}" type="presParOf" srcId="{4D753A50-82E4-43BE-8D5F-F97D425EB9BE}" destId="{78C5C648-C001-49A5-93B8-3B59D9F4B9DC}" srcOrd="6" destOrd="0" presId="urn:microsoft.com/office/officeart/2008/layout/VerticalCurvedList#1"/>
    <dgm:cxn modelId="{65B42633-57C2-4E3D-B3C7-D1E1BE375A41}" type="presParOf" srcId="{78C5C648-C001-49A5-93B8-3B59D9F4B9DC}" destId="{F9689472-00D4-4E3B-B198-0685394C6216}" srcOrd="0" destOrd="0" presId="urn:microsoft.com/office/officeart/2008/layout/VerticalCurved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6D845C5-26EC-48EC-95D2-21553D6432A9}" type="doc">
      <dgm:prSet loTypeId="urn:microsoft.com/office/officeart/2005/8/layout/cycle6#1" loCatId="cycle" qsTypeId="urn:microsoft.com/office/officeart/2005/8/quickstyle/simple5#2" qsCatId="simple" csTypeId="urn:microsoft.com/office/officeart/2005/8/colors/colorful4#2" csCatId="colorful" phldr="1"/>
      <dgm:spPr/>
      <dgm:t>
        <a:bodyPr/>
        <a:lstStyle/>
        <a:p>
          <a:endParaRPr lang="en-US"/>
        </a:p>
      </dgm:t>
    </dgm:pt>
    <dgm:pt modelId="{4A10C439-CAEB-4EEF-A34A-82C0C8A2BA34}">
      <dgm:prSet phldrT="[Text]" custT="1"/>
      <dgm:spPr>
        <a:gradFill rotWithShape="0">
          <a:gsLst>
            <a:gs pos="0">
              <a:srgbClr val="FFFF99"/>
            </a:gs>
            <a:gs pos="50000">
              <a:schemeClr val="accent1">
                <a:tint val="44500"/>
                <a:satMod val="160000"/>
              </a:schemeClr>
            </a:gs>
            <a:gs pos="50000">
              <a:schemeClr val="bg1"/>
            </a:gs>
            <a:gs pos="100000">
              <a:srgbClr val="66FF33"/>
            </a:gs>
          </a:gsLst>
          <a:lin ang="5400000" scaled="0"/>
        </a:gradFill>
      </dgm:spPr>
      <dgm:t>
        <a:bodyPr/>
        <a:lstStyle/>
        <a:p>
          <a:r>
            <a:rPr lang="en-US" sz="2400" dirty="0" err="1" smtClean="0">
              <a:solidFill>
                <a:srgbClr val="000099"/>
              </a:solidFill>
              <a:latin typeface="Arial" panose="020B0604020202020204" pitchFamily="34" charset="0"/>
              <a:cs typeface="Arial" panose="020B0604020202020204" pitchFamily="34" charset="0"/>
            </a:rPr>
            <a:t>Trung</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với</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nước</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hiếu</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với</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dân</a:t>
          </a:r>
          <a:endParaRPr lang="en-US" sz="2400" dirty="0">
            <a:solidFill>
              <a:srgbClr val="000099"/>
            </a:solidFill>
            <a:latin typeface="Arial" panose="020B0604020202020204" pitchFamily="34" charset="0"/>
            <a:cs typeface="Arial" panose="020B0604020202020204" pitchFamily="34" charset="0"/>
          </a:endParaRPr>
        </a:p>
      </dgm:t>
    </dgm:pt>
    <dgm:pt modelId="{BDA5C620-0501-493C-9403-B55DD8BE0FB7}" type="parTrans" cxnId="{4C806B2B-1E90-4019-9DD7-75A26D4F98B8}">
      <dgm:prSet/>
      <dgm:spPr/>
      <dgm:t>
        <a:bodyPr/>
        <a:lstStyle/>
        <a:p>
          <a:endParaRPr lang="en-US"/>
        </a:p>
      </dgm:t>
    </dgm:pt>
    <dgm:pt modelId="{82B3EF54-133E-49E6-8C72-E6E9AB1B824C}" type="sibTrans" cxnId="{4C806B2B-1E90-4019-9DD7-75A26D4F98B8}">
      <dgm:prSet/>
      <dgm:spPr/>
      <dgm:t>
        <a:bodyPr/>
        <a:lstStyle/>
        <a:p>
          <a:endParaRPr lang="en-US">
            <a:latin typeface="Arial" panose="020B0604020202020204" pitchFamily="34" charset="0"/>
            <a:cs typeface="Arial" panose="020B0604020202020204" pitchFamily="34" charset="0"/>
          </a:endParaRPr>
        </a:p>
      </dgm:t>
    </dgm:pt>
    <dgm:pt modelId="{703C7C39-54D9-49DF-AFCD-5DD5A04E029B}">
      <dgm:prSet phldrT="[Text]" custT="1"/>
      <dgm:spPr>
        <a:gradFill rotWithShape="0">
          <a:gsLst>
            <a:gs pos="0">
              <a:srgbClr val="FF0066"/>
            </a:gs>
            <a:gs pos="50000">
              <a:schemeClr val="accent1">
                <a:tint val="44500"/>
                <a:satMod val="160000"/>
              </a:schemeClr>
            </a:gs>
            <a:gs pos="50000">
              <a:schemeClr val="bg1"/>
            </a:gs>
            <a:gs pos="100000">
              <a:srgbClr val="FFFF99"/>
            </a:gs>
          </a:gsLst>
          <a:lin ang="5400000" scaled="0"/>
        </a:gradFill>
      </dgm:spPr>
      <dgm:t>
        <a:bodyPr/>
        <a:lstStyle/>
        <a:p>
          <a:r>
            <a:rPr lang="en-US" sz="2400" dirty="0" err="1" smtClean="0">
              <a:solidFill>
                <a:srgbClr val="000099"/>
              </a:solidFill>
              <a:latin typeface="Arial" panose="020B0604020202020204" pitchFamily="34" charset="0"/>
              <a:cs typeface="Arial" panose="020B0604020202020204" pitchFamily="34" charset="0"/>
            </a:rPr>
            <a:t>Cần</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kiệm</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liêm</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chính</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chí</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công</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vô</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tư</a:t>
          </a:r>
          <a:endParaRPr lang="en-US" sz="2400" dirty="0">
            <a:solidFill>
              <a:srgbClr val="000099"/>
            </a:solidFill>
            <a:latin typeface="Arial" panose="020B0604020202020204" pitchFamily="34" charset="0"/>
            <a:cs typeface="Arial" panose="020B0604020202020204" pitchFamily="34" charset="0"/>
          </a:endParaRPr>
        </a:p>
      </dgm:t>
    </dgm:pt>
    <dgm:pt modelId="{456FC202-68C6-40AA-A822-7E8C9F80AB16}" type="parTrans" cxnId="{0E45EA00-3F08-46D9-A205-4CC43B3D5C8E}">
      <dgm:prSet/>
      <dgm:spPr/>
      <dgm:t>
        <a:bodyPr/>
        <a:lstStyle/>
        <a:p>
          <a:endParaRPr lang="en-US"/>
        </a:p>
      </dgm:t>
    </dgm:pt>
    <dgm:pt modelId="{13E366A1-64C7-40A3-816C-85598CD8AC3D}" type="sibTrans" cxnId="{0E45EA00-3F08-46D9-A205-4CC43B3D5C8E}">
      <dgm:prSet/>
      <dgm:spPr/>
      <dgm:t>
        <a:bodyPr/>
        <a:lstStyle/>
        <a:p>
          <a:endParaRPr lang="en-US">
            <a:latin typeface="Arial" panose="020B0604020202020204" pitchFamily="34" charset="0"/>
            <a:cs typeface="Arial" panose="020B0604020202020204" pitchFamily="34" charset="0"/>
          </a:endParaRPr>
        </a:p>
      </dgm:t>
    </dgm:pt>
    <dgm:pt modelId="{1F993714-B4A5-40EA-814D-50527ABCD959}">
      <dgm:prSet phldrT="[Text]" custT="1"/>
      <dgm:spPr>
        <a:gradFill rotWithShape="0">
          <a:gsLst>
            <a:gs pos="0">
              <a:srgbClr val="00FF00"/>
            </a:gs>
            <a:gs pos="50000">
              <a:schemeClr val="accent1">
                <a:tint val="44500"/>
                <a:satMod val="160000"/>
              </a:schemeClr>
            </a:gs>
            <a:gs pos="50000">
              <a:schemeClr val="bg1"/>
            </a:gs>
            <a:gs pos="100000">
              <a:srgbClr val="FFFF99"/>
            </a:gs>
          </a:gsLst>
          <a:lin ang="5400000" scaled="0"/>
        </a:gradFill>
      </dgm:spPr>
      <dgm:t>
        <a:bodyPr/>
        <a:lstStyle/>
        <a:p>
          <a:r>
            <a:rPr lang="en-US" sz="2400" dirty="0" err="1" smtClean="0">
              <a:solidFill>
                <a:srgbClr val="000099"/>
              </a:solidFill>
              <a:latin typeface="Arial" panose="020B0604020202020204" pitchFamily="34" charset="0"/>
              <a:cs typeface="Arial" panose="020B0604020202020204" pitchFamily="34" charset="0"/>
            </a:rPr>
            <a:t>Thương</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yêu</a:t>
          </a:r>
          <a:r>
            <a:rPr lang="en-US" sz="2400" dirty="0" smtClean="0">
              <a:solidFill>
                <a:srgbClr val="000099"/>
              </a:solidFill>
              <a:latin typeface="Arial" panose="020B0604020202020204" pitchFamily="34" charset="0"/>
              <a:cs typeface="Arial" panose="020B0604020202020204" pitchFamily="34" charset="0"/>
            </a:rPr>
            <a:t> con </a:t>
          </a:r>
          <a:r>
            <a:rPr lang="en-US" sz="2400" dirty="0" err="1" smtClean="0">
              <a:solidFill>
                <a:srgbClr val="000099"/>
              </a:solidFill>
              <a:latin typeface="Arial" panose="020B0604020202020204" pitchFamily="34" charset="0"/>
              <a:cs typeface="Arial" panose="020B0604020202020204" pitchFamily="34" charset="0"/>
            </a:rPr>
            <a:t>người</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sống</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có</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tình</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nghĩa</a:t>
          </a:r>
          <a:endParaRPr lang="en-US" sz="2400" dirty="0">
            <a:solidFill>
              <a:srgbClr val="000099"/>
            </a:solidFill>
            <a:latin typeface="Arial" panose="020B0604020202020204" pitchFamily="34" charset="0"/>
            <a:cs typeface="Arial" panose="020B0604020202020204" pitchFamily="34" charset="0"/>
          </a:endParaRPr>
        </a:p>
      </dgm:t>
    </dgm:pt>
    <dgm:pt modelId="{F2A9437B-9EC0-420E-8EA1-02D4AD4830A5}" type="parTrans" cxnId="{0D3F649D-CE50-4C90-B35C-B2313F395286}">
      <dgm:prSet/>
      <dgm:spPr/>
      <dgm:t>
        <a:bodyPr/>
        <a:lstStyle/>
        <a:p>
          <a:endParaRPr lang="en-US"/>
        </a:p>
      </dgm:t>
    </dgm:pt>
    <dgm:pt modelId="{4C6B6BCA-5AA8-40B8-9608-08F058BD972A}" type="sibTrans" cxnId="{0D3F649D-CE50-4C90-B35C-B2313F395286}">
      <dgm:prSet/>
      <dgm:spPr/>
      <dgm:t>
        <a:bodyPr/>
        <a:lstStyle/>
        <a:p>
          <a:endParaRPr lang="en-US">
            <a:latin typeface="Arial" panose="020B0604020202020204" pitchFamily="34" charset="0"/>
            <a:cs typeface="Arial" panose="020B0604020202020204" pitchFamily="34" charset="0"/>
          </a:endParaRPr>
        </a:p>
      </dgm:t>
    </dgm:pt>
    <dgm:pt modelId="{505929A7-E267-4140-B729-959356F07F45}">
      <dgm:prSet phldrT="[Text]" custT="1"/>
      <dgm:spPr>
        <a:gradFill rotWithShape="0">
          <a:gsLst>
            <a:gs pos="0">
              <a:srgbClr val="99FF99"/>
            </a:gs>
            <a:gs pos="50000">
              <a:schemeClr val="bg1"/>
            </a:gs>
            <a:gs pos="50000">
              <a:schemeClr val="accent1">
                <a:tint val="44500"/>
                <a:satMod val="160000"/>
              </a:schemeClr>
            </a:gs>
            <a:gs pos="50000">
              <a:schemeClr val="bg1"/>
            </a:gs>
            <a:gs pos="100000">
              <a:srgbClr val="FFFF99"/>
            </a:gs>
          </a:gsLst>
          <a:lin ang="5400000" scaled="0"/>
        </a:gradFill>
      </dgm:spPr>
      <dgm:t>
        <a:bodyPr/>
        <a:lstStyle/>
        <a:p>
          <a:r>
            <a:rPr lang="en-US" sz="2400" dirty="0" err="1" smtClean="0">
              <a:solidFill>
                <a:srgbClr val="000099"/>
              </a:solidFill>
              <a:latin typeface="Arial" panose="020B0604020202020204" pitchFamily="34" charset="0"/>
              <a:cs typeface="Arial" panose="020B0604020202020204" pitchFamily="34" charset="0"/>
            </a:rPr>
            <a:t>Có</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tinh</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thần</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quốc</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tế</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trong</a:t>
          </a:r>
          <a:r>
            <a:rPr lang="en-US" sz="2400" dirty="0" smtClean="0">
              <a:solidFill>
                <a:srgbClr val="000099"/>
              </a:solidFill>
              <a:latin typeface="Arial" panose="020B0604020202020204" pitchFamily="34" charset="0"/>
              <a:cs typeface="Arial" panose="020B0604020202020204" pitchFamily="34" charset="0"/>
            </a:rPr>
            <a:t> </a:t>
          </a:r>
          <a:r>
            <a:rPr lang="en-US" sz="2400" dirty="0" err="1" smtClean="0">
              <a:solidFill>
                <a:srgbClr val="000099"/>
              </a:solidFill>
              <a:latin typeface="Arial" panose="020B0604020202020204" pitchFamily="34" charset="0"/>
              <a:cs typeface="Arial" panose="020B0604020202020204" pitchFamily="34" charset="0"/>
            </a:rPr>
            <a:t>sáng</a:t>
          </a:r>
          <a:endParaRPr lang="en-US" sz="2400" dirty="0">
            <a:solidFill>
              <a:srgbClr val="000099"/>
            </a:solidFill>
            <a:latin typeface="Arial" panose="020B0604020202020204" pitchFamily="34" charset="0"/>
            <a:cs typeface="Arial" panose="020B0604020202020204" pitchFamily="34" charset="0"/>
          </a:endParaRPr>
        </a:p>
      </dgm:t>
    </dgm:pt>
    <dgm:pt modelId="{52E574C0-FB1E-4551-BE87-FC008475BEFF}" type="parTrans" cxnId="{415D84CF-2B2B-45B2-AFD1-D678D80FD174}">
      <dgm:prSet/>
      <dgm:spPr/>
      <dgm:t>
        <a:bodyPr/>
        <a:lstStyle/>
        <a:p>
          <a:endParaRPr lang="en-US"/>
        </a:p>
      </dgm:t>
    </dgm:pt>
    <dgm:pt modelId="{E58E2D7A-FBEB-46EA-A2A9-05DA7F105576}" type="sibTrans" cxnId="{415D84CF-2B2B-45B2-AFD1-D678D80FD174}">
      <dgm:prSet/>
      <dgm:spPr/>
      <dgm:t>
        <a:bodyPr/>
        <a:lstStyle/>
        <a:p>
          <a:endParaRPr lang="en-US">
            <a:latin typeface="Arial" panose="020B0604020202020204" pitchFamily="34" charset="0"/>
            <a:cs typeface="Arial" panose="020B0604020202020204" pitchFamily="34" charset="0"/>
          </a:endParaRPr>
        </a:p>
      </dgm:t>
    </dgm:pt>
    <dgm:pt modelId="{2CB35BF5-E412-4142-A1DE-7F62158A8F7D}" type="pres">
      <dgm:prSet presAssocID="{F6D845C5-26EC-48EC-95D2-21553D6432A9}" presName="cycle" presStyleCnt="0">
        <dgm:presLayoutVars>
          <dgm:dir/>
          <dgm:resizeHandles val="exact"/>
        </dgm:presLayoutVars>
      </dgm:prSet>
      <dgm:spPr/>
      <dgm:t>
        <a:bodyPr/>
        <a:lstStyle/>
        <a:p>
          <a:endParaRPr lang="en-US"/>
        </a:p>
      </dgm:t>
    </dgm:pt>
    <dgm:pt modelId="{61AB2D6B-A6B1-4755-99E1-EC4A1434AB91}" type="pres">
      <dgm:prSet presAssocID="{4A10C439-CAEB-4EEF-A34A-82C0C8A2BA34}" presName="node" presStyleLbl="node1" presStyleIdx="0" presStyleCnt="4" custScaleX="147772" custScaleY="75023">
        <dgm:presLayoutVars>
          <dgm:bulletEnabled val="1"/>
        </dgm:presLayoutVars>
      </dgm:prSet>
      <dgm:spPr/>
      <dgm:t>
        <a:bodyPr/>
        <a:lstStyle/>
        <a:p>
          <a:endParaRPr lang="en-US"/>
        </a:p>
      </dgm:t>
    </dgm:pt>
    <dgm:pt modelId="{D6E9C08E-66F8-46C6-A4AE-01A9981D4447}" type="pres">
      <dgm:prSet presAssocID="{4A10C439-CAEB-4EEF-A34A-82C0C8A2BA34}" presName="spNode" presStyleCnt="0"/>
      <dgm:spPr/>
    </dgm:pt>
    <dgm:pt modelId="{9EA97E4D-5EA5-4A3E-A340-2C21B29D88B2}" type="pres">
      <dgm:prSet presAssocID="{82B3EF54-133E-49E6-8C72-E6E9AB1B824C}" presName="sibTrans" presStyleLbl="sibTrans1D1" presStyleIdx="0" presStyleCnt="4"/>
      <dgm:spPr/>
      <dgm:t>
        <a:bodyPr/>
        <a:lstStyle/>
        <a:p>
          <a:endParaRPr lang="en-US"/>
        </a:p>
      </dgm:t>
    </dgm:pt>
    <dgm:pt modelId="{EBD82E7C-01E9-408A-9263-ECC0D592C9AF}" type="pres">
      <dgm:prSet presAssocID="{703C7C39-54D9-49DF-AFCD-5DD5A04E029B}" presName="node" presStyleLbl="node1" presStyleIdx="1" presStyleCnt="4" custScaleX="146410" custScaleY="78408" custRadScaleRad="108974" custRadScaleInc="-23171">
        <dgm:presLayoutVars>
          <dgm:bulletEnabled val="1"/>
        </dgm:presLayoutVars>
      </dgm:prSet>
      <dgm:spPr/>
      <dgm:t>
        <a:bodyPr/>
        <a:lstStyle/>
        <a:p>
          <a:endParaRPr lang="en-US"/>
        </a:p>
      </dgm:t>
    </dgm:pt>
    <dgm:pt modelId="{30BDE854-9BF0-4627-B1B1-483A2C161CF3}" type="pres">
      <dgm:prSet presAssocID="{703C7C39-54D9-49DF-AFCD-5DD5A04E029B}" presName="spNode" presStyleCnt="0"/>
      <dgm:spPr/>
    </dgm:pt>
    <dgm:pt modelId="{BA3AF0CA-D97E-4A05-B7AC-3B3C413BF628}" type="pres">
      <dgm:prSet presAssocID="{13E366A1-64C7-40A3-816C-85598CD8AC3D}" presName="sibTrans" presStyleLbl="sibTrans1D1" presStyleIdx="1" presStyleCnt="4"/>
      <dgm:spPr/>
      <dgm:t>
        <a:bodyPr/>
        <a:lstStyle/>
        <a:p>
          <a:endParaRPr lang="en-US"/>
        </a:p>
      </dgm:t>
    </dgm:pt>
    <dgm:pt modelId="{3353ECEA-22F2-4E95-B998-481C9AD02BDF}" type="pres">
      <dgm:prSet presAssocID="{1F993714-B4A5-40EA-814D-50527ABCD959}" presName="node" presStyleLbl="node1" presStyleIdx="2" presStyleCnt="4" custScaleX="158564" custScaleY="81109" custRadScaleRad="72049" custRadScaleInc="4611">
        <dgm:presLayoutVars>
          <dgm:bulletEnabled val="1"/>
        </dgm:presLayoutVars>
      </dgm:prSet>
      <dgm:spPr/>
      <dgm:t>
        <a:bodyPr/>
        <a:lstStyle/>
        <a:p>
          <a:endParaRPr lang="en-US"/>
        </a:p>
      </dgm:t>
    </dgm:pt>
    <dgm:pt modelId="{B82CC049-7A78-45B2-AD51-54D536286797}" type="pres">
      <dgm:prSet presAssocID="{1F993714-B4A5-40EA-814D-50527ABCD959}" presName="spNode" presStyleCnt="0"/>
      <dgm:spPr/>
    </dgm:pt>
    <dgm:pt modelId="{1A3CA06F-0BF2-489D-BED0-DC3816153595}" type="pres">
      <dgm:prSet presAssocID="{4C6B6BCA-5AA8-40B8-9608-08F058BD972A}" presName="sibTrans" presStyleLbl="sibTrans1D1" presStyleIdx="2" presStyleCnt="4"/>
      <dgm:spPr/>
      <dgm:t>
        <a:bodyPr/>
        <a:lstStyle/>
        <a:p>
          <a:endParaRPr lang="en-US"/>
        </a:p>
      </dgm:t>
    </dgm:pt>
    <dgm:pt modelId="{A8B652F9-D2C5-46D9-A761-AE093F06A50F}" type="pres">
      <dgm:prSet presAssocID="{505929A7-E267-4140-B729-959356F07F45}" presName="node" presStyleLbl="node1" presStyleIdx="3" presStyleCnt="4" custScaleX="146410" custScaleY="78851" custRadScaleRad="111582" custRadScaleInc="21877">
        <dgm:presLayoutVars>
          <dgm:bulletEnabled val="1"/>
        </dgm:presLayoutVars>
      </dgm:prSet>
      <dgm:spPr/>
      <dgm:t>
        <a:bodyPr/>
        <a:lstStyle/>
        <a:p>
          <a:endParaRPr lang="en-US"/>
        </a:p>
      </dgm:t>
    </dgm:pt>
    <dgm:pt modelId="{916A84D0-A8ED-4C93-9E51-4082738B6DB8}" type="pres">
      <dgm:prSet presAssocID="{505929A7-E267-4140-B729-959356F07F45}" presName="spNode" presStyleCnt="0"/>
      <dgm:spPr/>
    </dgm:pt>
    <dgm:pt modelId="{A7C65C89-A01E-4F3B-A164-6ABF86049C2C}" type="pres">
      <dgm:prSet presAssocID="{E58E2D7A-FBEB-46EA-A2A9-05DA7F105576}" presName="sibTrans" presStyleLbl="sibTrans1D1" presStyleIdx="3" presStyleCnt="4"/>
      <dgm:spPr/>
      <dgm:t>
        <a:bodyPr/>
        <a:lstStyle/>
        <a:p>
          <a:endParaRPr lang="en-US"/>
        </a:p>
      </dgm:t>
    </dgm:pt>
  </dgm:ptLst>
  <dgm:cxnLst>
    <dgm:cxn modelId="{02FC045C-9045-40CB-B3FC-3160E78C66B6}" type="presOf" srcId="{82B3EF54-133E-49E6-8C72-E6E9AB1B824C}" destId="{9EA97E4D-5EA5-4A3E-A340-2C21B29D88B2}" srcOrd="0" destOrd="0" presId="urn:microsoft.com/office/officeart/2005/8/layout/cycle6#1"/>
    <dgm:cxn modelId="{7007A01C-C38F-4573-850D-0945A1097256}" type="presOf" srcId="{13E366A1-64C7-40A3-816C-85598CD8AC3D}" destId="{BA3AF0CA-D97E-4A05-B7AC-3B3C413BF628}" srcOrd="0" destOrd="0" presId="urn:microsoft.com/office/officeart/2005/8/layout/cycle6#1"/>
    <dgm:cxn modelId="{B9EEA788-C22C-42FD-B4A8-4E656F153F5C}" type="presOf" srcId="{4A10C439-CAEB-4EEF-A34A-82C0C8A2BA34}" destId="{61AB2D6B-A6B1-4755-99E1-EC4A1434AB91}" srcOrd="0" destOrd="0" presId="urn:microsoft.com/office/officeart/2005/8/layout/cycle6#1"/>
    <dgm:cxn modelId="{415D84CF-2B2B-45B2-AFD1-D678D80FD174}" srcId="{F6D845C5-26EC-48EC-95D2-21553D6432A9}" destId="{505929A7-E267-4140-B729-959356F07F45}" srcOrd="3" destOrd="0" parTransId="{52E574C0-FB1E-4551-BE87-FC008475BEFF}" sibTransId="{E58E2D7A-FBEB-46EA-A2A9-05DA7F105576}"/>
    <dgm:cxn modelId="{B2873AF3-E3A4-49A9-B8C3-1E42753EF06C}" type="presOf" srcId="{4C6B6BCA-5AA8-40B8-9608-08F058BD972A}" destId="{1A3CA06F-0BF2-489D-BED0-DC3816153595}" srcOrd="0" destOrd="0" presId="urn:microsoft.com/office/officeart/2005/8/layout/cycle6#1"/>
    <dgm:cxn modelId="{0D3F649D-CE50-4C90-B35C-B2313F395286}" srcId="{F6D845C5-26EC-48EC-95D2-21553D6432A9}" destId="{1F993714-B4A5-40EA-814D-50527ABCD959}" srcOrd="2" destOrd="0" parTransId="{F2A9437B-9EC0-420E-8EA1-02D4AD4830A5}" sibTransId="{4C6B6BCA-5AA8-40B8-9608-08F058BD972A}"/>
    <dgm:cxn modelId="{34A4B461-934D-47A0-8FCA-FC5A5ADD898D}" type="presOf" srcId="{E58E2D7A-FBEB-46EA-A2A9-05DA7F105576}" destId="{A7C65C89-A01E-4F3B-A164-6ABF86049C2C}" srcOrd="0" destOrd="0" presId="urn:microsoft.com/office/officeart/2005/8/layout/cycle6#1"/>
    <dgm:cxn modelId="{06E22A4A-0DE1-47E6-8920-E9E79D8A012D}" type="presOf" srcId="{1F993714-B4A5-40EA-814D-50527ABCD959}" destId="{3353ECEA-22F2-4E95-B998-481C9AD02BDF}" srcOrd="0" destOrd="0" presId="urn:microsoft.com/office/officeart/2005/8/layout/cycle6#1"/>
    <dgm:cxn modelId="{68F70767-3320-45C0-88BC-4EBF8F0F7C4E}" type="presOf" srcId="{F6D845C5-26EC-48EC-95D2-21553D6432A9}" destId="{2CB35BF5-E412-4142-A1DE-7F62158A8F7D}" srcOrd="0" destOrd="0" presId="urn:microsoft.com/office/officeart/2005/8/layout/cycle6#1"/>
    <dgm:cxn modelId="{450BEC19-3146-4EC4-B162-2362B5285E74}" type="presOf" srcId="{505929A7-E267-4140-B729-959356F07F45}" destId="{A8B652F9-D2C5-46D9-A761-AE093F06A50F}" srcOrd="0" destOrd="0" presId="urn:microsoft.com/office/officeart/2005/8/layout/cycle6#1"/>
    <dgm:cxn modelId="{4C806B2B-1E90-4019-9DD7-75A26D4F98B8}" srcId="{F6D845C5-26EC-48EC-95D2-21553D6432A9}" destId="{4A10C439-CAEB-4EEF-A34A-82C0C8A2BA34}" srcOrd="0" destOrd="0" parTransId="{BDA5C620-0501-493C-9403-B55DD8BE0FB7}" sibTransId="{82B3EF54-133E-49E6-8C72-E6E9AB1B824C}"/>
    <dgm:cxn modelId="{352FDFF6-BC88-45E1-B6E2-F61AC04AF7EF}" type="presOf" srcId="{703C7C39-54D9-49DF-AFCD-5DD5A04E029B}" destId="{EBD82E7C-01E9-408A-9263-ECC0D592C9AF}" srcOrd="0" destOrd="0" presId="urn:microsoft.com/office/officeart/2005/8/layout/cycle6#1"/>
    <dgm:cxn modelId="{0E45EA00-3F08-46D9-A205-4CC43B3D5C8E}" srcId="{F6D845C5-26EC-48EC-95D2-21553D6432A9}" destId="{703C7C39-54D9-49DF-AFCD-5DD5A04E029B}" srcOrd="1" destOrd="0" parTransId="{456FC202-68C6-40AA-A822-7E8C9F80AB16}" sibTransId="{13E366A1-64C7-40A3-816C-85598CD8AC3D}"/>
    <dgm:cxn modelId="{1519B583-ADE0-49FC-BE19-CC331885DB0B}" type="presParOf" srcId="{2CB35BF5-E412-4142-A1DE-7F62158A8F7D}" destId="{61AB2D6B-A6B1-4755-99E1-EC4A1434AB91}" srcOrd="0" destOrd="0" presId="urn:microsoft.com/office/officeart/2005/8/layout/cycle6#1"/>
    <dgm:cxn modelId="{7F843ACD-FBCD-4B45-B904-1FDC73C25CDA}" type="presParOf" srcId="{2CB35BF5-E412-4142-A1DE-7F62158A8F7D}" destId="{D6E9C08E-66F8-46C6-A4AE-01A9981D4447}" srcOrd="1" destOrd="0" presId="urn:microsoft.com/office/officeart/2005/8/layout/cycle6#1"/>
    <dgm:cxn modelId="{64C695EF-7093-4229-8002-1E18655F5F2C}" type="presParOf" srcId="{2CB35BF5-E412-4142-A1DE-7F62158A8F7D}" destId="{9EA97E4D-5EA5-4A3E-A340-2C21B29D88B2}" srcOrd="2" destOrd="0" presId="urn:microsoft.com/office/officeart/2005/8/layout/cycle6#1"/>
    <dgm:cxn modelId="{5D97BAFC-7C36-4697-913C-1B4BD0DBF95E}" type="presParOf" srcId="{2CB35BF5-E412-4142-A1DE-7F62158A8F7D}" destId="{EBD82E7C-01E9-408A-9263-ECC0D592C9AF}" srcOrd="3" destOrd="0" presId="urn:microsoft.com/office/officeart/2005/8/layout/cycle6#1"/>
    <dgm:cxn modelId="{C3638506-3761-4767-AABD-2AAF5A245F6B}" type="presParOf" srcId="{2CB35BF5-E412-4142-A1DE-7F62158A8F7D}" destId="{30BDE854-9BF0-4627-B1B1-483A2C161CF3}" srcOrd="4" destOrd="0" presId="urn:microsoft.com/office/officeart/2005/8/layout/cycle6#1"/>
    <dgm:cxn modelId="{915B143B-0DA0-4392-B4D1-6F870E27E5AD}" type="presParOf" srcId="{2CB35BF5-E412-4142-A1DE-7F62158A8F7D}" destId="{BA3AF0CA-D97E-4A05-B7AC-3B3C413BF628}" srcOrd="5" destOrd="0" presId="urn:microsoft.com/office/officeart/2005/8/layout/cycle6#1"/>
    <dgm:cxn modelId="{9FC340F3-18CC-46A3-95EB-8E07EE3F6966}" type="presParOf" srcId="{2CB35BF5-E412-4142-A1DE-7F62158A8F7D}" destId="{3353ECEA-22F2-4E95-B998-481C9AD02BDF}" srcOrd="6" destOrd="0" presId="urn:microsoft.com/office/officeart/2005/8/layout/cycle6#1"/>
    <dgm:cxn modelId="{AD7686D0-CE19-4054-ADA3-29D75093ED60}" type="presParOf" srcId="{2CB35BF5-E412-4142-A1DE-7F62158A8F7D}" destId="{B82CC049-7A78-45B2-AD51-54D536286797}" srcOrd="7" destOrd="0" presId="urn:microsoft.com/office/officeart/2005/8/layout/cycle6#1"/>
    <dgm:cxn modelId="{C92B6E2A-3ADA-45BA-A86A-14010F44C4D0}" type="presParOf" srcId="{2CB35BF5-E412-4142-A1DE-7F62158A8F7D}" destId="{1A3CA06F-0BF2-489D-BED0-DC3816153595}" srcOrd="8" destOrd="0" presId="urn:microsoft.com/office/officeart/2005/8/layout/cycle6#1"/>
    <dgm:cxn modelId="{E02E720D-EE68-4F60-AC02-9D05AA342E2A}" type="presParOf" srcId="{2CB35BF5-E412-4142-A1DE-7F62158A8F7D}" destId="{A8B652F9-D2C5-46D9-A761-AE093F06A50F}" srcOrd="9" destOrd="0" presId="urn:microsoft.com/office/officeart/2005/8/layout/cycle6#1"/>
    <dgm:cxn modelId="{00907EDD-39CE-43CD-BB49-603D7CAA2B4D}" type="presParOf" srcId="{2CB35BF5-E412-4142-A1DE-7F62158A8F7D}" destId="{916A84D0-A8ED-4C93-9E51-4082738B6DB8}" srcOrd="10" destOrd="0" presId="urn:microsoft.com/office/officeart/2005/8/layout/cycle6#1"/>
    <dgm:cxn modelId="{CAE10750-6C35-45A8-8074-AD908676573B}" type="presParOf" srcId="{2CB35BF5-E412-4142-A1DE-7F62158A8F7D}" destId="{A7C65C89-A01E-4F3B-A164-6ABF86049C2C}" srcOrd="11" destOrd="0" presId="urn:microsoft.com/office/officeart/2005/8/layout/cycle6#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21E005-9C7A-4128-B67E-3B535A9238F4}">
      <dsp:nvSpPr>
        <dsp:cNvPr id="0" name=""/>
        <dsp:cNvSpPr/>
      </dsp:nvSpPr>
      <dsp:spPr>
        <a:xfrm>
          <a:off x="-6054056" y="-937410"/>
          <a:ext cx="7293488" cy="7293488"/>
        </a:xfrm>
        <a:prstGeom prst="blockArc">
          <a:avLst>
            <a:gd name="adj1" fmla="val 18900000"/>
            <a:gd name="adj2" fmla="val 2700000"/>
            <a:gd name="adj3" fmla="val 296"/>
          </a:avLst>
        </a:pr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E76C7B-9D5A-47E1-A704-AC3CD23D43DC}">
      <dsp:nvSpPr>
        <dsp:cNvPr id="0" name=""/>
        <dsp:cNvSpPr/>
      </dsp:nvSpPr>
      <dsp:spPr>
        <a:xfrm>
          <a:off x="685829" y="380997"/>
          <a:ext cx="6095881" cy="728138"/>
        </a:xfrm>
        <a:prstGeom prst="rect">
          <a:avLst/>
        </a:prstGeom>
        <a:solidFill>
          <a:srgbClr val="0000CC"/>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60213" tIns="60960" rIns="60960" bIns="60960" numCol="1" spcCol="1270" anchor="ctr" anchorCtr="0">
          <a:noAutofit/>
        </a:bodyPr>
        <a:lstStyle/>
        <a:p>
          <a:pPr lvl="0" algn="ctr" defTabSz="1066800">
            <a:lnSpc>
              <a:spcPct val="90000"/>
            </a:lnSpc>
            <a:spcBef>
              <a:spcPct val="0"/>
            </a:spcBef>
            <a:spcAft>
              <a:spcPct val="35000"/>
            </a:spcAft>
          </a:pPr>
          <a:r>
            <a:rPr lang="en-US" sz="2400" b="1" kern="1200" dirty="0" err="1" smtClean="0">
              <a:latin typeface="Arial" panose="020B0604020202020204" pitchFamily="34" charset="0"/>
              <a:cs typeface="Arial" panose="020B0604020202020204" pitchFamily="34" charset="0"/>
            </a:rPr>
            <a:t>Nha</a:t>
          </a:r>
          <a:r>
            <a:rPr lang="en-US" sz="2400" b="1" kern="1200" dirty="0" smtClean="0">
              <a:latin typeface="Arial" panose="020B0604020202020204" pitchFamily="34" charset="0"/>
              <a:cs typeface="Arial" panose="020B0604020202020204" pitchFamily="34" charset="0"/>
            </a:rPr>
            <a:t>̀ </a:t>
          </a:r>
          <a:r>
            <a:rPr lang="en-US" sz="2400" b="1" kern="1200" dirty="0" err="1" smtClean="0">
              <a:latin typeface="Arial" panose="020B0604020202020204" pitchFamily="34" charset="0"/>
              <a:cs typeface="Arial" panose="020B0604020202020204" pitchFamily="34" charset="0"/>
            </a:rPr>
            <a:t>nước</a:t>
          </a:r>
          <a:r>
            <a:rPr lang="en-US" sz="2400" b="1" kern="1200" dirty="0" smtClean="0">
              <a:latin typeface="Arial" panose="020B0604020202020204" pitchFamily="34" charset="0"/>
              <a:cs typeface="Arial" panose="020B0604020202020204" pitchFamily="34" charset="0"/>
            </a:rPr>
            <a:t> </a:t>
          </a:r>
          <a:r>
            <a:rPr lang="en-US" sz="2400" b="1" kern="1200" dirty="0" err="1" smtClean="0">
              <a:latin typeface="Arial" panose="020B0604020202020204" pitchFamily="34" charset="0"/>
              <a:cs typeface="Arial" panose="020B0604020202020204" pitchFamily="34" charset="0"/>
            </a:rPr>
            <a:t>thực</a:t>
          </a:r>
          <a:r>
            <a:rPr lang="en-US" sz="2400" b="1" kern="1200" dirty="0" smtClean="0">
              <a:latin typeface="Arial" panose="020B0604020202020204" pitchFamily="34" charset="0"/>
              <a:cs typeface="Arial" panose="020B0604020202020204" pitchFamily="34" charset="0"/>
            </a:rPr>
            <a:t> </a:t>
          </a:r>
          <a:r>
            <a:rPr lang="en-US" sz="2400" b="1" kern="1200" dirty="0" err="1" smtClean="0">
              <a:latin typeface="Arial" panose="020B0604020202020204" pitchFamily="34" charset="0"/>
              <a:cs typeface="Arial" panose="020B0604020202020204" pitchFamily="34" charset="0"/>
            </a:rPr>
            <a:t>dân</a:t>
          </a:r>
          <a:r>
            <a:rPr lang="en-US" sz="2400" b="1" kern="1200" dirty="0" smtClean="0">
              <a:latin typeface="Arial" panose="020B0604020202020204" pitchFamily="34" charset="0"/>
              <a:cs typeface="Arial" panose="020B0604020202020204" pitchFamily="34" charset="0"/>
            </a:rPr>
            <a:t> </a:t>
          </a:r>
          <a:r>
            <a:rPr lang="en-US" sz="2400" b="1" kern="1200" dirty="0" err="1" smtClean="0">
              <a:latin typeface="Arial" panose="020B0604020202020204" pitchFamily="34" charset="0"/>
              <a:cs typeface="Arial" panose="020B0604020202020204" pitchFamily="34" charset="0"/>
            </a:rPr>
            <a:t>phong</a:t>
          </a:r>
          <a:r>
            <a:rPr lang="en-US" sz="2400" b="1" kern="1200" dirty="0" smtClean="0">
              <a:latin typeface="Arial" panose="020B0604020202020204" pitchFamily="34" charset="0"/>
              <a:cs typeface="Arial" panose="020B0604020202020204" pitchFamily="34" charset="0"/>
            </a:rPr>
            <a:t> </a:t>
          </a:r>
          <a:r>
            <a:rPr lang="en-US" sz="2400" b="1" kern="1200" dirty="0" err="1" smtClean="0">
              <a:latin typeface="Arial" panose="020B0604020202020204" pitchFamily="34" charset="0"/>
              <a:cs typeface="Arial" panose="020B0604020202020204" pitchFamily="34" charset="0"/>
            </a:rPr>
            <a:t>kiến</a:t>
          </a:r>
          <a:endParaRPr lang="en-US" sz="2400" b="1" kern="1200" dirty="0">
            <a:latin typeface="Arial" panose="020B0604020202020204" pitchFamily="34" charset="0"/>
            <a:cs typeface="Arial" panose="020B0604020202020204" pitchFamily="34" charset="0"/>
          </a:endParaRPr>
        </a:p>
      </dsp:txBody>
      <dsp:txXfrm>
        <a:off x="685829" y="380997"/>
        <a:ext cx="6095881" cy="728138"/>
      </dsp:txXfrm>
    </dsp:sp>
    <dsp:sp modelId="{C8EDBDD9-6F54-42D7-96D3-C1D78999758B}">
      <dsp:nvSpPr>
        <dsp:cNvPr id="0" name=""/>
        <dsp:cNvSpPr/>
      </dsp:nvSpPr>
      <dsp:spPr>
        <a:xfrm>
          <a:off x="152386" y="228600"/>
          <a:ext cx="1354666" cy="1049866"/>
        </a:xfrm>
        <a:prstGeom prst="star5">
          <a:avLst/>
        </a:prstGeom>
        <a:solidFill>
          <a:schemeClr val="accent6"/>
        </a:soli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E4CC447B-226B-4F06-91D0-F5C1C29C0479}">
      <dsp:nvSpPr>
        <dsp:cNvPr id="0" name=""/>
        <dsp:cNvSpPr/>
      </dsp:nvSpPr>
      <dsp:spPr>
        <a:xfrm>
          <a:off x="1371576" y="1687649"/>
          <a:ext cx="5423233" cy="846666"/>
        </a:xfrm>
        <a:prstGeom prst="rec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60213" tIns="60960" rIns="60960" bIns="60960" numCol="1" spcCol="1270" anchor="ctr" anchorCtr="0">
          <a:noAutofit/>
        </a:bodyPr>
        <a:lstStyle/>
        <a:p>
          <a:pPr lvl="0" algn="ctr" defTabSz="1066800">
            <a:lnSpc>
              <a:spcPct val="90000"/>
            </a:lnSpc>
            <a:spcBef>
              <a:spcPct val="0"/>
            </a:spcBef>
            <a:spcAft>
              <a:spcPct val="35000"/>
            </a:spcAft>
          </a:pPr>
          <a:r>
            <a:rPr lang="en-US" sz="2400" b="1" kern="1200" dirty="0" err="1" smtClean="0">
              <a:latin typeface="Arial" panose="020B0604020202020204" pitchFamily="34" charset="0"/>
              <a:cs typeface="Arial" panose="020B0604020202020204" pitchFamily="34" charset="0"/>
            </a:rPr>
            <a:t>Nha</a:t>
          </a:r>
          <a:r>
            <a:rPr lang="en-US" sz="2400" b="1" kern="1200" dirty="0" smtClean="0">
              <a:latin typeface="Arial" panose="020B0604020202020204" pitchFamily="34" charset="0"/>
              <a:cs typeface="Arial" panose="020B0604020202020204" pitchFamily="34" charset="0"/>
            </a:rPr>
            <a:t>̀ </a:t>
          </a:r>
          <a:r>
            <a:rPr lang="en-US" sz="2400" b="1" kern="1200" dirty="0" err="1" smtClean="0">
              <a:latin typeface="Arial" panose="020B0604020202020204" pitchFamily="34" charset="0"/>
              <a:cs typeface="Arial" panose="020B0604020202020204" pitchFamily="34" charset="0"/>
            </a:rPr>
            <a:t>nước</a:t>
          </a:r>
          <a:r>
            <a:rPr lang="en-US" sz="2400" b="1" kern="1200" dirty="0" smtClean="0">
              <a:latin typeface="Arial" panose="020B0604020202020204" pitchFamily="34" charset="0"/>
              <a:cs typeface="Arial" panose="020B0604020202020204" pitchFamily="34" charset="0"/>
            </a:rPr>
            <a:t> </a:t>
          </a:r>
          <a:r>
            <a:rPr lang="en-US" sz="2400" b="1" kern="1200" dirty="0" err="1" smtClean="0">
              <a:latin typeface="Arial" panose="020B0604020202020204" pitchFamily="34" charset="0"/>
              <a:cs typeface="Arial" panose="020B0604020202020204" pitchFamily="34" charset="0"/>
            </a:rPr>
            <a:t>dân</a:t>
          </a:r>
          <a:r>
            <a:rPr lang="en-US" sz="2400" b="1" kern="1200" dirty="0" smtClean="0">
              <a:latin typeface="Arial" panose="020B0604020202020204" pitchFamily="34" charset="0"/>
              <a:cs typeface="Arial" panose="020B0604020202020204" pitchFamily="34" charset="0"/>
            </a:rPr>
            <a:t> </a:t>
          </a:r>
          <a:r>
            <a:rPr lang="en-US" sz="2400" b="1" kern="1200" dirty="0" err="1" smtClean="0">
              <a:latin typeface="Arial" panose="020B0604020202020204" pitchFamily="34" charset="0"/>
              <a:cs typeface="Arial" panose="020B0604020202020204" pitchFamily="34" charset="0"/>
            </a:rPr>
            <a:t>chu</a:t>
          </a:r>
          <a:r>
            <a:rPr lang="en-US" sz="2400" b="1" kern="1200" dirty="0" smtClean="0">
              <a:latin typeface="Arial" panose="020B0604020202020204" pitchFamily="34" charset="0"/>
              <a:cs typeface="Arial" panose="020B0604020202020204" pitchFamily="34" charset="0"/>
            </a:rPr>
            <a:t>̉ </a:t>
          </a:r>
          <a:r>
            <a:rPr lang="en-US" sz="2400" b="1" kern="1200" dirty="0" err="1" smtClean="0">
              <a:latin typeface="Arial" panose="020B0604020202020204" pitchFamily="34" charset="0"/>
              <a:cs typeface="Arial" panose="020B0604020202020204" pitchFamily="34" charset="0"/>
            </a:rPr>
            <a:t>tư</a:t>
          </a:r>
          <a:r>
            <a:rPr lang="en-US" sz="2400" b="1" kern="1200" dirty="0" smtClean="0">
              <a:latin typeface="Arial" panose="020B0604020202020204" pitchFamily="34" charset="0"/>
              <a:cs typeface="Arial" panose="020B0604020202020204" pitchFamily="34" charset="0"/>
            </a:rPr>
            <a:t> </a:t>
          </a:r>
          <a:r>
            <a:rPr lang="en-US" sz="2400" b="1" kern="1200" dirty="0" err="1" smtClean="0">
              <a:latin typeface="Arial" panose="020B0604020202020204" pitchFamily="34" charset="0"/>
              <a:cs typeface="Arial" panose="020B0604020202020204" pitchFamily="34" charset="0"/>
            </a:rPr>
            <a:t>sản</a:t>
          </a:r>
          <a:r>
            <a:rPr lang="en-US" sz="2400" b="1" kern="1200" dirty="0" smtClean="0">
              <a:latin typeface="Arial" panose="020B0604020202020204" pitchFamily="34" charset="0"/>
              <a:cs typeface="Arial" panose="020B0604020202020204" pitchFamily="34" charset="0"/>
            </a:rPr>
            <a:t> </a:t>
          </a:r>
          <a:endParaRPr lang="en-US" sz="2400" b="1" kern="1200" dirty="0">
            <a:latin typeface="Arial" panose="020B0604020202020204" pitchFamily="34" charset="0"/>
            <a:cs typeface="Arial" panose="020B0604020202020204" pitchFamily="34" charset="0"/>
          </a:endParaRPr>
        </a:p>
      </dsp:txBody>
      <dsp:txXfrm>
        <a:off x="1371576" y="1687649"/>
        <a:ext cx="5423233" cy="846666"/>
      </dsp:txXfrm>
    </dsp:sp>
    <dsp:sp modelId="{EE6D9C03-8D4D-40A2-A6C8-EDED63C72361}">
      <dsp:nvSpPr>
        <dsp:cNvPr id="0" name=""/>
        <dsp:cNvSpPr/>
      </dsp:nvSpPr>
      <dsp:spPr>
        <a:xfrm>
          <a:off x="521668" y="1535243"/>
          <a:ext cx="1354666" cy="1202266"/>
        </a:xfrm>
        <a:prstGeom prst="star5">
          <a:avLst/>
        </a:prstGeom>
        <a:solidFill>
          <a:srgbClr val="FFFF00"/>
        </a:solidFill>
        <a:ln w="9525" cap="flat" cmpd="sng" algn="ctr">
          <a:solidFill>
            <a:schemeClr val="accent4">
              <a:hueOff val="-2232385"/>
              <a:satOff val="13449"/>
              <a:lumOff val="1078"/>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 modelId="{695718D0-AAFC-44EF-B5C3-949B3A65346C}">
      <dsp:nvSpPr>
        <dsp:cNvPr id="0" name=""/>
        <dsp:cNvSpPr/>
      </dsp:nvSpPr>
      <dsp:spPr>
        <a:xfrm>
          <a:off x="1142929" y="3211643"/>
          <a:ext cx="5638873" cy="897482"/>
        </a:xfrm>
        <a:prstGeom prst="rect">
          <a:avLst/>
        </a:prstGeom>
        <a:solidFill>
          <a:srgbClr val="FF0000"/>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60213" tIns="60960" rIns="60960" bIns="60960" numCol="1" spcCol="1270" anchor="ctr" anchorCtr="0">
          <a:noAutofit/>
        </a:bodyPr>
        <a:lstStyle/>
        <a:p>
          <a:pPr lvl="0" algn="ctr" defTabSz="1066800">
            <a:lnSpc>
              <a:spcPct val="90000"/>
            </a:lnSpc>
            <a:spcBef>
              <a:spcPct val="0"/>
            </a:spcBef>
            <a:spcAft>
              <a:spcPct val="35000"/>
            </a:spcAft>
          </a:pPr>
          <a:r>
            <a:rPr lang="en-US" sz="2400" b="1" kern="1200" dirty="0" err="1" smtClean="0">
              <a:latin typeface="Arial" panose="020B0604020202020204" pitchFamily="34" charset="0"/>
              <a:cs typeface="Arial" panose="020B0604020202020204" pitchFamily="34" charset="0"/>
            </a:rPr>
            <a:t>Nha</a:t>
          </a:r>
          <a:r>
            <a:rPr lang="en-US" sz="2400" b="1" kern="1200" dirty="0" smtClean="0">
              <a:latin typeface="Arial" panose="020B0604020202020204" pitchFamily="34" charset="0"/>
              <a:cs typeface="Arial" panose="020B0604020202020204" pitchFamily="34" charset="0"/>
            </a:rPr>
            <a:t>̀ </a:t>
          </a:r>
          <a:r>
            <a:rPr lang="en-US" sz="2400" b="1" kern="1200" dirty="0" err="1" smtClean="0">
              <a:latin typeface="Arial" panose="020B0604020202020204" pitchFamily="34" charset="0"/>
              <a:cs typeface="Arial" panose="020B0604020202020204" pitchFamily="34" charset="0"/>
            </a:rPr>
            <a:t>nước</a:t>
          </a:r>
          <a:r>
            <a:rPr lang="en-US" sz="2400" b="1" kern="1200" dirty="0" smtClean="0">
              <a:latin typeface="Arial" panose="020B0604020202020204" pitchFamily="34" charset="0"/>
              <a:cs typeface="Arial" panose="020B0604020202020204" pitchFamily="34" charset="0"/>
            </a:rPr>
            <a:t> </a:t>
          </a:r>
          <a:r>
            <a:rPr lang="en-US" sz="2400" b="1" kern="1200" dirty="0" err="1" smtClean="0">
              <a:latin typeface="Arial" panose="020B0604020202020204" pitchFamily="34" charset="0"/>
              <a:cs typeface="Arial" panose="020B0604020202020204" pitchFamily="34" charset="0"/>
            </a:rPr>
            <a:t>Xô</a:t>
          </a:r>
          <a:r>
            <a:rPr lang="en-US" sz="2400" b="1" kern="1200" dirty="0" smtClean="0">
              <a:latin typeface="Arial" panose="020B0604020202020204" pitchFamily="34" charset="0"/>
              <a:cs typeface="Arial" panose="020B0604020202020204" pitchFamily="34" charset="0"/>
            </a:rPr>
            <a:t> </a:t>
          </a:r>
          <a:r>
            <a:rPr lang="en-US" sz="2400" b="1" kern="1200" dirty="0" err="1" smtClean="0">
              <a:latin typeface="Arial" panose="020B0604020202020204" pitchFamily="34" charset="0"/>
              <a:cs typeface="Arial" panose="020B0604020202020204" pitchFamily="34" charset="0"/>
            </a:rPr>
            <a:t>Viết</a:t>
          </a:r>
          <a:endParaRPr lang="en-US" sz="2400" b="1" kern="1200" dirty="0">
            <a:latin typeface="Arial" panose="020B0604020202020204" pitchFamily="34" charset="0"/>
            <a:cs typeface="Arial" panose="020B0604020202020204" pitchFamily="34" charset="0"/>
          </a:endParaRPr>
        </a:p>
      </dsp:txBody>
      <dsp:txXfrm>
        <a:off x="1142929" y="3211643"/>
        <a:ext cx="5638873" cy="897482"/>
      </dsp:txXfrm>
    </dsp:sp>
    <dsp:sp modelId="{F9689472-00D4-4E3B-B198-0685394C6216}">
      <dsp:nvSpPr>
        <dsp:cNvPr id="0" name=""/>
        <dsp:cNvSpPr/>
      </dsp:nvSpPr>
      <dsp:spPr>
        <a:xfrm>
          <a:off x="264891" y="2906843"/>
          <a:ext cx="1639146" cy="1181946"/>
        </a:xfrm>
        <a:prstGeom prst="star5">
          <a:avLst/>
        </a:prstGeom>
        <a:solidFill>
          <a:schemeClr val="tx1"/>
        </a:solidFill>
        <a:ln w="9525" cap="flat" cmpd="sng" algn="ctr">
          <a:solidFill>
            <a:schemeClr val="accent4">
              <a:hueOff val="-4464770"/>
              <a:satOff val="26899"/>
              <a:lumOff val="2156"/>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AB2D6B-A6B1-4755-99E1-EC4A1434AB91}">
      <dsp:nvSpPr>
        <dsp:cNvPr id="0" name=""/>
        <dsp:cNvSpPr/>
      </dsp:nvSpPr>
      <dsp:spPr bwMode="white">
        <a:xfrm>
          <a:off x="3379651" y="0"/>
          <a:ext cx="2076089" cy="1349458"/>
        </a:xfrm>
        <a:prstGeom prst="roundRect">
          <a:avLst/>
        </a:prstGeom>
        <a:gradFill rotWithShape="0">
          <a:gsLst>
            <a:gs pos="0">
              <a:srgbClr val="FFFF99"/>
            </a:gs>
            <a:gs pos="50000">
              <a:schemeClr val="accent1">
                <a:tint val="44500"/>
                <a:satMod val="160000"/>
              </a:schemeClr>
            </a:gs>
            <a:gs pos="50000">
              <a:schemeClr val="bg1"/>
            </a:gs>
            <a:gs pos="100000">
              <a:srgbClr val="66FF33"/>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lt1"/>
        </a:lnRef>
        <a:fillRef idx="3">
          <a:schemeClr val="accent4">
            <a:hueOff val="0"/>
            <a:satOff val="0"/>
            <a:lumOff val="0"/>
            <a:alpha val="100000"/>
          </a:schemeClr>
        </a:fillRef>
        <a:effectRef idx="3">
          <a:scrgbClr r="0" g="0" b="0"/>
        </a:effectRef>
        <a:fontRef idx="minor">
          <a:schemeClr val="lt1"/>
        </a:fontRef>
      </dsp:style>
      <dsp:txBody>
        <a:bodyPr spcFirstLastPara="0" vert="horz" wrap="square" lIns="91439" tIns="91439" rIns="91439" bIns="91439" numCol="1" spcCol="1270" anchor="ctr" anchorCtr="0">
          <a:noAutofit/>
        </a:bodyPr>
        <a:lstStyle/>
        <a:p>
          <a:pPr lvl="0" algn="ctr" defTabSz="1066800">
            <a:lnSpc>
              <a:spcPct val="90000"/>
            </a:lnSpc>
            <a:spcBef>
              <a:spcPct val="0"/>
            </a:spcBef>
            <a:spcAft>
              <a:spcPct val="35000"/>
            </a:spcAft>
          </a:pPr>
          <a:r>
            <a:rPr lang="en-US" sz="2400" kern="1200" dirty="0" err="1" smtClean="0">
              <a:solidFill>
                <a:srgbClr val="000099"/>
              </a:solidFill>
              <a:latin typeface="Arial" panose="020B0604020202020204" pitchFamily="34" charset="0"/>
              <a:cs typeface="Arial" panose="020B0604020202020204" pitchFamily="34" charset="0"/>
            </a:rPr>
            <a:t>Trung</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với</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nước</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hiếu</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với</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dân</a:t>
          </a:r>
          <a:endParaRPr lang="en-US" sz="2400" kern="1200" dirty="0">
            <a:solidFill>
              <a:srgbClr val="000099"/>
            </a:solidFill>
            <a:latin typeface="Arial" panose="020B0604020202020204" pitchFamily="34" charset="0"/>
            <a:cs typeface="Arial" panose="020B0604020202020204" pitchFamily="34" charset="0"/>
          </a:endParaRPr>
        </a:p>
      </dsp:txBody>
      <dsp:txXfrm>
        <a:off x="3379651" y="0"/>
        <a:ext cx="2076089" cy="1349458"/>
      </dsp:txXfrm>
    </dsp:sp>
    <dsp:sp modelId="{9EA97E4D-5EA5-4A3E-A340-2C21B29D88B2}">
      <dsp:nvSpPr>
        <dsp:cNvPr id="0" name=""/>
        <dsp:cNvSpPr/>
      </dsp:nvSpPr>
      <dsp:spPr bwMode="white">
        <a:xfrm>
          <a:off x="2190474" y="674729"/>
          <a:ext cx="4454442" cy="4454442"/>
        </a:xfrm>
        <a:prstGeom prst="arc">
          <a:avLst>
            <a:gd name="adj1" fmla="val 17888642"/>
            <a:gd name="adj2" fmla="val 20031652"/>
          </a:avLst>
        </a:prstGeom>
        <a:noFill/>
        <a:ln w="9525" cap="flat" cmpd="sng" algn="ctr">
          <a:solidFill>
            <a:schemeClr val="accent4">
              <a:hueOff val="0"/>
              <a:satOff val="0"/>
              <a:lumOff val="0"/>
              <a:alphaOff val="0"/>
            </a:schemeClr>
          </a:solidFill>
          <a:prstDash val="solid"/>
        </a:ln>
        <a:effectLst/>
      </dsp:spPr>
      <dsp:style>
        <a:lnRef idx="1">
          <a:schemeClr val="accent4">
            <a:hueOff val="0"/>
            <a:satOff val="0"/>
            <a:lumOff val="0"/>
            <a:alpha val="100000"/>
          </a:schemeClr>
        </a:lnRef>
        <a:fillRef idx="0">
          <a:scrgbClr r="0" g="0" b="0"/>
        </a:fillRef>
        <a:effectRef idx="0">
          <a:scrgbClr r="0" g="0" b="0"/>
        </a:effectRef>
        <a:fontRef idx="minor"/>
      </dsp:style>
    </dsp:sp>
    <dsp:sp modelId="{EBD82E7C-01E9-408A-9263-ECC0D592C9AF}">
      <dsp:nvSpPr>
        <dsp:cNvPr id="0" name=""/>
        <dsp:cNvSpPr/>
      </dsp:nvSpPr>
      <dsp:spPr bwMode="white">
        <a:xfrm>
          <a:off x="5788902" y="1933481"/>
          <a:ext cx="2076089" cy="1349458"/>
        </a:xfrm>
        <a:prstGeom prst="roundRect">
          <a:avLst/>
        </a:prstGeom>
        <a:gradFill rotWithShape="0">
          <a:gsLst>
            <a:gs pos="0">
              <a:srgbClr val="FF0066"/>
            </a:gs>
            <a:gs pos="50000">
              <a:schemeClr val="accent1">
                <a:tint val="44500"/>
                <a:satMod val="160000"/>
              </a:schemeClr>
            </a:gs>
            <a:gs pos="50000">
              <a:schemeClr val="bg1"/>
            </a:gs>
            <a:gs pos="100000">
              <a:srgbClr val="FFFF99"/>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lt1"/>
        </a:lnRef>
        <a:fillRef idx="3">
          <a:schemeClr val="accent4">
            <a:hueOff val="-1500000"/>
            <a:satOff val="8889"/>
            <a:lumOff val="784"/>
            <a:alpha val="100000"/>
          </a:schemeClr>
        </a:fillRef>
        <a:effectRef idx="3">
          <a:scrgbClr r="0" g="0" b="0"/>
        </a:effectRef>
        <a:fontRef idx="minor">
          <a:schemeClr val="lt1"/>
        </a:fontRef>
      </dsp:style>
      <dsp:txBody>
        <a:bodyPr spcFirstLastPara="0" vert="horz" wrap="square" lIns="91439" tIns="91439" rIns="91439" bIns="91439" numCol="1" spcCol="1270" anchor="ctr" anchorCtr="0">
          <a:noAutofit/>
        </a:bodyPr>
        <a:lstStyle/>
        <a:p>
          <a:pPr lvl="0" algn="ctr" defTabSz="1066800">
            <a:lnSpc>
              <a:spcPct val="90000"/>
            </a:lnSpc>
            <a:spcBef>
              <a:spcPct val="0"/>
            </a:spcBef>
            <a:spcAft>
              <a:spcPct val="35000"/>
            </a:spcAft>
          </a:pPr>
          <a:r>
            <a:rPr lang="en-US" sz="2400" kern="1200" dirty="0" err="1" smtClean="0">
              <a:solidFill>
                <a:srgbClr val="000099"/>
              </a:solidFill>
              <a:latin typeface="Arial" panose="020B0604020202020204" pitchFamily="34" charset="0"/>
              <a:cs typeface="Arial" panose="020B0604020202020204" pitchFamily="34" charset="0"/>
            </a:rPr>
            <a:t>Cần</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kiệm</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liêm</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chính</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chí</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công</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vô</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tư</a:t>
          </a:r>
          <a:endParaRPr lang="en-US" sz="2400" kern="1200" dirty="0">
            <a:solidFill>
              <a:srgbClr val="000099"/>
            </a:solidFill>
            <a:latin typeface="Arial" panose="020B0604020202020204" pitchFamily="34" charset="0"/>
            <a:cs typeface="Arial" panose="020B0604020202020204" pitchFamily="34" charset="0"/>
          </a:endParaRPr>
        </a:p>
      </dsp:txBody>
      <dsp:txXfrm>
        <a:off x="5788902" y="1933481"/>
        <a:ext cx="2076089" cy="1349458"/>
      </dsp:txXfrm>
    </dsp:sp>
    <dsp:sp modelId="{BA3AF0CA-D97E-4A05-B7AC-3B3C413BF628}">
      <dsp:nvSpPr>
        <dsp:cNvPr id="0" name=""/>
        <dsp:cNvSpPr/>
      </dsp:nvSpPr>
      <dsp:spPr bwMode="white">
        <a:xfrm>
          <a:off x="2190474" y="674729"/>
          <a:ext cx="4454442" cy="4454442"/>
        </a:xfrm>
        <a:prstGeom prst="arc">
          <a:avLst>
            <a:gd name="adj1" fmla="val 623062"/>
            <a:gd name="adj2" fmla="val 3768370"/>
          </a:avLst>
        </a:prstGeom>
        <a:noFill/>
        <a:ln w="9525" cap="flat" cmpd="sng" algn="ctr">
          <a:solidFill>
            <a:schemeClr val="accent4">
              <a:hueOff val="-1488257"/>
              <a:satOff val="8966"/>
              <a:lumOff val="719"/>
              <a:alphaOff val="0"/>
            </a:schemeClr>
          </a:solidFill>
          <a:prstDash val="solid"/>
        </a:ln>
        <a:effectLst/>
      </dsp:spPr>
      <dsp:style>
        <a:lnRef idx="1">
          <a:schemeClr val="accent4">
            <a:hueOff val="-1500000"/>
            <a:satOff val="8889"/>
            <a:lumOff val="784"/>
            <a:alpha val="100000"/>
          </a:schemeClr>
        </a:lnRef>
        <a:fillRef idx="0">
          <a:scrgbClr r="0" g="0" b="0"/>
        </a:fillRef>
        <a:effectRef idx="0">
          <a:scrgbClr r="0" g="0" b="0"/>
        </a:effectRef>
        <a:fontRef idx="minor"/>
      </dsp:style>
    </dsp:sp>
    <dsp:sp modelId="{3353ECEA-22F2-4E95-B998-481C9AD02BDF}">
      <dsp:nvSpPr>
        <dsp:cNvPr id="0" name=""/>
        <dsp:cNvSpPr/>
      </dsp:nvSpPr>
      <dsp:spPr bwMode="white">
        <a:xfrm>
          <a:off x="3340912" y="3831444"/>
          <a:ext cx="2076089" cy="1349458"/>
        </a:xfrm>
        <a:prstGeom prst="roundRect">
          <a:avLst/>
        </a:prstGeom>
        <a:gradFill rotWithShape="0">
          <a:gsLst>
            <a:gs pos="0">
              <a:srgbClr val="00FF00"/>
            </a:gs>
            <a:gs pos="50000">
              <a:schemeClr val="accent1">
                <a:tint val="44500"/>
                <a:satMod val="160000"/>
              </a:schemeClr>
            </a:gs>
            <a:gs pos="50000">
              <a:schemeClr val="bg1"/>
            </a:gs>
            <a:gs pos="100000">
              <a:srgbClr val="FFFF99"/>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lt1"/>
        </a:lnRef>
        <a:fillRef idx="3">
          <a:schemeClr val="accent4">
            <a:hueOff val="-3000000"/>
            <a:satOff val="17778"/>
            <a:lumOff val="1569"/>
            <a:alpha val="100000"/>
          </a:schemeClr>
        </a:fillRef>
        <a:effectRef idx="3">
          <a:scrgbClr r="0" g="0" b="0"/>
        </a:effectRef>
        <a:fontRef idx="minor">
          <a:schemeClr val="lt1"/>
        </a:fontRef>
      </dsp:style>
      <dsp:txBody>
        <a:bodyPr spcFirstLastPara="0" vert="horz" wrap="square" lIns="91439" tIns="91439" rIns="91439" bIns="91439" numCol="1" spcCol="1270" anchor="ctr" anchorCtr="0">
          <a:noAutofit/>
        </a:bodyPr>
        <a:lstStyle/>
        <a:p>
          <a:pPr lvl="0" algn="ctr" defTabSz="1066800">
            <a:lnSpc>
              <a:spcPct val="90000"/>
            </a:lnSpc>
            <a:spcBef>
              <a:spcPct val="0"/>
            </a:spcBef>
            <a:spcAft>
              <a:spcPct val="35000"/>
            </a:spcAft>
          </a:pPr>
          <a:r>
            <a:rPr lang="en-US" sz="2400" kern="1200" dirty="0" err="1" smtClean="0">
              <a:solidFill>
                <a:srgbClr val="000099"/>
              </a:solidFill>
              <a:latin typeface="Arial" panose="020B0604020202020204" pitchFamily="34" charset="0"/>
              <a:cs typeface="Arial" panose="020B0604020202020204" pitchFamily="34" charset="0"/>
            </a:rPr>
            <a:t>Thương</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yêu</a:t>
          </a:r>
          <a:r>
            <a:rPr lang="en-US" sz="2400" kern="1200" dirty="0" smtClean="0">
              <a:solidFill>
                <a:srgbClr val="000099"/>
              </a:solidFill>
              <a:latin typeface="Arial" panose="020B0604020202020204" pitchFamily="34" charset="0"/>
              <a:cs typeface="Arial" panose="020B0604020202020204" pitchFamily="34" charset="0"/>
            </a:rPr>
            <a:t> con </a:t>
          </a:r>
          <a:r>
            <a:rPr lang="en-US" sz="2400" kern="1200" dirty="0" err="1" smtClean="0">
              <a:solidFill>
                <a:srgbClr val="000099"/>
              </a:solidFill>
              <a:latin typeface="Arial" panose="020B0604020202020204" pitchFamily="34" charset="0"/>
              <a:cs typeface="Arial" panose="020B0604020202020204" pitchFamily="34" charset="0"/>
            </a:rPr>
            <a:t>người</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sống</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có</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tình</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nghĩa</a:t>
          </a:r>
          <a:endParaRPr lang="en-US" sz="2400" kern="1200" dirty="0">
            <a:solidFill>
              <a:srgbClr val="000099"/>
            </a:solidFill>
            <a:latin typeface="Arial" panose="020B0604020202020204" pitchFamily="34" charset="0"/>
            <a:cs typeface="Arial" panose="020B0604020202020204" pitchFamily="34" charset="0"/>
          </a:endParaRPr>
        </a:p>
      </dsp:txBody>
      <dsp:txXfrm>
        <a:off x="3340912" y="3831444"/>
        <a:ext cx="2076089" cy="1349458"/>
      </dsp:txXfrm>
    </dsp:sp>
    <dsp:sp modelId="{1A3CA06F-0BF2-489D-BED0-DC3816153595}">
      <dsp:nvSpPr>
        <dsp:cNvPr id="0" name=""/>
        <dsp:cNvSpPr/>
      </dsp:nvSpPr>
      <dsp:spPr bwMode="white">
        <a:xfrm>
          <a:off x="2190474" y="674729"/>
          <a:ext cx="4454442" cy="4454442"/>
        </a:xfrm>
        <a:prstGeom prst="arc">
          <a:avLst>
            <a:gd name="adj1" fmla="val 7165307"/>
            <a:gd name="adj2" fmla="val 10163253"/>
          </a:avLst>
        </a:prstGeom>
        <a:noFill/>
        <a:ln w="9525" cap="flat" cmpd="sng" algn="ctr">
          <a:solidFill>
            <a:schemeClr val="accent4">
              <a:hueOff val="-2976513"/>
              <a:satOff val="17933"/>
              <a:lumOff val="1437"/>
              <a:alphaOff val="0"/>
            </a:schemeClr>
          </a:solidFill>
          <a:prstDash val="solid"/>
        </a:ln>
        <a:effectLst/>
      </dsp:spPr>
      <dsp:style>
        <a:lnRef idx="1">
          <a:schemeClr val="accent4">
            <a:hueOff val="-3000000"/>
            <a:satOff val="17778"/>
            <a:lumOff val="1569"/>
            <a:alpha val="100000"/>
          </a:schemeClr>
        </a:lnRef>
        <a:fillRef idx="0">
          <a:scrgbClr r="0" g="0" b="0"/>
        </a:fillRef>
        <a:effectRef idx="0">
          <a:scrgbClr r="0" g="0" b="0"/>
        </a:effectRef>
        <a:fontRef idx="minor"/>
      </dsp:style>
    </dsp:sp>
    <dsp:sp modelId="{A8B652F9-D2C5-46D9-A761-AE093F06A50F}">
      <dsp:nvSpPr>
        <dsp:cNvPr id="0" name=""/>
        <dsp:cNvSpPr/>
      </dsp:nvSpPr>
      <dsp:spPr bwMode="white">
        <a:xfrm>
          <a:off x="910759" y="1943172"/>
          <a:ext cx="2076089" cy="1349458"/>
        </a:xfrm>
        <a:prstGeom prst="roundRect">
          <a:avLst/>
        </a:prstGeom>
        <a:gradFill rotWithShape="0">
          <a:gsLst>
            <a:gs pos="0">
              <a:srgbClr val="99FF99"/>
            </a:gs>
            <a:gs pos="50000">
              <a:schemeClr val="bg1"/>
            </a:gs>
            <a:gs pos="50000">
              <a:schemeClr val="accent1">
                <a:tint val="44500"/>
                <a:satMod val="160000"/>
              </a:schemeClr>
            </a:gs>
            <a:gs pos="50000">
              <a:schemeClr val="bg1"/>
            </a:gs>
            <a:gs pos="100000">
              <a:srgbClr val="FFFF99"/>
            </a:gs>
          </a:gsLst>
          <a:lin ang="54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lt1"/>
        </a:lnRef>
        <a:fillRef idx="3">
          <a:schemeClr val="accent4">
            <a:hueOff val="-4500000"/>
            <a:satOff val="26667"/>
            <a:lumOff val="2353"/>
            <a:alpha val="100000"/>
          </a:schemeClr>
        </a:fillRef>
        <a:effectRef idx="3">
          <a:scrgbClr r="0" g="0" b="0"/>
        </a:effectRef>
        <a:fontRef idx="minor">
          <a:schemeClr val="lt1"/>
        </a:fontRef>
      </dsp:style>
      <dsp:txBody>
        <a:bodyPr spcFirstLastPara="0" vert="horz" wrap="square" lIns="91439" tIns="91439" rIns="91439" bIns="91439" numCol="1" spcCol="1270" anchor="ctr" anchorCtr="0">
          <a:noAutofit/>
        </a:bodyPr>
        <a:lstStyle/>
        <a:p>
          <a:pPr lvl="0" algn="ctr" defTabSz="1066800">
            <a:lnSpc>
              <a:spcPct val="90000"/>
            </a:lnSpc>
            <a:spcBef>
              <a:spcPct val="0"/>
            </a:spcBef>
            <a:spcAft>
              <a:spcPct val="35000"/>
            </a:spcAft>
          </a:pPr>
          <a:r>
            <a:rPr lang="en-US" sz="2400" kern="1200" dirty="0" err="1" smtClean="0">
              <a:solidFill>
                <a:srgbClr val="000099"/>
              </a:solidFill>
              <a:latin typeface="Arial" panose="020B0604020202020204" pitchFamily="34" charset="0"/>
              <a:cs typeface="Arial" panose="020B0604020202020204" pitchFamily="34" charset="0"/>
            </a:rPr>
            <a:t>Có</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tinh</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thần</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quốc</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tế</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trong</a:t>
          </a:r>
          <a:r>
            <a:rPr lang="en-US" sz="2400" kern="1200" dirty="0" smtClean="0">
              <a:solidFill>
                <a:srgbClr val="000099"/>
              </a:solidFill>
              <a:latin typeface="Arial" panose="020B0604020202020204" pitchFamily="34" charset="0"/>
              <a:cs typeface="Arial" panose="020B0604020202020204" pitchFamily="34" charset="0"/>
            </a:rPr>
            <a:t> </a:t>
          </a:r>
          <a:r>
            <a:rPr lang="en-US" sz="2400" kern="1200" dirty="0" err="1" smtClean="0">
              <a:solidFill>
                <a:srgbClr val="000099"/>
              </a:solidFill>
              <a:latin typeface="Arial" panose="020B0604020202020204" pitchFamily="34" charset="0"/>
              <a:cs typeface="Arial" panose="020B0604020202020204" pitchFamily="34" charset="0"/>
            </a:rPr>
            <a:t>sáng</a:t>
          </a:r>
          <a:endParaRPr lang="en-US" sz="2400" kern="1200" dirty="0">
            <a:solidFill>
              <a:srgbClr val="000099"/>
            </a:solidFill>
            <a:latin typeface="Arial" panose="020B0604020202020204" pitchFamily="34" charset="0"/>
            <a:cs typeface="Arial" panose="020B0604020202020204" pitchFamily="34" charset="0"/>
          </a:endParaRPr>
        </a:p>
      </dsp:txBody>
      <dsp:txXfrm>
        <a:off x="910759" y="1943172"/>
        <a:ext cx="2076089" cy="1349458"/>
      </dsp:txXfrm>
    </dsp:sp>
    <dsp:sp modelId="{A7C65C89-A01E-4F3B-A164-6ABF86049C2C}">
      <dsp:nvSpPr>
        <dsp:cNvPr id="0" name=""/>
        <dsp:cNvSpPr/>
      </dsp:nvSpPr>
      <dsp:spPr bwMode="white">
        <a:xfrm>
          <a:off x="2190474" y="674729"/>
          <a:ext cx="4454442" cy="4454442"/>
        </a:xfrm>
        <a:prstGeom prst="arc">
          <a:avLst>
            <a:gd name="adj1" fmla="val 12351921"/>
            <a:gd name="adj2" fmla="val 14511191"/>
          </a:avLst>
        </a:prstGeom>
        <a:noFill/>
        <a:ln w="9525" cap="flat" cmpd="sng" algn="ctr">
          <a:solidFill>
            <a:schemeClr val="accent4">
              <a:hueOff val="-4464770"/>
              <a:satOff val="26899"/>
              <a:lumOff val="2156"/>
              <a:alphaOff val="0"/>
            </a:schemeClr>
          </a:solidFill>
          <a:prstDash val="solid"/>
        </a:ln>
        <a:effectLst/>
      </dsp:spPr>
      <dsp:style>
        <a:lnRef idx="1">
          <a:schemeClr val="accent4">
            <a:hueOff val="-4500000"/>
            <a:satOff val="26667"/>
            <a:lumOff val="2353"/>
            <a:alpha val="100000"/>
          </a:schemeClr>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1">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6#1">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rSet qsTypeId="urn:microsoft.com/office/officeart/2005/8/quickstyle/simple5"/>
        </dgm:pt>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endSty" val="noArr"/>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1">
  <dgm:title val=""/>
  <dgm:desc val=""/>
  <dgm:catLst>
    <dgm:cat type="simple" pri="105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2">
  <dgm:title val=""/>
  <dgm:desc val=""/>
  <dgm:catLst>
    <dgm:cat type="simple" pri="105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96C064A-D61B-4B21-B757-51A9B82445B8}" type="datetimeFigureOut">
              <a:rPr lang="en-US" smtClean="0"/>
              <a:t>10/22/2021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305E07-67EA-4042-A3F6-853A8AD8D209}" type="slidenum">
              <a:rPr lang="en-US" smtClean="0"/>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2FB3504E-89BA-4C2E-B36C-5AD2E016CB61}" type="datetimeFigureOut">
              <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t>10/22/2021</a:t>
            </a:fld>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 name="Slide Image Placeholder 3"/>
          <p:cNvSpPr>
            <a:spLocks noGrp="1" noRot="1" noChangeAspect="1"/>
          </p:cNvSpPr>
          <p:nvPr>
            <p:ph type="sldImg" idx="2"/>
          </p:nvPr>
        </p:nvSpPr>
        <p:spPr>
          <a:xfrm>
            <a:off x="383664" y="685800"/>
            <a:ext cx="6090671"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Click to edit Master text styles</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Second level</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Third level</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Fourth level</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mn-lt"/>
                <a:ea typeface="+mn-ea"/>
                <a:cs typeface="+mn-cs"/>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p>
            <a:pPr lvl="0" algn="r" eaLnBrk="1" hangingPunct="1">
              <a:buNone/>
            </a:pPr>
            <a:fld id="{9A0DB2DC-4C9A-4742-B13C-FB6460FD3503}" type="slidenum">
              <a:rPr lang="en-US" altLang="x-none" sz="1200" dirty="0"/>
              <a:t>‹#›</a:t>
            </a:fld>
            <a:endParaRPr lang="en-US" altLang="x-none"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a:xfrm>
            <a:off x="384175" y="685800"/>
            <a:ext cx="6089650" cy="3429000"/>
          </a:xfrm>
          <a:ln>
            <a:solidFill>
              <a:srgbClr val="000000">
                <a:alpha val="100000"/>
              </a:srgbClr>
            </a:solidFill>
            <a:miter lim="800000"/>
          </a:ln>
        </p:spPr>
      </p:sp>
      <p:sp>
        <p:nvSpPr>
          <p:cNvPr id="158723"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5872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1</a:t>
            </a:fld>
            <a:endParaRPr lang="en-US" altLang="en-US"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7"/>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x-none" sz="1200" dirty="0">
                <a:latin typeface="Arial" panose="020B0604020202020204" pitchFamily="34" charset="0"/>
              </a:rPr>
              <a:t>7</a:t>
            </a:fld>
            <a:endParaRPr lang="en-US" altLang="x-none" sz="1200" dirty="0">
              <a:latin typeface="Arial" panose="020B0604020202020204" pitchFamily="34" charset="0"/>
            </a:endParaRPr>
          </a:p>
        </p:txBody>
      </p:sp>
      <p:sp>
        <p:nvSpPr>
          <p:cNvPr id="159747" name="Rectangle 2"/>
          <p:cNvSpPr>
            <a:spLocks noGrp="1" noRot="1" noChangeAspect="1" noTextEdit="1"/>
          </p:cNvSpPr>
          <p:nvPr>
            <p:ph type="sldImg"/>
          </p:nvPr>
        </p:nvSpPr>
        <p:spPr>
          <a:ln>
            <a:solidFill>
              <a:srgbClr val="000000">
                <a:alpha val="100000"/>
              </a:srgbClr>
            </a:solidFill>
            <a:miter lim="800000"/>
          </a:ln>
        </p:spPr>
      </p:sp>
      <p:sp>
        <p:nvSpPr>
          <p:cNvPr id="159748" name="Rectangle 3"/>
          <p:cNvSpPr>
            <a:spLocks noGrp="1"/>
          </p:cNvSpPr>
          <p:nvPr>
            <p:ph type="body" idx="1"/>
          </p:nvPr>
        </p:nvSpPr>
        <p:spPr>
          <a:noFill/>
          <a:ln>
            <a:noFill/>
          </a:ln>
        </p:spPr>
        <p:txBody>
          <a:bodyPr wrap="square" lIns="91440" tIns="45720" rIns="91440" bIns="45720" anchor="t" anchorCtr="0"/>
          <a:lstStyle/>
          <a:p>
            <a:pPr lvl="0" eaLnBrk="1" hangingPunct="1"/>
            <a:r>
              <a:rPr lang="en-US" altLang="x-none" dirty="0"/>
              <a:t>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Text Placeholder 2"/>
          <p:cNvSpPr>
            <a:spLocks noGrp="1"/>
          </p:cNvSpPr>
          <p:nvPr>
            <p:ph type="body" idx="3"/>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a:ln>
            <a:solidFill>
              <a:srgbClr val="000000">
                <a:alpha val="100000"/>
              </a:srgbClr>
            </a:solidFill>
            <a:miter lim="800000"/>
          </a:ln>
        </p:spPr>
      </p:sp>
      <p:sp>
        <p:nvSpPr>
          <p:cNvPr id="160771"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0772"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42</a:t>
            </a:fld>
            <a:endParaRPr lang="en-US" altLang="en-US"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Slide Image Placeholder 1"/>
          <p:cNvSpPr>
            <a:spLocks noGrp="1" noRot="1" noChangeAspect="1" noTextEdit="1"/>
          </p:cNvSpPr>
          <p:nvPr>
            <p:ph type="sldImg"/>
          </p:nvPr>
        </p:nvSpPr>
        <p:spPr>
          <a:ln>
            <a:solidFill>
              <a:srgbClr val="000000">
                <a:alpha val="100000"/>
              </a:srgbClr>
            </a:solidFill>
            <a:miter lim="800000"/>
          </a:ln>
        </p:spPr>
      </p:sp>
      <p:sp>
        <p:nvSpPr>
          <p:cNvPr id="161795"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1796"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latin typeface="Verdana" panose="020B0604030504040204" pitchFamily="34" charset="0"/>
              </a:rPr>
              <a:t>53</a:t>
            </a:fld>
            <a:endParaRPr lang="en-US" altLang="en-US" sz="1200" dirty="0">
              <a:latin typeface="Verdana" panose="020B060403050404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p:cNvSpPr>
            <a:spLocks noGrp="1" noRot="1" noChangeAspect="1" noTextEdit="1"/>
          </p:cNvSpPr>
          <p:nvPr>
            <p:ph type="sldImg"/>
          </p:nvPr>
        </p:nvSpPr>
        <p:spPr>
          <a:xfrm>
            <a:off x="688198" y="1143000"/>
            <a:ext cx="5481604" cy="3086100"/>
          </a:xfrm>
          <a:ln>
            <a:solidFill>
              <a:srgbClr val="000000">
                <a:alpha val="100000"/>
              </a:srgbClr>
            </a:solidFill>
            <a:miter lim="800000"/>
          </a:ln>
        </p:spPr>
      </p:sp>
      <p:sp>
        <p:nvSpPr>
          <p:cNvPr id="162819"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2820"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56</a:t>
            </a:fld>
            <a:endParaRPr lang="en-US" altLang="en-US"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Slide Image Placeholder 1"/>
          <p:cNvSpPr>
            <a:spLocks noGrp="1" noRot="1" noChangeAspect="1" noTextEdit="1"/>
          </p:cNvSpPr>
          <p:nvPr>
            <p:ph type="sldImg"/>
          </p:nvPr>
        </p:nvSpPr>
        <p:spPr>
          <a:xfrm>
            <a:off x="688198" y="1143000"/>
            <a:ext cx="5481604" cy="3086100"/>
          </a:xfrm>
          <a:ln>
            <a:solidFill>
              <a:srgbClr val="000000">
                <a:alpha val="100000"/>
              </a:srgbClr>
            </a:solidFill>
            <a:miter lim="800000"/>
          </a:ln>
        </p:spPr>
      </p:sp>
      <p:sp>
        <p:nvSpPr>
          <p:cNvPr id="163843"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r>
              <a:rPr lang="en-US" altLang="en-US" dirty="0">
                <a:latin typeface="Calibri" panose="020F0502020204030204" pitchFamily="34" charset="0"/>
              </a:rPr>
              <a:t>Chủ nghĩa sô vanh nước lớn tự coi dân tộc mình là đứng trên các dân tộc khác, có quyền bắt các dân tộc khác phải phục tùng</a:t>
            </a:r>
          </a:p>
          <a:p>
            <a:pPr lvl="0"/>
            <a:endParaRPr lang="en-US" altLang="en-US" dirty="0">
              <a:latin typeface="Calibri" panose="020F0502020204030204" pitchFamily="34" charset="0"/>
            </a:endParaRPr>
          </a:p>
        </p:txBody>
      </p:sp>
      <p:sp>
        <p:nvSpPr>
          <p:cNvPr id="16384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58</a:t>
            </a:fld>
            <a:endParaRPr lang="en-US" altLang="en-US" sz="12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Slide Image Placeholder 1"/>
          <p:cNvSpPr>
            <a:spLocks noGrp="1" noRot="1" noChangeAspect="1" noTextEdit="1"/>
          </p:cNvSpPr>
          <p:nvPr>
            <p:ph type="sldImg"/>
          </p:nvPr>
        </p:nvSpPr>
        <p:spPr>
          <a:xfrm>
            <a:off x="688198" y="1143000"/>
            <a:ext cx="5481604" cy="3086100"/>
          </a:xfrm>
          <a:ln>
            <a:solidFill>
              <a:srgbClr val="000000">
                <a:alpha val="100000"/>
              </a:srgbClr>
            </a:solidFill>
            <a:miter lim="800000"/>
          </a:ln>
        </p:spPr>
      </p:sp>
      <p:sp>
        <p:nvSpPr>
          <p:cNvPr id="164867"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4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61</a:t>
            </a:fld>
            <a:endParaRPr lang="en-US" altLang="en-US"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Slide Image Placeholder 1"/>
          <p:cNvSpPr>
            <a:spLocks noGrp="1" noRot="1" noChangeAspect="1" noTextEdit="1"/>
          </p:cNvSpPr>
          <p:nvPr>
            <p:ph type="sldImg"/>
          </p:nvPr>
        </p:nvSpPr>
        <p:spPr>
          <a:xfrm>
            <a:off x="688198" y="1143000"/>
            <a:ext cx="5481604" cy="3086100"/>
          </a:xfrm>
          <a:ln>
            <a:solidFill>
              <a:srgbClr val="000000">
                <a:alpha val="100000"/>
              </a:srgbClr>
            </a:solidFill>
            <a:miter lim="800000"/>
          </a:ln>
        </p:spPr>
      </p:sp>
      <p:sp>
        <p:nvSpPr>
          <p:cNvPr id="165891"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5892"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63</a:t>
            </a:fld>
            <a:endParaRPr lang="en-US" alt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Slide Image Placeholder 1"/>
          <p:cNvSpPr>
            <a:spLocks noGrp="1" noRot="1" noChangeAspect="1" noTextEdit="1"/>
          </p:cNvSpPr>
          <p:nvPr>
            <p:ph type="sldImg"/>
          </p:nvPr>
        </p:nvSpPr>
        <p:spPr>
          <a:xfrm>
            <a:off x="688198" y="1143000"/>
            <a:ext cx="5481604" cy="3086100"/>
          </a:xfrm>
          <a:ln>
            <a:solidFill>
              <a:srgbClr val="000000">
                <a:alpha val="100000"/>
              </a:srgbClr>
            </a:solidFill>
            <a:miter lim="800000"/>
          </a:ln>
        </p:spPr>
      </p:sp>
      <p:sp>
        <p:nvSpPr>
          <p:cNvPr id="166915"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6916"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64</a:t>
            </a:fld>
            <a:endParaRPr lang="en-US" altLang="en-US" sz="12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Slide Image Placeholder 1"/>
          <p:cNvSpPr>
            <a:spLocks noGrp="1" noRot="1" noChangeAspect="1" noTextEdit="1"/>
          </p:cNvSpPr>
          <p:nvPr>
            <p:ph type="sldImg"/>
          </p:nvPr>
        </p:nvSpPr>
        <p:spPr>
          <a:xfrm>
            <a:off x="688198" y="1143000"/>
            <a:ext cx="5481604" cy="3086100"/>
          </a:xfrm>
          <a:ln>
            <a:solidFill>
              <a:srgbClr val="000000">
                <a:alpha val="100000"/>
              </a:srgbClr>
            </a:solidFill>
            <a:miter lim="800000"/>
          </a:ln>
        </p:spPr>
      </p:sp>
      <p:sp>
        <p:nvSpPr>
          <p:cNvPr id="167939"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7940"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65</a:t>
            </a:fld>
            <a:endParaRPr lang="en-US" altLang="en-US" sz="12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Slide Image Placeholder 1"/>
          <p:cNvSpPr>
            <a:spLocks noGrp="1" noRot="1" noChangeAspect="1" noTextEdit="1"/>
          </p:cNvSpPr>
          <p:nvPr>
            <p:ph type="sldImg"/>
          </p:nvPr>
        </p:nvSpPr>
        <p:spPr>
          <a:ln>
            <a:solidFill>
              <a:srgbClr val="000000">
                <a:alpha val="100000"/>
              </a:srgbClr>
            </a:solidFill>
            <a:miter lim="800000"/>
          </a:ln>
        </p:spPr>
      </p:sp>
      <p:sp>
        <p:nvSpPr>
          <p:cNvPr id="168963"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6896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latin typeface="Verdana" panose="020B0604030504040204" pitchFamily="34" charset="0"/>
              </a:rPr>
              <a:t>67</a:t>
            </a:fld>
            <a:endParaRPr lang="en-US" altLang="en-US" sz="1200" dirty="0">
              <a:latin typeface="Verdana" panose="020B060403050404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Slide Image Placeholder 1"/>
          <p:cNvSpPr>
            <a:spLocks noGrp="1" noRot="1" noChangeAspect="1" noTextEdit="1"/>
          </p:cNvSpPr>
          <p:nvPr>
            <p:ph type="sldImg"/>
          </p:nvPr>
        </p:nvSpPr>
        <p:spPr>
          <a:ln>
            <a:solidFill>
              <a:srgbClr val="000000">
                <a:alpha val="100000"/>
              </a:srgbClr>
            </a:solidFill>
            <a:miter lim="800000"/>
          </a:ln>
        </p:spPr>
      </p:sp>
      <p:sp>
        <p:nvSpPr>
          <p:cNvPr id="169987" name="Notes Placeholder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vi-VN" altLang="en-US" dirty="0">
              <a:latin typeface="Calibri" panose="020F0502020204030204" pitchFamily="34" charset="0"/>
            </a:endParaRPr>
          </a:p>
        </p:txBody>
      </p:sp>
      <p:sp>
        <p:nvSpPr>
          <p:cNvPr id="16998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solidFill>
                  <a:srgbClr val="000000"/>
                </a:solidFill>
                <a:latin typeface="Arial" panose="020B0604020202020204" pitchFamily="34" charset="0"/>
              </a:rPr>
              <a:t>73</a:t>
            </a:fld>
            <a:endParaRPr lang="en-US" altLang="en-US" sz="1200" dirty="0">
              <a:solidFill>
                <a:srgbClr val="000000"/>
              </a:solidFill>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Slide Image Placeholder 1"/>
          <p:cNvSpPr>
            <a:spLocks noGrp="1" noRot="1" noChangeAspect="1" noTextEdit="1"/>
          </p:cNvSpPr>
          <p:nvPr>
            <p:ph type="sldImg"/>
          </p:nvPr>
        </p:nvSpPr>
        <p:spPr>
          <a:xfrm>
            <a:off x="688198" y="1143000"/>
            <a:ext cx="5481604" cy="3086100"/>
          </a:xfrm>
          <a:ln>
            <a:solidFill>
              <a:srgbClr val="000000">
                <a:alpha val="100000"/>
              </a:srgbClr>
            </a:solidFill>
            <a:miter lim="800000"/>
          </a:ln>
        </p:spPr>
      </p:sp>
      <p:sp>
        <p:nvSpPr>
          <p:cNvPr id="171011" name="Notes Placeholder 2"/>
          <p:cNvSpPr>
            <a:spLocks noGrp="1"/>
          </p:cNvSpPr>
          <p:nvPr>
            <p:ph type="body" idx="1"/>
          </p:nvPr>
        </p:nvSpPr>
        <p:spPr>
          <a:noFill/>
          <a:ln>
            <a:noFill/>
          </a:ln>
        </p:spPr>
        <p:txBody>
          <a:bodyPr wrap="square" lIns="91440" tIns="45720" rIns="91440" bIns="45720" anchor="t" anchorCtr="0"/>
          <a:lstStyle/>
          <a:p>
            <a:pPr lvl="0"/>
            <a:endParaRPr lang="en-US" altLang="en-US" dirty="0">
              <a:latin typeface="Calibri" panose="020F0502020204030204" pitchFamily="34" charset="0"/>
            </a:endParaRPr>
          </a:p>
        </p:txBody>
      </p:sp>
      <p:sp>
        <p:nvSpPr>
          <p:cNvPr id="171012"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t>74</a:t>
            </a:fld>
            <a:endParaRPr lang="en-US"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9217"/>
            <a:ext cx="7772400" cy="11034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7200"/>
            <a:ext cx="6400800" cy="1315600"/>
          </a:xfrm>
        </p:spPr>
        <p:txBody>
          <a:bodyPr/>
          <a:lstStyle>
            <a:lvl1pPr marL="0" indent="0" algn="ctr">
              <a:buNone/>
              <a:defRPr/>
            </a:lvl1pPr>
            <a:lvl2pPr marL="342900" indent="0" algn="ctr">
              <a:buNone/>
              <a:defRPr/>
            </a:lvl2pPr>
            <a:lvl3pPr marL="686435" indent="0" algn="ctr">
              <a:buNone/>
              <a:defRPr/>
            </a:lvl3pPr>
            <a:lvl4pPr marL="1029335" indent="0" algn="ctr">
              <a:buNone/>
              <a:defRPr/>
            </a:lvl4pPr>
            <a:lvl5pPr marL="1372870" indent="0" algn="ctr">
              <a:buNone/>
              <a:defRPr/>
            </a:lvl5pPr>
            <a:lvl6pPr marL="1715770" indent="0" algn="ctr">
              <a:buNone/>
              <a:defRPr/>
            </a:lvl6pPr>
            <a:lvl7pPr marL="2059305" indent="0" algn="ctr">
              <a:buNone/>
              <a:defRPr/>
            </a:lvl7pPr>
            <a:lvl8pPr marL="2402205" indent="0" algn="ctr">
              <a:buNone/>
              <a:defRPr/>
            </a:lvl8pPr>
            <a:lvl9pPr marL="274574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lvl1pPr>
            <a:lvl2pPr marL="342900" indent="0">
              <a:buNone/>
              <a:defRPr sz="1350"/>
            </a:lvl2pPr>
            <a:lvl3pPr marL="686435" indent="0">
              <a:buNone/>
              <a:defRPr sz="1200"/>
            </a:lvl3pPr>
            <a:lvl4pPr marL="1029335" indent="0">
              <a:buNone/>
              <a:defRPr sz="1050"/>
            </a:lvl4pPr>
            <a:lvl5pPr marL="1372870" indent="0">
              <a:buNone/>
              <a:defRPr sz="1050"/>
            </a:lvl5pPr>
            <a:lvl6pPr marL="1715770" indent="0">
              <a:buNone/>
              <a:defRPr sz="1050"/>
            </a:lvl6pPr>
            <a:lvl7pPr marL="2059305" indent="0">
              <a:buNone/>
              <a:defRPr sz="1050"/>
            </a:lvl7pPr>
            <a:lvl8pPr marL="2402205" indent="0">
              <a:buNone/>
              <a:defRPr sz="1050"/>
            </a:lvl8pPr>
            <a:lvl9pPr marL="2745740" indent="0">
              <a:buNone/>
              <a:defRPr sz="1050"/>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1200"/>
            <a:ext cx="4038600" cy="339744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1200"/>
            <a:ext cx="4038600" cy="339744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anchor="t" anchorCtr="0" compatLnSpc="1"/>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6159"/>
            <a:ext cx="2057400" cy="439248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6159"/>
            <a:ext cx="6019800" cy="439248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Ovr>
    <a:masterClrMapping/>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Media">
  <p:cSld name="Title, Text and Media Clip">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4838700" y="1029600"/>
            <a:ext cx="4686300" cy="4118400"/>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Tx/>
              <a:buChar char="•"/>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7" name="Footer Placeholder 6"/>
          <p:cNvSpPr>
            <a:spLocks noGrp="1" noChangeArrowheads="1"/>
          </p:cNvSpPr>
          <p:nvPr>
            <p:ph type="ftr" sz="quarter" idx="3"/>
          </p:nvPr>
        </p:nvSpPr>
        <p:spPr bwMode="auto">
          <a:xfrm>
            <a:off x="3124200" y="4688017"/>
            <a:ext cx="2895600" cy="35750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688017"/>
            <a:ext cx="2133600" cy="357500"/>
          </a:xfrm>
          <a:prstGeom prst="rect">
            <a:avLst/>
          </a:prstGeom>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Tree>
  </p:cSld>
  <p:clrMapOvr>
    <a:masterClrMapping/>
  </p:clrMapOvr>
  <p:transition>
    <p:wedge/>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dgm">
  <p:cSld name="Title and Diagram or Organization Char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71600"/>
            <a:ext cx="8229600" cy="858000"/>
          </a:xfrm>
        </p:spPr>
        <p:txBody>
          <a:bodyPr/>
          <a:lstStyle/>
          <a:p>
            <a:r>
              <a:rPr lang="en-US" smtClean="0"/>
              <a:t>Click to edit Master title style</a:t>
            </a:r>
            <a:endParaRPr lang="en-US"/>
          </a:p>
        </p:txBody>
      </p:sp>
      <p:sp>
        <p:nvSpPr>
          <p:cNvPr id="3" name="SmartArt Placeholder 2"/>
          <p:cNvSpPr>
            <a:spLocks noGrp="1"/>
          </p:cNvSpPr>
          <p:nvPr>
            <p:ph type="pic" idx="1"/>
          </p:nvPr>
        </p:nvSpPr>
        <p:spPr>
          <a:xfrm>
            <a:off x="457200" y="1201200"/>
            <a:ext cx="8229600" cy="3374800"/>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Tx/>
              <a:buChar char="•"/>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7" name="Rectangle 7"/>
          <p:cNvSpPr>
            <a:spLocks noGrp="1" noChangeArrowheads="1"/>
          </p:cNvSpPr>
          <p:nvPr>
            <p:ph type="sldNum" sz="quarter" idx="4"/>
          </p:nvPr>
        </p:nvSpPr>
        <p:spPr bwMode="auto">
          <a:xfrm>
            <a:off x="6553200" y="4688017"/>
            <a:ext cx="2133600" cy="357500"/>
          </a:xfrm>
          <a:prstGeom prst="rect">
            <a:avLst/>
          </a:prstGeom>
        </p:spPr>
        <p:txBody>
          <a:bodyPr vert="horz" wrap="square" lIns="91440" tIns="45720" rIns="91440" bIns="45720" numCol="1" anchor="t" anchorCtr="0" compatLnSpc="1"/>
          <a:lstStyle/>
          <a:p>
            <a:pPr algn="r">
              <a:buNone/>
            </a:pPr>
            <a:fld id="{9A0DB2DC-4C9A-4742-B13C-FB6460FD3503}" type="slidenum">
              <a:rPr lang="vi-VN" dirty="0">
                <a:latin typeface="Arial" panose="020B0604020202020204" pitchFamily="34" charset="0"/>
              </a:rPr>
              <a:t>‹#›</a:t>
            </a:fld>
            <a:endParaRPr lang="vi-VN" dirty="0">
              <a:latin typeface="Arial" panose="020B0604020202020204" pitchFamily="34" charset="0"/>
            </a:endParaRP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Tree>
  </p:cSld>
  <p:clrMapOvr>
    <a:masterClrMapping/>
  </p:clrMapOvr>
  <p:transition>
    <p:wedge/>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OverTx">
  <p:cSld name="Title and Content over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6159"/>
            <a:ext cx="8229600" cy="858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1200"/>
            <a:ext cx="8229600" cy="16409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2956525"/>
            <a:ext cx="8229600" cy="16421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2"/>
          </p:nvPr>
        </p:nvSpPr>
        <p:spPr bwMode="auto">
          <a:xfrm>
            <a:off x="457200" y="4688017"/>
            <a:ext cx="2133600" cy="35750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Footer Placeholder 4"/>
          <p:cNvSpPr>
            <a:spLocks noGrp="1"/>
          </p:cNvSpPr>
          <p:nvPr>
            <p:ph type="ftr" sz="quarter" idx="3"/>
          </p:nvPr>
        </p:nvSpPr>
        <p:spPr bwMode="auto">
          <a:xfrm>
            <a:off x="3124200" y="4688017"/>
            <a:ext cx="2895600" cy="35750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9" name="Slide Number Placeholder 5"/>
          <p:cNvSpPr>
            <a:spLocks noGrp="1"/>
          </p:cNvSpPr>
          <p:nvPr>
            <p:ph type="sldNum" sz="quarter" idx="4"/>
          </p:nvPr>
        </p:nvSpPr>
        <p:spPr bwMode="auto">
          <a:xfrm>
            <a:off x="6553200" y="4688017"/>
            <a:ext cx="2133600" cy="357500"/>
          </a:xfrm>
          <a:prstGeom prst="rect">
            <a:avLst/>
          </a:prstGeom>
        </p:spPr>
        <p:txBody>
          <a:bodyPr vert="horz" wrap="square" lIns="91440" tIns="45720" rIns="91440" bIns="45720" numCol="1" anchor="t" anchorCtr="0" compatLnSpc="1"/>
          <a:lstStyle/>
          <a:p>
            <a:pPr algn="r">
              <a:buNone/>
            </a:pPr>
            <a:fld id="{9A0DB2DC-4C9A-4742-B13C-FB6460FD3503}" type="slidenum">
              <a:rPr lang="en-US" altLang="en-US" dirty="0">
                <a:latin typeface="Arial" panose="020B0604020202020204" pitchFamily="34" charset="0"/>
              </a:rPr>
              <a:t>‹#›</a:t>
            </a:fld>
            <a:endParaRPr lang="en-US" altLang="en-US" dirty="0">
              <a:latin typeface="Arial" panose="020B0604020202020204" pitchFamily="34" charset="0"/>
            </a:endParaRPr>
          </a:p>
        </p:txBody>
      </p:sp>
    </p:spTree>
  </p:cSld>
  <p:clrMapOvr>
    <a:masterClrMapping/>
  </p:clrMapOvr>
  <p:transition>
    <p:wedg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9217"/>
            <a:ext cx="7772400" cy="11034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7200"/>
            <a:ext cx="6400800" cy="1315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6435" indent="0" algn="ctr">
              <a:buNone/>
              <a:defRPr>
                <a:solidFill>
                  <a:schemeClr val="tx1">
                    <a:tint val="75000"/>
                  </a:schemeClr>
                </a:solidFill>
              </a:defRPr>
            </a:lvl3pPr>
            <a:lvl4pPr marL="1029335" indent="0" algn="ctr">
              <a:buNone/>
              <a:defRPr>
                <a:solidFill>
                  <a:schemeClr val="tx1">
                    <a:tint val="75000"/>
                  </a:schemeClr>
                </a:solidFill>
              </a:defRPr>
            </a:lvl4pPr>
            <a:lvl5pPr marL="1372870" indent="0" algn="ctr">
              <a:buNone/>
              <a:defRPr>
                <a:solidFill>
                  <a:schemeClr val="tx1">
                    <a:tint val="75000"/>
                  </a:schemeClr>
                </a:solidFill>
              </a:defRPr>
            </a:lvl5pPr>
            <a:lvl6pPr marL="1715770" indent="0" algn="ctr">
              <a:buNone/>
              <a:defRPr>
                <a:solidFill>
                  <a:schemeClr val="tx1">
                    <a:tint val="75000"/>
                  </a:schemeClr>
                </a:solidFill>
              </a:defRPr>
            </a:lvl6pPr>
            <a:lvl7pPr marL="2059305" indent="0" algn="ctr">
              <a:buNone/>
              <a:defRPr>
                <a:solidFill>
                  <a:schemeClr val="tx1">
                    <a:tint val="75000"/>
                  </a:schemeClr>
                </a:solidFill>
              </a:defRPr>
            </a:lvl7pPr>
            <a:lvl8pPr marL="2402205" indent="0" algn="ctr">
              <a:buNone/>
              <a:defRPr>
                <a:solidFill>
                  <a:schemeClr val="tx1">
                    <a:tint val="75000"/>
                  </a:schemeClr>
                </a:solidFill>
              </a:defRPr>
            </a:lvl8pPr>
            <a:lvl9pPr marL="2745740" indent="0" algn="ctr">
              <a:buNone/>
              <a:defRPr>
                <a:solidFill>
                  <a:schemeClr val="tx1">
                    <a:tint val="75000"/>
                  </a:schemeClr>
                </a:solidFill>
              </a:defRPr>
            </a:lvl9pPr>
          </a:lstStyle>
          <a:p>
            <a:r>
              <a:rPr lang="en-US" smtClean="0"/>
              <a:t>Click to edit Master subtitle style</a:t>
            </a:r>
            <a:endParaRPr lang="en-US"/>
          </a:p>
        </p:txBody>
      </p:sp>
      <p:sp>
        <p:nvSpPr>
          <p:cNvPr id="7"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6435" indent="0">
              <a:buNone/>
              <a:defRPr sz="1200">
                <a:solidFill>
                  <a:schemeClr val="tx1">
                    <a:tint val="75000"/>
                  </a:schemeClr>
                </a:solidFill>
              </a:defRPr>
            </a:lvl3pPr>
            <a:lvl4pPr marL="1029335" indent="0">
              <a:buNone/>
              <a:defRPr sz="1050">
                <a:solidFill>
                  <a:schemeClr val="tx1">
                    <a:tint val="75000"/>
                  </a:schemeClr>
                </a:solidFill>
              </a:defRPr>
            </a:lvl4pPr>
            <a:lvl5pPr marL="1372870" indent="0">
              <a:buNone/>
              <a:defRPr sz="1050">
                <a:solidFill>
                  <a:schemeClr val="tx1">
                    <a:tint val="75000"/>
                  </a:schemeClr>
                </a:solidFill>
              </a:defRPr>
            </a:lvl5pPr>
            <a:lvl6pPr marL="1715770" indent="0">
              <a:buNone/>
              <a:defRPr sz="1050">
                <a:solidFill>
                  <a:schemeClr val="tx1">
                    <a:tint val="75000"/>
                  </a:schemeClr>
                </a:solidFill>
              </a:defRPr>
            </a:lvl6pPr>
            <a:lvl7pPr marL="2059305" indent="0">
              <a:buNone/>
              <a:defRPr sz="1050">
                <a:solidFill>
                  <a:schemeClr val="tx1">
                    <a:tint val="75000"/>
                  </a:schemeClr>
                </a:solidFill>
              </a:defRPr>
            </a:lvl7pPr>
            <a:lvl8pPr marL="2402205" indent="0">
              <a:buNone/>
              <a:defRPr sz="1050">
                <a:solidFill>
                  <a:schemeClr val="tx1">
                    <a:tint val="75000"/>
                  </a:schemeClr>
                </a:solidFill>
              </a:defRPr>
            </a:lvl8pPr>
            <a:lvl9pPr marL="2745740" indent="0">
              <a:buNone/>
              <a:defRPr sz="105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1200"/>
            <a:ext cx="4038600" cy="339744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1200"/>
            <a:ext cx="4038600" cy="339744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1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1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7"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7"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Date Placeholder 3"/>
          <p:cNvSpPr>
            <a:spLocks noGrp="1"/>
          </p:cNvSpPr>
          <p:nvPr>
            <p:ph type="dt" sz="half" idx="1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rtlCol="0" anchor="t" anchorCtr="0" compatLnSpc="1">
            <a:normAutofit/>
          </a:bodyPr>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Date Placeholder 3"/>
          <p:cNvSpPr>
            <a:spLocks noGrp="1"/>
          </p:cNvSpPr>
          <p:nvPr>
            <p:ph type="dt" sz="half" idx="1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chemeClr val="bg1"/>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6159"/>
            <a:ext cx="2057400" cy="439248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6159"/>
            <a:ext cx="6019800" cy="439248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en-US" dirty="0"/>
              <a:t>‹#›</a:t>
            </a:fld>
            <a:endParaRPr lang="en-US" alt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AndTwoObj">
  <p:cSld name="Title, Tex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457600"/>
            <a:ext cx="7772400" cy="858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487200"/>
            <a:ext cx="3810000" cy="3088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487200"/>
            <a:ext cx="3810000" cy="148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088800"/>
            <a:ext cx="3810000" cy="148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054"/>
          <p:cNvSpPr>
            <a:spLocks noGrp="1" noChangeArrowheads="1"/>
          </p:cNvSpPr>
          <p:nvPr>
            <p:ph type="dt" sz="half" idx="12"/>
          </p:nvPr>
        </p:nvSpPr>
        <p:spPr>
          <a:xfrm>
            <a:off x="685800" y="4690400"/>
            <a:ext cx="1905000" cy="343200"/>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Rectangle 2055"/>
          <p:cNvSpPr>
            <a:spLocks noGrp="1" noChangeArrowheads="1"/>
          </p:cNvSpPr>
          <p:nvPr>
            <p:ph type="ftr" sz="quarter" idx="13"/>
          </p:nvPr>
        </p:nvSpPr>
        <p:spPr>
          <a:xfrm>
            <a:off x="3124200" y="4690400"/>
            <a:ext cx="2895600" cy="343200"/>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9" name="Rectangle 2056"/>
          <p:cNvSpPr>
            <a:spLocks noGrp="1" noChangeArrowheads="1"/>
          </p:cNvSpPr>
          <p:nvPr>
            <p:ph type="sldNum" sz="quarter" idx="4"/>
          </p:nvPr>
        </p:nvSpPr>
        <p:spPr>
          <a:xfrm>
            <a:off x="6553200" y="4690400"/>
            <a:ext cx="1905000" cy="343200"/>
          </a:xfrm>
          <a:prstGeom prst="rect">
            <a:avLst/>
          </a:prstGeom>
        </p:spPr>
        <p:txBody>
          <a:bodyPr vert="horz" lIns="91440" tIns="45720" rIns="91440" bIns="45720" rtlCol="0" anchor="ctr"/>
          <a:lstStyle/>
          <a:p>
            <a:pPr algn="r">
              <a:buNone/>
            </a:pPr>
            <a:fld id="{9A0DB2DC-4C9A-4742-B13C-FB6460FD3503}" type="slidenum">
              <a:rPr lang="en-US" altLang="x-none" dirty="0"/>
              <a:t>‹#›</a:t>
            </a:fld>
            <a:endParaRPr lang="en-US" altLang="x-none"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bl">
  <p:cSld name="Title and Tabl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28800" y="263359"/>
            <a:ext cx="6934200" cy="423041"/>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533400" y="915200"/>
            <a:ext cx="8305800" cy="3546400"/>
          </a:xfrm>
        </p:spPr>
        <p:txBody>
          <a:bodyPr vert="horz" wrap="square" lIns="91440" tIns="45720" rIns="91440" bIns="45720" numCol="1" rtlCol="0" anchor="t" anchorCtr="0" compatLnSpc="1">
            <a:normAutofit/>
          </a:bodyPr>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7" name="Rectangle 4"/>
          <p:cNvSpPr>
            <a:spLocks noGrp="1" noChangeArrowheads="1"/>
          </p:cNvSpPr>
          <p:nvPr>
            <p:ph type="dt" sz="half" idx="2"/>
          </p:nvPr>
        </p:nvSpPr>
        <p:spPr>
          <a:xfrm>
            <a:off x="457200" y="4771434"/>
            <a:ext cx="2133600" cy="274083"/>
          </a:xfrm>
          <a:prstGeom prst="rect">
            <a:avLst/>
          </a:prstGeom>
        </p:spPr>
        <p:txBody>
          <a:bodyPr vert="horz" lIns="91440" tIns="45720" rIns="91440" bIns="45720" rtlCol="0" anchor="ctr"/>
          <a:lstStyle>
            <a:lvl1pPr eaLnBrk="1" hangingPunct="1">
              <a:defRPr>
                <a:latin typeface=".VnTime" panose="020B7200000000000000"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prstClr val="black">
                  <a:tint val="75000"/>
                </a:prstClr>
              </a:solidFill>
              <a:effectLst/>
              <a:uLnTx/>
              <a:uFillTx/>
              <a:latin typeface=".VnTime" panose="020B7200000000000000" pitchFamily="34" charset="0"/>
              <a:ea typeface="+mn-ea"/>
              <a:cs typeface="Arial" panose="020B0604020202020204" pitchFamily="34" charset="0"/>
            </a:endParaRPr>
          </a:p>
        </p:txBody>
      </p:sp>
      <p:sp>
        <p:nvSpPr>
          <p:cNvPr id="8" name="Rectangle 6"/>
          <p:cNvSpPr>
            <a:spLocks noGrp="1" noChangeArrowheads="1"/>
          </p:cNvSpPr>
          <p:nvPr>
            <p:ph type="sldNum" sz="quarter" idx="4"/>
          </p:nvPr>
        </p:nvSpPr>
        <p:spPr>
          <a:xfrm>
            <a:off x="6553200" y="4771434"/>
            <a:ext cx="2133600" cy="274083"/>
          </a:xfrm>
          <a:prstGeom prst="rect">
            <a:avLst/>
          </a:prstGeom>
        </p:spPr>
        <p:txBody>
          <a:bodyPr vert="horz" lIns="91440" tIns="45720" rIns="91440" bIns="45720" rtlCol="0" anchor="ctr"/>
          <a:lstStyle/>
          <a:p>
            <a:pPr algn="r">
              <a:buNone/>
            </a:pPr>
            <a:fld id="{9A0DB2DC-4C9A-4742-B13C-FB6460FD3503}" type="slidenum">
              <a:rPr lang="en-US" altLang="x-none" dirty="0"/>
              <a:t>‹#›</a:t>
            </a:fld>
            <a:endParaRPr lang="en-US" altLang="x-none" dirty="0"/>
          </a:p>
        </p:txBody>
      </p:sp>
      <p:sp>
        <p:nvSpPr>
          <p:cNvPr id="4" name="Footer Placeholder 3"/>
          <p:cNvSpPr>
            <a:spLocks noGrp="1"/>
          </p:cNvSpPr>
          <p:nvPr>
            <p:ph type="ftr" sz="quarter" idx="10"/>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cSld name="1_Title Slide">
    <p:bg>
      <p:bgPr>
        <a:solidFill>
          <a:schemeClr val="bg1"/>
        </a:solid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4" name="Slide Number Placeholder 3"/>
          <p:cNvSpPr>
            <a:spLocks noGrp="1"/>
          </p:cNvSpPr>
          <p:nvPr>
            <p:ph type="sldNum" sz="quarter" idx="12"/>
          </p:nvPr>
        </p:nvSpPr>
        <p:spPr/>
        <p:txBody>
          <a:bodyPr/>
          <a:lstStyle/>
          <a:p>
            <a:pPr lvl="0" eaLnBrk="0" hangingPunct="0">
              <a:buNone/>
            </a:pPr>
            <a:fld id="{9A0DB2DC-4C9A-4742-B13C-FB6460FD3503}" type="slidenum">
              <a:rPr lang="en-US" altLang="en-US" dirty="0"/>
              <a:t>‹#›</a:t>
            </a:fld>
            <a:endParaRPr lang="en-US" altLang="en-US" dirty="0">
              <a:latin typeface=".VnTime" panose="020B7200000000000000" pitchFamily="34" charset="0"/>
            </a:endParaRPr>
          </a:p>
        </p:txBody>
      </p:sp>
    </p:spTree>
  </p:cSld>
  <p:clrMapOvr>
    <a:masterClrMapping/>
  </p:clrMapOvr>
  <p:transition>
    <p:pull dir="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9217"/>
            <a:ext cx="7772400" cy="11034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7200"/>
            <a:ext cx="6400800" cy="1315600"/>
          </a:xfrm>
        </p:spPr>
        <p:txBody>
          <a:bodyPr/>
          <a:lstStyle>
            <a:lvl1pPr marL="0" indent="0" algn="ctr">
              <a:buNone/>
              <a:defRPr/>
            </a:lvl1pPr>
            <a:lvl2pPr marL="342900" indent="0" algn="ctr">
              <a:buNone/>
              <a:defRPr/>
            </a:lvl2pPr>
            <a:lvl3pPr marL="686435" indent="0" algn="ctr">
              <a:buNone/>
              <a:defRPr/>
            </a:lvl3pPr>
            <a:lvl4pPr marL="1029335" indent="0" algn="ctr">
              <a:buNone/>
              <a:defRPr/>
            </a:lvl4pPr>
            <a:lvl5pPr marL="1372870" indent="0" algn="ctr">
              <a:buNone/>
              <a:defRPr/>
            </a:lvl5pPr>
            <a:lvl6pPr marL="1715770" indent="0" algn="ctr">
              <a:buNone/>
              <a:defRPr/>
            </a:lvl6pPr>
            <a:lvl7pPr marL="2059305" indent="0" algn="ctr">
              <a:buNone/>
              <a:defRPr/>
            </a:lvl7pPr>
            <a:lvl8pPr marL="2402205" indent="0" algn="ctr">
              <a:buNone/>
              <a:defRPr/>
            </a:lvl8pPr>
            <a:lvl9pPr marL="2745740" indent="0" algn="ctr">
              <a:buNone/>
              <a:defRPr/>
            </a:lvl9pPr>
          </a:lstStyle>
          <a:p>
            <a:r>
              <a:rPr lang="en-US" smtClean="0"/>
              <a:t>Click to edit Master subtitle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lvl1pPr>
            <a:lvl2pPr marL="342900" indent="0">
              <a:buNone/>
              <a:defRPr sz="1350"/>
            </a:lvl2pPr>
            <a:lvl3pPr marL="686435" indent="0">
              <a:buNone/>
              <a:defRPr sz="1200"/>
            </a:lvl3pPr>
            <a:lvl4pPr marL="1029335" indent="0">
              <a:buNone/>
              <a:defRPr sz="1050"/>
            </a:lvl4pPr>
            <a:lvl5pPr marL="1372870" indent="0">
              <a:buNone/>
              <a:defRPr sz="1050"/>
            </a:lvl5pPr>
            <a:lvl6pPr marL="1715770" indent="0">
              <a:buNone/>
              <a:defRPr sz="1050"/>
            </a:lvl6pPr>
            <a:lvl7pPr marL="2059305" indent="0">
              <a:buNone/>
              <a:defRPr sz="1050"/>
            </a:lvl7pPr>
            <a:lvl8pPr marL="2402205" indent="0">
              <a:buNone/>
              <a:defRPr sz="1050"/>
            </a:lvl8pPr>
            <a:lvl9pPr marL="2745740" indent="0">
              <a:buNone/>
              <a:defRPr sz="1050"/>
            </a:lvl9pPr>
          </a:lstStyle>
          <a:p>
            <a:pPr lvl="0"/>
            <a:r>
              <a:rPr lang="en-US" smtClean="0"/>
              <a:t>Click to edit Master text styles</a:t>
            </a:r>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3870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6159"/>
            <a:ext cx="8229600" cy="858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1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anchor="t" anchorCtr="0" compatLnSpc="1"/>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just" defTabSz="914400" rtl="0" eaLnBrk="0" fontAlgn="base" latinLnBrk="0" hangingPunct="0">
              <a:lnSpc>
                <a:spcPct val="120000"/>
              </a:lnSpc>
              <a:spcBef>
                <a:spcPct val="20000"/>
              </a:spcBef>
              <a:spcAft>
                <a:spcPct val="0"/>
              </a:spcAft>
              <a:buClrTx/>
              <a:buSzTx/>
              <a:buFontTx/>
              <a:buNone/>
              <a:defRPr/>
            </a:pPr>
            <a:endParaRPr kumimoji="0" lang="en-US" sz="3200" b="1" i="0" u="none" strike="noStrike" kern="0" cap="none" spc="0" normalizeH="0" baseline="0" noProof="0" smtClean="0">
              <a:ln>
                <a:noFill/>
              </a:ln>
              <a:solidFill>
                <a:srgbClr val="663300"/>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chemeClr val="bg1"/>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50" y="171600"/>
            <a:ext cx="2381250" cy="497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171600"/>
            <a:ext cx="6991350" cy="497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txAndMedia" preserve="1">
  <p:cSld name="Title, Text and Media Clip">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4838700" y="1029600"/>
            <a:ext cx="4686300" cy="4118400"/>
          </a:xfrm>
        </p:spPr>
        <p:txBody>
          <a:bodyPr vert="horz" wrap="square" lIns="91440" tIns="45720" rIns="91440" bIns="45720" numCol="1" anchor="t" anchorCtr="0" compatLnSpc="1"/>
          <a:lstStyle/>
          <a:p>
            <a:pPr marL="609600" marR="0" lvl="0" indent="-609600" algn="just" defTabSz="914400" rtl="0" eaLnBrk="0" fontAlgn="base" latinLnBrk="0" hangingPunct="0">
              <a:lnSpc>
                <a:spcPct val="120000"/>
              </a:lnSpc>
              <a:spcBef>
                <a:spcPct val="20000"/>
              </a:spcBef>
              <a:spcAft>
                <a:spcPct val="0"/>
              </a:spcAft>
              <a:buClrTx/>
              <a:buSzTx/>
              <a:buFontTx/>
              <a:buChar char="•"/>
              <a:defRPr/>
            </a:pPr>
            <a:endParaRPr kumimoji="0" lang="en-US" sz="2400" b="1" i="0" u="none" strike="noStrike" kern="0" cap="none" spc="0" normalizeH="0" baseline="0" noProof="0" smtClean="0">
              <a:ln>
                <a:noFill/>
              </a:ln>
              <a:solidFill>
                <a:srgbClr val="663300"/>
              </a:solidFill>
              <a:effectLst/>
              <a:uLnTx/>
              <a:uFillTx/>
              <a:latin typeface="+mn-lt"/>
              <a:ea typeface="+mn-ea"/>
              <a:cs typeface="+mn-cs"/>
            </a:endParaRP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838700" y="10296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38700" y="31460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9217"/>
            <a:ext cx="7772400" cy="11034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7200"/>
            <a:ext cx="6400800" cy="1315600"/>
          </a:xfrm>
        </p:spPr>
        <p:txBody>
          <a:bodyPr/>
          <a:lstStyle>
            <a:lvl1pPr marL="0" indent="0" algn="ctr">
              <a:buNone/>
              <a:defRPr/>
            </a:lvl1pPr>
            <a:lvl2pPr marL="342900" indent="0" algn="ctr">
              <a:buNone/>
              <a:defRPr/>
            </a:lvl2pPr>
            <a:lvl3pPr marL="686435" indent="0" algn="ctr">
              <a:buNone/>
              <a:defRPr/>
            </a:lvl3pPr>
            <a:lvl4pPr marL="1029335" indent="0" algn="ctr">
              <a:buNone/>
              <a:defRPr/>
            </a:lvl4pPr>
            <a:lvl5pPr marL="1372870" indent="0" algn="ctr">
              <a:buNone/>
              <a:defRPr/>
            </a:lvl5pPr>
            <a:lvl6pPr marL="1715770" indent="0" algn="ctr">
              <a:buNone/>
              <a:defRPr/>
            </a:lvl6pPr>
            <a:lvl7pPr marL="2059305" indent="0" algn="ctr">
              <a:buNone/>
              <a:defRPr/>
            </a:lvl7pPr>
            <a:lvl8pPr marL="2402205" indent="0" algn="ctr">
              <a:buNone/>
              <a:defRPr/>
            </a:lvl8pPr>
            <a:lvl9pPr marL="2745740" indent="0" algn="ctr">
              <a:buNone/>
              <a:defRPr/>
            </a:lvl9pPr>
          </a:lstStyle>
          <a:p>
            <a:r>
              <a:rPr lang="en-US" smtClean="0"/>
              <a:t>Click to edit Master subtitle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lvl1pPr>
            <a:lvl2pPr marL="342900" indent="0">
              <a:buNone/>
              <a:defRPr sz="1350"/>
            </a:lvl2pPr>
            <a:lvl3pPr marL="686435" indent="0">
              <a:buNone/>
              <a:defRPr sz="1200"/>
            </a:lvl3pPr>
            <a:lvl4pPr marL="1029335" indent="0">
              <a:buNone/>
              <a:defRPr sz="1050"/>
            </a:lvl4pPr>
            <a:lvl5pPr marL="1372870" indent="0">
              <a:buNone/>
              <a:defRPr sz="1050"/>
            </a:lvl5pPr>
            <a:lvl6pPr marL="1715770" indent="0">
              <a:buNone/>
              <a:defRPr sz="1050"/>
            </a:lvl6pPr>
            <a:lvl7pPr marL="2059305" indent="0">
              <a:buNone/>
              <a:defRPr sz="1050"/>
            </a:lvl7pPr>
            <a:lvl8pPr marL="2402205" indent="0">
              <a:buNone/>
              <a:defRPr sz="1050"/>
            </a:lvl8pPr>
            <a:lvl9pPr marL="2745740" indent="0">
              <a:buNone/>
              <a:defRPr sz="1050"/>
            </a:lvl9pPr>
          </a:lstStyle>
          <a:p>
            <a:pPr lvl="0"/>
            <a:r>
              <a:rPr lang="en-US" smtClean="0"/>
              <a:t>Click to edit Master text styles</a:t>
            </a:r>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3870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6159"/>
            <a:ext cx="8229600" cy="858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1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anchor="t" anchorCtr="0" compatLnSpc="1"/>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just" defTabSz="914400" rtl="0" eaLnBrk="0" fontAlgn="base" latinLnBrk="0" hangingPunct="0">
              <a:lnSpc>
                <a:spcPct val="120000"/>
              </a:lnSpc>
              <a:spcBef>
                <a:spcPct val="20000"/>
              </a:spcBef>
              <a:spcAft>
                <a:spcPct val="0"/>
              </a:spcAft>
              <a:buClrTx/>
              <a:buSzTx/>
              <a:buFontTx/>
              <a:buNone/>
              <a:defRPr/>
            </a:pPr>
            <a:endParaRPr kumimoji="0" lang="en-US" sz="3200" b="1" i="0" u="none" strike="noStrike" kern="0" cap="none" spc="0" normalizeH="0" baseline="0" noProof="0" smtClean="0">
              <a:ln>
                <a:noFill/>
              </a:ln>
              <a:solidFill>
                <a:srgbClr val="663300"/>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chemeClr val="bg1"/>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50" y="171600"/>
            <a:ext cx="2381250" cy="497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171600"/>
            <a:ext cx="6991350" cy="497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type="txAndMedia" preserve="1">
  <p:cSld name="Title, Text and Media Clip">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4838700" y="1029600"/>
            <a:ext cx="4686300" cy="4118400"/>
          </a:xfrm>
        </p:spPr>
        <p:txBody>
          <a:bodyPr vert="horz" wrap="square" lIns="91440" tIns="45720" rIns="91440" bIns="45720" numCol="1" anchor="t" anchorCtr="0" compatLnSpc="1"/>
          <a:lstStyle/>
          <a:p>
            <a:pPr marL="609600" marR="0" lvl="0" indent="-609600" algn="just" defTabSz="914400" rtl="0" eaLnBrk="0" fontAlgn="base" latinLnBrk="0" hangingPunct="0">
              <a:lnSpc>
                <a:spcPct val="120000"/>
              </a:lnSpc>
              <a:spcBef>
                <a:spcPct val="20000"/>
              </a:spcBef>
              <a:spcAft>
                <a:spcPct val="0"/>
              </a:spcAft>
              <a:buClrTx/>
              <a:buSzTx/>
              <a:buFontTx/>
              <a:buChar char="•"/>
              <a:defRPr/>
            </a:pPr>
            <a:endParaRPr kumimoji="0" lang="en-US" sz="2400" b="1" i="0" u="none" strike="noStrike" kern="0" cap="none" spc="0" normalizeH="0" baseline="0" noProof="0" smtClean="0">
              <a:ln>
                <a:noFill/>
              </a:ln>
              <a:solidFill>
                <a:srgbClr val="663300"/>
              </a:solidFill>
              <a:effectLst/>
              <a:uLnTx/>
              <a:uFillTx/>
              <a:latin typeface="+mn-lt"/>
              <a:ea typeface="+mn-ea"/>
              <a:cs typeface="+mn-cs"/>
            </a:endParaRP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838700" y="10296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38700" y="31460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9217"/>
            <a:ext cx="7772400" cy="11034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7200"/>
            <a:ext cx="6400800" cy="1315600"/>
          </a:xfrm>
        </p:spPr>
        <p:txBody>
          <a:bodyPr/>
          <a:lstStyle>
            <a:lvl1pPr marL="0" indent="0" algn="ctr">
              <a:buNone/>
              <a:defRPr/>
            </a:lvl1pPr>
            <a:lvl2pPr marL="342900" indent="0" algn="ctr">
              <a:buNone/>
              <a:defRPr/>
            </a:lvl2pPr>
            <a:lvl3pPr marL="686435" indent="0" algn="ctr">
              <a:buNone/>
              <a:defRPr/>
            </a:lvl3pPr>
            <a:lvl4pPr marL="1029335" indent="0" algn="ctr">
              <a:buNone/>
              <a:defRPr/>
            </a:lvl4pPr>
            <a:lvl5pPr marL="1372870" indent="0" algn="ctr">
              <a:buNone/>
              <a:defRPr/>
            </a:lvl5pPr>
            <a:lvl6pPr marL="1715770" indent="0" algn="ctr">
              <a:buNone/>
              <a:defRPr/>
            </a:lvl6pPr>
            <a:lvl7pPr marL="2059305" indent="0" algn="ctr">
              <a:buNone/>
              <a:defRPr/>
            </a:lvl7pPr>
            <a:lvl8pPr marL="2402205" indent="0" algn="ctr">
              <a:buNone/>
              <a:defRPr/>
            </a:lvl8pPr>
            <a:lvl9pPr marL="2745740" indent="0" algn="ctr">
              <a:buNone/>
              <a:defRPr/>
            </a:lvl9pPr>
          </a:lstStyle>
          <a:p>
            <a:r>
              <a:rPr lang="en-US" smtClean="0"/>
              <a:t>Click to edit Master subtitle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lvl1pPr>
            <a:lvl2pPr marL="342900" indent="0">
              <a:buNone/>
              <a:defRPr sz="1350"/>
            </a:lvl2pPr>
            <a:lvl3pPr marL="686435" indent="0">
              <a:buNone/>
              <a:defRPr sz="1200"/>
            </a:lvl3pPr>
            <a:lvl4pPr marL="1029335" indent="0">
              <a:buNone/>
              <a:defRPr sz="1050"/>
            </a:lvl4pPr>
            <a:lvl5pPr marL="1372870" indent="0">
              <a:buNone/>
              <a:defRPr sz="1050"/>
            </a:lvl5pPr>
            <a:lvl6pPr marL="1715770" indent="0">
              <a:buNone/>
              <a:defRPr sz="1050"/>
            </a:lvl6pPr>
            <a:lvl7pPr marL="2059305" indent="0">
              <a:buNone/>
              <a:defRPr sz="1050"/>
            </a:lvl7pPr>
            <a:lvl8pPr marL="2402205" indent="0">
              <a:buNone/>
              <a:defRPr sz="1050"/>
            </a:lvl8pPr>
            <a:lvl9pPr marL="2745740" indent="0">
              <a:buNone/>
              <a:defRPr sz="1050"/>
            </a:lvl9pPr>
          </a:lstStyle>
          <a:p>
            <a:pPr lvl="0"/>
            <a:r>
              <a:rPr lang="en-US" smtClean="0"/>
              <a:t>Click to edit Master text styles</a:t>
            </a:r>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3870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6159"/>
            <a:ext cx="8229600" cy="858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1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anchor="t" anchorCtr="0" compatLnSpc="1"/>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just" defTabSz="914400" rtl="0" eaLnBrk="0" fontAlgn="base" latinLnBrk="0" hangingPunct="0">
              <a:lnSpc>
                <a:spcPct val="120000"/>
              </a:lnSpc>
              <a:spcBef>
                <a:spcPct val="20000"/>
              </a:spcBef>
              <a:spcAft>
                <a:spcPct val="0"/>
              </a:spcAft>
              <a:buClrTx/>
              <a:buSzTx/>
              <a:buFontTx/>
              <a:buNone/>
              <a:defRPr/>
            </a:pPr>
            <a:endParaRPr kumimoji="0" lang="en-US" sz="3200" b="1" i="0" u="none" strike="noStrike" kern="0" cap="none" spc="0" normalizeH="0" baseline="0" noProof="0" smtClean="0">
              <a:ln>
                <a:noFill/>
              </a:ln>
              <a:solidFill>
                <a:srgbClr val="663300"/>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chemeClr val="bg1"/>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50" y="171600"/>
            <a:ext cx="2381250" cy="497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171600"/>
            <a:ext cx="6991350" cy="497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type="txAndMedia" preserve="1">
  <p:cSld name="Title, Text and Media Clip">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4838700" y="1029600"/>
            <a:ext cx="4686300" cy="4118400"/>
          </a:xfrm>
        </p:spPr>
        <p:txBody>
          <a:bodyPr vert="horz" wrap="square" lIns="91440" tIns="45720" rIns="91440" bIns="45720" numCol="1" anchor="t" anchorCtr="0" compatLnSpc="1"/>
          <a:lstStyle/>
          <a:p>
            <a:pPr marL="609600" marR="0" lvl="0" indent="-609600" algn="just" defTabSz="914400" rtl="0" eaLnBrk="0" fontAlgn="base" latinLnBrk="0" hangingPunct="0">
              <a:lnSpc>
                <a:spcPct val="120000"/>
              </a:lnSpc>
              <a:spcBef>
                <a:spcPct val="20000"/>
              </a:spcBef>
              <a:spcAft>
                <a:spcPct val="0"/>
              </a:spcAft>
              <a:buClrTx/>
              <a:buSzTx/>
              <a:buFontTx/>
              <a:buChar char="•"/>
              <a:defRPr/>
            </a:pPr>
            <a:endParaRPr kumimoji="0" lang="en-US" sz="2400" b="1" i="0" u="none" strike="noStrike" kern="0" cap="none" spc="0" normalizeH="0" baseline="0" noProof="0" smtClean="0">
              <a:ln>
                <a:noFill/>
              </a:ln>
              <a:solidFill>
                <a:srgbClr val="663300"/>
              </a:solidFill>
              <a:effectLst/>
              <a:uLnTx/>
              <a:uFillTx/>
              <a:latin typeface="+mn-lt"/>
              <a:ea typeface="+mn-ea"/>
              <a:cs typeface="+mn-cs"/>
            </a:endParaRP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838700" y="10296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38700" y="31460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9217"/>
            <a:ext cx="7772400" cy="11034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7200"/>
            <a:ext cx="6400800" cy="1315600"/>
          </a:xfrm>
        </p:spPr>
        <p:txBody>
          <a:bodyPr/>
          <a:lstStyle>
            <a:lvl1pPr marL="0" indent="0" algn="ctr">
              <a:buNone/>
              <a:defRPr/>
            </a:lvl1pPr>
            <a:lvl2pPr marL="342900" indent="0" algn="ctr">
              <a:buNone/>
              <a:defRPr/>
            </a:lvl2pPr>
            <a:lvl3pPr marL="686435" indent="0" algn="ctr">
              <a:buNone/>
              <a:defRPr/>
            </a:lvl3pPr>
            <a:lvl4pPr marL="1029335" indent="0" algn="ctr">
              <a:buNone/>
              <a:defRPr/>
            </a:lvl4pPr>
            <a:lvl5pPr marL="1372870" indent="0" algn="ctr">
              <a:buNone/>
              <a:defRPr/>
            </a:lvl5pPr>
            <a:lvl6pPr marL="1715770" indent="0" algn="ctr">
              <a:buNone/>
              <a:defRPr/>
            </a:lvl6pPr>
            <a:lvl7pPr marL="2059305" indent="0" algn="ctr">
              <a:buNone/>
              <a:defRPr/>
            </a:lvl7pPr>
            <a:lvl8pPr marL="2402205" indent="0" algn="ctr">
              <a:buNone/>
              <a:defRPr/>
            </a:lvl8pPr>
            <a:lvl9pPr marL="2745740" indent="0" algn="ctr">
              <a:buNone/>
              <a:defRPr/>
            </a:lvl9pPr>
          </a:lstStyle>
          <a:p>
            <a:r>
              <a:rPr lang="en-US" smtClean="0"/>
              <a:t>Click to edit Master subtitle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lvl1pPr>
            <a:lvl2pPr marL="342900" indent="0">
              <a:buNone/>
              <a:defRPr sz="1350"/>
            </a:lvl2pPr>
            <a:lvl3pPr marL="686435" indent="0">
              <a:buNone/>
              <a:defRPr sz="1200"/>
            </a:lvl3pPr>
            <a:lvl4pPr marL="1029335" indent="0">
              <a:buNone/>
              <a:defRPr sz="1050"/>
            </a:lvl4pPr>
            <a:lvl5pPr marL="1372870" indent="0">
              <a:buNone/>
              <a:defRPr sz="1050"/>
            </a:lvl5pPr>
            <a:lvl6pPr marL="1715770" indent="0">
              <a:buNone/>
              <a:defRPr sz="1050"/>
            </a:lvl6pPr>
            <a:lvl7pPr marL="2059305" indent="0">
              <a:buNone/>
              <a:defRPr sz="1050"/>
            </a:lvl7pPr>
            <a:lvl8pPr marL="2402205" indent="0">
              <a:buNone/>
              <a:defRPr sz="1050"/>
            </a:lvl8pPr>
            <a:lvl9pPr marL="2745740" indent="0">
              <a:buNone/>
              <a:defRPr sz="1050"/>
            </a:lvl9pPr>
          </a:lstStyle>
          <a:p>
            <a:pPr lvl="0"/>
            <a:r>
              <a:rPr lang="en-US" smtClean="0"/>
              <a:t>Click to edit Master text styles</a:t>
            </a:r>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3870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6159"/>
            <a:ext cx="8229600" cy="858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1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anchor="t" anchorCtr="0" compatLnSpc="1"/>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just" defTabSz="914400" rtl="0" eaLnBrk="0" fontAlgn="base" latinLnBrk="0" hangingPunct="0">
              <a:lnSpc>
                <a:spcPct val="120000"/>
              </a:lnSpc>
              <a:spcBef>
                <a:spcPct val="20000"/>
              </a:spcBef>
              <a:spcAft>
                <a:spcPct val="0"/>
              </a:spcAft>
              <a:buClrTx/>
              <a:buSzTx/>
              <a:buFontTx/>
              <a:buNone/>
              <a:defRPr/>
            </a:pPr>
            <a:endParaRPr kumimoji="0" lang="en-US" sz="3200" b="1" i="0" u="none" strike="noStrike" kern="0" cap="none" spc="0" normalizeH="0" baseline="0" noProof="0" smtClean="0">
              <a:ln>
                <a:noFill/>
              </a:ln>
              <a:solidFill>
                <a:srgbClr val="663300"/>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chemeClr val="bg1"/>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50" y="171600"/>
            <a:ext cx="2381250" cy="497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171600"/>
            <a:ext cx="6991350" cy="497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type="txAndMedia" preserve="1">
  <p:cSld name="Title, Text and Media Clip">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4838700" y="1029600"/>
            <a:ext cx="4686300" cy="4118400"/>
          </a:xfrm>
        </p:spPr>
        <p:txBody>
          <a:bodyPr vert="horz" wrap="square" lIns="91440" tIns="45720" rIns="91440" bIns="45720" numCol="1" anchor="t" anchorCtr="0" compatLnSpc="1"/>
          <a:lstStyle/>
          <a:p>
            <a:pPr marL="609600" marR="0" lvl="0" indent="-609600" algn="just" defTabSz="914400" rtl="0" eaLnBrk="0" fontAlgn="base" latinLnBrk="0" hangingPunct="0">
              <a:lnSpc>
                <a:spcPct val="120000"/>
              </a:lnSpc>
              <a:spcBef>
                <a:spcPct val="20000"/>
              </a:spcBef>
              <a:spcAft>
                <a:spcPct val="0"/>
              </a:spcAft>
              <a:buClrTx/>
              <a:buSzTx/>
              <a:buFontTx/>
              <a:buChar char="•"/>
              <a:defRPr/>
            </a:pPr>
            <a:endParaRPr kumimoji="0" lang="en-US" sz="2400" b="1" i="0" u="none" strike="noStrike" kern="0" cap="none" spc="0" normalizeH="0" baseline="0" noProof="0" smtClean="0">
              <a:ln>
                <a:noFill/>
              </a:ln>
              <a:solidFill>
                <a:srgbClr val="663300"/>
              </a:solidFill>
              <a:effectLst/>
              <a:uLnTx/>
              <a:uFillTx/>
              <a:latin typeface="+mn-lt"/>
              <a:ea typeface="+mn-ea"/>
              <a:cs typeface="+mn-cs"/>
            </a:endParaRPr>
          </a:p>
        </p:txBody>
      </p:sp>
      <p:sp>
        <p:nvSpPr>
          <p:cNvPr id="7" name="Footer Placeholder 6"/>
          <p:cNvSpPr>
            <a:spLocks noGrp="1" noChangeArrowheads="1"/>
          </p:cNvSpPr>
          <p:nvPr>
            <p:ph type="ftr" sz="quarter" idx="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838700" y="10296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38700" y="31460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ftr" sz="quarter" idx="13"/>
          </p:nvPr>
        </p:nvSpPr>
        <p:spPr bwMode="auto">
          <a:xfrm>
            <a:off x="3124200" y="4804800"/>
            <a:ext cx="2895600" cy="240717"/>
          </a:xfrm>
          <a:prstGeom prst="rect">
            <a:avLst/>
          </a:prstGeom>
          <a:ln>
            <a:miter lim="800000"/>
          </a:ln>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sldNum" sz="quarter" idx="4"/>
          </p:nvPr>
        </p:nvSpPr>
        <p:spPr bwMode="auto">
          <a:xfrm>
            <a:off x="6553200" y="4804800"/>
            <a:ext cx="2133600" cy="240717"/>
          </a:xfrm>
          <a:prstGeom prst="rect">
            <a:avLst/>
          </a:prstGeom>
          <a:ln>
            <a:miter lim="800000"/>
          </a:ln>
        </p:spPr>
        <p:txBody>
          <a:bodyPr vert="horz" wrap="square" lIns="91440" tIns="45720" rIns="91440" bIns="45720" numCol="1" anchor="t" anchorCtr="0" compatLnSpc="1"/>
          <a:lstStyle/>
          <a:p>
            <a:pPr algn="r">
              <a:buNone/>
            </a:pPr>
            <a:fld id="{9A0DB2DC-4C9A-4742-B13C-FB6460FD3503}" type="slidenum">
              <a:rPr lang="en-US" altLang="x-none" dirty="0">
                <a:latin typeface="Arial" panose="020B0604020202020204" pitchFamily="34" charset="0"/>
              </a:rPr>
              <a:t>‹#›</a:t>
            </a:fld>
            <a:endParaRPr lang="en-US" altLang="x-none" dirty="0">
              <a:latin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9217"/>
            <a:ext cx="7772400" cy="1103483"/>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7200"/>
            <a:ext cx="6400800" cy="1315600"/>
          </a:xfrm>
        </p:spPr>
        <p:txBody>
          <a:bodyPr/>
          <a:lstStyle>
            <a:lvl1pPr marL="0" indent="0" algn="ctr">
              <a:buNone/>
              <a:defRPr/>
            </a:lvl1pPr>
            <a:lvl2pPr marL="342900" indent="0" algn="ctr">
              <a:buNone/>
              <a:defRPr/>
            </a:lvl2pPr>
            <a:lvl3pPr marL="686435" indent="0" algn="ctr">
              <a:buNone/>
              <a:defRPr/>
            </a:lvl3pPr>
            <a:lvl4pPr marL="1029335" indent="0" algn="ctr">
              <a:buNone/>
              <a:defRPr/>
            </a:lvl4pPr>
            <a:lvl5pPr marL="1372870" indent="0" algn="ctr">
              <a:buNone/>
              <a:defRPr/>
            </a:lvl5pPr>
            <a:lvl6pPr marL="1715770" indent="0" algn="ctr">
              <a:buNone/>
              <a:defRPr/>
            </a:lvl6pPr>
            <a:lvl7pPr marL="2059305" indent="0" algn="ctr">
              <a:buNone/>
              <a:defRPr/>
            </a:lvl7pPr>
            <a:lvl8pPr marL="2402205" indent="0" algn="ctr">
              <a:buNone/>
              <a:defRPr/>
            </a:lvl8pPr>
            <a:lvl9pPr marL="2745740" indent="0" algn="ctr">
              <a:buNone/>
              <a:defRPr/>
            </a:lvl9pPr>
          </a:lstStyle>
          <a:p>
            <a:r>
              <a:rPr lang="en-US" smtClean="0"/>
              <a:t>Click to edit Master subtitle style</a:t>
            </a:r>
            <a:endParaRPr lang="en-US"/>
          </a:p>
        </p:txBody>
      </p:sp>
      <p:sp>
        <p:nvSpPr>
          <p:cNvPr id="4" name="Footer Placeholder 3"/>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lvl1pPr>
            <a:lvl2pPr marL="342900" indent="0">
              <a:buNone/>
              <a:defRPr sz="1350"/>
            </a:lvl2pPr>
            <a:lvl3pPr marL="686435" indent="0">
              <a:buNone/>
              <a:defRPr sz="1200"/>
            </a:lvl3pPr>
            <a:lvl4pPr marL="1029335" indent="0">
              <a:buNone/>
              <a:defRPr sz="1050"/>
            </a:lvl4pPr>
            <a:lvl5pPr marL="1372870" indent="0">
              <a:buNone/>
              <a:defRPr sz="1050"/>
            </a:lvl5pPr>
            <a:lvl6pPr marL="1715770" indent="0">
              <a:buNone/>
              <a:defRPr sz="1050"/>
            </a:lvl6pPr>
            <a:lvl7pPr marL="2059305" indent="0">
              <a:buNone/>
              <a:defRPr sz="1050"/>
            </a:lvl7pPr>
            <a:lvl8pPr marL="2402205" indent="0">
              <a:buNone/>
              <a:defRPr sz="1050"/>
            </a:lvl8pPr>
            <a:lvl9pPr marL="2745740" indent="0">
              <a:buNone/>
              <a:defRPr sz="1050"/>
            </a:lvl9pPr>
          </a:lstStyle>
          <a:p>
            <a:pPr lvl="0"/>
            <a:r>
              <a:rPr lang="en-US" smtClean="0"/>
              <a:t>Click to edit Master text styles</a:t>
            </a:r>
          </a:p>
        </p:txBody>
      </p:sp>
      <p:sp>
        <p:nvSpPr>
          <p:cNvPr id="4" name="Footer Placeholder 3"/>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38700" y="1029600"/>
            <a:ext cx="4686300" cy="41184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6159"/>
            <a:ext cx="8229600" cy="858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Slide Number Placeholder 7"/>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 name="Slide Number Placeholder 2"/>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5" name="Footer Placeholder 4"/>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anchor="t" anchorCtr="0" compatLnSpc="1"/>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just" defTabSz="914400" rtl="0" eaLnBrk="0" fontAlgn="base" latinLnBrk="0" hangingPunct="0">
              <a:lnSpc>
                <a:spcPct val="120000"/>
              </a:lnSpc>
              <a:spcBef>
                <a:spcPct val="20000"/>
              </a:spcBef>
              <a:spcAft>
                <a:spcPct val="0"/>
              </a:spcAft>
              <a:buClrTx/>
              <a:buSzTx/>
              <a:buFontTx/>
              <a:buNone/>
              <a:defRPr/>
            </a:pPr>
            <a:endParaRPr kumimoji="0" lang="en-US" sz="3200" b="1" i="0" u="none" strike="noStrike" kern="0" cap="none" spc="0" normalizeH="0" baseline="0" noProof="0" smtClean="0">
              <a:ln>
                <a:noFill/>
              </a:ln>
              <a:solidFill>
                <a:srgbClr val="663300"/>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5" name="Footer Placeholder 4"/>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50" y="171600"/>
            <a:ext cx="2381250" cy="497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171600"/>
            <a:ext cx="6991350" cy="497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4838700" y="1029600"/>
            <a:ext cx="4686300" cy="4118400"/>
          </a:xfrm>
        </p:spPr>
        <p:txBody>
          <a:bodyPr vert="horz" wrap="square" lIns="91440" tIns="45720" rIns="91440" bIns="45720" numCol="1" anchor="t" anchorCtr="0" compatLnSpc="1"/>
          <a:lstStyle/>
          <a:p>
            <a:pPr marL="609600" marR="0" lvl="0" indent="-609600" algn="just" defTabSz="914400" rtl="0" eaLnBrk="0" fontAlgn="base" latinLnBrk="0" hangingPunct="0">
              <a:lnSpc>
                <a:spcPct val="120000"/>
              </a:lnSpc>
              <a:spcBef>
                <a:spcPct val="20000"/>
              </a:spcBef>
              <a:spcAft>
                <a:spcPct val="0"/>
              </a:spcAft>
              <a:buClrTx/>
              <a:buSzTx/>
              <a:buFontTx/>
              <a:buChar char="•"/>
              <a:defRPr/>
            </a:pPr>
            <a:endParaRPr kumimoji="0" lang="en-US" sz="2400" b="1" i="0" u="none" strike="noStrike" kern="0" cap="none" spc="0" normalizeH="0" baseline="0" noProof="0" smtClean="0">
              <a:ln>
                <a:noFill/>
              </a:ln>
              <a:solidFill>
                <a:srgbClr val="663300"/>
              </a:solidFill>
              <a:effectLst/>
              <a:uLnTx/>
              <a:uFillTx/>
              <a:latin typeface="+mn-lt"/>
              <a:ea typeface="+mn-ea"/>
              <a:cs typeface="+mn-cs"/>
            </a:endParaRPr>
          </a:p>
        </p:txBody>
      </p:sp>
      <p:sp>
        <p:nvSpPr>
          <p:cNvPr id="5" name="Footer Placeholder 4"/>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0" y="171600"/>
            <a:ext cx="8839200" cy="572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029600"/>
            <a:ext cx="4686300" cy="411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838700" y="10296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38700" y="3146000"/>
            <a:ext cx="4686300" cy="200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0"/>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1"/>
          </p:nvPr>
        </p:nvSpPr>
        <p:spPr/>
        <p:txBody>
          <a:body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tx1"/>
        </a:solidFill>
        <a:effectLst/>
      </p:bgPr>
    </p:bg>
    <p:spTree>
      <p:nvGrpSpPr>
        <p:cNvPr id="1" name=""/>
        <p:cNvGrpSpPr/>
        <p:nvPr/>
      </p:nvGrpSpPr>
      <p:grpSpPr>
        <a:xfrm>
          <a:off x="0" y="0"/>
          <a:ext cx="0" cy="0"/>
          <a:chOff x="0" y="0"/>
          <a:chExt cx="0" cy="0"/>
        </a:xfrm>
      </p:grpSpPr>
      <p:grpSp>
        <p:nvGrpSpPr>
          <p:cNvPr id="79874" name="Group 2"/>
          <p:cNvGrpSpPr/>
          <p:nvPr/>
        </p:nvGrpSpPr>
        <p:grpSpPr>
          <a:xfrm>
            <a:off x="-6350" y="15492"/>
            <a:ext cx="9144000" cy="5148000"/>
            <a:chOff x="0" y="0"/>
            <a:chExt cx="5760" cy="4320"/>
          </a:xfrm>
        </p:grpSpPr>
        <p:sp>
          <p:nvSpPr>
            <p:cNvPr id="28" name="Freeform 3"/>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29" name="Freeform 4"/>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sp>
        <p:nvSpPr>
          <p:cNvPr id="30" name="Freeform 5"/>
          <p:cNvSpPr/>
          <p:nvPr/>
        </p:nvSpPr>
        <p:spPr bwMode="hidden">
          <a:xfrm>
            <a:off x="6242050" y="4705892"/>
            <a:ext cx="2895600" cy="457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nvGrpSpPr>
          <p:cNvPr id="79876" name="Group 6"/>
          <p:cNvGrpSpPr/>
          <p:nvPr/>
        </p:nvGrpSpPr>
        <p:grpSpPr>
          <a:xfrm>
            <a:off x="-1587" y="4529526"/>
            <a:ext cx="7845425" cy="638733"/>
            <a:chOff x="0" y="3792"/>
            <a:chExt cx="4942" cy="536"/>
          </a:xfrm>
        </p:grpSpPr>
        <p:sp>
          <p:nvSpPr>
            <p:cNvPr id="32" name="Freeform 7"/>
            <p:cNvSpPr/>
            <p:nvPr/>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nvGrpSpPr>
            <p:cNvPr id="79890" name="Group 8"/>
            <p:cNvGrpSpPr/>
            <p:nvPr userDrawn="1"/>
          </p:nvGrpSpPr>
          <p:grpSpPr>
            <a:xfrm>
              <a:off x="2486" y="3792"/>
              <a:ext cx="2456" cy="536"/>
              <a:chOff x="2486" y="3792"/>
              <a:chExt cx="2456" cy="536"/>
            </a:xfrm>
          </p:grpSpPr>
          <p:sp>
            <p:nvSpPr>
              <p:cNvPr id="35" name="Freeform 9"/>
              <p:cNvSpPr/>
              <p:nvPr/>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6" name="Freeform 10"/>
              <p:cNvSpPr/>
              <p:nvPr/>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7" name="Freeform 11"/>
              <p:cNvSpPr/>
              <p:nvPr/>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8" name="Freeform 12"/>
              <p:cNvSpPr/>
              <p:nvPr/>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9" name="Freeform 13"/>
              <p:cNvSpPr/>
              <p:nvPr/>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sp>
          <p:nvSpPr>
            <p:cNvPr id="34" name="Freeform 14"/>
            <p:cNvSpPr/>
            <p:nvPr/>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grpSp>
        <p:nvGrpSpPr>
          <p:cNvPr id="79877" name="Group 15"/>
          <p:cNvGrpSpPr/>
          <p:nvPr/>
        </p:nvGrpSpPr>
        <p:grpSpPr>
          <a:xfrm>
            <a:off x="627063" y="4519992"/>
            <a:ext cx="5684837" cy="637541"/>
            <a:chOff x="395" y="3793"/>
            <a:chExt cx="3581" cy="535"/>
          </a:xfrm>
        </p:grpSpPr>
        <p:sp>
          <p:nvSpPr>
            <p:cNvPr id="41" name="Freeform 16"/>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2" name="Freeform 17"/>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3" name="Freeform 18"/>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4" name="Freeform 19"/>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5" name="Freeform 20"/>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6" name="Freeform 21"/>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sp>
        <p:nvSpPr>
          <p:cNvPr id="152598" name="Rectangle 22"/>
          <p:cNvSpPr>
            <a:spLocks noGrp="1" noChangeArrowheads="1"/>
          </p:cNvSpPr>
          <p:nvPr>
            <p:ph type="ctrTitle" sz="quarter"/>
          </p:nvPr>
        </p:nvSpPr>
        <p:spPr>
          <a:xfrm>
            <a:off x="457200" y="1086800"/>
            <a:ext cx="8229600" cy="1303683"/>
          </a:xfrm>
        </p:spPr>
        <p:txBody>
          <a:bodyPr/>
          <a:lstStyle>
            <a:lvl1pPr>
              <a:defRPr sz="4055"/>
            </a:lvl1pPr>
          </a:lstStyle>
          <a:p>
            <a:r>
              <a:rPr lang="en-US"/>
              <a:t>Click to edit Master title style</a:t>
            </a:r>
          </a:p>
        </p:txBody>
      </p:sp>
      <p:sp>
        <p:nvSpPr>
          <p:cNvPr id="152599" name="Rectangle 23"/>
          <p:cNvSpPr>
            <a:spLocks noGrp="1" noChangeArrowheads="1"/>
          </p:cNvSpPr>
          <p:nvPr>
            <p:ph type="subTitle" sz="quarter" idx="1"/>
          </p:nvPr>
        </p:nvSpPr>
        <p:spPr>
          <a:xfrm>
            <a:off x="1371600" y="2574000"/>
            <a:ext cx="6400800" cy="1315600"/>
          </a:xfrm>
        </p:spPr>
        <p:txBody>
          <a:bodyPr/>
          <a:lstStyle>
            <a:lvl1pPr marL="0" indent="0" algn="ctr">
              <a:buFontTx/>
              <a:buNone/>
              <a:defRPr>
                <a:effectLst>
                  <a:outerShdw blurRad="38100" dist="38100" dir="2700000" algn="tl">
                    <a:srgbClr val="C0C0C0"/>
                  </a:outerShdw>
                </a:effectLst>
              </a:defRPr>
            </a:lvl1pPr>
          </a:lstStyle>
          <a:p>
            <a:r>
              <a:rPr lang="en-US"/>
              <a:t>Click to edit Master subtitle style</a:t>
            </a:r>
          </a:p>
        </p:txBody>
      </p:sp>
      <p:sp>
        <p:nvSpPr>
          <p:cNvPr id="47" name="Rectangle 24"/>
          <p:cNvSpPr>
            <a:spLocks noGrp="1" noChangeArrowheads="1"/>
          </p:cNvSpPr>
          <p:nvPr>
            <p:ph type="dt" sz="quarter" idx="2"/>
          </p:nvPr>
        </p:nvSpPr>
        <p:spPr bwMode="auto">
          <a:xfrm>
            <a:off x="457200" y="4690400"/>
            <a:ext cx="2133600" cy="343200"/>
          </a:xfrm>
          <a:prstGeom prst="rect">
            <a:avLst/>
          </a:prstGeom>
          <a:ln>
            <a:miter lim="800000"/>
          </a:ln>
        </p:spPr>
        <p:txBody>
          <a:bodyPr vert="horz" wrap="square" lIns="91440" tIns="45720" rIns="91440" bIns="45720" numCol="1" anchor="b"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48" name="Rectangle 25"/>
          <p:cNvSpPr>
            <a:spLocks noGrp="1" noChangeArrowheads="1"/>
          </p:cNvSpPr>
          <p:nvPr>
            <p:ph type="sldNum" sz="quarter" idx="4"/>
          </p:nvPr>
        </p:nvSpPr>
        <p:spPr bwMode="auto">
          <a:xfrm>
            <a:off x="6553200" y="4690400"/>
            <a:ext cx="2133600" cy="343200"/>
          </a:xfrm>
          <a:prstGeom prst="rect">
            <a:avLst/>
          </a:prstGeom>
          <a:ln>
            <a:miter lim="800000"/>
          </a:ln>
        </p:spPr>
        <p:txBody>
          <a:bodyPr vert="horz" wrap="square" lIns="91440" tIns="45720" rIns="91440" bIns="45720" numCol="1" anchor="b" anchorCtr="0" compatLnSpc="1"/>
          <a:lstStyle/>
          <a:p>
            <a:pPr algn="r">
              <a:buNone/>
            </a:pPr>
            <a:fld id="{9A0DB2DC-4C9A-4742-B13C-FB6460FD3503}" type="slidenum">
              <a:rPr lang="en-US" altLang="x-none" dirty="0">
                <a:effectLst>
                  <a:outerShdw blurRad="38100" dist="38100" dir="2700000">
                    <a:srgbClr val="C0C0C0"/>
                  </a:outerShdw>
                </a:effectLst>
                <a:latin typeface="Arial" panose="020B0604020202020204" pitchFamily="34" charset="0"/>
              </a:rPr>
              <a:t>‹#›</a:t>
            </a:fld>
            <a:endParaRPr lang="en-US" altLang="x-none" dirty="0">
              <a:effectLst>
                <a:outerShdw blurRad="38100" dist="38100" dir="2700000">
                  <a:srgbClr val="C0C0C0"/>
                </a:outerShdw>
              </a:effectLst>
              <a:latin typeface="Arial" panose="020B0604020202020204" pitchFamily="34" charset="0"/>
            </a:endParaRPr>
          </a:p>
        </p:txBody>
      </p:sp>
      <p:sp>
        <p:nvSpPr>
          <p:cNvPr id="49" name="Rectangle 26"/>
          <p:cNvSpPr>
            <a:spLocks noGrp="1" noChangeArrowheads="1"/>
          </p:cNvSpPr>
          <p:nvPr>
            <p:ph type="ftr" sz="quarter" idx="3"/>
          </p:nvPr>
        </p:nvSpPr>
        <p:spPr bwMode="auto">
          <a:xfrm>
            <a:off x="3124200" y="4690400"/>
            <a:ext cx="2895600" cy="343200"/>
          </a:xfrm>
          <a:prstGeom prst="rect">
            <a:avLst/>
          </a:prstGeom>
          <a:ln>
            <a:miter lim="800000"/>
          </a:ln>
        </p:spPr>
        <p:txBody>
          <a:bodyPr vert="horz" wrap="square" lIns="91440" tIns="45720" rIns="91440" bIns="45720" numCol="1" anchor="b"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Tree>
  </p:cSld>
  <p:clrMapOvr>
    <a:masterClrMapping/>
  </p:clrMapOvr>
  <p:timing>
    <p:tnLst>
      <p:par>
        <p:cTn id="1" dur="indefinite" restart="never" nodeType="tmRoot"/>
      </p:par>
    </p:tn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8067"/>
            <a:ext cx="7772400" cy="1022450"/>
          </a:xfrm>
        </p:spPr>
        <p:txBody>
          <a:bodyPr anchor="t"/>
          <a:lstStyle>
            <a:lvl1pPr algn="l">
              <a:defRPr sz="3005"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1942"/>
            <a:ext cx="7772400" cy="1126125"/>
          </a:xfrm>
        </p:spPr>
        <p:txBody>
          <a:bodyPr anchor="b"/>
          <a:lstStyle>
            <a:lvl1pPr marL="0" indent="0">
              <a:buNone/>
              <a:defRPr sz="1500"/>
            </a:lvl1pPr>
            <a:lvl2pPr marL="342900" indent="0">
              <a:buNone/>
              <a:defRPr sz="1350"/>
            </a:lvl2pPr>
            <a:lvl3pPr marL="686435" indent="0">
              <a:buNone/>
              <a:defRPr sz="1200"/>
            </a:lvl3pPr>
            <a:lvl4pPr marL="1029335" indent="0">
              <a:buNone/>
              <a:defRPr sz="1050"/>
            </a:lvl4pPr>
            <a:lvl5pPr marL="1372870" indent="0">
              <a:buNone/>
              <a:defRPr sz="1050"/>
            </a:lvl5pPr>
            <a:lvl6pPr marL="1715770" indent="0">
              <a:buNone/>
              <a:defRPr sz="1050"/>
            </a:lvl6pPr>
            <a:lvl7pPr marL="2059305" indent="0">
              <a:buNone/>
              <a:defRPr sz="1050"/>
            </a:lvl7pPr>
            <a:lvl8pPr marL="2402205" indent="0">
              <a:buNone/>
              <a:defRPr sz="1050"/>
            </a:lvl8pPr>
            <a:lvl9pPr marL="2745740" indent="0">
              <a:buNone/>
              <a:defRPr sz="1050"/>
            </a:lvl9pPr>
          </a:lstStyle>
          <a:p>
            <a:pPr lvl="0"/>
            <a:r>
              <a:rPr lang="en-US" smtClean="0"/>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1200"/>
            <a:ext cx="4038600" cy="337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1200"/>
            <a:ext cx="4038600" cy="337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6159"/>
            <a:ext cx="8229600" cy="858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2342"/>
            <a:ext cx="4040188"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1632583"/>
            <a:ext cx="4040188"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152342"/>
            <a:ext cx="4041775" cy="480241"/>
          </a:xfrm>
        </p:spPr>
        <p:txBody>
          <a:bodyPr anchor="b"/>
          <a:lstStyle>
            <a:lvl1pPr marL="0" indent="0">
              <a:buNone/>
              <a:defRPr sz="1800" b="1"/>
            </a:lvl1pPr>
            <a:lvl2pPr marL="342900" indent="0">
              <a:buNone/>
              <a:defRPr sz="1500" b="1"/>
            </a:lvl2pPr>
            <a:lvl3pPr marL="686435" indent="0">
              <a:buNone/>
              <a:defRPr sz="1350" b="1"/>
            </a:lvl3pPr>
            <a:lvl4pPr marL="1029335" indent="0">
              <a:buNone/>
              <a:defRPr sz="1200" b="1"/>
            </a:lvl4pPr>
            <a:lvl5pPr marL="1372870" indent="0">
              <a:buNone/>
              <a:defRPr sz="1200" b="1"/>
            </a:lvl5pPr>
            <a:lvl6pPr marL="1715770" indent="0">
              <a:buNone/>
              <a:defRPr sz="1200" b="1"/>
            </a:lvl6pPr>
            <a:lvl7pPr marL="2059305" indent="0">
              <a:buNone/>
              <a:defRPr sz="1200" b="1"/>
            </a:lvl7pPr>
            <a:lvl8pPr marL="2402205" indent="0">
              <a:buNone/>
              <a:defRPr sz="1200" b="1"/>
            </a:lvl8pPr>
            <a:lvl9pPr marL="274574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5" y="1632583"/>
            <a:ext cx="4041775" cy="296605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4967"/>
            <a:ext cx="3008313" cy="87230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04967"/>
            <a:ext cx="5111750" cy="439367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077267"/>
            <a:ext cx="3008313" cy="3521376"/>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3600"/>
            <a:ext cx="5486400" cy="425425"/>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983"/>
            <a:ext cx="5486400" cy="3088800"/>
          </a:xfrm>
        </p:spPr>
        <p:txBody>
          <a:bodyPr vert="horz" wrap="square" lIns="91440" tIns="45720" rIns="91440" bIns="45720" numCol="1" anchor="t" anchorCtr="0" compatLnSpc="1"/>
          <a:lstStyle>
            <a:lvl1pPr marL="0" indent="0">
              <a:buNone/>
              <a:defRPr sz="2400"/>
            </a:lvl1pPr>
            <a:lvl2pPr marL="342900" indent="0">
              <a:buNone/>
              <a:defRPr sz="2100"/>
            </a:lvl2pPr>
            <a:lvl3pPr marL="686435" indent="0">
              <a:buNone/>
              <a:defRPr sz="1800"/>
            </a:lvl3pPr>
            <a:lvl4pPr marL="1029335" indent="0">
              <a:buNone/>
              <a:defRPr sz="1500"/>
            </a:lvl4pPr>
            <a:lvl5pPr marL="1372870" indent="0">
              <a:buNone/>
              <a:defRPr sz="1500"/>
            </a:lvl5pPr>
            <a:lvl6pPr marL="1715770" indent="0">
              <a:buNone/>
              <a:defRPr sz="1500"/>
            </a:lvl6pPr>
            <a:lvl7pPr marL="2059305" indent="0">
              <a:buNone/>
              <a:defRPr sz="1500"/>
            </a:lvl7pPr>
            <a:lvl8pPr marL="2402205" indent="0">
              <a:buNone/>
              <a:defRPr sz="1500"/>
            </a:lvl8pPr>
            <a:lvl9pPr marL="2745740" indent="0">
              <a:buNone/>
              <a:defRPr sz="1500"/>
            </a:lvl9pPr>
          </a:lstStyle>
          <a:p>
            <a:pPr marL="0" marR="0" lvl="0" indent="0" algn="l" defTabSz="914400" rtl="0" eaLnBrk="0" fontAlgn="base" latinLnBrk="0" hangingPunct="0">
              <a:lnSpc>
                <a:spcPct val="100000"/>
              </a:lnSpc>
              <a:spcBef>
                <a:spcPct val="20000"/>
              </a:spcBef>
              <a:spcAft>
                <a:spcPct val="0"/>
              </a:spcAft>
              <a:buClr>
                <a:schemeClr val="tx2"/>
              </a:buClr>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4029026"/>
            <a:ext cx="5486400" cy="604175"/>
          </a:xfrm>
        </p:spPr>
        <p:txBody>
          <a:bodyPr/>
          <a:lstStyle>
            <a:lvl1pPr marL="0" indent="0">
              <a:buNone/>
              <a:defRPr sz="1050"/>
            </a:lvl1pPr>
            <a:lvl2pPr marL="342900" indent="0">
              <a:buNone/>
              <a:defRPr sz="900"/>
            </a:lvl2pPr>
            <a:lvl3pPr marL="686435" indent="0">
              <a:buNone/>
              <a:defRPr sz="750"/>
            </a:lvl3pPr>
            <a:lvl4pPr marL="1029335" indent="0">
              <a:buNone/>
              <a:defRPr sz="675"/>
            </a:lvl4pPr>
            <a:lvl5pPr marL="1372870" indent="0">
              <a:buNone/>
              <a:defRPr sz="675"/>
            </a:lvl5pPr>
            <a:lvl6pPr marL="1715770" indent="0">
              <a:buNone/>
              <a:defRPr sz="675"/>
            </a:lvl6pPr>
            <a:lvl7pPr marL="2059305" indent="0">
              <a:buNone/>
              <a:defRPr sz="675"/>
            </a:lvl7pPr>
            <a:lvl8pPr marL="2402205" indent="0">
              <a:buNone/>
              <a:defRPr sz="675"/>
            </a:lvl8pPr>
            <a:lvl9pPr marL="274574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71600"/>
            <a:ext cx="2057400" cy="4404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71600"/>
            <a:ext cx="6019800" cy="4404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slideLayout" Target="../slideLayouts/slideLayout80.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slideLayout" Target="../slideLayouts/slideLayout79.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3" Type="http://schemas.openxmlformats.org/officeDocument/2006/relationships/slideLayout" Target="../slideLayouts/slideLayout83.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2" Type="http://schemas.openxmlformats.org/officeDocument/2006/relationships/slideLayout" Target="../slideLayouts/slideLayout82.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5" Type="http://schemas.openxmlformats.org/officeDocument/2006/relationships/slideLayout" Target="../slideLayouts/slideLayout85.xml"/><Relationship Id="rId10" Type="http://schemas.openxmlformats.org/officeDocument/2006/relationships/slideLayout" Target="../slideLayouts/slideLayout90.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1.xml"/><Relationship Id="rId3" Type="http://schemas.openxmlformats.org/officeDocument/2006/relationships/slideLayout" Target="../slideLayouts/slideLayout96.xml"/><Relationship Id="rId7" Type="http://schemas.openxmlformats.org/officeDocument/2006/relationships/slideLayout" Target="../slideLayouts/slideLayout100.xml"/><Relationship Id="rId12" Type="http://schemas.openxmlformats.org/officeDocument/2006/relationships/theme" Target="../theme/theme8.xml"/><Relationship Id="rId2" Type="http://schemas.openxmlformats.org/officeDocument/2006/relationships/slideLayout" Target="../slideLayouts/slideLayout95.xml"/><Relationship Id="rId1" Type="http://schemas.openxmlformats.org/officeDocument/2006/relationships/slideLayout" Target="../slideLayouts/slideLayout94.xml"/><Relationship Id="rId6" Type="http://schemas.openxmlformats.org/officeDocument/2006/relationships/slideLayout" Target="../slideLayouts/slideLayout99.xml"/><Relationship Id="rId11" Type="http://schemas.openxmlformats.org/officeDocument/2006/relationships/slideLayout" Target="../slideLayouts/slideLayout104.xml"/><Relationship Id="rId5" Type="http://schemas.openxmlformats.org/officeDocument/2006/relationships/slideLayout" Target="../slideLayouts/slideLayout98.xml"/><Relationship Id="rId10" Type="http://schemas.openxmlformats.org/officeDocument/2006/relationships/slideLayout" Target="../slideLayouts/slideLayout103.xml"/><Relationship Id="rId4" Type="http://schemas.openxmlformats.org/officeDocument/2006/relationships/slideLayout" Target="../slideLayouts/slideLayout97.xml"/><Relationship Id="rId9" Type="http://schemas.openxmlformats.org/officeDocument/2006/relationships/slideLayout" Target="../slideLayouts/slideLayout10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457200" y="206159"/>
            <a:ext cx="8229600" cy="858000"/>
          </a:xfrm>
          <a:prstGeom prst="rect">
            <a:avLst/>
          </a:prstGeom>
          <a:noFill/>
          <a:ln w="9525">
            <a:noFill/>
          </a:ln>
        </p:spPr>
        <p:txBody>
          <a:bodyPr anchor="ctr" anchorCtr="0"/>
          <a:lstStyle/>
          <a:p>
            <a:pPr lvl="0"/>
            <a:r>
              <a:rPr lang="vi-VN" altLang="en-US" dirty="0"/>
              <a:t>Nhấn soạn thảo kiểu tiêu đề trang cái</a:t>
            </a:r>
          </a:p>
        </p:txBody>
      </p:sp>
      <p:sp>
        <p:nvSpPr>
          <p:cNvPr id="1027" name="Rectangle 3"/>
          <p:cNvSpPr>
            <a:spLocks noGrp="1"/>
          </p:cNvSpPr>
          <p:nvPr>
            <p:ph type="body" idx="1"/>
          </p:nvPr>
        </p:nvSpPr>
        <p:spPr>
          <a:xfrm>
            <a:off x="457200" y="1201200"/>
            <a:ext cx="8229600" cy="3397442"/>
          </a:xfrm>
          <a:prstGeom prst="rect">
            <a:avLst/>
          </a:prstGeom>
          <a:noFill/>
          <a:ln w="9525">
            <a:noFill/>
          </a:ln>
        </p:spPr>
        <p:txBody>
          <a:bodyPr/>
          <a:lstStyle/>
          <a:p>
            <a:pPr lvl="0"/>
            <a:r>
              <a:rPr lang="vi-VN" altLang="en-US" dirty="0"/>
              <a:t>Nhấn soạn thảo các kiểu văn bản trang cái</a:t>
            </a:r>
          </a:p>
          <a:p>
            <a:pPr lvl="1"/>
            <a:r>
              <a:rPr lang="vi-VN" altLang="en-US" dirty="0"/>
              <a:t>Mức hai</a:t>
            </a:r>
          </a:p>
          <a:p>
            <a:pPr lvl="2"/>
            <a:r>
              <a:rPr lang="vi-VN" altLang="en-US" dirty="0"/>
              <a:t>Mức ba</a:t>
            </a:r>
          </a:p>
          <a:p>
            <a:pPr lvl="3"/>
            <a:r>
              <a:rPr lang="vi-VN" altLang="en-US" dirty="0"/>
              <a:t>Mức bốn</a:t>
            </a:r>
          </a:p>
          <a:p>
            <a:pPr lvl="4"/>
            <a:r>
              <a:rPr lang="vi-VN" altLang="en-US" dirty="0"/>
              <a:t>Mức năm</a:t>
            </a:r>
          </a:p>
        </p:txBody>
      </p:sp>
      <p:sp>
        <p:nvSpPr>
          <p:cNvPr id="1028" name="Rectangle 4"/>
          <p:cNvSpPr>
            <a:spLocks noGrp="1" noChangeArrowheads="1"/>
          </p:cNvSpPr>
          <p:nvPr>
            <p:ph type="dt" sz="half" idx="2"/>
          </p:nvPr>
        </p:nvSpPr>
        <p:spPr bwMode="auto">
          <a:xfrm>
            <a:off x="457200" y="4688017"/>
            <a:ext cx="2133600" cy="357500"/>
          </a:xfrm>
          <a:prstGeom prst="rect">
            <a:avLst/>
          </a:prstGeom>
          <a:noFill/>
          <a:ln>
            <a:noFill/>
          </a:ln>
          <a:effectLst/>
        </p:spPr>
        <p:txBody>
          <a:bodyPr vert="horz" wrap="square" lIns="91440" tIns="45720" rIns="91440" bIns="45720" numCol="1" anchor="t" anchorCtr="0" compatLnSpc="1"/>
          <a:lstStyle>
            <a:lvl1pPr>
              <a:defRPr sz="1050">
                <a:latin typeface="+mn-lt"/>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29" name="Rectangle 5"/>
          <p:cNvSpPr>
            <a:spLocks noGrp="1" noChangeArrowheads="1"/>
          </p:cNvSpPr>
          <p:nvPr>
            <p:ph type="ftr" sz="quarter" idx="3"/>
          </p:nvPr>
        </p:nvSpPr>
        <p:spPr bwMode="auto">
          <a:xfrm>
            <a:off x="3124200" y="4688017"/>
            <a:ext cx="2895600" cy="357500"/>
          </a:xfrm>
          <a:prstGeom prst="rect">
            <a:avLst/>
          </a:prstGeom>
          <a:noFill/>
          <a:ln>
            <a:noFill/>
          </a:ln>
          <a:effectLst/>
        </p:spPr>
        <p:txBody>
          <a:bodyPr vert="horz" wrap="square" lIns="91440" tIns="45720" rIns="91440" bIns="45720" numCol="1" anchor="t" anchorCtr="0" compatLnSpc="1"/>
          <a:lstStyle>
            <a:lvl1pPr algn="ctr">
              <a:defRPr sz="1050">
                <a:latin typeface="+mn-lt"/>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30" name="Rectangle 6"/>
          <p:cNvSpPr>
            <a:spLocks noGrp="1" noChangeArrowheads="1"/>
          </p:cNvSpPr>
          <p:nvPr>
            <p:ph type="sldNum" sz="quarter" idx="4"/>
          </p:nvPr>
        </p:nvSpPr>
        <p:spPr bwMode="auto">
          <a:xfrm>
            <a:off x="6553200" y="4688017"/>
            <a:ext cx="2133600" cy="357500"/>
          </a:xfrm>
          <a:prstGeom prst="rect">
            <a:avLst/>
          </a:prstGeom>
          <a:noFill/>
          <a:ln>
            <a:noFill/>
          </a:ln>
          <a:effectLst/>
        </p:spPr>
        <p:txBody>
          <a:bodyPr vert="horz" wrap="square" lIns="91440" tIns="45720" rIns="91440" bIns="45720" numCol="1" anchor="t" anchorCtr="0" compatLnSpc="1"/>
          <a:lstStyle>
            <a:lvl1pPr algn="r">
              <a:defRPr sz="1050">
                <a:latin typeface="Arial" panose="020B0604020202020204" pitchFamily="34" charset="0"/>
              </a:defRPr>
            </a:lvl1pPr>
          </a:lstStyle>
          <a:p>
            <a:pPr lvl="0" eaLnBrk="1" hangingPunct="1">
              <a:buNone/>
            </a:pPr>
            <a:fld id="{9A0DB2DC-4C9A-4742-B13C-FB6460FD3503}" type="slidenum">
              <a:rPr lang="vi-VN" dirty="0"/>
              <a:t>‹#›</a:t>
            </a:fld>
            <a:endParaRPr lang="vi-VN" dirty="0">
              <a:latin typeface=".VnTime" panose="020B7200000000000000"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16"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hf sldNum="0" hdr="0" ftr="0" dt="0"/>
  <p:txStyles>
    <p:titleStyle>
      <a:lvl1pPr algn="ctr" rtl="0" eaLnBrk="0" fontAlgn="base" hangingPunct="0">
        <a:spcBef>
          <a:spcPct val="0"/>
        </a:spcBef>
        <a:spcAft>
          <a:spcPct val="0"/>
        </a:spcAft>
        <a:defRPr sz="3305">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257175" indent="-257175" algn="l" rtl="0" eaLnBrk="0" fontAlgn="base" hangingPunct="0">
        <a:spcBef>
          <a:spcPct val="15000"/>
        </a:spcBef>
        <a:spcAft>
          <a:spcPct val="0"/>
        </a:spcAft>
        <a:buChar char="•"/>
        <a:defRPr sz="2400">
          <a:solidFill>
            <a:schemeClr val="tx1"/>
          </a:solidFill>
          <a:latin typeface="+mn-lt"/>
          <a:ea typeface="+mn-ea"/>
          <a:cs typeface="+mn-cs"/>
        </a:defRPr>
      </a:lvl1pPr>
      <a:lvl2pPr marL="557530" indent="-214630" algn="l" rtl="0" eaLnBrk="0" fontAlgn="base" hangingPunct="0">
        <a:spcBef>
          <a:spcPct val="15000"/>
        </a:spcBef>
        <a:spcAft>
          <a:spcPct val="0"/>
        </a:spcAft>
        <a:buChar char="–"/>
        <a:defRPr sz="2100">
          <a:solidFill>
            <a:schemeClr val="tx1"/>
          </a:solidFill>
          <a:latin typeface="+mn-lt"/>
          <a:cs typeface="+mn-cs"/>
        </a:defRPr>
      </a:lvl2pPr>
      <a:lvl3pPr marL="857885" indent="-171450" algn="l" rtl="0" eaLnBrk="0" fontAlgn="base" hangingPunct="0">
        <a:spcBef>
          <a:spcPct val="15000"/>
        </a:spcBef>
        <a:spcAft>
          <a:spcPct val="0"/>
        </a:spcAft>
        <a:buChar char="•"/>
        <a:defRPr sz="1800">
          <a:solidFill>
            <a:schemeClr val="tx1"/>
          </a:solidFill>
          <a:latin typeface="+mn-lt"/>
          <a:cs typeface="+mn-cs"/>
        </a:defRPr>
      </a:lvl3pPr>
      <a:lvl4pPr marL="1201420" indent="-171450" algn="l" rtl="0" eaLnBrk="0" fontAlgn="base" hangingPunct="0">
        <a:spcBef>
          <a:spcPct val="15000"/>
        </a:spcBef>
        <a:spcAft>
          <a:spcPct val="0"/>
        </a:spcAft>
        <a:buChar char="–"/>
        <a:defRPr sz="1500">
          <a:solidFill>
            <a:schemeClr val="tx1"/>
          </a:solidFill>
          <a:latin typeface="+mn-lt"/>
          <a:cs typeface="+mn-cs"/>
        </a:defRPr>
      </a:lvl4pPr>
      <a:lvl5pPr marL="1544320" indent="-171450" algn="l" rtl="0" eaLnBrk="0" fontAlgn="base" hangingPunct="0">
        <a:spcBef>
          <a:spcPct val="15000"/>
        </a:spcBef>
        <a:spcAft>
          <a:spcPct val="0"/>
        </a:spcAft>
        <a:buChar char="»"/>
        <a:defRPr sz="1500">
          <a:solidFill>
            <a:schemeClr val="tx1"/>
          </a:solidFill>
          <a:latin typeface="+mn-lt"/>
          <a:cs typeface="+mn-cs"/>
        </a:defRPr>
      </a:lvl5pPr>
      <a:lvl6pPr marL="1887855" indent="-171450" algn="l" rtl="0" fontAlgn="base">
        <a:spcBef>
          <a:spcPct val="15000"/>
        </a:spcBef>
        <a:spcAft>
          <a:spcPct val="0"/>
        </a:spcAft>
        <a:buChar char="»"/>
        <a:defRPr sz="1500">
          <a:solidFill>
            <a:schemeClr val="tx1"/>
          </a:solidFill>
          <a:latin typeface="+mn-lt"/>
          <a:cs typeface="+mn-cs"/>
        </a:defRPr>
      </a:lvl6pPr>
      <a:lvl7pPr marL="2230755" indent="-171450" algn="l" rtl="0" fontAlgn="base">
        <a:spcBef>
          <a:spcPct val="15000"/>
        </a:spcBef>
        <a:spcAft>
          <a:spcPct val="0"/>
        </a:spcAft>
        <a:buChar char="»"/>
        <a:defRPr sz="1500">
          <a:solidFill>
            <a:schemeClr val="tx1"/>
          </a:solidFill>
          <a:latin typeface="+mn-lt"/>
          <a:cs typeface="+mn-cs"/>
        </a:defRPr>
      </a:lvl7pPr>
      <a:lvl8pPr marL="2574290" indent="-171450" algn="l" rtl="0" fontAlgn="base">
        <a:spcBef>
          <a:spcPct val="15000"/>
        </a:spcBef>
        <a:spcAft>
          <a:spcPct val="0"/>
        </a:spcAft>
        <a:buChar char="»"/>
        <a:defRPr sz="1500">
          <a:solidFill>
            <a:schemeClr val="tx1"/>
          </a:solidFill>
          <a:latin typeface="+mn-lt"/>
          <a:cs typeface="+mn-cs"/>
        </a:defRPr>
      </a:lvl8pPr>
      <a:lvl9pPr marL="2917190" indent="-171450" algn="l" rtl="0" fontAlgn="base">
        <a:spcBef>
          <a:spcPct val="15000"/>
        </a:spcBef>
        <a:spcAft>
          <a:spcPct val="0"/>
        </a:spcAft>
        <a:buChar char="»"/>
        <a:defRPr sz="1500">
          <a:solidFill>
            <a:schemeClr val="tx1"/>
          </a:solidFill>
          <a:latin typeface="+mn-lt"/>
          <a:cs typeface="+mn-cs"/>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a:xfrm>
            <a:off x="457200" y="206159"/>
            <a:ext cx="8229600" cy="858000"/>
          </a:xfrm>
          <a:prstGeom prst="rect">
            <a:avLst/>
          </a:prstGeom>
          <a:noFill/>
          <a:ln w="9525">
            <a:noFill/>
          </a:ln>
        </p:spPr>
        <p:txBody>
          <a:bodyPr anchor="ctr" anchorCtr="0"/>
          <a:lstStyle/>
          <a:p>
            <a:pPr lvl="0"/>
            <a:r>
              <a:rPr lang="en-US" altLang="en-US" dirty="0"/>
              <a:t>Click to edit Master title style</a:t>
            </a:r>
          </a:p>
        </p:txBody>
      </p:sp>
      <p:sp>
        <p:nvSpPr>
          <p:cNvPr id="2051" name="Text Placeholder 2"/>
          <p:cNvSpPr>
            <a:spLocks noGrp="1"/>
          </p:cNvSpPr>
          <p:nvPr>
            <p:ph type="body" idx="1"/>
          </p:nvPr>
        </p:nvSpPr>
        <p:spPr>
          <a:xfrm>
            <a:off x="457200" y="1201200"/>
            <a:ext cx="8229600" cy="3397442"/>
          </a:xfrm>
          <a:prstGeom prst="rect">
            <a:avLst/>
          </a:prstGeom>
          <a:noFill/>
          <a:ln w="9525">
            <a:noFill/>
          </a:ln>
        </p:spPr>
        <p:txBody>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 name="Date Placeholder 3"/>
          <p:cNvSpPr>
            <a:spLocks noGrp="1"/>
          </p:cNvSpPr>
          <p:nvPr>
            <p:ph type="dt" sz="half" idx="2"/>
          </p:nvPr>
        </p:nvSpPr>
        <p:spPr>
          <a:xfrm>
            <a:off x="457200" y="4771434"/>
            <a:ext cx="2133600" cy="274083"/>
          </a:xfrm>
          <a:prstGeom prst="rect">
            <a:avLst/>
          </a:prstGeom>
        </p:spPr>
        <p:txBody>
          <a:bodyPr vert="horz" lIns="91440" tIns="45720" rIns="91440" bIns="45720" rtlCol="0" anchor="ctr"/>
          <a:lstStyle>
            <a:lvl1pPr algn="l" eaLnBrk="0" hangingPunct="0">
              <a:defRPr sz="900">
                <a:solidFill>
                  <a:prstClr val="black">
                    <a:tint val="75000"/>
                  </a:prstClr>
                </a:solidFill>
                <a:latin typeface="Verdana" panose="020B0604030504040204" pitchFamily="34" charset="0"/>
                <a:cs typeface="+mn-cs"/>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5" name="Footer Placeholder 4"/>
          <p:cNvSpPr>
            <a:spLocks noGrp="1"/>
          </p:cNvSpPr>
          <p:nvPr>
            <p:ph type="ftr" sz="quarter" idx="3"/>
          </p:nvPr>
        </p:nvSpPr>
        <p:spPr>
          <a:xfrm>
            <a:off x="3124200" y="4771434"/>
            <a:ext cx="2895600" cy="274083"/>
          </a:xfrm>
          <a:prstGeom prst="rect">
            <a:avLst/>
          </a:prstGeom>
        </p:spPr>
        <p:txBody>
          <a:bodyPr vert="horz" lIns="91440" tIns="45720" rIns="91440" bIns="45720" rtlCol="0" anchor="ctr"/>
          <a:lstStyle>
            <a:lvl1pPr algn="ctr" eaLnBrk="0" hangingPunct="0">
              <a:defRPr sz="900">
                <a:solidFill>
                  <a:prstClr val="black">
                    <a:tint val="75000"/>
                  </a:prstClr>
                </a:solidFill>
                <a:latin typeface="Verdana" panose="020B0604030504040204" pitchFamily="34" charset="0"/>
                <a:cs typeface="+mn-cs"/>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prstClr val="black">
                  <a:tint val="75000"/>
                </a:prstClr>
              </a:solidFill>
              <a:effectLst/>
              <a:uLnTx/>
              <a:uFillTx/>
              <a:latin typeface="Verdana" panose="020B0604030504040204" pitchFamily="34" charset="0"/>
              <a:ea typeface="+mn-ea"/>
              <a:cs typeface="+mn-cs"/>
            </a:endParaRPr>
          </a:p>
        </p:txBody>
      </p:sp>
      <p:sp>
        <p:nvSpPr>
          <p:cNvPr id="6" name="Slide Number Placeholder 5"/>
          <p:cNvSpPr>
            <a:spLocks noGrp="1"/>
          </p:cNvSpPr>
          <p:nvPr>
            <p:ph type="sldNum" sz="quarter" idx="4"/>
          </p:nvPr>
        </p:nvSpPr>
        <p:spPr>
          <a:xfrm>
            <a:off x="6553200" y="4771434"/>
            <a:ext cx="2133600" cy="274083"/>
          </a:xfrm>
          <a:prstGeom prst="rect">
            <a:avLst/>
          </a:prstGeom>
        </p:spPr>
        <p:txBody>
          <a:bodyPr vert="horz" lIns="91440" tIns="45720" rIns="91440" bIns="45720" rtlCol="0" anchor="ctr"/>
          <a:lstStyle>
            <a:lvl1pPr algn="r">
              <a:defRPr sz="900">
                <a:solidFill>
                  <a:srgbClr val="898989"/>
                </a:solidFill>
                <a:latin typeface="Verdana" panose="020B0604030504040204" pitchFamily="34" charset="0"/>
              </a:defRPr>
            </a:lvl1pPr>
          </a:lstStyle>
          <a:p>
            <a:pPr lvl="0" eaLnBrk="0" hangingPunct="0">
              <a:buNone/>
            </a:pPr>
            <a:fld id="{9A0DB2DC-4C9A-4742-B13C-FB6460FD3503}" type="slidenum">
              <a:rPr lang="en-US" altLang="en-US" dirty="0"/>
              <a:t>‹#›</a:t>
            </a:fld>
            <a:endParaRPr lang="en-US" altLang="en-US" dirty="0">
              <a:latin typeface=".VnTime" panose="020B7200000000000000" pitchFamily="34" charset="0"/>
            </a:endParaRP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hf sldNum="0" hdr="0" ftr="0" dt="0"/>
  <p:txStyles>
    <p:titleStyle>
      <a:lvl1pPr algn="ctr" rtl="0" eaLnBrk="0" fontAlgn="base" hangingPunct="0">
        <a:spcBef>
          <a:spcPct val="0"/>
        </a:spcBef>
        <a:spcAft>
          <a:spcPct val="0"/>
        </a:spcAft>
        <a:defRPr sz="3305"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anose="02020603050405020304" pitchFamily="18" charset="0"/>
        </a:defRPr>
      </a:lvl2pPr>
      <a:lvl3pPr algn="ctr" rtl="0" eaLnBrk="0" fontAlgn="base" hangingPunct="0">
        <a:spcBef>
          <a:spcPct val="0"/>
        </a:spcBef>
        <a:spcAft>
          <a:spcPct val="0"/>
        </a:spcAft>
        <a:defRPr sz="4400">
          <a:solidFill>
            <a:schemeClr val="tx1"/>
          </a:solidFill>
          <a:latin typeface="Times New Roman" panose="02020603050405020304" pitchFamily="18" charset="0"/>
        </a:defRPr>
      </a:lvl3pPr>
      <a:lvl4pPr algn="ctr" rtl="0" eaLnBrk="0" fontAlgn="base" hangingPunct="0">
        <a:spcBef>
          <a:spcPct val="0"/>
        </a:spcBef>
        <a:spcAft>
          <a:spcPct val="0"/>
        </a:spcAft>
        <a:defRPr sz="4400">
          <a:solidFill>
            <a:schemeClr val="tx1"/>
          </a:solidFill>
          <a:latin typeface="Times New Roman" panose="02020603050405020304" pitchFamily="18" charset="0"/>
        </a:defRPr>
      </a:lvl4pPr>
      <a:lvl5pPr algn="ctr" rtl="0" eaLnBrk="0" fontAlgn="base" hangingPunct="0">
        <a:spcBef>
          <a:spcPct val="0"/>
        </a:spcBef>
        <a:spcAft>
          <a:spcPct val="0"/>
        </a:spcAft>
        <a:defRPr sz="4400">
          <a:solidFill>
            <a:schemeClr val="tx1"/>
          </a:solidFill>
          <a:latin typeface="Times New Roman" panose="02020603050405020304" pitchFamily="18"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257175" indent="-257175" algn="l" rtl="0" eaLnBrk="0" fontAlgn="base" hangingPunct="0">
        <a:spcBef>
          <a:spcPct val="15000"/>
        </a:spcBef>
        <a:spcAft>
          <a:spcPct val="0"/>
        </a:spcAft>
        <a:buFont typeface="Arial" panose="020B0604020202020204" pitchFamily="34" charset="0"/>
        <a:buChar char="•"/>
        <a:defRPr sz="2400" kern="1200">
          <a:solidFill>
            <a:schemeClr val="tx1"/>
          </a:solidFill>
          <a:latin typeface="+mn-lt"/>
          <a:ea typeface="+mn-ea"/>
          <a:cs typeface="+mn-cs"/>
        </a:defRPr>
      </a:lvl1pPr>
      <a:lvl2pPr marL="557530" indent="-214630" algn="l" rtl="0" eaLnBrk="0" fontAlgn="base" hangingPunct="0">
        <a:spcBef>
          <a:spcPct val="15000"/>
        </a:spcBef>
        <a:spcAft>
          <a:spcPct val="0"/>
        </a:spcAft>
        <a:buFont typeface="Arial" panose="020B0604020202020204" pitchFamily="34" charset="0"/>
        <a:buChar char="–"/>
        <a:defRPr sz="2100" kern="1200">
          <a:solidFill>
            <a:schemeClr val="tx1"/>
          </a:solidFill>
          <a:latin typeface="+mn-lt"/>
          <a:ea typeface="+mn-ea"/>
          <a:cs typeface="+mn-cs"/>
        </a:defRPr>
      </a:lvl2pPr>
      <a:lvl3pPr marL="857885" indent="-171450" algn="l" rtl="0" eaLnBrk="0" fontAlgn="base" hangingPunct="0">
        <a:spcBef>
          <a:spcPct val="15000"/>
        </a:spcBef>
        <a:spcAft>
          <a:spcPct val="0"/>
        </a:spcAft>
        <a:buFont typeface="Arial" panose="020B0604020202020204" pitchFamily="34" charset="0"/>
        <a:buChar char="•"/>
        <a:defRPr sz="1800" kern="1200">
          <a:solidFill>
            <a:schemeClr val="tx1"/>
          </a:solidFill>
          <a:latin typeface="+mn-lt"/>
          <a:ea typeface="+mn-ea"/>
          <a:cs typeface="+mn-cs"/>
        </a:defRPr>
      </a:lvl3pPr>
      <a:lvl4pPr marL="1201420" indent="-171450" algn="l" rtl="0" eaLnBrk="0" fontAlgn="base" hangingPunct="0">
        <a:spcBef>
          <a:spcPct val="15000"/>
        </a:spcBef>
        <a:spcAft>
          <a:spcPct val="0"/>
        </a:spcAft>
        <a:buFont typeface="Arial" panose="020B0604020202020204" pitchFamily="34" charset="0"/>
        <a:buChar char="–"/>
        <a:defRPr sz="1500" kern="1200">
          <a:solidFill>
            <a:schemeClr val="tx1"/>
          </a:solidFill>
          <a:latin typeface="+mn-lt"/>
          <a:ea typeface="+mn-ea"/>
          <a:cs typeface="+mn-cs"/>
        </a:defRPr>
      </a:lvl4pPr>
      <a:lvl5pPr marL="1544320" indent="-171450" algn="l" rtl="0" eaLnBrk="0" fontAlgn="base" hangingPunct="0">
        <a:spcBef>
          <a:spcPct val="15000"/>
        </a:spcBef>
        <a:spcAft>
          <a:spcPct val="0"/>
        </a:spcAft>
        <a:buFont typeface="Arial" panose="020B0604020202020204" pitchFamily="34" charset="0"/>
        <a:buChar char="»"/>
        <a:defRPr sz="1500" kern="1200">
          <a:solidFill>
            <a:schemeClr val="tx1"/>
          </a:solidFill>
          <a:latin typeface="+mn-lt"/>
          <a:ea typeface="+mn-ea"/>
          <a:cs typeface="+mn-cs"/>
        </a:defRPr>
      </a:lvl5pPr>
      <a:lvl6pPr marL="1887855" indent="-171450" algn="l" defTabSz="686435" rtl="0" eaLnBrk="1" latinLnBrk="0" hangingPunct="1">
        <a:spcBef>
          <a:spcPct val="15000"/>
        </a:spcBef>
        <a:buFont typeface="Arial" panose="020B0604020202020204" pitchFamily="34" charset="0"/>
        <a:buChar char="•"/>
        <a:defRPr sz="1500" kern="1200">
          <a:solidFill>
            <a:schemeClr val="tx1"/>
          </a:solidFill>
          <a:latin typeface="+mn-lt"/>
          <a:ea typeface="+mn-ea"/>
          <a:cs typeface="+mn-cs"/>
        </a:defRPr>
      </a:lvl6pPr>
      <a:lvl7pPr marL="2230755" indent="-171450" algn="l" defTabSz="686435" rtl="0" eaLnBrk="1" latinLnBrk="0" hangingPunct="1">
        <a:spcBef>
          <a:spcPct val="15000"/>
        </a:spcBef>
        <a:buFont typeface="Arial" panose="020B0604020202020204" pitchFamily="34" charset="0"/>
        <a:buChar char="•"/>
        <a:defRPr sz="1500" kern="1200">
          <a:solidFill>
            <a:schemeClr val="tx1"/>
          </a:solidFill>
          <a:latin typeface="+mn-lt"/>
          <a:ea typeface="+mn-ea"/>
          <a:cs typeface="+mn-cs"/>
        </a:defRPr>
      </a:lvl7pPr>
      <a:lvl8pPr marL="2574290" indent="-171450" algn="l" defTabSz="686435" rtl="0" eaLnBrk="1" latinLnBrk="0" hangingPunct="1">
        <a:spcBef>
          <a:spcPct val="15000"/>
        </a:spcBef>
        <a:buFont typeface="Arial" panose="020B0604020202020204" pitchFamily="34" charset="0"/>
        <a:buChar char="•"/>
        <a:defRPr sz="1500" kern="1200">
          <a:solidFill>
            <a:schemeClr val="tx1"/>
          </a:solidFill>
          <a:latin typeface="+mn-lt"/>
          <a:ea typeface="+mn-ea"/>
          <a:cs typeface="+mn-cs"/>
        </a:defRPr>
      </a:lvl8pPr>
      <a:lvl9pPr marL="2917190" indent="-171450" algn="l" defTabSz="686435" rtl="0" eaLnBrk="1" latinLnBrk="0" hangingPunct="1">
        <a:spcBef>
          <a:spcPct val="15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p:cNvSpPr>
          <p:nvPr>
            <p:ph type="title"/>
          </p:nvPr>
        </p:nvSpPr>
        <p:spPr>
          <a:xfrm>
            <a:off x="0" y="171600"/>
            <a:ext cx="8839200" cy="572000"/>
          </a:xfrm>
          <a:prstGeom prst="rect">
            <a:avLst/>
          </a:prstGeom>
          <a:noFill/>
          <a:ln w="9525">
            <a:noFill/>
          </a:ln>
        </p:spPr>
        <p:txBody>
          <a:bodyPr anchor="ctr" anchorCtr="0"/>
          <a:lstStyle/>
          <a:p>
            <a:pPr lvl="0"/>
            <a:r>
              <a:rPr lang="en-US" altLang="en-US" dirty="0"/>
              <a:t>Click to edit Master title style</a:t>
            </a:r>
          </a:p>
        </p:txBody>
      </p:sp>
      <p:sp>
        <p:nvSpPr>
          <p:cNvPr id="3075" name="Rectangle 3"/>
          <p:cNvSpPr>
            <a:spLocks noGrp="1"/>
          </p:cNvSpPr>
          <p:nvPr>
            <p:ph type="body" idx="1"/>
          </p:nvPr>
        </p:nvSpPr>
        <p:spPr>
          <a:xfrm>
            <a:off x="0" y="1029600"/>
            <a:ext cx="9525000" cy="4118400"/>
          </a:xfrm>
          <a:prstGeom prst="rect">
            <a:avLst/>
          </a:prstGeom>
          <a:noFill/>
          <a:ln w="9525">
            <a:noFill/>
          </a:ln>
        </p:spPr>
        <p:txBody>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100" name="Rectangle 4"/>
          <p:cNvSpPr>
            <a:spLocks noGrp="1" noChangeArrowheads="1"/>
          </p:cNvSpPr>
          <p:nvPr>
            <p:ph type="ftr" sz="quarter" idx="3"/>
          </p:nvPr>
        </p:nvSpPr>
        <p:spPr bwMode="auto">
          <a:xfrm>
            <a:off x="3124200" y="4804800"/>
            <a:ext cx="2895600" cy="240717"/>
          </a:xfrm>
          <a:prstGeom prst="rect">
            <a:avLst/>
          </a:prstGeom>
          <a:noFill/>
          <a:ln w="9525">
            <a:noFill/>
            <a:miter lim="800000"/>
          </a:ln>
          <a:effectLst/>
        </p:spPr>
        <p:txBody>
          <a:bodyPr vert="horz" wrap="square" lIns="91440" tIns="45720" rIns="91440" bIns="45720" numCol="1" anchor="t" anchorCtr="0" compatLnSpc="1"/>
          <a:lstStyle>
            <a:lvl1pPr algn="ctr">
              <a:defRPr sz="1050" b="0" i="0">
                <a:solidFill>
                  <a:srgbClr val="000000"/>
                </a:solidFill>
                <a:latin typeface="Arial" panose="020B0604020202020204" pitchFamily="34" charset="0"/>
                <a:cs typeface="+mn-cs"/>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101" name="Rectangle 5"/>
          <p:cNvSpPr>
            <a:spLocks noGrp="1" noChangeArrowheads="1"/>
          </p:cNvSpPr>
          <p:nvPr>
            <p:ph type="sldNum" sz="quarter" idx="4"/>
          </p:nvPr>
        </p:nvSpPr>
        <p:spPr bwMode="auto">
          <a:xfrm>
            <a:off x="6553200" y="4804800"/>
            <a:ext cx="2133600" cy="240717"/>
          </a:xfrm>
          <a:prstGeom prst="rect">
            <a:avLst/>
          </a:prstGeom>
          <a:noFill/>
          <a:ln w="9525">
            <a:noFill/>
            <a:miter lim="800000"/>
          </a:ln>
          <a:effectLst/>
        </p:spPr>
        <p:txBody>
          <a:bodyPr vert="horz" wrap="square" lIns="91440" tIns="45720" rIns="91440" bIns="45720" numCol="1" anchor="t" anchorCtr="0" compatLnSpc="1"/>
          <a:lstStyle>
            <a:lvl1pPr algn="r">
              <a:defRPr sz="1050">
                <a:solidFill>
                  <a:srgbClr val="000000"/>
                </a:solidFill>
                <a:latin typeface="Arial" panose="020B0604020202020204" pitchFamily="34" charset="0"/>
              </a:defRPr>
            </a:lvl1p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
        <p:nvSpPr>
          <p:cNvPr id="3078" name="Line 7"/>
          <p:cNvSpPr>
            <a:spLocks noChangeShapeType="1"/>
          </p:cNvSpPr>
          <p:nvPr/>
        </p:nvSpPr>
        <p:spPr bwMode="auto">
          <a:xfrm>
            <a:off x="0" y="858000"/>
            <a:ext cx="8686800" cy="0"/>
          </a:xfrm>
          <a:prstGeom prst="line">
            <a:avLst/>
          </a:prstGeom>
          <a:noFill/>
          <a:ln w="28575">
            <a:solidFill>
              <a:srgbClr val="CC3300"/>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2100" b="1">
          <a:solidFill>
            <a:srgbClr val="FF0066"/>
          </a:solidFill>
          <a:latin typeface="+mj-lt"/>
          <a:ea typeface="+mj-ea"/>
          <a:cs typeface="+mj-cs"/>
        </a:defRPr>
      </a:lvl1pPr>
      <a:lvl2pPr algn="l" rtl="0" eaLnBrk="0" fontAlgn="base" hangingPunct="0">
        <a:spcBef>
          <a:spcPct val="0"/>
        </a:spcBef>
        <a:spcAft>
          <a:spcPct val="0"/>
        </a:spcAft>
        <a:defRPr sz="2800" b="1">
          <a:solidFill>
            <a:srgbClr val="FF0066"/>
          </a:solidFill>
          <a:latin typeface="Times New Roman" panose="02020603050405020304" pitchFamily="18" charset="0"/>
        </a:defRPr>
      </a:lvl2pPr>
      <a:lvl3pPr algn="l" rtl="0" eaLnBrk="0" fontAlgn="base" hangingPunct="0">
        <a:spcBef>
          <a:spcPct val="0"/>
        </a:spcBef>
        <a:spcAft>
          <a:spcPct val="0"/>
        </a:spcAft>
        <a:defRPr sz="2800" b="1">
          <a:solidFill>
            <a:srgbClr val="FF0066"/>
          </a:solidFill>
          <a:latin typeface="Times New Roman" panose="02020603050405020304" pitchFamily="18" charset="0"/>
        </a:defRPr>
      </a:lvl3pPr>
      <a:lvl4pPr algn="l" rtl="0" eaLnBrk="0" fontAlgn="base" hangingPunct="0">
        <a:spcBef>
          <a:spcPct val="0"/>
        </a:spcBef>
        <a:spcAft>
          <a:spcPct val="0"/>
        </a:spcAft>
        <a:defRPr sz="2800" b="1">
          <a:solidFill>
            <a:srgbClr val="FF0066"/>
          </a:solidFill>
          <a:latin typeface="Times New Roman" panose="02020603050405020304" pitchFamily="18" charset="0"/>
        </a:defRPr>
      </a:lvl4pPr>
      <a:lvl5pPr algn="l" rtl="0" eaLnBrk="0" fontAlgn="base" hangingPunct="0">
        <a:spcBef>
          <a:spcPct val="0"/>
        </a:spcBef>
        <a:spcAft>
          <a:spcPct val="0"/>
        </a:spcAft>
        <a:defRPr sz="2800" b="1">
          <a:solidFill>
            <a:srgbClr val="FF0066"/>
          </a:solidFill>
          <a:latin typeface="Times New Roman" panose="02020603050405020304" pitchFamily="18" charset="0"/>
        </a:defRPr>
      </a:lvl5pPr>
      <a:lvl6pPr marL="457200" algn="l" rtl="0" fontAlgn="base">
        <a:spcBef>
          <a:spcPct val="0"/>
        </a:spcBef>
        <a:spcAft>
          <a:spcPct val="0"/>
        </a:spcAft>
        <a:defRPr sz="2800" b="1">
          <a:solidFill>
            <a:srgbClr val="FF0066"/>
          </a:solidFill>
          <a:latin typeface="Times New Roman" panose="02020603050405020304" pitchFamily="18" charset="0"/>
        </a:defRPr>
      </a:lvl6pPr>
      <a:lvl7pPr marL="914400" algn="l" rtl="0" fontAlgn="base">
        <a:spcBef>
          <a:spcPct val="0"/>
        </a:spcBef>
        <a:spcAft>
          <a:spcPct val="0"/>
        </a:spcAft>
        <a:defRPr sz="2800" b="1">
          <a:solidFill>
            <a:srgbClr val="FF0066"/>
          </a:solidFill>
          <a:latin typeface="Times New Roman" panose="02020603050405020304" pitchFamily="18" charset="0"/>
        </a:defRPr>
      </a:lvl7pPr>
      <a:lvl8pPr marL="1371600" algn="l" rtl="0" fontAlgn="base">
        <a:spcBef>
          <a:spcPct val="0"/>
        </a:spcBef>
        <a:spcAft>
          <a:spcPct val="0"/>
        </a:spcAft>
        <a:defRPr sz="2800" b="1">
          <a:solidFill>
            <a:srgbClr val="FF0066"/>
          </a:solidFill>
          <a:latin typeface="Times New Roman" panose="02020603050405020304" pitchFamily="18" charset="0"/>
        </a:defRPr>
      </a:lvl8pPr>
      <a:lvl9pPr marL="1828800" algn="l" rtl="0" fontAlgn="base">
        <a:spcBef>
          <a:spcPct val="0"/>
        </a:spcBef>
        <a:spcAft>
          <a:spcPct val="0"/>
        </a:spcAft>
        <a:defRPr sz="2800" b="1">
          <a:solidFill>
            <a:srgbClr val="FF0066"/>
          </a:solidFill>
          <a:latin typeface="Times New Roman" panose="02020603050405020304" pitchFamily="18" charset="0"/>
        </a:defRPr>
      </a:lvl9pPr>
    </p:titleStyle>
    <p:bodyStyle>
      <a:lvl1pPr marL="457835" indent="-457835" algn="just" rtl="0" eaLnBrk="0" fontAlgn="base" hangingPunct="0">
        <a:lnSpc>
          <a:spcPct val="120000"/>
        </a:lnSpc>
        <a:spcBef>
          <a:spcPct val="15000"/>
        </a:spcBef>
        <a:spcAft>
          <a:spcPct val="0"/>
        </a:spcAft>
        <a:buChar char="•"/>
        <a:defRPr sz="1800" b="1">
          <a:solidFill>
            <a:srgbClr val="663300"/>
          </a:solidFill>
          <a:latin typeface="+mn-lt"/>
          <a:ea typeface="+mn-ea"/>
          <a:cs typeface="+mn-cs"/>
        </a:defRPr>
      </a:lvl1pPr>
      <a:lvl2pPr marL="743585" indent="-400685" algn="just" rtl="0" eaLnBrk="0" fontAlgn="base" hangingPunct="0">
        <a:lnSpc>
          <a:spcPct val="120000"/>
        </a:lnSpc>
        <a:spcBef>
          <a:spcPct val="15000"/>
        </a:spcBef>
        <a:spcAft>
          <a:spcPct val="0"/>
        </a:spcAft>
        <a:buChar char="–"/>
        <a:defRPr sz="1800" b="1">
          <a:solidFill>
            <a:srgbClr val="006666"/>
          </a:solidFill>
          <a:latin typeface="+mn-lt"/>
        </a:defRPr>
      </a:lvl2pPr>
      <a:lvl3pPr marL="1029335" indent="-342900" algn="just" rtl="0" eaLnBrk="0" fontAlgn="base" hangingPunct="0">
        <a:lnSpc>
          <a:spcPct val="120000"/>
        </a:lnSpc>
        <a:spcBef>
          <a:spcPct val="15000"/>
        </a:spcBef>
        <a:spcAft>
          <a:spcPct val="0"/>
        </a:spcAft>
        <a:buChar char="•"/>
        <a:defRPr sz="1800" b="1">
          <a:solidFill>
            <a:schemeClr val="folHlink"/>
          </a:solidFill>
          <a:latin typeface="+mn-lt"/>
        </a:defRPr>
      </a:lvl3pPr>
      <a:lvl4pPr marL="1315720" indent="-285750" algn="just" rtl="0" eaLnBrk="0" fontAlgn="base" hangingPunct="0">
        <a:lnSpc>
          <a:spcPct val="120000"/>
        </a:lnSpc>
        <a:spcBef>
          <a:spcPct val="15000"/>
        </a:spcBef>
        <a:spcAft>
          <a:spcPct val="0"/>
        </a:spcAft>
        <a:buChar char="–"/>
        <a:defRPr sz="1800" b="1">
          <a:solidFill>
            <a:schemeClr val="folHlink"/>
          </a:solidFill>
          <a:latin typeface="+mn-lt"/>
        </a:defRPr>
      </a:lvl4pPr>
      <a:lvl5pPr marL="1658620" indent="-285750" algn="just" rtl="0" eaLnBrk="0" fontAlgn="base" hangingPunct="0">
        <a:lnSpc>
          <a:spcPct val="120000"/>
        </a:lnSpc>
        <a:spcBef>
          <a:spcPct val="15000"/>
        </a:spcBef>
        <a:spcAft>
          <a:spcPct val="0"/>
        </a:spcAft>
        <a:buChar char="»"/>
        <a:defRPr sz="1800" b="1">
          <a:solidFill>
            <a:schemeClr val="folHlink"/>
          </a:solidFill>
          <a:latin typeface="+mn-lt"/>
        </a:defRPr>
      </a:lvl5pPr>
      <a:lvl6pPr marL="2002155" indent="-285750" algn="just" rtl="0" fontAlgn="base">
        <a:lnSpc>
          <a:spcPct val="120000"/>
        </a:lnSpc>
        <a:spcBef>
          <a:spcPct val="15000"/>
        </a:spcBef>
        <a:spcAft>
          <a:spcPct val="0"/>
        </a:spcAft>
        <a:defRPr sz="1800" b="1">
          <a:solidFill>
            <a:schemeClr val="folHlink"/>
          </a:solidFill>
          <a:latin typeface="+mn-lt"/>
        </a:defRPr>
      </a:lvl6pPr>
      <a:lvl7pPr marL="2345055" indent="-285750" algn="just" rtl="0" fontAlgn="base">
        <a:lnSpc>
          <a:spcPct val="120000"/>
        </a:lnSpc>
        <a:spcBef>
          <a:spcPct val="15000"/>
        </a:spcBef>
        <a:spcAft>
          <a:spcPct val="0"/>
        </a:spcAft>
        <a:defRPr sz="1800" b="1">
          <a:solidFill>
            <a:schemeClr val="folHlink"/>
          </a:solidFill>
          <a:latin typeface="+mn-lt"/>
        </a:defRPr>
      </a:lvl7pPr>
      <a:lvl8pPr marL="2688590" indent="-285750" algn="just" rtl="0" fontAlgn="base">
        <a:lnSpc>
          <a:spcPct val="120000"/>
        </a:lnSpc>
        <a:spcBef>
          <a:spcPct val="15000"/>
        </a:spcBef>
        <a:spcAft>
          <a:spcPct val="0"/>
        </a:spcAft>
        <a:defRPr sz="1800" b="1">
          <a:solidFill>
            <a:schemeClr val="folHlink"/>
          </a:solidFill>
          <a:latin typeface="+mn-lt"/>
        </a:defRPr>
      </a:lvl8pPr>
      <a:lvl9pPr marL="3031490" indent="-285750" algn="just" rtl="0" fontAlgn="base">
        <a:lnSpc>
          <a:spcPct val="120000"/>
        </a:lnSpc>
        <a:spcBef>
          <a:spcPct val="15000"/>
        </a:spcBef>
        <a:spcAft>
          <a:spcPct val="0"/>
        </a:spcAft>
        <a:defRPr sz="1800" b="1">
          <a:solidFill>
            <a:schemeClr val="folHlink"/>
          </a:solidFill>
          <a:latin typeface="+mn-lt"/>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p:cNvSpPr>
          <p:nvPr>
            <p:ph type="title"/>
          </p:nvPr>
        </p:nvSpPr>
        <p:spPr>
          <a:xfrm>
            <a:off x="0" y="171600"/>
            <a:ext cx="8839200" cy="572000"/>
          </a:xfrm>
          <a:prstGeom prst="rect">
            <a:avLst/>
          </a:prstGeom>
          <a:noFill/>
          <a:ln w="9525">
            <a:noFill/>
          </a:ln>
        </p:spPr>
        <p:txBody>
          <a:bodyPr anchor="ctr" anchorCtr="0"/>
          <a:lstStyle/>
          <a:p>
            <a:pPr lvl="0"/>
            <a:r>
              <a:rPr lang="en-US" altLang="en-US" dirty="0"/>
              <a:t>Click to edit Master title style</a:t>
            </a:r>
          </a:p>
        </p:txBody>
      </p:sp>
      <p:sp>
        <p:nvSpPr>
          <p:cNvPr id="4099" name="Rectangle 3"/>
          <p:cNvSpPr>
            <a:spLocks noGrp="1"/>
          </p:cNvSpPr>
          <p:nvPr>
            <p:ph type="body" idx="1"/>
          </p:nvPr>
        </p:nvSpPr>
        <p:spPr>
          <a:xfrm>
            <a:off x="0" y="1029600"/>
            <a:ext cx="9525000" cy="4118400"/>
          </a:xfrm>
          <a:prstGeom prst="rect">
            <a:avLst/>
          </a:prstGeom>
          <a:noFill/>
          <a:ln w="9525">
            <a:noFill/>
          </a:ln>
        </p:spPr>
        <p:txBody>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100" name="Rectangle 4"/>
          <p:cNvSpPr>
            <a:spLocks noGrp="1" noChangeArrowheads="1"/>
          </p:cNvSpPr>
          <p:nvPr>
            <p:ph type="ftr" sz="quarter" idx="3"/>
          </p:nvPr>
        </p:nvSpPr>
        <p:spPr bwMode="auto">
          <a:xfrm>
            <a:off x="3124200" y="4804800"/>
            <a:ext cx="2895600" cy="240717"/>
          </a:xfrm>
          <a:prstGeom prst="rect">
            <a:avLst/>
          </a:prstGeom>
          <a:noFill/>
          <a:ln w="9525">
            <a:noFill/>
            <a:miter lim="800000"/>
          </a:ln>
          <a:effectLst/>
        </p:spPr>
        <p:txBody>
          <a:bodyPr vert="horz" wrap="square" lIns="91440" tIns="45720" rIns="91440" bIns="45720" numCol="1" anchor="t" anchorCtr="0" compatLnSpc="1"/>
          <a:lstStyle>
            <a:lvl1pPr algn="ctr">
              <a:defRPr sz="1050" b="0" i="0">
                <a:solidFill>
                  <a:srgbClr val="000000"/>
                </a:solidFill>
                <a:latin typeface="Arial" panose="020B0604020202020204" pitchFamily="34" charset="0"/>
                <a:cs typeface="+mn-cs"/>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101" name="Rectangle 5"/>
          <p:cNvSpPr>
            <a:spLocks noGrp="1" noChangeArrowheads="1"/>
          </p:cNvSpPr>
          <p:nvPr>
            <p:ph type="sldNum" sz="quarter" idx="4"/>
          </p:nvPr>
        </p:nvSpPr>
        <p:spPr bwMode="auto">
          <a:xfrm>
            <a:off x="6553200" y="4804800"/>
            <a:ext cx="2133600" cy="240717"/>
          </a:xfrm>
          <a:prstGeom prst="rect">
            <a:avLst/>
          </a:prstGeom>
          <a:noFill/>
          <a:ln w="9525">
            <a:noFill/>
            <a:miter lim="800000"/>
          </a:ln>
          <a:effectLst/>
        </p:spPr>
        <p:txBody>
          <a:bodyPr vert="horz" wrap="square" lIns="91440" tIns="45720" rIns="91440" bIns="45720" numCol="1" anchor="t" anchorCtr="0" compatLnSpc="1"/>
          <a:lstStyle>
            <a:lvl1pPr algn="r">
              <a:defRPr sz="1050">
                <a:solidFill>
                  <a:srgbClr val="000000"/>
                </a:solidFill>
                <a:latin typeface="Arial" panose="020B0604020202020204" pitchFamily="34" charset="0"/>
              </a:defRPr>
            </a:lvl1p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
        <p:nvSpPr>
          <p:cNvPr id="4102" name="Line 7"/>
          <p:cNvSpPr>
            <a:spLocks noChangeShapeType="1"/>
          </p:cNvSpPr>
          <p:nvPr/>
        </p:nvSpPr>
        <p:spPr bwMode="auto">
          <a:xfrm>
            <a:off x="0" y="858000"/>
            <a:ext cx="8686800" cy="0"/>
          </a:xfrm>
          <a:prstGeom prst="line">
            <a:avLst/>
          </a:prstGeom>
          <a:noFill/>
          <a:ln w="28575">
            <a:solidFill>
              <a:srgbClr val="CC3300"/>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2100" b="1">
          <a:solidFill>
            <a:srgbClr val="FF0066"/>
          </a:solidFill>
          <a:latin typeface="+mj-lt"/>
          <a:ea typeface="+mj-ea"/>
          <a:cs typeface="+mj-cs"/>
        </a:defRPr>
      </a:lvl1pPr>
      <a:lvl2pPr algn="l" rtl="0" eaLnBrk="0" fontAlgn="base" hangingPunct="0">
        <a:spcBef>
          <a:spcPct val="0"/>
        </a:spcBef>
        <a:spcAft>
          <a:spcPct val="0"/>
        </a:spcAft>
        <a:defRPr sz="2800" b="1">
          <a:solidFill>
            <a:srgbClr val="FF0066"/>
          </a:solidFill>
          <a:latin typeface="Times New Roman" panose="02020603050405020304" pitchFamily="18" charset="0"/>
        </a:defRPr>
      </a:lvl2pPr>
      <a:lvl3pPr algn="l" rtl="0" eaLnBrk="0" fontAlgn="base" hangingPunct="0">
        <a:spcBef>
          <a:spcPct val="0"/>
        </a:spcBef>
        <a:spcAft>
          <a:spcPct val="0"/>
        </a:spcAft>
        <a:defRPr sz="2800" b="1">
          <a:solidFill>
            <a:srgbClr val="FF0066"/>
          </a:solidFill>
          <a:latin typeface="Times New Roman" panose="02020603050405020304" pitchFamily="18" charset="0"/>
        </a:defRPr>
      </a:lvl3pPr>
      <a:lvl4pPr algn="l" rtl="0" eaLnBrk="0" fontAlgn="base" hangingPunct="0">
        <a:spcBef>
          <a:spcPct val="0"/>
        </a:spcBef>
        <a:spcAft>
          <a:spcPct val="0"/>
        </a:spcAft>
        <a:defRPr sz="2800" b="1">
          <a:solidFill>
            <a:srgbClr val="FF0066"/>
          </a:solidFill>
          <a:latin typeface="Times New Roman" panose="02020603050405020304" pitchFamily="18" charset="0"/>
        </a:defRPr>
      </a:lvl4pPr>
      <a:lvl5pPr algn="l" rtl="0" eaLnBrk="0" fontAlgn="base" hangingPunct="0">
        <a:spcBef>
          <a:spcPct val="0"/>
        </a:spcBef>
        <a:spcAft>
          <a:spcPct val="0"/>
        </a:spcAft>
        <a:defRPr sz="2800" b="1">
          <a:solidFill>
            <a:srgbClr val="FF0066"/>
          </a:solidFill>
          <a:latin typeface="Times New Roman" panose="02020603050405020304" pitchFamily="18" charset="0"/>
        </a:defRPr>
      </a:lvl5pPr>
      <a:lvl6pPr marL="457200" algn="l" rtl="0" fontAlgn="base">
        <a:spcBef>
          <a:spcPct val="0"/>
        </a:spcBef>
        <a:spcAft>
          <a:spcPct val="0"/>
        </a:spcAft>
        <a:defRPr sz="2800" b="1">
          <a:solidFill>
            <a:srgbClr val="FF0066"/>
          </a:solidFill>
          <a:latin typeface="Times New Roman" panose="02020603050405020304" pitchFamily="18" charset="0"/>
        </a:defRPr>
      </a:lvl6pPr>
      <a:lvl7pPr marL="914400" algn="l" rtl="0" fontAlgn="base">
        <a:spcBef>
          <a:spcPct val="0"/>
        </a:spcBef>
        <a:spcAft>
          <a:spcPct val="0"/>
        </a:spcAft>
        <a:defRPr sz="2800" b="1">
          <a:solidFill>
            <a:srgbClr val="FF0066"/>
          </a:solidFill>
          <a:latin typeface="Times New Roman" panose="02020603050405020304" pitchFamily="18" charset="0"/>
        </a:defRPr>
      </a:lvl7pPr>
      <a:lvl8pPr marL="1371600" algn="l" rtl="0" fontAlgn="base">
        <a:spcBef>
          <a:spcPct val="0"/>
        </a:spcBef>
        <a:spcAft>
          <a:spcPct val="0"/>
        </a:spcAft>
        <a:defRPr sz="2800" b="1">
          <a:solidFill>
            <a:srgbClr val="FF0066"/>
          </a:solidFill>
          <a:latin typeface="Times New Roman" panose="02020603050405020304" pitchFamily="18" charset="0"/>
        </a:defRPr>
      </a:lvl8pPr>
      <a:lvl9pPr marL="1828800" algn="l" rtl="0" fontAlgn="base">
        <a:spcBef>
          <a:spcPct val="0"/>
        </a:spcBef>
        <a:spcAft>
          <a:spcPct val="0"/>
        </a:spcAft>
        <a:defRPr sz="2800" b="1">
          <a:solidFill>
            <a:srgbClr val="FF0066"/>
          </a:solidFill>
          <a:latin typeface="Times New Roman" panose="02020603050405020304" pitchFamily="18" charset="0"/>
        </a:defRPr>
      </a:lvl9pPr>
    </p:titleStyle>
    <p:bodyStyle>
      <a:lvl1pPr marL="457835" indent="-457835" algn="just" rtl="0" eaLnBrk="0" fontAlgn="base" hangingPunct="0">
        <a:lnSpc>
          <a:spcPct val="120000"/>
        </a:lnSpc>
        <a:spcBef>
          <a:spcPct val="15000"/>
        </a:spcBef>
        <a:spcAft>
          <a:spcPct val="0"/>
        </a:spcAft>
        <a:buChar char="•"/>
        <a:defRPr sz="1800" b="1">
          <a:solidFill>
            <a:srgbClr val="663300"/>
          </a:solidFill>
          <a:latin typeface="+mn-lt"/>
          <a:ea typeface="+mn-ea"/>
          <a:cs typeface="+mn-cs"/>
        </a:defRPr>
      </a:lvl1pPr>
      <a:lvl2pPr marL="743585" indent="-400685" algn="just" rtl="0" eaLnBrk="0" fontAlgn="base" hangingPunct="0">
        <a:lnSpc>
          <a:spcPct val="120000"/>
        </a:lnSpc>
        <a:spcBef>
          <a:spcPct val="15000"/>
        </a:spcBef>
        <a:spcAft>
          <a:spcPct val="0"/>
        </a:spcAft>
        <a:buChar char="–"/>
        <a:defRPr sz="1800" b="1">
          <a:solidFill>
            <a:srgbClr val="006666"/>
          </a:solidFill>
          <a:latin typeface="+mn-lt"/>
        </a:defRPr>
      </a:lvl2pPr>
      <a:lvl3pPr marL="1029335" indent="-342900" algn="just" rtl="0" eaLnBrk="0" fontAlgn="base" hangingPunct="0">
        <a:lnSpc>
          <a:spcPct val="120000"/>
        </a:lnSpc>
        <a:spcBef>
          <a:spcPct val="15000"/>
        </a:spcBef>
        <a:spcAft>
          <a:spcPct val="0"/>
        </a:spcAft>
        <a:buChar char="•"/>
        <a:defRPr sz="1800" b="1">
          <a:solidFill>
            <a:schemeClr val="folHlink"/>
          </a:solidFill>
          <a:latin typeface="+mn-lt"/>
        </a:defRPr>
      </a:lvl3pPr>
      <a:lvl4pPr marL="1315720" indent="-285750" algn="just" rtl="0" eaLnBrk="0" fontAlgn="base" hangingPunct="0">
        <a:lnSpc>
          <a:spcPct val="120000"/>
        </a:lnSpc>
        <a:spcBef>
          <a:spcPct val="15000"/>
        </a:spcBef>
        <a:spcAft>
          <a:spcPct val="0"/>
        </a:spcAft>
        <a:buChar char="–"/>
        <a:defRPr sz="1800" b="1">
          <a:solidFill>
            <a:schemeClr val="folHlink"/>
          </a:solidFill>
          <a:latin typeface="+mn-lt"/>
        </a:defRPr>
      </a:lvl4pPr>
      <a:lvl5pPr marL="1658620" indent="-285750" algn="just" rtl="0" eaLnBrk="0" fontAlgn="base" hangingPunct="0">
        <a:lnSpc>
          <a:spcPct val="120000"/>
        </a:lnSpc>
        <a:spcBef>
          <a:spcPct val="15000"/>
        </a:spcBef>
        <a:spcAft>
          <a:spcPct val="0"/>
        </a:spcAft>
        <a:buChar char="»"/>
        <a:defRPr sz="1800" b="1">
          <a:solidFill>
            <a:schemeClr val="folHlink"/>
          </a:solidFill>
          <a:latin typeface="+mn-lt"/>
        </a:defRPr>
      </a:lvl5pPr>
      <a:lvl6pPr marL="2002155" indent="-285750" algn="just" rtl="0" fontAlgn="base">
        <a:lnSpc>
          <a:spcPct val="120000"/>
        </a:lnSpc>
        <a:spcBef>
          <a:spcPct val="15000"/>
        </a:spcBef>
        <a:spcAft>
          <a:spcPct val="0"/>
        </a:spcAft>
        <a:defRPr sz="1800" b="1">
          <a:solidFill>
            <a:schemeClr val="folHlink"/>
          </a:solidFill>
          <a:latin typeface="+mn-lt"/>
        </a:defRPr>
      </a:lvl6pPr>
      <a:lvl7pPr marL="2345055" indent="-285750" algn="just" rtl="0" fontAlgn="base">
        <a:lnSpc>
          <a:spcPct val="120000"/>
        </a:lnSpc>
        <a:spcBef>
          <a:spcPct val="15000"/>
        </a:spcBef>
        <a:spcAft>
          <a:spcPct val="0"/>
        </a:spcAft>
        <a:defRPr sz="1800" b="1">
          <a:solidFill>
            <a:schemeClr val="folHlink"/>
          </a:solidFill>
          <a:latin typeface="+mn-lt"/>
        </a:defRPr>
      </a:lvl7pPr>
      <a:lvl8pPr marL="2688590" indent="-285750" algn="just" rtl="0" fontAlgn="base">
        <a:lnSpc>
          <a:spcPct val="120000"/>
        </a:lnSpc>
        <a:spcBef>
          <a:spcPct val="15000"/>
        </a:spcBef>
        <a:spcAft>
          <a:spcPct val="0"/>
        </a:spcAft>
        <a:defRPr sz="1800" b="1">
          <a:solidFill>
            <a:schemeClr val="folHlink"/>
          </a:solidFill>
          <a:latin typeface="+mn-lt"/>
        </a:defRPr>
      </a:lvl8pPr>
      <a:lvl9pPr marL="3031490" indent="-285750" algn="just" rtl="0" fontAlgn="base">
        <a:lnSpc>
          <a:spcPct val="120000"/>
        </a:lnSpc>
        <a:spcBef>
          <a:spcPct val="15000"/>
        </a:spcBef>
        <a:spcAft>
          <a:spcPct val="0"/>
        </a:spcAft>
        <a:defRPr sz="1800" b="1">
          <a:solidFill>
            <a:schemeClr val="folHlink"/>
          </a:solidFill>
          <a:latin typeface="+mn-lt"/>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p:cNvSpPr>
          <p:nvPr>
            <p:ph type="title"/>
          </p:nvPr>
        </p:nvSpPr>
        <p:spPr>
          <a:xfrm>
            <a:off x="0" y="171600"/>
            <a:ext cx="8839200" cy="572000"/>
          </a:xfrm>
          <a:prstGeom prst="rect">
            <a:avLst/>
          </a:prstGeom>
          <a:noFill/>
          <a:ln w="9525">
            <a:noFill/>
          </a:ln>
        </p:spPr>
        <p:txBody>
          <a:bodyPr anchor="ctr" anchorCtr="0"/>
          <a:lstStyle/>
          <a:p>
            <a:pPr lvl="0"/>
            <a:r>
              <a:rPr lang="en-US" altLang="en-US" dirty="0"/>
              <a:t>Click to edit Master title style</a:t>
            </a:r>
          </a:p>
        </p:txBody>
      </p:sp>
      <p:sp>
        <p:nvSpPr>
          <p:cNvPr id="5123" name="Rectangle 3"/>
          <p:cNvSpPr>
            <a:spLocks noGrp="1"/>
          </p:cNvSpPr>
          <p:nvPr>
            <p:ph type="body" idx="1"/>
          </p:nvPr>
        </p:nvSpPr>
        <p:spPr>
          <a:xfrm>
            <a:off x="0" y="1029600"/>
            <a:ext cx="9525000" cy="4118400"/>
          </a:xfrm>
          <a:prstGeom prst="rect">
            <a:avLst/>
          </a:prstGeom>
          <a:noFill/>
          <a:ln w="9525">
            <a:noFill/>
          </a:ln>
        </p:spPr>
        <p:txBody>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100" name="Rectangle 4"/>
          <p:cNvSpPr>
            <a:spLocks noGrp="1" noChangeArrowheads="1"/>
          </p:cNvSpPr>
          <p:nvPr>
            <p:ph type="ftr" sz="quarter" idx="3"/>
          </p:nvPr>
        </p:nvSpPr>
        <p:spPr bwMode="auto">
          <a:xfrm>
            <a:off x="3124200" y="4804800"/>
            <a:ext cx="2895600" cy="240717"/>
          </a:xfrm>
          <a:prstGeom prst="rect">
            <a:avLst/>
          </a:prstGeom>
          <a:noFill/>
          <a:ln w="9525">
            <a:noFill/>
            <a:miter lim="800000"/>
          </a:ln>
          <a:effectLst/>
        </p:spPr>
        <p:txBody>
          <a:bodyPr vert="horz" wrap="square" lIns="91440" tIns="45720" rIns="91440" bIns="45720" numCol="1" anchor="t" anchorCtr="0" compatLnSpc="1"/>
          <a:lstStyle>
            <a:lvl1pPr algn="ctr">
              <a:defRPr sz="1050" b="0" i="0">
                <a:solidFill>
                  <a:srgbClr val="000000"/>
                </a:solidFill>
                <a:latin typeface="Arial" panose="020B0604020202020204" pitchFamily="34" charset="0"/>
                <a:cs typeface="+mn-cs"/>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101" name="Rectangle 5"/>
          <p:cNvSpPr>
            <a:spLocks noGrp="1" noChangeArrowheads="1"/>
          </p:cNvSpPr>
          <p:nvPr>
            <p:ph type="sldNum" sz="quarter" idx="4"/>
          </p:nvPr>
        </p:nvSpPr>
        <p:spPr bwMode="auto">
          <a:xfrm>
            <a:off x="6553200" y="4804800"/>
            <a:ext cx="2133600" cy="240717"/>
          </a:xfrm>
          <a:prstGeom prst="rect">
            <a:avLst/>
          </a:prstGeom>
          <a:noFill/>
          <a:ln w="9525">
            <a:noFill/>
            <a:miter lim="800000"/>
          </a:ln>
          <a:effectLst/>
        </p:spPr>
        <p:txBody>
          <a:bodyPr vert="horz" wrap="square" lIns="91440" tIns="45720" rIns="91440" bIns="45720" numCol="1" anchor="t" anchorCtr="0" compatLnSpc="1"/>
          <a:lstStyle>
            <a:lvl1pPr algn="r">
              <a:defRPr sz="1050">
                <a:solidFill>
                  <a:srgbClr val="000000"/>
                </a:solidFill>
                <a:latin typeface="Arial" panose="020B0604020202020204" pitchFamily="34" charset="0"/>
              </a:defRPr>
            </a:lvl1p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
        <p:nvSpPr>
          <p:cNvPr id="5126" name="Line 7"/>
          <p:cNvSpPr>
            <a:spLocks noChangeShapeType="1"/>
          </p:cNvSpPr>
          <p:nvPr/>
        </p:nvSpPr>
        <p:spPr bwMode="auto">
          <a:xfrm>
            <a:off x="0" y="858000"/>
            <a:ext cx="8686800" cy="0"/>
          </a:xfrm>
          <a:prstGeom prst="line">
            <a:avLst/>
          </a:prstGeom>
          <a:noFill/>
          <a:ln w="28575">
            <a:solidFill>
              <a:srgbClr val="CC3300"/>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2100" b="1">
          <a:solidFill>
            <a:srgbClr val="FF0066"/>
          </a:solidFill>
          <a:latin typeface="+mj-lt"/>
          <a:ea typeface="+mj-ea"/>
          <a:cs typeface="+mj-cs"/>
        </a:defRPr>
      </a:lvl1pPr>
      <a:lvl2pPr algn="l" rtl="0" eaLnBrk="0" fontAlgn="base" hangingPunct="0">
        <a:spcBef>
          <a:spcPct val="0"/>
        </a:spcBef>
        <a:spcAft>
          <a:spcPct val="0"/>
        </a:spcAft>
        <a:defRPr sz="2800" b="1">
          <a:solidFill>
            <a:srgbClr val="FF0066"/>
          </a:solidFill>
          <a:latin typeface="Times New Roman" panose="02020603050405020304" pitchFamily="18" charset="0"/>
        </a:defRPr>
      </a:lvl2pPr>
      <a:lvl3pPr algn="l" rtl="0" eaLnBrk="0" fontAlgn="base" hangingPunct="0">
        <a:spcBef>
          <a:spcPct val="0"/>
        </a:spcBef>
        <a:spcAft>
          <a:spcPct val="0"/>
        </a:spcAft>
        <a:defRPr sz="2800" b="1">
          <a:solidFill>
            <a:srgbClr val="FF0066"/>
          </a:solidFill>
          <a:latin typeface="Times New Roman" panose="02020603050405020304" pitchFamily="18" charset="0"/>
        </a:defRPr>
      </a:lvl3pPr>
      <a:lvl4pPr algn="l" rtl="0" eaLnBrk="0" fontAlgn="base" hangingPunct="0">
        <a:spcBef>
          <a:spcPct val="0"/>
        </a:spcBef>
        <a:spcAft>
          <a:spcPct val="0"/>
        </a:spcAft>
        <a:defRPr sz="2800" b="1">
          <a:solidFill>
            <a:srgbClr val="FF0066"/>
          </a:solidFill>
          <a:latin typeface="Times New Roman" panose="02020603050405020304" pitchFamily="18" charset="0"/>
        </a:defRPr>
      </a:lvl4pPr>
      <a:lvl5pPr algn="l" rtl="0" eaLnBrk="0" fontAlgn="base" hangingPunct="0">
        <a:spcBef>
          <a:spcPct val="0"/>
        </a:spcBef>
        <a:spcAft>
          <a:spcPct val="0"/>
        </a:spcAft>
        <a:defRPr sz="2800" b="1">
          <a:solidFill>
            <a:srgbClr val="FF0066"/>
          </a:solidFill>
          <a:latin typeface="Times New Roman" panose="02020603050405020304" pitchFamily="18" charset="0"/>
        </a:defRPr>
      </a:lvl5pPr>
      <a:lvl6pPr marL="457200" algn="l" rtl="0" fontAlgn="base">
        <a:spcBef>
          <a:spcPct val="0"/>
        </a:spcBef>
        <a:spcAft>
          <a:spcPct val="0"/>
        </a:spcAft>
        <a:defRPr sz="2800" b="1">
          <a:solidFill>
            <a:srgbClr val="FF0066"/>
          </a:solidFill>
          <a:latin typeface="Times New Roman" panose="02020603050405020304" pitchFamily="18" charset="0"/>
        </a:defRPr>
      </a:lvl6pPr>
      <a:lvl7pPr marL="914400" algn="l" rtl="0" fontAlgn="base">
        <a:spcBef>
          <a:spcPct val="0"/>
        </a:spcBef>
        <a:spcAft>
          <a:spcPct val="0"/>
        </a:spcAft>
        <a:defRPr sz="2800" b="1">
          <a:solidFill>
            <a:srgbClr val="FF0066"/>
          </a:solidFill>
          <a:latin typeface="Times New Roman" panose="02020603050405020304" pitchFamily="18" charset="0"/>
        </a:defRPr>
      </a:lvl7pPr>
      <a:lvl8pPr marL="1371600" algn="l" rtl="0" fontAlgn="base">
        <a:spcBef>
          <a:spcPct val="0"/>
        </a:spcBef>
        <a:spcAft>
          <a:spcPct val="0"/>
        </a:spcAft>
        <a:defRPr sz="2800" b="1">
          <a:solidFill>
            <a:srgbClr val="FF0066"/>
          </a:solidFill>
          <a:latin typeface="Times New Roman" panose="02020603050405020304" pitchFamily="18" charset="0"/>
        </a:defRPr>
      </a:lvl8pPr>
      <a:lvl9pPr marL="1828800" algn="l" rtl="0" fontAlgn="base">
        <a:spcBef>
          <a:spcPct val="0"/>
        </a:spcBef>
        <a:spcAft>
          <a:spcPct val="0"/>
        </a:spcAft>
        <a:defRPr sz="2800" b="1">
          <a:solidFill>
            <a:srgbClr val="FF0066"/>
          </a:solidFill>
          <a:latin typeface="Times New Roman" panose="02020603050405020304" pitchFamily="18" charset="0"/>
        </a:defRPr>
      </a:lvl9pPr>
    </p:titleStyle>
    <p:bodyStyle>
      <a:lvl1pPr marL="457835" indent="-457835" algn="just" rtl="0" eaLnBrk="0" fontAlgn="base" hangingPunct="0">
        <a:lnSpc>
          <a:spcPct val="120000"/>
        </a:lnSpc>
        <a:spcBef>
          <a:spcPct val="15000"/>
        </a:spcBef>
        <a:spcAft>
          <a:spcPct val="0"/>
        </a:spcAft>
        <a:buChar char="•"/>
        <a:defRPr sz="1800" b="1">
          <a:solidFill>
            <a:srgbClr val="663300"/>
          </a:solidFill>
          <a:latin typeface="+mn-lt"/>
          <a:ea typeface="+mn-ea"/>
          <a:cs typeface="+mn-cs"/>
        </a:defRPr>
      </a:lvl1pPr>
      <a:lvl2pPr marL="743585" indent="-400685" algn="just" rtl="0" eaLnBrk="0" fontAlgn="base" hangingPunct="0">
        <a:lnSpc>
          <a:spcPct val="120000"/>
        </a:lnSpc>
        <a:spcBef>
          <a:spcPct val="15000"/>
        </a:spcBef>
        <a:spcAft>
          <a:spcPct val="0"/>
        </a:spcAft>
        <a:buChar char="–"/>
        <a:defRPr sz="1800" b="1">
          <a:solidFill>
            <a:srgbClr val="006666"/>
          </a:solidFill>
          <a:latin typeface="+mn-lt"/>
        </a:defRPr>
      </a:lvl2pPr>
      <a:lvl3pPr marL="1029335" indent="-342900" algn="just" rtl="0" eaLnBrk="0" fontAlgn="base" hangingPunct="0">
        <a:lnSpc>
          <a:spcPct val="120000"/>
        </a:lnSpc>
        <a:spcBef>
          <a:spcPct val="15000"/>
        </a:spcBef>
        <a:spcAft>
          <a:spcPct val="0"/>
        </a:spcAft>
        <a:buChar char="•"/>
        <a:defRPr sz="1800" b="1">
          <a:solidFill>
            <a:schemeClr val="folHlink"/>
          </a:solidFill>
          <a:latin typeface="+mn-lt"/>
        </a:defRPr>
      </a:lvl3pPr>
      <a:lvl4pPr marL="1315720" indent="-285750" algn="just" rtl="0" eaLnBrk="0" fontAlgn="base" hangingPunct="0">
        <a:lnSpc>
          <a:spcPct val="120000"/>
        </a:lnSpc>
        <a:spcBef>
          <a:spcPct val="15000"/>
        </a:spcBef>
        <a:spcAft>
          <a:spcPct val="0"/>
        </a:spcAft>
        <a:buChar char="–"/>
        <a:defRPr sz="1800" b="1">
          <a:solidFill>
            <a:schemeClr val="folHlink"/>
          </a:solidFill>
          <a:latin typeface="+mn-lt"/>
        </a:defRPr>
      </a:lvl4pPr>
      <a:lvl5pPr marL="1658620" indent="-285750" algn="just" rtl="0" eaLnBrk="0" fontAlgn="base" hangingPunct="0">
        <a:lnSpc>
          <a:spcPct val="120000"/>
        </a:lnSpc>
        <a:spcBef>
          <a:spcPct val="15000"/>
        </a:spcBef>
        <a:spcAft>
          <a:spcPct val="0"/>
        </a:spcAft>
        <a:buChar char="»"/>
        <a:defRPr sz="1800" b="1">
          <a:solidFill>
            <a:schemeClr val="folHlink"/>
          </a:solidFill>
          <a:latin typeface="+mn-lt"/>
        </a:defRPr>
      </a:lvl5pPr>
      <a:lvl6pPr marL="2002155" indent="-285750" algn="just" rtl="0" fontAlgn="base">
        <a:lnSpc>
          <a:spcPct val="120000"/>
        </a:lnSpc>
        <a:spcBef>
          <a:spcPct val="15000"/>
        </a:spcBef>
        <a:spcAft>
          <a:spcPct val="0"/>
        </a:spcAft>
        <a:defRPr sz="1800" b="1">
          <a:solidFill>
            <a:schemeClr val="folHlink"/>
          </a:solidFill>
          <a:latin typeface="+mn-lt"/>
        </a:defRPr>
      </a:lvl6pPr>
      <a:lvl7pPr marL="2345055" indent="-285750" algn="just" rtl="0" fontAlgn="base">
        <a:lnSpc>
          <a:spcPct val="120000"/>
        </a:lnSpc>
        <a:spcBef>
          <a:spcPct val="15000"/>
        </a:spcBef>
        <a:spcAft>
          <a:spcPct val="0"/>
        </a:spcAft>
        <a:defRPr sz="1800" b="1">
          <a:solidFill>
            <a:schemeClr val="folHlink"/>
          </a:solidFill>
          <a:latin typeface="+mn-lt"/>
        </a:defRPr>
      </a:lvl7pPr>
      <a:lvl8pPr marL="2688590" indent="-285750" algn="just" rtl="0" fontAlgn="base">
        <a:lnSpc>
          <a:spcPct val="120000"/>
        </a:lnSpc>
        <a:spcBef>
          <a:spcPct val="15000"/>
        </a:spcBef>
        <a:spcAft>
          <a:spcPct val="0"/>
        </a:spcAft>
        <a:defRPr sz="1800" b="1">
          <a:solidFill>
            <a:schemeClr val="folHlink"/>
          </a:solidFill>
          <a:latin typeface="+mn-lt"/>
        </a:defRPr>
      </a:lvl8pPr>
      <a:lvl9pPr marL="3031490" indent="-285750" algn="just" rtl="0" fontAlgn="base">
        <a:lnSpc>
          <a:spcPct val="120000"/>
        </a:lnSpc>
        <a:spcBef>
          <a:spcPct val="15000"/>
        </a:spcBef>
        <a:spcAft>
          <a:spcPct val="0"/>
        </a:spcAft>
        <a:defRPr sz="1800" b="1">
          <a:solidFill>
            <a:schemeClr val="folHlink"/>
          </a:solidFill>
          <a:latin typeface="+mn-lt"/>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p:cNvSpPr>
          <p:nvPr>
            <p:ph type="title"/>
          </p:nvPr>
        </p:nvSpPr>
        <p:spPr>
          <a:xfrm>
            <a:off x="0" y="171600"/>
            <a:ext cx="8839200" cy="572000"/>
          </a:xfrm>
          <a:prstGeom prst="rect">
            <a:avLst/>
          </a:prstGeom>
          <a:noFill/>
          <a:ln w="9525">
            <a:noFill/>
          </a:ln>
        </p:spPr>
        <p:txBody>
          <a:bodyPr anchor="ctr" anchorCtr="0"/>
          <a:lstStyle/>
          <a:p>
            <a:pPr lvl="0"/>
            <a:r>
              <a:rPr lang="en-US" altLang="en-US" dirty="0"/>
              <a:t>Click to edit Master title style</a:t>
            </a:r>
          </a:p>
        </p:txBody>
      </p:sp>
      <p:sp>
        <p:nvSpPr>
          <p:cNvPr id="6147" name="Rectangle 3"/>
          <p:cNvSpPr>
            <a:spLocks noGrp="1"/>
          </p:cNvSpPr>
          <p:nvPr>
            <p:ph type="body" idx="1"/>
          </p:nvPr>
        </p:nvSpPr>
        <p:spPr>
          <a:xfrm>
            <a:off x="0" y="1029600"/>
            <a:ext cx="9525000" cy="4118400"/>
          </a:xfrm>
          <a:prstGeom prst="rect">
            <a:avLst/>
          </a:prstGeom>
          <a:noFill/>
          <a:ln w="9525">
            <a:noFill/>
          </a:ln>
        </p:spPr>
        <p:txBody>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100" name="Rectangle 4"/>
          <p:cNvSpPr>
            <a:spLocks noGrp="1" noChangeArrowheads="1"/>
          </p:cNvSpPr>
          <p:nvPr>
            <p:ph type="ftr" sz="quarter" idx="3"/>
          </p:nvPr>
        </p:nvSpPr>
        <p:spPr bwMode="auto">
          <a:xfrm>
            <a:off x="3124200" y="4804800"/>
            <a:ext cx="2895600" cy="240717"/>
          </a:xfrm>
          <a:prstGeom prst="rect">
            <a:avLst/>
          </a:prstGeom>
          <a:noFill/>
          <a:ln w="9525">
            <a:noFill/>
            <a:miter lim="800000"/>
          </a:ln>
          <a:effectLst/>
        </p:spPr>
        <p:txBody>
          <a:bodyPr vert="horz" wrap="square" lIns="91440" tIns="45720" rIns="91440" bIns="45720" numCol="1" anchor="t" anchorCtr="0" compatLnSpc="1"/>
          <a:lstStyle>
            <a:lvl1pPr algn="ctr">
              <a:defRPr sz="1050" b="0" i="0">
                <a:solidFill>
                  <a:srgbClr val="000000"/>
                </a:solidFill>
                <a:latin typeface="Arial" panose="020B0604020202020204" pitchFamily="34" charset="0"/>
                <a:cs typeface="+mn-cs"/>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101" name="Rectangle 5"/>
          <p:cNvSpPr>
            <a:spLocks noGrp="1" noChangeArrowheads="1"/>
          </p:cNvSpPr>
          <p:nvPr>
            <p:ph type="sldNum" sz="quarter" idx="4"/>
          </p:nvPr>
        </p:nvSpPr>
        <p:spPr bwMode="auto">
          <a:xfrm>
            <a:off x="6553200" y="4804800"/>
            <a:ext cx="2133600" cy="240717"/>
          </a:xfrm>
          <a:prstGeom prst="rect">
            <a:avLst/>
          </a:prstGeom>
          <a:noFill/>
          <a:ln w="9525">
            <a:noFill/>
            <a:miter lim="800000"/>
          </a:ln>
          <a:effectLst/>
        </p:spPr>
        <p:txBody>
          <a:bodyPr vert="horz" wrap="square" lIns="91440" tIns="45720" rIns="91440" bIns="45720" numCol="1" anchor="t" anchorCtr="0" compatLnSpc="1"/>
          <a:lstStyle>
            <a:lvl1pPr algn="r">
              <a:defRPr sz="1050">
                <a:solidFill>
                  <a:srgbClr val="000000"/>
                </a:solidFill>
                <a:latin typeface="Arial" panose="020B0604020202020204" pitchFamily="34" charset="0"/>
              </a:defRPr>
            </a:lvl1p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
        <p:nvSpPr>
          <p:cNvPr id="6150" name="Line 7"/>
          <p:cNvSpPr>
            <a:spLocks noChangeShapeType="1"/>
          </p:cNvSpPr>
          <p:nvPr/>
        </p:nvSpPr>
        <p:spPr bwMode="auto">
          <a:xfrm>
            <a:off x="0" y="858000"/>
            <a:ext cx="8686800" cy="0"/>
          </a:xfrm>
          <a:prstGeom prst="line">
            <a:avLst/>
          </a:prstGeom>
          <a:noFill/>
          <a:ln w="28575">
            <a:solidFill>
              <a:srgbClr val="CC3300"/>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2100" b="1">
          <a:solidFill>
            <a:srgbClr val="FF0066"/>
          </a:solidFill>
          <a:latin typeface="+mj-lt"/>
          <a:ea typeface="+mj-ea"/>
          <a:cs typeface="+mj-cs"/>
        </a:defRPr>
      </a:lvl1pPr>
      <a:lvl2pPr algn="l" rtl="0" eaLnBrk="0" fontAlgn="base" hangingPunct="0">
        <a:spcBef>
          <a:spcPct val="0"/>
        </a:spcBef>
        <a:spcAft>
          <a:spcPct val="0"/>
        </a:spcAft>
        <a:defRPr sz="2800" b="1">
          <a:solidFill>
            <a:srgbClr val="FF0066"/>
          </a:solidFill>
          <a:latin typeface="Times New Roman" panose="02020603050405020304" pitchFamily="18" charset="0"/>
        </a:defRPr>
      </a:lvl2pPr>
      <a:lvl3pPr algn="l" rtl="0" eaLnBrk="0" fontAlgn="base" hangingPunct="0">
        <a:spcBef>
          <a:spcPct val="0"/>
        </a:spcBef>
        <a:spcAft>
          <a:spcPct val="0"/>
        </a:spcAft>
        <a:defRPr sz="2800" b="1">
          <a:solidFill>
            <a:srgbClr val="FF0066"/>
          </a:solidFill>
          <a:latin typeface="Times New Roman" panose="02020603050405020304" pitchFamily="18" charset="0"/>
        </a:defRPr>
      </a:lvl3pPr>
      <a:lvl4pPr algn="l" rtl="0" eaLnBrk="0" fontAlgn="base" hangingPunct="0">
        <a:spcBef>
          <a:spcPct val="0"/>
        </a:spcBef>
        <a:spcAft>
          <a:spcPct val="0"/>
        </a:spcAft>
        <a:defRPr sz="2800" b="1">
          <a:solidFill>
            <a:srgbClr val="FF0066"/>
          </a:solidFill>
          <a:latin typeface="Times New Roman" panose="02020603050405020304" pitchFamily="18" charset="0"/>
        </a:defRPr>
      </a:lvl4pPr>
      <a:lvl5pPr algn="l" rtl="0" eaLnBrk="0" fontAlgn="base" hangingPunct="0">
        <a:spcBef>
          <a:spcPct val="0"/>
        </a:spcBef>
        <a:spcAft>
          <a:spcPct val="0"/>
        </a:spcAft>
        <a:defRPr sz="2800" b="1">
          <a:solidFill>
            <a:srgbClr val="FF0066"/>
          </a:solidFill>
          <a:latin typeface="Times New Roman" panose="02020603050405020304" pitchFamily="18" charset="0"/>
        </a:defRPr>
      </a:lvl5pPr>
      <a:lvl6pPr marL="457200" algn="l" rtl="0" fontAlgn="base">
        <a:spcBef>
          <a:spcPct val="0"/>
        </a:spcBef>
        <a:spcAft>
          <a:spcPct val="0"/>
        </a:spcAft>
        <a:defRPr sz="2800" b="1">
          <a:solidFill>
            <a:srgbClr val="FF0066"/>
          </a:solidFill>
          <a:latin typeface="Times New Roman" panose="02020603050405020304" pitchFamily="18" charset="0"/>
        </a:defRPr>
      </a:lvl6pPr>
      <a:lvl7pPr marL="914400" algn="l" rtl="0" fontAlgn="base">
        <a:spcBef>
          <a:spcPct val="0"/>
        </a:spcBef>
        <a:spcAft>
          <a:spcPct val="0"/>
        </a:spcAft>
        <a:defRPr sz="2800" b="1">
          <a:solidFill>
            <a:srgbClr val="FF0066"/>
          </a:solidFill>
          <a:latin typeface="Times New Roman" panose="02020603050405020304" pitchFamily="18" charset="0"/>
        </a:defRPr>
      </a:lvl7pPr>
      <a:lvl8pPr marL="1371600" algn="l" rtl="0" fontAlgn="base">
        <a:spcBef>
          <a:spcPct val="0"/>
        </a:spcBef>
        <a:spcAft>
          <a:spcPct val="0"/>
        </a:spcAft>
        <a:defRPr sz="2800" b="1">
          <a:solidFill>
            <a:srgbClr val="FF0066"/>
          </a:solidFill>
          <a:latin typeface="Times New Roman" panose="02020603050405020304" pitchFamily="18" charset="0"/>
        </a:defRPr>
      </a:lvl8pPr>
      <a:lvl9pPr marL="1828800" algn="l" rtl="0" fontAlgn="base">
        <a:spcBef>
          <a:spcPct val="0"/>
        </a:spcBef>
        <a:spcAft>
          <a:spcPct val="0"/>
        </a:spcAft>
        <a:defRPr sz="2800" b="1">
          <a:solidFill>
            <a:srgbClr val="FF0066"/>
          </a:solidFill>
          <a:latin typeface="Times New Roman" panose="02020603050405020304" pitchFamily="18" charset="0"/>
        </a:defRPr>
      </a:lvl9pPr>
    </p:titleStyle>
    <p:bodyStyle>
      <a:lvl1pPr marL="457835" indent="-457835" algn="just" rtl="0" eaLnBrk="0" fontAlgn="base" hangingPunct="0">
        <a:lnSpc>
          <a:spcPct val="120000"/>
        </a:lnSpc>
        <a:spcBef>
          <a:spcPct val="15000"/>
        </a:spcBef>
        <a:spcAft>
          <a:spcPct val="0"/>
        </a:spcAft>
        <a:buChar char="•"/>
        <a:defRPr sz="1800" b="1">
          <a:solidFill>
            <a:srgbClr val="663300"/>
          </a:solidFill>
          <a:latin typeface="+mn-lt"/>
          <a:ea typeface="+mn-ea"/>
          <a:cs typeface="+mn-cs"/>
        </a:defRPr>
      </a:lvl1pPr>
      <a:lvl2pPr marL="743585" indent="-400685" algn="just" rtl="0" eaLnBrk="0" fontAlgn="base" hangingPunct="0">
        <a:lnSpc>
          <a:spcPct val="120000"/>
        </a:lnSpc>
        <a:spcBef>
          <a:spcPct val="15000"/>
        </a:spcBef>
        <a:spcAft>
          <a:spcPct val="0"/>
        </a:spcAft>
        <a:buChar char="–"/>
        <a:defRPr sz="1800" b="1">
          <a:solidFill>
            <a:srgbClr val="006666"/>
          </a:solidFill>
          <a:latin typeface="+mn-lt"/>
        </a:defRPr>
      </a:lvl2pPr>
      <a:lvl3pPr marL="1029335" indent="-342900" algn="just" rtl="0" eaLnBrk="0" fontAlgn="base" hangingPunct="0">
        <a:lnSpc>
          <a:spcPct val="120000"/>
        </a:lnSpc>
        <a:spcBef>
          <a:spcPct val="15000"/>
        </a:spcBef>
        <a:spcAft>
          <a:spcPct val="0"/>
        </a:spcAft>
        <a:buChar char="•"/>
        <a:defRPr sz="1800" b="1">
          <a:solidFill>
            <a:schemeClr val="folHlink"/>
          </a:solidFill>
          <a:latin typeface="+mn-lt"/>
        </a:defRPr>
      </a:lvl3pPr>
      <a:lvl4pPr marL="1315720" indent="-285750" algn="just" rtl="0" eaLnBrk="0" fontAlgn="base" hangingPunct="0">
        <a:lnSpc>
          <a:spcPct val="120000"/>
        </a:lnSpc>
        <a:spcBef>
          <a:spcPct val="15000"/>
        </a:spcBef>
        <a:spcAft>
          <a:spcPct val="0"/>
        </a:spcAft>
        <a:buChar char="–"/>
        <a:defRPr sz="1800" b="1">
          <a:solidFill>
            <a:schemeClr val="folHlink"/>
          </a:solidFill>
          <a:latin typeface="+mn-lt"/>
        </a:defRPr>
      </a:lvl4pPr>
      <a:lvl5pPr marL="1658620" indent="-285750" algn="just" rtl="0" eaLnBrk="0" fontAlgn="base" hangingPunct="0">
        <a:lnSpc>
          <a:spcPct val="120000"/>
        </a:lnSpc>
        <a:spcBef>
          <a:spcPct val="15000"/>
        </a:spcBef>
        <a:spcAft>
          <a:spcPct val="0"/>
        </a:spcAft>
        <a:buChar char="»"/>
        <a:defRPr sz="1800" b="1">
          <a:solidFill>
            <a:schemeClr val="folHlink"/>
          </a:solidFill>
          <a:latin typeface="+mn-lt"/>
        </a:defRPr>
      </a:lvl5pPr>
      <a:lvl6pPr marL="2002155" indent="-285750" algn="just" rtl="0" fontAlgn="base">
        <a:lnSpc>
          <a:spcPct val="120000"/>
        </a:lnSpc>
        <a:spcBef>
          <a:spcPct val="15000"/>
        </a:spcBef>
        <a:spcAft>
          <a:spcPct val="0"/>
        </a:spcAft>
        <a:defRPr sz="1800" b="1">
          <a:solidFill>
            <a:schemeClr val="folHlink"/>
          </a:solidFill>
          <a:latin typeface="+mn-lt"/>
        </a:defRPr>
      </a:lvl6pPr>
      <a:lvl7pPr marL="2345055" indent="-285750" algn="just" rtl="0" fontAlgn="base">
        <a:lnSpc>
          <a:spcPct val="120000"/>
        </a:lnSpc>
        <a:spcBef>
          <a:spcPct val="15000"/>
        </a:spcBef>
        <a:spcAft>
          <a:spcPct val="0"/>
        </a:spcAft>
        <a:defRPr sz="1800" b="1">
          <a:solidFill>
            <a:schemeClr val="folHlink"/>
          </a:solidFill>
          <a:latin typeface="+mn-lt"/>
        </a:defRPr>
      </a:lvl7pPr>
      <a:lvl8pPr marL="2688590" indent="-285750" algn="just" rtl="0" fontAlgn="base">
        <a:lnSpc>
          <a:spcPct val="120000"/>
        </a:lnSpc>
        <a:spcBef>
          <a:spcPct val="15000"/>
        </a:spcBef>
        <a:spcAft>
          <a:spcPct val="0"/>
        </a:spcAft>
        <a:defRPr sz="1800" b="1">
          <a:solidFill>
            <a:schemeClr val="folHlink"/>
          </a:solidFill>
          <a:latin typeface="+mn-lt"/>
        </a:defRPr>
      </a:lvl8pPr>
      <a:lvl9pPr marL="3031490" indent="-285750" algn="just" rtl="0" fontAlgn="base">
        <a:lnSpc>
          <a:spcPct val="120000"/>
        </a:lnSpc>
        <a:spcBef>
          <a:spcPct val="15000"/>
        </a:spcBef>
        <a:spcAft>
          <a:spcPct val="0"/>
        </a:spcAft>
        <a:defRPr sz="1800" b="1">
          <a:solidFill>
            <a:schemeClr val="folHlink"/>
          </a:solidFill>
          <a:latin typeface="+mn-lt"/>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p:cNvSpPr>
          <p:nvPr>
            <p:ph type="title"/>
          </p:nvPr>
        </p:nvSpPr>
        <p:spPr>
          <a:xfrm>
            <a:off x="0" y="171600"/>
            <a:ext cx="8839200" cy="572000"/>
          </a:xfrm>
          <a:prstGeom prst="rect">
            <a:avLst/>
          </a:prstGeom>
          <a:noFill/>
          <a:ln w="9525">
            <a:noFill/>
          </a:ln>
        </p:spPr>
        <p:txBody>
          <a:bodyPr anchor="ctr" anchorCtr="0"/>
          <a:lstStyle/>
          <a:p>
            <a:pPr lvl="0"/>
            <a:r>
              <a:rPr lang="en-US" altLang="en-US" dirty="0"/>
              <a:t>Click to edit Master title style</a:t>
            </a:r>
          </a:p>
        </p:txBody>
      </p:sp>
      <p:sp>
        <p:nvSpPr>
          <p:cNvPr id="7171" name="Rectangle 3"/>
          <p:cNvSpPr>
            <a:spLocks noGrp="1"/>
          </p:cNvSpPr>
          <p:nvPr>
            <p:ph type="body" idx="1"/>
          </p:nvPr>
        </p:nvSpPr>
        <p:spPr>
          <a:xfrm>
            <a:off x="0" y="1029600"/>
            <a:ext cx="9525000" cy="4118400"/>
          </a:xfrm>
          <a:prstGeom prst="rect">
            <a:avLst/>
          </a:prstGeom>
          <a:noFill/>
          <a:ln w="9525">
            <a:noFill/>
          </a:ln>
        </p:spPr>
        <p:txBody>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100" name="Rectangle 4"/>
          <p:cNvSpPr>
            <a:spLocks noGrp="1" noChangeArrowheads="1"/>
          </p:cNvSpPr>
          <p:nvPr>
            <p:ph type="ftr" sz="quarter" idx="3"/>
          </p:nvPr>
        </p:nvSpPr>
        <p:spPr bwMode="auto">
          <a:xfrm>
            <a:off x="3124200" y="4804800"/>
            <a:ext cx="2895600" cy="240717"/>
          </a:xfrm>
          <a:prstGeom prst="rect">
            <a:avLst/>
          </a:prstGeom>
          <a:noFill/>
          <a:ln w="9525">
            <a:noFill/>
            <a:miter lim="800000"/>
          </a:ln>
          <a:effectLst/>
        </p:spPr>
        <p:txBody>
          <a:bodyPr vert="horz" wrap="square" lIns="91440" tIns="45720" rIns="91440" bIns="45720" numCol="1" anchor="t" anchorCtr="0" compatLnSpc="1"/>
          <a:lstStyle>
            <a:lvl1pPr algn="ctr">
              <a:defRPr sz="1050" b="0" i="0">
                <a:solidFill>
                  <a:srgbClr val="000000"/>
                </a:solidFill>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p:cNvSpPr>
            <a:spLocks noGrp="1" noChangeArrowheads="1"/>
          </p:cNvSpPr>
          <p:nvPr>
            <p:ph type="sldNum" sz="quarter" idx="4"/>
          </p:nvPr>
        </p:nvSpPr>
        <p:spPr bwMode="auto">
          <a:xfrm>
            <a:off x="6553200" y="4804800"/>
            <a:ext cx="2133600" cy="240717"/>
          </a:xfrm>
          <a:prstGeom prst="rect">
            <a:avLst/>
          </a:prstGeom>
          <a:noFill/>
          <a:ln w="9525">
            <a:noFill/>
            <a:miter lim="800000"/>
          </a:ln>
          <a:effectLst/>
        </p:spPr>
        <p:txBody>
          <a:bodyPr vert="horz" wrap="square" lIns="91440" tIns="45720" rIns="91440" bIns="45720" numCol="1" anchor="t" anchorCtr="0" compatLnSpc="1"/>
          <a:lstStyle>
            <a:lvl1pPr algn="r">
              <a:defRPr sz="1050">
                <a:solidFill>
                  <a:srgbClr val="000000"/>
                </a:solidFill>
                <a:latin typeface="Arial" panose="020B0604020202020204" pitchFamily="34" charset="0"/>
              </a:defRPr>
            </a:lvl1pPr>
          </a:lstStyle>
          <a:p>
            <a:pPr lvl="0" eaLnBrk="1" hangingPunct="1">
              <a:buNone/>
            </a:pPr>
            <a:fld id="{9A0DB2DC-4C9A-4742-B13C-FB6460FD3503}" type="slidenum">
              <a:rPr lang="en-US" altLang="x-none" dirty="0"/>
              <a:t>‹#›</a:t>
            </a:fld>
            <a:endParaRPr lang="en-US" altLang="x-none" dirty="0">
              <a:latin typeface=".VnTime" panose="020B7200000000000000" pitchFamily="34" charset="0"/>
            </a:endParaRPr>
          </a:p>
        </p:txBody>
      </p:sp>
      <p:sp>
        <p:nvSpPr>
          <p:cNvPr id="7174" name="Line 7"/>
          <p:cNvSpPr>
            <a:spLocks noChangeShapeType="1"/>
          </p:cNvSpPr>
          <p:nvPr/>
        </p:nvSpPr>
        <p:spPr bwMode="auto">
          <a:xfrm>
            <a:off x="0" y="858000"/>
            <a:ext cx="8686800" cy="0"/>
          </a:xfrm>
          <a:prstGeom prst="line">
            <a:avLst/>
          </a:prstGeom>
          <a:noFill/>
          <a:ln w="28575">
            <a:solidFill>
              <a:srgbClr val="CC3300"/>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 id="2147483747" r:id="rId13"/>
  </p:sldLayoutIdLst>
  <p:timing>
    <p:tnLst>
      <p:par>
        <p:cTn id="1" dur="indefinite" restart="never" nodeType="tmRoot"/>
      </p:par>
    </p:tnLst>
  </p:timing>
  <p:hf sldNum="0" hdr="0" ftr="0" dt="0"/>
  <p:txStyles>
    <p:titleStyle>
      <a:lvl1pPr algn="l" rtl="0" eaLnBrk="0" fontAlgn="base" hangingPunct="0">
        <a:spcBef>
          <a:spcPct val="0"/>
        </a:spcBef>
        <a:spcAft>
          <a:spcPct val="0"/>
        </a:spcAft>
        <a:defRPr sz="2100" b="1">
          <a:solidFill>
            <a:srgbClr val="FF0066"/>
          </a:solidFill>
          <a:latin typeface="+mj-lt"/>
          <a:ea typeface="+mj-ea"/>
          <a:cs typeface="+mj-cs"/>
        </a:defRPr>
      </a:lvl1pPr>
      <a:lvl2pPr algn="l" rtl="0" eaLnBrk="0" fontAlgn="base" hangingPunct="0">
        <a:spcBef>
          <a:spcPct val="0"/>
        </a:spcBef>
        <a:spcAft>
          <a:spcPct val="0"/>
        </a:spcAft>
        <a:defRPr sz="2800" b="1">
          <a:solidFill>
            <a:srgbClr val="FF0066"/>
          </a:solidFill>
          <a:latin typeface="Times New Roman" panose="02020603050405020304" pitchFamily="18" charset="0"/>
        </a:defRPr>
      </a:lvl2pPr>
      <a:lvl3pPr algn="l" rtl="0" eaLnBrk="0" fontAlgn="base" hangingPunct="0">
        <a:spcBef>
          <a:spcPct val="0"/>
        </a:spcBef>
        <a:spcAft>
          <a:spcPct val="0"/>
        </a:spcAft>
        <a:defRPr sz="2800" b="1">
          <a:solidFill>
            <a:srgbClr val="FF0066"/>
          </a:solidFill>
          <a:latin typeface="Times New Roman" panose="02020603050405020304" pitchFamily="18" charset="0"/>
        </a:defRPr>
      </a:lvl3pPr>
      <a:lvl4pPr algn="l" rtl="0" eaLnBrk="0" fontAlgn="base" hangingPunct="0">
        <a:spcBef>
          <a:spcPct val="0"/>
        </a:spcBef>
        <a:spcAft>
          <a:spcPct val="0"/>
        </a:spcAft>
        <a:defRPr sz="2800" b="1">
          <a:solidFill>
            <a:srgbClr val="FF0066"/>
          </a:solidFill>
          <a:latin typeface="Times New Roman" panose="02020603050405020304" pitchFamily="18" charset="0"/>
        </a:defRPr>
      </a:lvl4pPr>
      <a:lvl5pPr algn="l" rtl="0" eaLnBrk="0" fontAlgn="base" hangingPunct="0">
        <a:spcBef>
          <a:spcPct val="0"/>
        </a:spcBef>
        <a:spcAft>
          <a:spcPct val="0"/>
        </a:spcAft>
        <a:defRPr sz="2800" b="1">
          <a:solidFill>
            <a:srgbClr val="FF0066"/>
          </a:solidFill>
          <a:latin typeface="Times New Roman" panose="02020603050405020304" pitchFamily="18" charset="0"/>
        </a:defRPr>
      </a:lvl5pPr>
      <a:lvl6pPr marL="457200" algn="l" rtl="0" fontAlgn="base">
        <a:spcBef>
          <a:spcPct val="0"/>
        </a:spcBef>
        <a:spcAft>
          <a:spcPct val="0"/>
        </a:spcAft>
        <a:defRPr sz="2800" b="1">
          <a:solidFill>
            <a:srgbClr val="FF0066"/>
          </a:solidFill>
          <a:latin typeface="Times New Roman" panose="02020603050405020304" pitchFamily="18" charset="0"/>
        </a:defRPr>
      </a:lvl6pPr>
      <a:lvl7pPr marL="914400" algn="l" rtl="0" fontAlgn="base">
        <a:spcBef>
          <a:spcPct val="0"/>
        </a:spcBef>
        <a:spcAft>
          <a:spcPct val="0"/>
        </a:spcAft>
        <a:defRPr sz="2800" b="1">
          <a:solidFill>
            <a:srgbClr val="FF0066"/>
          </a:solidFill>
          <a:latin typeface="Times New Roman" panose="02020603050405020304" pitchFamily="18" charset="0"/>
        </a:defRPr>
      </a:lvl7pPr>
      <a:lvl8pPr marL="1371600" algn="l" rtl="0" fontAlgn="base">
        <a:spcBef>
          <a:spcPct val="0"/>
        </a:spcBef>
        <a:spcAft>
          <a:spcPct val="0"/>
        </a:spcAft>
        <a:defRPr sz="2800" b="1">
          <a:solidFill>
            <a:srgbClr val="FF0066"/>
          </a:solidFill>
          <a:latin typeface="Times New Roman" panose="02020603050405020304" pitchFamily="18" charset="0"/>
        </a:defRPr>
      </a:lvl8pPr>
      <a:lvl9pPr marL="1828800" algn="l" rtl="0" fontAlgn="base">
        <a:spcBef>
          <a:spcPct val="0"/>
        </a:spcBef>
        <a:spcAft>
          <a:spcPct val="0"/>
        </a:spcAft>
        <a:defRPr sz="2800" b="1">
          <a:solidFill>
            <a:srgbClr val="FF0066"/>
          </a:solidFill>
          <a:latin typeface="Times New Roman" panose="02020603050405020304" pitchFamily="18" charset="0"/>
        </a:defRPr>
      </a:lvl9pPr>
    </p:titleStyle>
    <p:bodyStyle>
      <a:lvl1pPr marL="457835" indent="-457835" algn="just" rtl="0" eaLnBrk="0" fontAlgn="base" hangingPunct="0">
        <a:lnSpc>
          <a:spcPct val="120000"/>
        </a:lnSpc>
        <a:spcBef>
          <a:spcPct val="15000"/>
        </a:spcBef>
        <a:spcAft>
          <a:spcPct val="0"/>
        </a:spcAft>
        <a:buChar char="•"/>
        <a:defRPr sz="1800" b="1">
          <a:solidFill>
            <a:srgbClr val="663300"/>
          </a:solidFill>
          <a:latin typeface="+mn-lt"/>
          <a:ea typeface="+mn-ea"/>
          <a:cs typeface="+mn-cs"/>
        </a:defRPr>
      </a:lvl1pPr>
      <a:lvl2pPr marL="743585" indent="-400685" algn="just" rtl="0" eaLnBrk="0" fontAlgn="base" hangingPunct="0">
        <a:lnSpc>
          <a:spcPct val="120000"/>
        </a:lnSpc>
        <a:spcBef>
          <a:spcPct val="15000"/>
        </a:spcBef>
        <a:spcAft>
          <a:spcPct val="0"/>
        </a:spcAft>
        <a:buChar char="–"/>
        <a:defRPr sz="1800" b="1">
          <a:solidFill>
            <a:srgbClr val="006666"/>
          </a:solidFill>
          <a:latin typeface="+mn-lt"/>
        </a:defRPr>
      </a:lvl2pPr>
      <a:lvl3pPr marL="1029335" indent="-342900" algn="just" rtl="0" eaLnBrk="0" fontAlgn="base" hangingPunct="0">
        <a:lnSpc>
          <a:spcPct val="120000"/>
        </a:lnSpc>
        <a:spcBef>
          <a:spcPct val="15000"/>
        </a:spcBef>
        <a:spcAft>
          <a:spcPct val="0"/>
        </a:spcAft>
        <a:buChar char="•"/>
        <a:defRPr sz="1800" b="1">
          <a:solidFill>
            <a:schemeClr val="folHlink"/>
          </a:solidFill>
          <a:latin typeface="+mn-lt"/>
        </a:defRPr>
      </a:lvl3pPr>
      <a:lvl4pPr marL="1315720" indent="-285750" algn="just" rtl="0" eaLnBrk="0" fontAlgn="base" hangingPunct="0">
        <a:lnSpc>
          <a:spcPct val="120000"/>
        </a:lnSpc>
        <a:spcBef>
          <a:spcPct val="15000"/>
        </a:spcBef>
        <a:spcAft>
          <a:spcPct val="0"/>
        </a:spcAft>
        <a:buChar char="–"/>
        <a:defRPr sz="1800" b="1">
          <a:solidFill>
            <a:schemeClr val="folHlink"/>
          </a:solidFill>
          <a:latin typeface="+mn-lt"/>
        </a:defRPr>
      </a:lvl4pPr>
      <a:lvl5pPr marL="1658620" indent="-285750" algn="just" rtl="0" eaLnBrk="0" fontAlgn="base" hangingPunct="0">
        <a:lnSpc>
          <a:spcPct val="120000"/>
        </a:lnSpc>
        <a:spcBef>
          <a:spcPct val="15000"/>
        </a:spcBef>
        <a:spcAft>
          <a:spcPct val="0"/>
        </a:spcAft>
        <a:buChar char="»"/>
        <a:defRPr sz="1800" b="1">
          <a:solidFill>
            <a:schemeClr val="folHlink"/>
          </a:solidFill>
          <a:latin typeface="+mn-lt"/>
        </a:defRPr>
      </a:lvl5pPr>
      <a:lvl6pPr marL="2002155" indent="-285750" algn="just" rtl="0" fontAlgn="base">
        <a:lnSpc>
          <a:spcPct val="120000"/>
        </a:lnSpc>
        <a:spcBef>
          <a:spcPct val="15000"/>
        </a:spcBef>
        <a:spcAft>
          <a:spcPct val="0"/>
        </a:spcAft>
        <a:defRPr sz="1800" b="1">
          <a:solidFill>
            <a:schemeClr val="folHlink"/>
          </a:solidFill>
          <a:latin typeface="+mn-lt"/>
        </a:defRPr>
      </a:lvl6pPr>
      <a:lvl7pPr marL="2345055" indent="-285750" algn="just" rtl="0" fontAlgn="base">
        <a:lnSpc>
          <a:spcPct val="120000"/>
        </a:lnSpc>
        <a:spcBef>
          <a:spcPct val="15000"/>
        </a:spcBef>
        <a:spcAft>
          <a:spcPct val="0"/>
        </a:spcAft>
        <a:defRPr sz="1800" b="1">
          <a:solidFill>
            <a:schemeClr val="folHlink"/>
          </a:solidFill>
          <a:latin typeface="+mn-lt"/>
        </a:defRPr>
      </a:lvl7pPr>
      <a:lvl8pPr marL="2688590" indent="-285750" algn="just" rtl="0" fontAlgn="base">
        <a:lnSpc>
          <a:spcPct val="120000"/>
        </a:lnSpc>
        <a:spcBef>
          <a:spcPct val="15000"/>
        </a:spcBef>
        <a:spcAft>
          <a:spcPct val="0"/>
        </a:spcAft>
        <a:defRPr sz="1800" b="1">
          <a:solidFill>
            <a:schemeClr val="folHlink"/>
          </a:solidFill>
          <a:latin typeface="+mn-lt"/>
        </a:defRPr>
      </a:lvl8pPr>
      <a:lvl9pPr marL="3031490" indent="-285750" algn="just" rtl="0" fontAlgn="base">
        <a:lnSpc>
          <a:spcPct val="120000"/>
        </a:lnSpc>
        <a:spcBef>
          <a:spcPct val="15000"/>
        </a:spcBef>
        <a:spcAft>
          <a:spcPct val="0"/>
        </a:spcAft>
        <a:defRPr sz="1800" b="1">
          <a:solidFill>
            <a:schemeClr val="folHlink"/>
          </a:solidFill>
          <a:latin typeface="+mn-lt"/>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8194" name="Group 2"/>
          <p:cNvGrpSpPr/>
          <p:nvPr/>
        </p:nvGrpSpPr>
        <p:grpSpPr>
          <a:xfrm>
            <a:off x="0" y="0"/>
            <a:ext cx="9144000" cy="5148000"/>
            <a:chOff x="0" y="0"/>
            <a:chExt cx="5760" cy="4320"/>
          </a:xfrm>
        </p:grpSpPr>
        <p:sp>
          <p:nvSpPr>
            <p:cNvPr id="151555" name="Freeform 3"/>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56" name="Freeform 4"/>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sp>
        <p:nvSpPr>
          <p:cNvPr id="151557" name="Freeform 5"/>
          <p:cNvSpPr/>
          <p:nvPr/>
        </p:nvSpPr>
        <p:spPr bwMode="hidden">
          <a:xfrm>
            <a:off x="6248400" y="4701125"/>
            <a:ext cx="2895600" cy="457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nvGrpSpPr>
          <p:cNvPr id="8196" name="Group 6"/>
          <p:cNvGrpSpPr/>
          <p:nvPr/>
        </p:nvGrpSpPr>
        <p:grpSpPr>
          <a:xfrm>
            <a:off x="0" y="4518800"/>
            <a:ext cx="7848600" cy="643500"/>
            <a:chOff x="0" y="3792"/>
            <a:chExt cx="4944" cy="540"/>
          </a:xfrm>
        </p:grpSpPr>
        <p:sp>
          <p:nvSpPr>
            <p:cNvPr id="151559" name="Freeform 7"/>
            <p:cNvSpPr/>
            <p:nvPr/>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nvGrpSpPr>
            <p:cNvPr id="8210" name="Group 8"/>
            <p:cNvGrpSpPr/>
            <p:nvPr userDrawn="1"/>
          </p:nvGrpSpPr>
          <p:grpSpPr>
            <a:xfrm>
              <a:off x="2486" y="3792"/>
              <a:ext cx="2458" cy="540"/>
              <a:chOff x="2486" y="3792"/>
              <a:chExt cx="2458" cy="540"/>
            </a:xfrm>
          </p:grpSpPr>
          <p:sp>
            <p:nvSpPr>
              <p:cNvPr id="151561" name="Freeform 9"/>
              <p:cNvSpPr/>
              <p:nvPr/>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62" name="Freeform 10"/>
              <p:cNvSpPr/>
              <p:nvPr/>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63" name="Freeform 11"/>
              <p:cNvSpPr/>
              <p:nvPr/>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64" name="Freeform 12"/>
              <p:cNvSpPr/>
              <p:nvPr/>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65" name="Freeform 13"/>
              <p:cNvSpPr/>
              <p:nvPr/>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sp>
          <p:nvSpPr>
            <p:cNvPr id="151566" name="Freeform 14"/>
            <p:cNvSpPr/>
            <p:nvPr/>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grpSp>
        <p:nvGrpSpPr>
          <p:cNvPr id="8197" name="Group 15"/>
          <p:cNvGrpSpPr/>
          <p:nvPr/>
        </p:nvGrpSpPr>
        <p:grpSpPr>
          <a:xfrm>
            <a:off x="627063" y="4519992"/>
            <a:ext cx="5684837" cy="637541"/>
            <a:chOff x="395" y="3793"/>
            <a:chExt cx="3581" cy="535"/>
          </a:xfrm>
        </p:grpSpPr>
        <p:sp>
          <p:nvSpPr>
            <p:cNvPr id="151568" name="Freeform 16"/>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69" name="Freeform 17"/>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70" name="Freeform 18"/>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71" name="Freeform 19"/>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72" name="Freeform 20"/>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1573" name="Freeform 21"/>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sp>
        <p:nvSpPr>
          <p:cNvPr id="151574" name="Rectangle 22"/>
          <p:cNvSpPr>
            <a:spLocks noGrp="1" noChangeArrowheads="1"/>
          </p:cNvSpPr>
          <p:nvPr>
            <p:ph type="title"/>
          </p:nvPr>
        </p:nvSpPr>
        <p:spPr bwMode="auto">
          <a:xfrm>
            <a:off x="457200" y="171600"/>
            <a:ext cx="8229600" cy="858000"/>
          </a:xfrm>
          <a:prstGeom prst="rect">
            <a:avLst/>
          </a:prstGeom>
          <a:noFill/>
          <a:ln w="9525">
            <a:noFill/>
            <a:miter lim="800000"/>
          </a:ln>
          <a:effectLst/>
        </p:spPr>
        <p:txBody>
          <a:bodyPr vert="horz" wrap="square" lIns="91440" tIns="45720" rIns="91440" bIns="45720" numCol="1" anchor="ctr" anchorCtr="0" compatLnSpc="1"/>
          <a:lstStyle/>
          <a:p>
            <a:pPr lvl="0"/>
            <a:r>
              <a:rPr lang="en-US" smtClean="0"/>
              <a:t>Click to edit Master title style</a:t>
            </a:r>
          </a:p>
        </p:txBody>
      </p:sp>
      <p:sp>
        <p:nvSpPr>
          <p:cNvPr id="8199" name="Rectangle 23"/>
          <p:cNvSpPr>
            <a:spLocks noGrp="1"/>
          </p:cNvSpPr>
          <p:nvPr>
            <p:ph type="body" idx="1"/>
          </p:nvPr>
        </p:nvSpPr>
        <p:spPr>
          <a:xfrm>
            <a:off x="457200" y="1201200"/>
            <a:ext cx="8229600" cy="3374800"/>
          </a:xfrm>
          <a:prstGeom prst="rect">
            <a:avLst/>
          </a:prstGeom>
          <a:noFill/>
          <a:ln w="9525">
            <a:noFill/>
          </a:ln>
        </p:spPr>
        <p:txBody>
          <a:bodyPr/>
          <a:lstStyle/>
          <a:p>
            <a:pPr lvl="0"/>
            <a:r>
              <a:rPr lang="en-US" altLang="x-none" dirty="0"/>
              <a:t>Click to edit Master text styles</a:t>
            </a:r>
          </a:p>
          <a:p>
            <a:pPr lvl="1"/>
            <a:r>
              <a:rPr lang="en-US" altLang="x-none" dirty="0"/>
              <a:t>Second level</a:t>
            </a:r>
          </a:p>
          <a:p>
            <a:pPr lvl="2"/>
            <a:r>
              <a:rPr lang="en-US" altLang="x-none" dirty="0"/>
              <a:t>Third level</a:t>
            </a:r>
          </a:p>
          <a:p>
            <a:pPr lvl="3"/>
            <a:r>
              <a:rPr lang="en-US" altLang="x-none" dirty="0"/>
              <a:t>Fourth level</a:t>
            </a:r>
          </a:p>
          <a:p>
            <a:pPr lvl="4"/>
            <a:r>
              <a:rPr lang="en-US" altLang="x-none" dirty="0"/>
              <a:t>Fifth level</a:t>
            </a:r>
          </a:p>
        </p:txBody>
      </p:sp>
      <p:sp>
        <p:nvSpPr>
          <p:cNvPr id="151576" name="Rectangle 24"/>
          <p:cNvSpPr>
            <a:spLocks noGrp="1" noChangeArrowheads="1"/>
          </p:cNvSpPr>
          <p:nvPr>
            <p:ph type="dt" sz="half" idx="2"/>
          </p:nvPr>
        </p:nvSpPr>
        <p:spPr bwMode="auto">
          <a:xfrm>
            <a:off x="457200" y="4690400"/>
            <a:ext cx="2133600" cy="343200"/>
          </a:xfrm>
          <a:prstGeom prst="rect">
            <a:avLst/>
          </a:prstGeom>
          <a:noFill/>
          <a:ln w="9525">
            <a:noFill/>
            <a:miter lim="800000"/>
          </a:ln>
          <a:effectLst/>
        </p:spPr>
        <p:txBody>
          <a:bodyPr vert="horz" wrap="square" lIns="91440" tIns="45720" rIns="91440" bIns="45720" numCol="1" anchor="b" anchorCtr="0" compatLnSpc="1"/>
          <a:lstStyle>
            <a:lvl1pPr>
              <a:defRPr sz="900" b="0" i="0">
                <a:effectLst>
                  <a:outerShdw blurRad="38100" dist="38100" dir="2700000" algn="tl">
                    <a:srgbClr val="C0C0C0"/>
                  </a:outerShdw>
                </a:effectLst>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151577" name="Rectangle 25"/>
          <p:cNvSpPr>
            <a:spLocks noGrp="1" noChangeArrowheads="1"/>
          </p:cNvSpPr>
          <p:nvPr>
            <p:ph type="ftr" sz="quarter" idx="3"/>
          </p:nvPr>
        </p:nvSpPr>
        <p:spPr bwMode="auto">
          <a:xfrm>
            <a:off x="3124200" y="4690400"/>
            <a:ext cx="2895600" cy="343200"/>
          </a:xfrm>
          <a:prstGeom prst="rect">
            <a:avLst/>
          </a:prstGeom>
          <a:noFill/>
          <a:ln w="9525">
            <a:noFill/>
            <a:miter lim="800000"/>
          </a:ln>
          <a:effectLst/>
        </p:spPr>
        <p:txBody>
          <a:bodyPr vert="horz" wrap="square" lIns="91440" tIns="45720" rIns="91440" bIns="45720" numCol="1" anchor="b" anchorCtr="0" compatLnSpc="1"/>
          <a:lstStyle>
            <a:lvl1pPr algn="ctr">
              <a:defRPr sz="900" b="0" i="0">
                <a:effectLst>
                  <a:outerShdw blurRad="38100" dist="38100" dir="2700000" algn="tl">
                    <a:srgbClr val="C0C0C0"/>
                  </a:outerShdw>
                </a:effectLst>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outerShdw blurRad="38100" dist="38100" dir="2700000" algn="tl">
                  <a:srgbClr val="C0C0C0"/>
                </a:outerShdw>
              </a:effectLst>
              <a:uLnTx/>
              <a:uFillTx/>
              <a:latin typeface="+mn-lt"/>
              <a:ea typeface="+mn-ea"/>
              <a:cs typeface="Arial" panose="020B0604020202020204" pitchFamily="34" charset="0"/>
            </a:endParaRPr>
          </a:p>
        </p:txBody>
      </p:sp>
      <p:sp>
        <p:nvSpPr>
          <p:cNvPr id="151578" name="Rectangle 26"/>
          <p:cNvSpPr>
            <a:spLocks noGrp="1" noChangeArrowheads="1"/>
          </p:cNvSpPr>
          <p:nvPr>
            <p:ph type="sldNum" sz="quarter" idx="4"/>
          </p:nvPr>
        </p:nvSpPr>
        <p:spPr bwMode="auto">
          <a:xfrm>
            <a:off x="6553200" y="4690400"/>
            <a:ext cx="2133600" cy="343200"/>
          </a:xfrm>
          <a:prstGeom prst="rect">
            <a:avLst/>
          </a:prstGeom>
          <a:noFill/>
          <a:ln w="9525">
            <a:noFill/>
            <a:miter lim="800000"/>
          </a:ln>
          <a:effectLst/>
        </p:spPr>
        <p:txBody>
          <a:bodyPr vert="horz" wrap="square" lIns="91440" tIns="45720" rIns="91440" bIns="45720" numCol="1" anchor="b" anchorCtr="0" compatLnSpc="1"/>
          <a:lstStyle>
            <a:lvl1pPr algn="r">
              <a:defRPr sz="900">
                <a:latin typeface="Arial" panose="020B0604020202020204" pitchFamily="34" charset="0"/>
              </a:defRPr>
            </a:lvl1pPr>
          </a:lstStyle>
          <a:p>
            <a:pPr lvl="0" eaLnBrk="1" hangingPunct="1">
              <a:buNone/>
            </a:pPr>
            <a:fld id="{9A0DB2DC-4C9A-4742-B13C-FB6460FD3503}" type="slidenum">
              <a:rPr lang="en-US" altLang="x-none" dirty="0">
                <a:effectLst>
                  <a:outerShdw blurRad="38100" dist="38100" dir="2700000">
                    <a:srgbClr val="C0C0C0"/>
                  </a:outerShdw>
                </a:effectLst>
              </a:rPr>
              <a:t>‹#›</a:t>
            </a:fld>
            <a:endParaRPr lang="en-US" altLang="x-none" dirty="0">
              <a:effectLst>
                <a:outerShdw blurRad="38100" dist="38100" dir="2700000">
                  <a:srgbClr val="C0C0C0"/>
                </a:outerShdw>
              </a:effectLst>
              <a:latin typeface=".VnTime" panose="020B7200000000000000" pitchFamily="34" charset="0"/>
            </a:endParaRPr>
          </a:p>
        </p:txBody>
      </p:sp>
    </p:spTree>
  </p:cSld>
  <p:clrMap bg1="dk2" tx1="lt1" bg2="dk1" tx2="lt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3305">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5pPr>
      <a:lvl6pPr marL="457200" algn="ctr" rtl="0" fontAlgn="base">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6pPr>
      <a:lvl7pPr marL="914400" algn="ctr" rtl="0" fontAlgn="base">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C0C0C0"/>
            </a:outerShdw>
          </a:effectLst>
          <a:latin typeface="Arial" panose="020B0604020202020204" pitchFamily="34" charset="0"/>
        </a:defRPr>
      </a:lvl9pPr>
    </p:titleStyle>
    <p:bodyStyle>
      <a:lvl1pPr marL="257175" indent="-257175" algn="l" rtl="0" eaLnBrk="0" fontAlgn="base" hangingPunct="0">
        <a:spcBef>
          <a:spcPct val="15000"/>
        </a:spcBef>
        <a:spcAft>
          <a:spcPct val="0"/>
        </a:spcAft>
        <a:buClr>
          <a:schemeClr val="tx2"/>
        </a:buClr>
        <a:buChar char="•"/>
        <a:defRPr sz="2400">
          <a:solidFill>
            <a:schemeClr val="tx1"/>
          </a:solidFill>
          <a:latin typeface="+mn-lt"/>
          <a:ea typeface="+mn-ea"/>
          <a:cs typeface="+mn-cs"/>
        </a:defRPr>
      </a:lvl1pPr>
      <a:lvl2pPr marL="557530" indent="-214630" algn="l" rtl="0" eaLnBrk="0" fontAlgn="base" hangingPunct="0">
        <a:spcBef>
          <a:spcPct val="15000"/>
        </a:spcBef>
        <a:spcAft>
          <a:spcPct val="0"/>
        </a:spcAft>
        <a:buChar char="–"/>
        <a:defRPr sz="2100">
          <a:solidFill>
            <a:schemeClr val="tx1"/>
          </a:solidFill>
          <a:latin typeface="+mn-lt"/>
        </a:defRPr>
      </a:lvl2pPr>
      <a:lvl3pPr marL="857885" indent="-171450" algn="l" rtl="0" eaLnBrk="0" fontAlgn="base" hangingPunct="0">
        <a:spcBef>
          <a:spcPct val="15000"/>
        </a:spcBef>
        <a:spcAft>
          <a:spcPct val="0"/>
        </a:spcAft>
        <a:buClr>
          <a:schemeClr val="tx2"/>
        </a:buClr>
        <a:buChar char="•"/>
        <a:defRPr sz="1800">
          <a:solidFill>
            <a:schemeClr val="tx1"/>
          </a:solidFill>
          <a:latin typeface="+mn-lt"/>
        </a:defRPr>
      </a:lvl3pPr>
      <a:lvl4pPr marL="1201420" indent="-171450" algn="l" rtl="0" eaLnBrk="0" fontAlgn="base" hangingPunct="0">
        <a:spcBef>
          <a:spcPct val="15000"/>
        </a:spcBef>
        <a:spcAft>
          <a:spcPct val="0"/>
        </a:spcAft>
        <a:buChar char="–"/>
        <a:defRPr sz="1500">
          <a:solidFill>
            <a:schemeClr val="tx1"/>
          </a:solidFill>
          <a:latin typeface="+mn-lt"/>
        </a:defRPr>
      </a:lvl4pPr>
      <a:lvl5pPr marL="1544320" indent="-171450" algn="l" rtl="0" eaLnBrk="0" fontAlgn="base" hangingPunct="0">
        <a:spcBef>
          <a:spcPct val="15000"/>
        </a:spcBef>
        <a:spcAft>
          <a:spcPct val="0"/>
        </a:spcAft>
        <a:buClr>
          <a:schemeClr val="tx2"/>
        </a:buClr>
        <a:buChar char="•"/>
        <a:defRPr sz="1500">
          <a:solidFill>
            <a:schemeClr val="tx1"/>
          </a:solidFill>
          <a:latin typeface="+mn-lt"/>
        </a:defRPr>
      </a:lvl5pPr>
      <a:lvl6pPr marL="1887855" indent="-171450" algn="l" rtl="0" fontAlgn="base">
        <a:spcBef>
          <a:spcPct val="15000"/>
        </a:spcBef>
        <a:spcAft>
          <a:spcPct val="0"/>
        </a:spcAft>
        <a:buClr>
          <a:schemeClr val="tx2"/>
        </a:buClr>
        <a:buChar char="•"/>
        <a:defRPr sz="1500">
          <a:solidFill>
            <a:schemeClr val="tx1"/>
          </a:solidFill>
          <a:latin typeface="+mn-lt"/>
        </a:defRPr>
      </a:lvl6pPr>
      <a:lvl7pPr marL="2230755" indent="-171450" algn="l" rtl="0" fontAlgn="base">
        <a:spcBef>
          <a:spcPct val="15000"/>
        </a:spcBef>
        <a:spcAft>
          <a:spcPct val="0"/>
        </a:spcAft>
        <a:buClr>
          <a:schemeClr val="tx2"/>
        </a:buClr>
        <a:buChar char="•"/>
        <a:defRPr sz="1500">
          <a:solidFill>
            <a:schemeClr val="tx1"/>
          </a:solidFill>
          <a:latin typeface="+mn-lt"/>
        </a:defRPr>
      </a:lvl7pPr>
      <a:lvl8pPr marL="2574290" indent="-171450" algn="l" rtl="0" fontAlgn="base">
        <a:spcBef>
          <a:spcPct val="15000"/>
        </a:spcBef>
        <a:spcAft>
          <a:spcPct val="0"/>
        </a:spcAft>
        <a:buClr>
          <a:schemeClr val="tx2"/>
        </a:buClr>
        <a:buChar char="•"/>
        <a:defRPr sz="1500">
          <a:solidFill>
            <a:schemeClr val="tx1"/>
          </a:solidFill>
          <a:latin typeface="+mn-lt"/>
        </a:defRPr>
      </a:lvl8pPr>
      <a:lvl9pPr marL="2917190" indent="-171450" algn="l" rtl="0" fontAlgn="base">
        <a:spcBef>
          <a:spcPct val="15000"/>
        </a:spcBef>
        <a:spcAft>
          <a:spcPct val="0"/>
        </a:spcAft>
        <a:buClr>
          <a:schemeClr val="tx2"/>
        </a:buClr>
        <a:buChar char="•"/>
        <a:defRPr sz="1500">
          <a:solidFill>
            <a:schemeClr val="tx1"/>
          </a:solidFill>
          <a:latin typeface="+mn-lt"/>
        </a:defRPr>
      </a:lvl9pPr>
    </p:bodyStyle>
    <p:otherStyle>
      <a:defPPr>
        <a:defRPr lang="en-US"/>
      </a:defPPr>
      <a:lvl1pPr marL="0" algn="l" defTabSz="686435" rtl="0" eaLnBrk="1" latinLnBrk="0" hangingPunct="1">
        <a:defRPr sz="1350" kern="1200">
          <a:solidFill>
            <a:schemeClr val="tx1"/>
          </a:solidFill>
          <a:latin typeface="+mn-lt"/>
          <a:ea typeface="+mn-ea"/>
          <a:cs typeface="+mn-cs"/>
        </a:defRPr>
      </a:lvl1pPr>
      <a:lvl2pPr marL="342900" algn="l" defTabSz="686435" rtl="0" eaLnBrk="1" latinLnBrk="0" hangingPunct="1">
        <a:defRPr sz="1350" kern="1200">
          <a:solidFill>
            <a:schemeClr val="tx1"/>
          </a:solidFill>
          <a:latin typeface="+mn-lt"/>
          <a:ea typeface="+mn-ea"/>
          <a:cs typeface="+mn-cs"/>
        </a:defRPr>
      </a:lvl2pPr>
      <a:lvl3pPr marL="686435" algn="l" defTabSz="686435" rtl="0" eaLnBrk="1" latinLnBrk="0" hangingPunct="1">
        <a:defRPr sz="1350" kern="1200">
          <a:solidFill>
            <a:schemeClr val="tx1"/>
          </a:solidFill>
          <a:latin typeface="+mn-lt"/>
          <a:ea typeface="+mn-ea"/>
          <a:cs typeface="+mn-cs"/>
        </a:defRPr>
      </a:lvl3pPr>
      <a:lvl4pPr marL="1029335" algn="l" defTabSz="686435" rtl="0" eaLnBrk="1" latinLnBrk="0" hangingPunct="1">
        <a:defRPr sz="1350" kern="1200">
          <a:solidFill>
            <a:schemeClr val="tx1"/>
          </a:solidFill>
          <a:latin typeface="+mn-lt"/>
          <a:ea typeface="+mn-ea"/>
          <a:cs typeface="+mn-cs"/>
        </a:defRPr>
      </a:lvl4pPr>
      <a:lvl5pPr marL="1372870" algn="l" defTabSz="686435" rtl="0" eaLnBrk="1" latinLnBrk="0" hangingPunct="1">
        <a:defRPr sz="1350" kern="1200">
          <a:solidFill>
            <a:schemeClr val="tx1"/>
          </a:solidFill>
          <a:latin typeface="+mn-lt"/>
          <a:ea typeface="+mn-ea"/>
          <a:cs typeface="+mn-cs"/>
        </a:defRPr>
      </a:lvl5pPr>
      <a:lvl6pPr marL="1715770" algn="l" defTabSz="686435" rtl="0" eaLnBrk="1" latinLnBrk="0" hangingPunct="1">
        <a:defRPr sz="1350" kern="1200">
          <a:solidFill>
            <a:schemeClr val="tx1"/>
          </a:solidFill>
          <a:latin typeface="+mn-lt"/>
          <a:ea typeface="+mn-ea"/>
          <a:cs typeface="+mn-cs"/>
        </a:defRPr>
      </a:lvl6pPr>
      <a:lvl7pPr marL="2059305" algn="l" defTabSz="686435" rtl="0" eaLnBrk="1" latinLnBrk="0" hangingPunct="1">
        <a:defRPr sz="1350" kern="1200">
          <a:solidFill>
            <a:schemeClr val="tx1"/>
          </a:solidFill>
          <a:latin typeface="+mn-lt"/>
          <a:ea typeface="+mn-ea"/>
          <a:cs typeface="+mn-cs"/>
        </a:defRPr>
      </a:lvl7pPr>
      <a:lvl8pPr marL="2402205" algn="l" defTabSz="686435" rtl="0" eaLnBrk="1" latinLnBrk="0" hangingPunct="1">
        <a:defRPr sz="1350" kern="1200">
          <a:solidFill>
            <a:schemeClr val="tx1"/>
          </a:solidFill>
          <a:latin typeface="+mn-lt"/>
          <a:ea typeface="+mn-ea"/>
          <a:cs typeface="+mn-cs"/>
        </a:defRPr>
      </a:lvl8pPr>
      <a:lvl9pPr marL="2745740" algn="l" defTabSz="686435"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wm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wmf"/><Relationship Id="rId5" Type="http://schemas.openxmlformats.org/officeDocument/2006/relationships/image" Target="../media/image3.wmf"/><Relationship Id="rId4" Type="http://schemas.openxmlformats.org/officeDocument/2006/relationships/image" Target="../media/image2.wm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image" Target="../media/image9.GIF"/><Relationship Id="rId7" Type="http://schemas.openxmlformats.org/officeDocument/2006/relationships/image" Target="../media/image13.GIF"/><Relationship Id="rId2" Type="http://schemas.openxmlformats.org/officeDocument/2006/relationships/image" Target="../media/image8.GIF"/><Relationship Id="rId1" Type="http://schemas.openxmlformats.org/officeDocument/2006/relationships/slideLayout" Target="../slideLayouts/slideLayout7.xml"/><Relationship Id="rId6" Type="http://schemas.openxmlformats.org/officeDocument/2006/relationships/image" Target="../media/image12.GIF"/><Relationship Id="rId5" Type="http://schemas.openxmlformats.org/officeDocument/2006/relationships/image" Target="../media/image11.GIF"/><Relationship Id="rId4" Type="http://schemas.openxmlformats.org/officeDocument/2006/relationships/image" Target="../media/image10.GIF"/><Relationship Id="rId9" Type="http://schemas.openxmlformats.org/officeDocument/2006/relationships/image" Target="../media/image15.png"/></Relationships>
</file>

<file path=ppt/slides/_rels/slide3.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file:///E:\TTHCM\chuong%201\xam%20luoc.mpg" TargetMode="External"/><Relationship Id="rId1" Type="http://schemas.microsoft.com/office/2007/relationships/media" Target="file:///E:\TTHCM\chuong%201\xam%20luoc.mpg" TargetMode="External"/><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8" Type="http://schemas.openxmlformats.org/officeDocument/2006/relationships/hyperlink" Target="https://vi.wikipedia.org/wiki/1900" TargetMode="External"/><Relationship Id="rId3" Type="http://schemas.openxmlformats.org/officeDocument/2006/relationships/image" Target="../media/image31.jpeg"/><Relationship Id="rId7" Type="http://schemas.openxmlformats.org/officeDocument/2006/relationships/hyperlink" Target="https://vi.wikipedia.org/wiki/Gia_%C4%91%C3%ACnh" TargetMode="External"/><Relationship Id="rId12" Type="http://schemas.openxmlformats.org/officeDocument/2006/relationships/image" Target="../media/image33.jpeg"/><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hyperlink" Target="https://vi.wikipedia.org/wiki/Ngh%E1%BB%87_An" TargetMode="External"/><Relationship Id="rId11" Type="http://schemas.openxmlformats.org/officeDocument/2006/relationships/image" Target="../media/image32.jpeg"/><Relationship Id="rId5" Type="http://schemas.openxmlformats.org/officeDocument/2006/relationships/hyperlink" Target="https://vi.wikipedia.org/wiki/Hu%E1%BA%BF" TargetMode="External"/><Relationship Id="rId10" Type="http://schemas.openxmlformats.org/officeDocument/2006/relationships/hyperlink" Target="https://vi.wikipedia.org/wiki/1901" TargetMode="External"/><Relationship Id="rId4" Type="http://schemas.openxmlformats.org/officeDocument/2006/relationships/hyperlink" Target="https://vi.wikipedia.org/wiki/Gia_%C4%91%C3%ACnh_H%E1%BB%93_Ch%C3%AD_Minh" TargetMode="External"/><Relationship Id="rId9" Type="http://schemas.openxmlformats.org/officeDocument/2006/relationships/hyperlink" Target="https://vi.wikipedia.org/wiki/10_th%C3%A1ng_2"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xml"/><Relationship Id="rId1" Type="http://schemas.openxmlformats.org/officeDocument/2006/relationships/slideLayout" Target="../slideLayouts/slideLayout100.xml"/><Relationship Id="rId4" Type="http://schemas.openxmlformats.org/officeDocument/2006/relationships/image" Target="../media/image35.jpeg"/></Relationships>
</file>

<file path=ppt/slides/_rels/slide17.xml.rels><?xml version="1.0" encoding="UTF-8" standalone="yes"?>
<Relationships xmlns="http://schemas.openxmlformats.org/package/2006/relationships"><Relationship Id="rId3" Type="http://schemas.openxmlformats.org/officeDocument/2006/relationships/hyperlink" Target="file:///K:\SAN%20PHAM%20CAC%20NHANH%20DE%20AN-%2011-06\T%20-%20SP%20NHANH%206%20-%20TRIET%20-%20SINH\imgres" TargetMode="External"/><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NULL" TargetMode="External"/><Relationship Id="rId4" Type="http://schemas.openxmlformats.org/officeDocument/2006/relationships/image" Target="../media/image37.jpeg"/></Relationships>
</file>

<file path=ppt/slides/_rels/slide1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2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1.xml"/><Relationship Id="rId4" Type="http://schemas.openxmlformats.org/officeDocument/2006/relationships/image" Target="../media/image61.GIF"/></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image" Target="../media/image64.GIF"/><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8.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5.xml.rels><?xml version="1.0" encoding="UTF-8" standalone="yes"?>
<Relationships xmlns="http://schemas.openxmlformats.org/package/2006/relationships"><Relationship Id="rId3" Type="http://schemas.openxmlformats.org/officeDocument/2006/relationships/image" Target="../media/image70.GIF"/><Relationship Id="rId2" Type="http://schemas.openxmlformats.org/officeDocument/2006/relationships/image" Target="../media/image69.GIF"/><Relationship Id="rId1" Type="http://schemas.openxmlformats.org/officeDocument/2006/relationships/slideLayout" Target="../slideLayouts/slideLayout16.xml"/><Relationship Id="rId5" Type="http://schemas.openxmlformats.org/officeDocument/2006/relationships/hyperlink" Target="../../GALT%20GDCT%20cao%20&#273;&#7859;ng/b&#224;i%20gi&#7843;ng%20GDCT%20C&#272;/&#272;o&#224;n%20k&#7871;t%20l&#224;%20s&#7913;c%20m&#7841;nh%20-%20Phim%20ho&#7841;t%20h&#236;nh%203D%20&#253;%20ngh&#297;a.mp4" TargetMode="External"/><Relationship Id="rId4" Type="http://schemas.openxmlformats.org/officeDocument/2006/relationships/hyperlink" Target="&#272;o&#224;n%20k&#7871;t%20l&#224;%20s&#7913;c%20m&#7841;nh%20-%20Phim%20ho&#7841;t%20h&#236;nh%203D%20&#253;%20ngh&#297;a.mp4"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16.xml"/><Relationship Id="rId4" Type="http://schemas.openxmlformats.org/officeDocument/2006/relationships/image" Target="../media/image75.jpeg"/></Relationships>
</file>

<file path=ppt/slides/_rels/slide5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76.jpe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5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1.xml"/></Relationships>
</file>

<file path=ppt/slides/_rels/slide5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9.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image" Target="../media/image82.jpeg"/><Relationship Id="rId7" Type="http://schemas.openxmlformats.org/officeDocument/2006/relationships/image" Target="../media/image86.jpeg"/><Relationship Id="rId2" Type="http://schemas.openxmlformats.org/officeDocument/2006/relationships/image" Target="../media/image81.jpeg"/><Relationship Id="rId1" Type="http://schemas.openxmlformats.org/officeDocument/2006/relationships/slideLayout" Target="../slideLayouts/slideLayout21.xml"/><Relationship Id="rId6" Type="http://schemas.openxmlformats.org/officeDocument/2006/relationships/image" Target="../media/image85.jpeg"/><Relationship Id="rId5" Type="http://schemas.openxmlformats.org/officeDocument/2006/relationships/image" Target="../media/image84.jpeg"/><Relationship Id="rId4" Type="http://schemas.openxmlformats.org/officeDocument/2006/relationships/image" Target="../media/image83.jpeg"/><Relationship Id="rId9" Type="http://schemas.openxmlformats.org/officeDocument/2006/relationships/image" Target="../media/image88.png"/></Relationships>
</file>

<file path=ppt/slides/_rels/slide60.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1.xml"/></Relationships>
</file>

<file path=ppt/slides/_rels/slide61.xml.rels><?xml version="1.0" encoding="UTF-8" standalone="yes"?>
<Relationships xmlns="http://schemas.openxmlformats.org/package/2006/relationships"><Relationship Id="rId8" Type="http://schemas.openxmlformats.org/officeDocument/2006/relationships/image" Target="../media/image95.jpeg"/><Relationship Id="rId3" Type="http://schemas.openxmlformats.org/officeDocument/2006/relationships/image" Target="../media/image90.jpeg"/><Relationship Id="rId7" Type="http://schemas.openxmlformats.org/officeDocument/2006/relationships/image" Target="../media/image94.png"/><Relationship Id="rId2" Type="http://schemas.openxmlformats.org/officeDocument/2006/relationships/notesSlide" Target="../notesSlides/notesSlide8.xml"/><Relationship Id="rId1" Type="http://schemas.openxmlformats.org/officeDocument/2006/relationships/slideLayout" Target="../slideLayouts/slideLayout21.xml"/><Relationship Id="rId6" Type="http://schemas.openxmlformats.org/officeDocument/2006/relationships/image" Target="../media/image93.jpeg"/><Relationship Id="rId5" Type="http://schemas.openxmlformats.org/officeDocument/2006/relationships/image" Target="../media/image92.jpeg"/><Relationship Id="rId4" Type="http://schemas.openxmlformats.org/officeDocument/2006/relationships/image" Target="../media/image91.png"/></Relationships>
</file>

<file path=ppt/slides/_rels/slide62.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21.xml"/><Relationship Id="rId4" Type="http://schemas.openxmlformats.org/officeDocument/2006/relationships/image" Target="../media/image88.png"/></Relationships>
</file>

<file path=ppt/slides/_rels/slide63.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64.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65.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6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7.GIF"/><Relationship Id="rId4" Type="http://schemas.openxmlformats.org/officeDocument/2006/relationships/image" Target="../media/image10.GIF"/></Relationships>
</file>

<file path=ppt/slides/_rels/slide67.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14.xml"/><Relationship Id="rId4" Type="http://schemas.openxmlformats.org/officeDocument/2006/relationships/image" Target="../media/image104.jpeg"/></Relationships>
</file>

<file path=ppt/slides/_rels/slide6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1.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7.xml"/><Relationship Id="rId4" Type="http://schemas.openxmlformats.org/officeDocument/2006/relationships/image" Target="../media/image107.jpe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p:cNvSpPr>
          <p:nvPr/>
        </p:nvSpPr>
        <p:spPr>
          <a:xfrm>
            <a:off x="803275" y="1932015"/>
            <a:ext cx="7200900" cy="114300"/>
          </a:xfrm>
          <a:prstGeom prst="flowChartPredefinedProcess">
            <a:avLst/>
          </a:prstGeom>
          <a:gradFill rotWithShape="0">
            <a:gsLst>
              <a:gs pos="0">
                <a:srgbClr val="000000">
                  <a:alpha val="100000"/>
                </a:srgbClr>
              </a:gs>
              <a:gs pos="10001">
                <a:srgbClr val="000040">
                  <a:alpha val="100000"/>
                </a:srgbClr>
              </a:gs>
              <a:gs pos="25000">
                <a:srgbClr val="400040">
                  <a:alpha val="100000"/>
                </a:srgbClr>
              </a:gs>
              <a:gs pos="37500">
                <a:srgbClr val="8F0040">
                  <a:alpha val="100000"/>
                </a:srgbClr>
              </a:gs>
              <a:gs pos="45000">
                <a:srgbClr val="F27300">
                  <a:alpha val="100000"/>
                </a:srgbClr>
              </a:gs>
              <a:gs pos="50000">
                <a:srgbClr val="FFBF00">
                  <a:alpha val="100000"/>
                </a:srgbClr>
              </a:gs>
              <a:gs pos="55000">
                <a:srgbClr val="F27300">
                  <a:alpha val="100000"/>
                </a:srgbClr>
              </a:gs>
              <a:gs pos="62500">
                <a:srgbClr val="8F0040">
                  <a:alpha val="100000"/>
                </a:srgbClr>
              </a:gs>
              <a:gs pos="75000">
                <a:srgbClr val="400040">
                  <a:alpha val="100000"/>
                </a:srgbClr>
              </a:gs>
              <a:gs pos="89999">
                <a:srgbClr val="000040">
                  <a:alpha val="100000"/>
                </a:srgbClr>
              </a:gs>
              <a:gs pos="100000">
                <a:srgbClr val="000000">
                  <a:alpha val="100000"/>
                </a:srgbClr>
              </a:gs>
            </a:gsLst>
            <a:lin ang="5400000" scaled="1"/>
            <a:tileRect/>
          </a:gradFill>
          <a:ln w="9525" cap="flat" cmpd="sng">
            <a:solidFill>
              <a:schemeClr val="tx1"/>
            </a:solidFill>
            <a:prstDash val="solid"/>
            <a:miter/>
            <a:headEnd type="none" w="med" len="med"/>
            <a:tailEnd type="none" w="med" len="med"/>
          </a:ln>
        </p:spPr>
        <p:txBody>
          <a:bodyPr wrap="none" anchor="ctr" anchorCtr="0"/>
          <a:lstStyle/>
          <a:p>
            <a:endParaRPr lang="en-US" altLang="en-US" dirty="0">
              <a:solidFill>
                <a:srgbClr val="000000"/>
              </a:solidFill>
              <a:latin typeface=".VnTime" panose="020B7200000000000000" pitchFamily="34" charset="0"/>
            </a:endParaRPr>
          </a:p>
        </p:txBody>
      </p:sp>
      <p:sp>
        <p:nvSpPr>
          <p:cNvPr id="5" name="Rectangle 4"/>
          <p:cNvSpPr/>
          <p:nvPr/>
        </p:nvSpPr>
        <p:spPr>
          <a:xfrm>
            <a:off x="52388" y="1123950"/>
            <a:ext cx="8743950" cy="727710"/>
          </a:xfrm>
          <a:prstGeom prst="rect">
            <a:avLst/>
          </a:prstGeom>
          <a:noFill/>
          <a:ln w="9525">
            <a:noFill/>
          </a:ln>
        </p:spPr>
        <p:txBody>
          <a:bodyPr wrap="square">
            <a:spAutoFit/>
          </a:bodyPr>
          <a:lstStyle/>
          <a:p>
            <a:pPr algn="ctr" defTabSz="914400">
              <a:lnSpc>
                <a:spcPct val="115000"/>
              </a:lnSpc>
              <a:spcBef>
                <a:spcPts val="300"/>
              </a:spcBef>
              <a:spcAft>
                <a:spcPts val="1000"/>
              </a:spcAft>
              <a:buNone/>
              <a:tabLst>
                <a:tab pos="269875" algn="l"/>
              </a:tabLst>
            </a:pPr>
            <a:r>
              <a:rPr lang="en-US" altLang="en-US" sz="3600" b="1" dirty="0">
                <a:solidFill>
                  <a:srgbClr val="FF0000"/>
                </a:solidFill>
                <a:latin typeface="Times New Roman" panose="02020603050405020304" pitchFamily="18" charset="0"/>
                <a:cs typeface="Calibri" panose="020F0502020204030204" pitchFamily="34" charset="0"/>
              </a:rPr>
              <a:t>BÀI GIẢNG</a:t>
            </a:r>
            <a:endParaRPr lang="en-US" altLang="en-US" sz="3600" dirty="0">
              <a:solidFill>
                <a:srgbClr val="FF0000"/>
              </a:solidFill>
              <a:latin typeface="Times New Roman" panose="02020603050405020304" pitchFamily="18" charset="0"/>
              <a:ea typeface="Calibri" panose="020F0502020204030204" pitchFamily="34" charset="0"/>
            </a:endParaRPr>
          </a:p>
        </p:txBody>
      </p:sp>
      <p:sp>
        <p:nvSpPr>
          <p:cNvPr id="6" name="Rectangle 5"/>
          <p:cNvSpPr/>
          <p:nvPr/>
        </p:nvSpPr>
        <p:spPr>
          <a:xfrm>
            <a:off x="309880" y="2141538"/>
            <a:ext cx="8712200" cy="1014730"/>
          </a:xfrm>
          <a:prstGeom prst="rect">
            <a:avLst/>
          </a:prstGeom>
          <a:noFill/>
          <a:ln w="9525">
            <a:noFill/>
          </a:ln>
        </p:spPr>
        <p:txBody>
          <a:bodyPr>
            <a:spAutoFit/>
          </a:bodyPr>
          <a:lstStyle/>
          <a:p>
            <a:pPr algn="ctr" defTabSz="914400">
              <a:tabLst>
                <a:tab pos="269875" algn="l"/>
              </a:tabLst>
            </a:pPr>
            <a:r>
              <a:rPr lang="en-US" altLang="en-US" sz="6000" b="1" dirty="0">
                <a:solidFill>
                  <a:srgbClr val="003300"/>
                </a:solidFill>
                <a:latin typeface="Arial" panose="020B0604020202020204" pitchFamily="34" charset="0"/>
              </a:rPr>
              <a:t>CHÍNH TRỊ</a:t>
            </a:r>
            <a:endParaRPr lang="en-US" altLang="en-US" sz="6000" dirty="0">
              <a:solidFill>
                <a:srgbClr val="003300"/>
              </a:solidFill>
              <a:latin typeface="Arial" panose="020B0604020202020204" pitchFamily="34" charset="0"/>
            </a:endParaRPr>
          </a:p>
        </p:txBody>
      </p:sp>
      <p:sp>
        <p:nvSpPr>
          <p:cNvPr id="80901" name="Rectangle 21"/>
          <p:cNvSpPr/>
          <p:nvPr/>
        </p:nvSpPr>
        <p:spPr>
          <a:xfrm>
            <a:off x="0" y="44450"/>
            <a:ext cx="309880" cy="368300"/>
          </a:xfrm>
          <a:prstGeom prst="rect">
            <a:avLst/>
          </a:prstGeom>
          <a:noFill/>
          <a:ln w="9525">
            <a:noFill/>
          </a:ln>
        </p:spPr>
        <p:txBody>
          <a:bodyPr wrap="none" anchor="ctr" anchorCtr="0">
            <a:spAutoFit/>
          </a:bodyPr>
          <a:lstStyle/>
          <a:p>
            <a:endParaRPr lang="en-US" altLang="en-US" dirty="0">
              <a:latin typeface=".VnTime" panose="020B7200000000000000" pitchFamily="34" charset="0"/>
            </a:endParaRPr>
          </a:p>
        </p:txBody>
      </p:sp>
      <p:grpSp>
        <p:nvGrpSpPr>
          <p:cNvPr id="3" name="Group 11"/>
          <p:cNvGrpSpPr/>
          <p:nvPr/>
        </p:nvGrpSpPr>
        <p:grpSpPr>
          <a:xfrm>
            <a:off x="833438" y="3005800"/>
            <a:ext cx="2874962" cy="1933575"/>
            <a:chOff x="5225" y="9335"/>
            <a:chExt cx="2520" cy="1750"/>
          </a:xfrm>
        </p:grpSpPr>
        <p:sp>
          <p:nvSpPr>
            <p:cNvPr id="75787" name="AutoShape 20" descr="2"/>
            <p:cNvSpPr>
              <a:spLocks noChangeArrowheads="1"/>
            </p:cNvSpPr>
            <p:nvPr/>
          </p:nvSpPr>
          <p:spPr bwMode="auto">
            <a:xfrm>
              <a:off x="5225" y="10186"/>
              <a:ext cx="2520" cy="899"/>
            </a:xfrm>
            <a:prstGeom prst="wave">
              <a:avLst>
                <a:gd name="adj1" fmla="val 20644"/>
                <a:gd name="adj2" fmla="val 0"/>
              </a:avLst>
            </a:prstGeom>
            <a:blipFill dpi="0" rotWithShape="0">
              <a:blip r:embed="rId3" cstate="print"/>
              <a:srcRect/>
              <a:stretch>
                <a:fillRect/>
              </a:stretch>
            </a:blipFill>
            <a:ln w="9525">
              <a:noFill/>
              <a:round/>
            </a:ln>
            <a:effectLst>
              <a:outerShdw dist="107763" dir="2700000" algn="ctr" rotWithShape="0">
                <a:srgbClr val="C0C0C0"/>
              </a:outer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pic>
          <p:nvPicPr>
            <p:cNvPr id="80908" name="Picture 19" descr="cosmoS"/>
            <p:cNvPicPr>
              <a:picLocks noChangeAspect="1"/>
            </p:cNvPicPr>
            <p:nvPr/>
          </p:nvPicPr>
          <p:blipFill>
            <a:blip r:embed="rId4"/>
            <a:stretch>
              <a:fillRect/>
            </a:stretch>
          </p:blipFill>
          <p:spPr>
            <a:xfrm>
              <a:off x="6302" y="9335"/>
              <a:ext cx="1080" cy="888"/>
            </a:xfrm>
            <a:prstGeom prst="rect">
              <a:avLst/>
            </a:prstGeom>
            <a:noFill/>
            <a:ln w="9525">
              <a:noFill/>
            </a:ln>
          </p:spPr>
        </p:pic>
        <p:pic>
          <p:nvPicPr>
            <p:cNvPr id="80909" name="Picture 18" descr="BOOK2"/>
            <p:cNvPicPr>
              <a:picLocks noChangeAspect="1"/>
            </p:cNvPicPr>
            <p:nvPr/>
          </p:nvPicPr>
          <p:blipFill>
            <a:blip r:embed="rId5"/>
            <a:stretch>
              <a:fillRect/>
            </a:stretch>
          </p:blipFill>
          <p:spPr>
            <a:xfrm>
              <a:off x="6014" y="10122"/>
              <a:ext cx="1260" cy="900"/>
            </a:xfrm>
            <a:prstGeom prst="rect">
              <a:avLst/>
            </a:prstGeom>
            <a:noFill/>
            <a:ln w="9525">
              <a:noFill/>
            </a:ln>
          </p:spPr>
        </p:pic>
        <p:pic>
          <p:nvPicPr>
            <p:cNvPr id="80910" name="Picture 17" descr="BOOK1"/>
            <p:cNvPicPr>
              <a:picLocks noChangeAspect="1"/>
            </p:cNvPicPr>
            <p:nvPr/>
          </p:nvPicPr>
          <p:blipFill>
            <a:blip r:embed="rId6"/>
            <a:stretch>
              <a:fillRect/>
            </a:stretch>
          </p:blipFill>
          <p:spPr>
            <a:xfrm>
              <a:off x="5842" y="9848"/>
              <a:ext cx="1635" cy="795"/>
            </a:xfrm>
            <a:prstGeom prst="rect">
              <a:avLst/>
            </a:prstGeom>
            <a:noFill/>
            <a:ln w="9525">
              <a:noFill/>
            </a:ln>
          </p:spPr>
        </p:pic>
        <p:pic>
          <p:nvPicPr>
            <p:cNvPr id="80911" name="Picture 16" descr="QUILLPEN"/>
            <p:cNvPicPr>
              <a:picLocks noChangeAspect="1"/>
            </p:cNvPicPr>
            <p:nvPr/>
          </p:nvPicPr>
          <p:blipFill>
            <a:blip r:embed="rId7"/>
            <a:stretch>
              <a:fillRect/>
            </a:stretch>
          </p:blipFill>
          <p:spPr>
            <a:xfrm>
              <a:off x="5615" y="9336"/>
              <a:ext cx="702" cy="1396"/>
            </a:xfrm>
            <a:prstGeom prst="rect">
              <a:avLst/>
            </a:prstGeom>
            <a:noFill/>
            <a:ln w="9525">
              <a:noFill/>
            </a:ln>
          </p:spPr>
        </p:pic>
        <p:sp>
          <p:nvSpPr>
            <p:cNvPr id="80912" name="Text Box 15"/>
            <p:cNvSpPr txBox="1"/>
            <p:nvPr/>
          </p:nvSpPr>
          <p:spPr>
            <a:xfrm>
              <a:off x="5867" y="9897"/>
              <a:ext cx="900" cy="540"/>
            </a:xfrm>
            <a:prstGeom prst="rect">
              <a:avLst/>
            </a:prstGeom>
            <a:noFill/>
            <a:ln w="9525">
              <a:noFill/>
            </a:ln>
          </p:spPr>
          <p:txBody>
            <a:bodyPr/>
            <a:lstStyle/>
            <a:p>
              <a:pPr algn="r" eaLnBrk="0" hangingPunct="0"/>
              <a:r>
                <a:rPr lang="vi-VN" altLang="en-US" sz="800" b="1" dirty="0">
                  <a:latin typeface="VNbangkok"/>
                  <a:cs typeface="Times New Roman" panose="02020603050405020304" pitchFamily="18" charset="0"/>
                </a:rPr>
                <a:t> </a:t>
              </a:r>
              <a:endParaRPr lang="vi-VN" altLang="en-US" dirty="0">
                <a:latin typeface=".VnTime" panose="020B7200000000000000" pitchFamily="34" charset="0"/>
              </a:endParaRPr>
            </a:p>
          </p:txBody>
        </p:sp>
        <p:sp>
          <p:nvSpPr>
            <p:cNvPr id="80913" name="Text Box 14"/>
            <p:cNvSpPr txBox="1"/>
            <p:nvPr/>
          </p:nvSpPr>
          <p:spPr>
            <a:xfrm>
              <a:off x="6665" y="9863"/>
              <a:ext cx="577" cy="370"/>
            </a:xfrm>
            <a:prstGeom prst="rect">
              <a:avLst/>
            </a:prstGeom>
            <a:noFill/>
            <a:ln w="9525">
              <a:noFill/>
            </a:ln>
          </p:spPr>
          <p:txBody>
            <a:bodyPr/>
            <a:lstStyle/>
            <a:p>
              <a:pPr eaLnBrk="0" hangingPunct="0"/>
              <a:endParaRPr lang="en-US" altLang="en-US" dirty="0">
                <a:latin typeface=".VnTime" panose="020B7200000000000000" pitchFamily="34" charset="0"/>
              </a:endParaRPr>
            </a:p>
          </p:txBody>
        </p:sp>
        <p:sp>
          <p:nvSpPr>
            <p:cNvPr id="80914" name="WordArt 13"/>
            <p:cNvSpPr>
              <a:spLocks noTextEdit="1"/>
            </p:cNvSpPr>
            <p:nvPr/>
          </p:nvSpPr>
          <p:spPr>
            <a:xfrm rot="1334491">
              <a:off x="6130" y="10696"/>
              <a:ext cx="600" cy="125"/>
            </a:xfrm>
            <a:prstGeom prst="rect">
              <a:avLst/>
            </a:prstGeom>
          </p:spPr>
          <p:txBody>
            <a:bodyPr wrap="none" fromWordArt="1">
              <a:prstTxWarp prst="textPlain">
                <a:avLst>
                  <a:gd name="adj" fmla="val 59282"/>
                </a:avLst>
              </a:prstTxWarp>
              <a:normAutofit fontScale="25000" lnSpcReduction="20000"/>
            </a:bodyPr>
            <a:lstStyle/>
            <a:p>
              <a:pPr algn="ctr"/>
              <a:r>
                <a:rPr lang="en-US" sz="3600" b="1">
                  <a:solidFill>
                    <a:srgbClr val="FFFFFF"/>
                  </a:solidFill>
                  <a:latin typeface="VNbritannic" charset="0"/>
                  <a:ea typeface="VNbritannic" charset="0"/>
                </a:rPr>
                <a:t>NÀM </a:t>
              </a:r>
            </a:p>
          </p:txBody>
        </p:sp>
        <p:sp>
          <p:nvSpPr>
            <p:cNvPr id="80915" name="Text Box 12"/>
            <p:cNvSpPr txBox="1"/>
            <p:nvPr/>
          </p:nvSpPr>
          <p:spPr>
            <a:xfrm>
              <a:off x="6623" y="10049"/>
              <a:ext cx="720" cy="540"/>
            </a:xfrm>
            <a:prstGeom prst="rect">
              <a:avLst/>
            </a:prstGeom>
            <a:noFill/>
            <a:ln w="9525">
              <a:noFill/>
            </a:ln>
          </p:spPr>
          <p:txBody>
            <a:bodyPr/>
            <a:lstStyle/>
            <a:p>
              <a:pPr eaLnBrk="0" hangingPunct="0"/>
              <a:endParaRPr lang="en-US" altLang="en-US" dirty="0">
                <a:latin typeface=".VnTime" panose="020B7200000000000000" pitchFamily="34" charset="0"/>
              </a:endParaRPr>
            </a:p>
          </p:txBody>
        </p:sp>
      </p:grpSp>
      <p:pic>
        <p:nvPicPr>
          <p:cNvPr id="18" name="Picture 1" descr="LoGoLTT"/>
          <p:cNvPicPr>
            <a:picLocks noChangeAspect="1" noChangeArrowheads="1"/>
          </p:cNvPicPr>
          <p:nvPr/>
        </p:nvPicPr>
        <p:blipFill>
          <a:blip r:embed="rId8"/>
          <a:srcRect/>
          <a:stretch>
            <a:fillRect/>
          </a:stretch>
        </p:blipFill>
        <p:spPr bwMode="auto">
          <a:xfrm>
            <a:off x="7999413" y="-808962"/>
            <a:ext cx="1144588" cy="987425"/>
          </a:xfrm>
          <a:prstGeom prst="rect">
            <a:avLst/>
          </a:prstGeom>
          <a:gradFill rotWithShape="1">
            <a:gsLst>
              <a:gs pos="0">
                <a:srgbClr val="3333CC">
                  <a:tint val="50000"/>
                  <a:satMod val="300000"/>
                </a:srgbClr>
              </a:gs>
              <a:gs pos="35000">
                <a:srgbClr val="3333CC">
                  <a:tint val="37000"/>
                  <a:satMod val="300000"/>
                </a:srgbClr>
              </a:gs>
              <a:gs pos="100000">
                <a:srgbClr val="3333CC">
                  <a:tint val="15000"/>
                  <a:satMod val="350000"/>
                </a:srgbClr>
              </a:gs>
            </a:gsLst>
            <a:lin ang="16200000" scaled="1"/>
          </a:gradFill>
          <a:ln w="9525" cap="flat" cmpd="sng" algn="ctr">
            <a:solidFill>
              <a:srgbClr val="3333CC">
                <a:shade val="95000"/>
                <a:satMod val="105000"/>
              </a:srgbClr>
            </a:solidFill>
            <a:prstDash val="solid"/>
          </a:ln>
          <a:effectLst>
            <a:outerShdw blurRad="40000" dist="20000" dir="5400000" rotWithShape="0">
              <a:srgbClr val="000000">
                <a:alpha val="38000"/>
              </a:srgbClr>
            </a:outerShdw>
          </a:effectLst>
        </p:spPr>
      </p:pic>
      <p:sp>
        <p:nvSpPr>
          <p:cNvPr id="2" name="Rectangle 1"/>
          <p:cNvSpPr/>
          <p:nvPr/>
        </p:nvSpPr>
        <p:spPr>
          <a:xfrm>
            <a:off x="52388" y="-829600"/>
            <a:ext cx="7947025" cy="102711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en-US" sz="2000" b="1" dirty="0">
                <a:solidFill>
                  <a:schemeClr val="bg1"/>
                </a:solidFill>
                <a:latin typeface="Times New Roman" panose="02020603050405020304" pitchFamily="18" charset="0"/>
                <a:cs typeface="Calibri" panose="020F0502020204030204" pitchFamily="34" charset="0"/>
              </a:rPr>
              <a:t>TRƯỜNG CAO ĐẲNG LÝ TỰ TRỌNG TP.HỒ CHÍ MINH</a:t>
            </a:r>
          </a:p>
          <a:p>
            <a:pPr lvl="0" algn="ctr" eaLnBrk="1" hangingPunct="1">
              <a:buNone/>
            </a:pPr>
            <a:r>
              <a:rPr lang="en-US" altLang="en-US" sz="2000" b="1" dirty="0">
                <a:solidFill>
                  <a:schemeClr val="bg1"/>
                </a:solidFill>
                <a:latin typeface="Times New Roman" panose="02020603050405020304" pitchFamily="18" charset="0"/>
                <a:cs typeface="Calibri" panose="020F0502020204030204" pitchFamily="34" charset="0"/>
              </a:rPr>
              <a:t>KHOA LÝ LUẬN CHÍNH TRỊ</a:t>
            </a:r>
            <a:endParaRPr lang="en-US" altLang="en-US" sz="2000" dirty="0">
              <a:solidFill>
                <a:schemeClr val="bg1"/>
              </a:solidFill>
              <a:latin typeface="Times New Roman" panose="02020603050405020304" pitchFamily="18" charset="0"/>
              <a:ea typeface="Calibri" panose="020F0502020204030204" pitchFamily="34" charset="0"/>
            </a:endParaRPr>
          </a:p>
        </p:txBody>
      </p:sp>
      <p:pic>
        <p:nvPicPr>
          <p:cNvPr id="80905" name="Picture 14" descr="007"/>
          <p:cNvPicPr>
            <a:picLocks noChangeAspect="1"/>
          </p:cNvPicPr>
          <p:nvPr/>
        </p:nvPicPr>
        <p:blipFill>
          <a:blip r:embed="rId9"/>
          <a:stretch>
            <a:fillRect/>
          </a:stretch>
        </p:blipFill>
        <p:spPr>
          <a:xfrm>
            <a:off x="0" y="5393400"/>
            <a:ext cx="9144000" cy="609600"/>
          </a:xfrm>
          <a:prstGeom prst="rect">
            <a:avLst/>
          </a:prstGeom>
          <a:noFill/>
          <a:ln w="9525">
            <a:noFill/>
          </a:ln>
        </p:spPr>
      </p:pic>
      <p:sp>
        <p:nvSpPr>
          <p:cNvPr id="80906" name="WordArt 4"/>
          <p:cNvSpPr>
            <a:spLocks noTextEdit="1"/>
          </p:cNvSpPr>
          <p:nvPr/>
        </p:nvSpPr>
        <p:spPr>
          <a:xfrm>
            <a:off x="4622800" y="4088158"/>
            <a:ext cx="4021138" cy="769937"/>
          </a:xfrm>
          <a:prstGeom prst="rect">
            <a:avLst/>
          </a:prstGeom>
        </p:spPr>
        <p:txBody>
          <a:bodyPr wrap="none" fromWordArt="1">
            <a:prstTxWarp prst="textPlain">
              <a:avLst>
                <a:gd name="adj" fmla="val 50000"/>
              </a:avLst>
            </a:prstTxWarp>
            <a:normAutofit fontScale="67500" lnSpcReduction="10000"/>
          </a:bodyPr>
          <a:lstStyle/>
          <a:p>
            <a:pPr algn="ctr" eaLnBrk="0" hangingPunct="0"/>
            <a:r>
              <a:rPr lang="en-US" sz="3600">
                <a:ln w="9525" cap="flat" cmpd="sng">
                  <a:solidFill>
                    <a:srgbClr val="000000"/>
                  </a:solidFill>
                  <a:prstDash val="solid"/>
                  <a:headEnd type="none" w="med" len="med"/>
                  <a:tailEnd type="none" w="med" len="med"/>
                </a:ln>
                <a:solidFill>
                  <a:srgbClr val="00FF00"/>
                </a:solidFill>
                <a:latin typeface="Arial Đen" charset="0"/>
                <a:ea typeface="Arial Đen" charset="0"/>
              </a:rPr>
              <a:t>Giảng viên</a:t>
            </a:r>
          </a:p>
          <a:p>
            <a:pPr algn="ctr" eaLnBrk="0" hangingPunct="0"/>
            <a:r>
              <a:rPr lang="en-US" sz="3600">
                <a:ln w="9525" cap="flat" cmpd="sng">
                  <a:solidFill>
                    <a:srgbClr val="000000"/>
                  </a:solidFill>
                  <a:prstDash val="solid"/>
                  <a:headEnd type="none" w="med" len="med"/>
                  <a:tailEnd type="none" w="med" len="med"/>
                </a:ln>
                <a:solidFill>
                  <a:srgbClr val="00FF00"/>
                </a:solidFill>
                <a:latin typeface="Arial Đen" charset="0"/>
                <a:ea typeface="Arial Đen" charset="0"/>
              </a:rPr>
              <a:t> TRẦN THỊ HỒNG THU</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Effect transition="in" filter="fade">
                                      <p:cBhvr>
                                        <p:cTn id="2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bldLvl="0" animBg="1"/>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AutoShape 2" descr="90%"/>
          <p:cNvSpPr>
            <a:spLocks noChangeAspect="1"/>
          </p:cNvSpPr>
          <p:nvPr/>
        </p:nvSpPr>
        <p:spPr>
          <a:xfrm>
            <a:off x="2987779" y="2214081"/>
            <a:ext cx="5683145" cy="99782"/>
          </a:xfrm>
          <a:prstGeom prst="flowChartPredefinedProcess">
            <a:avLst/>
          </a:prstGeom>
          <a:pattFill prst="pct90">
            <a:fgClr>
              <a:srgbClr val="FF0000"/>
            </a:fgClr>
            <a:bgClr>
              <a:srgbClr val="FFBF00"/>
            </a:bgClr>
          </a:pattFill>
          <a:ln w="38100" cap="rnd" cmpd="sng">
            <a:solidFill>
              <a:srgbClr val="FFFF00"/>
            </a:solidFill>
            <a:prstDash val="solid"/>
            <a:miter/>
            <a:headEnd type="none" w="med" len="med"/>
            <a:tailEnd type="none" w="med" len="med"/>
          </a:ln>
        </p:spPr>
        <p:txBody>
          <a:bodyPr wrap="none" anchor="ctr" anchorCtr="0"/>
          <a:lstStyle/>
          <a:p>
            <a:endParaRPr lang="en-US" altLang="en-US" dirty="0">
              <a:latin typeface="Arial" panose="020B0604020202020204" pitchFamily="34" charset="0"/>
            </a:endParaRPr>
          </a:p>
        </p:txBody>
      </p:sp>
      <p:grpSp>
        <p:nvGrpSpPr>
          <p:cNvPr id="2" name="Group 3"/>
          <p:cNvGrpSpPr/>
          <p:nvPr/>
        </p:nvGrpSpPr>
        <p:grpSpPr>
          <a:xfrm>
            <a:off x="5004060" y="2790161"/>
            <a:ext cx="3527425" cy="2087563"/>
            <a:chOff x="453" y="2704"/>
            <a:chExt cx="2222" cy="1043"/>
          </a:xfrm>
        </p:grpSpPr>
        <p:pic>
          <p:nvPicPr>
            <p:cNvPr id="81935" name="Picture 4" descr="花"/>
            <p:cNvPicPr>
              <a:picLocks noChangeAspect="1"/>
            </p:cNvPicPr>
            <p:nvPr/>
          </p:nvPicPr>
          <p:blipFill>
            <a:blip r:embed="rId2"/>
            <a:stretch>
              <a:fillRect/>
            </a:stretch>
          </p:blipFill>
          <p:spPr>
            <a:xfrm>
              <a:off x="771" y="2704"/>
              <a:ext cx="1584" cy="1026"/>
            </a:xfrm>
            <a:prstGeom prst="rect">
              <a:avLst/>
            </a:prstGeom>
            <a:noFill/>
            <a:ln w="9525">
              <a:noFill/>
            </a:ln>
          </p:spPr>
        </p:pic>
        <p:pic>
          <p:nvPicPr>
            <p:cNvPr id="81936" name="Picture 5" descr="feather_writes"/>
            <p:cNvPicPr>
              <a:picLocks noChangeAspect="1"/>
            </p:cNvPicPr>
            <p:nvPr/>
          </p:nvPicPr>
          <p:blipFill>
            <a:blip r:embed="rId3"/>
            <a:stretch>
              <a:fillRect/>
            </a:stretch>
          </p:blipFill>
          <p:spPr>
            <a:xfrm>
              <a:off x="1292" y="3067"/>
              <a:ext cx="1134" cy="680"/>
            </a:xfrm>
            <a:prstGeom prst="rect">
              <a:avLst/>
            </a:prstGeom>
            <a:noFill/>
            <a:ln w="9525">
              <a:noFill/>
            </a:ln>
          </p:spPr>
        </p:pic>
        <p:pic>
          <p:nvPicPr>
            <p:cNvPr id="81937" name="Picture 6" descr="Candle-04-june"/>
            <p:cNvPicPr>
              <a:picLocks noChangeAspect="1"/>
            </p:cNvPicPr>
            <p:nvPr/>
          </p:nvPicPr>
          <p:blipFill>
            <a:blip r:embed="rId4"/>
            <a:stretch>
              <a:fillRect/>
            </a:stretch>
          </p:blipFill>
          <p:spPr>
            <a:xfrm>
              <a:off x="1111" y="3022"/>
              <a:ext cx="180" cy="516"/>
            </a:xfrm>
            <a:prstGeom prst="rect">
              <a:avLst/>
            </a:prstGeom>
            <a:noFill/>
            <a:ln w="9525">
              <a:noFill/>
            </a:ln>
          </p:spPr>
        </p:pic>
        <p:sp>
          <p:nvSpPr>
            <p:cNvPr id="81938" name="Arc 7"/>
            <p:cNvSpPr/>
            <p:nvPr/>
          </p:nvSpPr>
          <p:spPr>
            <a:xfrm>
              <a:off x="453" y="2749"/>
              <a:ext cx="2222" cy="862"/>
            </a:xfrm>
            <a:custGeom>
              <a:avLst/>
              <a:gdLst>
                <a:gd name="txL" fmla="*/ 0 w 43200"/>
                <a:gd name="txT" fmla="*/ 0 h 43200"/>
                <a:gd name="txR" fmla="*/ 43200 w 43200"/>
                <a:gd name="txB" fmla="*/ 43200 h 43200"/>
              </a:gdLst>
              <a:ahLst/>
              <a:cxnLst>
                <a:cxn ang="0">
                  <a:pos x="0" y="0"/>
                </a:cxn>
                <a:cxn ang="0">
                  <a:pos x="0" y="0"/>
                </a:cxn>
                <a:cxn ang="0">
                  <a:pos x="0" y="0"/>
                </a:cxn>
              </a:cxnLst>
              <a:rect l="txL" t="txT" r="txR" b="txB"/>
              <a:pathLst>
                <a:path w="43200" h="43200" fill="none">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path>
                <a:path w="43200" h="43200" stroke="0">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lnTo>
                    <a:pt x="21600" y="21600"/>
                  </a:lnTo>
                  <a:lnTo>
                    <a:pt x="21599" y="0"/>
                  </a:lnTo>
                  <a:close/>
                </a:path>
              </a:pathLst>
            </a:custGeom>
            <a:noFill/>
            <a:ln w="9525" cap="flat" cmpd="sng">
              <a:solidFill>
                <a:srgbClr val="FF0000"/>
              </a:solidFill>
              <a:prstDash val="solid"/>
              <a:round/>
              <a:headEnd type="none" w="med" len="med"/>
              <a:tailEnd type="none" w="med" len="med"/>
            </a:ln>
          </p:spPr>
          <p:txBody>
            <a:bodyPr wrap="none" anchor="ctr" anchorCtr="0"/>
            <a:lstStyle/>
            <a:p>
              <a:endParaRPr lang="en-US" altLang="x-none" dirty="0">
                <a:latin typeface=".VnTime" panose="020B7200000000000000" pitchFamily="34" charset="0"/>
              </a:endParaRPr>
            </a:p>
          </p:txBody>
        </p:sp>
      </p:grpSp>
      <p:pic>
        <p:nvPicPr>
          <p:cNvPr id="81924" name="Picture 8" descr="exploze"/>
          <p:cNvPicPr>
            <a:picLocks noChangeAspect="1"/>
          </p:cNvPicPr>
          <p:nvPr/>
        </p:nvPicPr>
        <p:blipFill>
          <a:blip r:embed="rId5"/>
          <a:stretch>
            <a:fillRect/>
          </a:stretch>
        </p:blipFill>
        <p:spPr>
          <a:xfrm>
            <a:off x="2303462" y="256885"/>
            <a:ext cx="6661147" cy="752475"/>
          </a:xfrm>
          <a:prstGeom prst="rect">
            <a:avLst/>
          </a:prstGeom>
          <a:noFill/>
          <a:ln w="9525">
            <a:noFill/>
          </a:ln>
        </p:spPr>
      </p:pic>
      <p:sp>
        <p:nvSpPr>
          <p:cNvPr id="344073" name="Text Box 9"/>
          <p:cNvSpPr txBox="1">
            <a:spLocks noChangeArrowheads="1"/>
          </p:cNvSpPr>
          <p:nvPr/>
        </p:nvSpPr>
        <p:spPr bwMode="auto">
          <a:xfrm>
            <a:off x="2771382" y="87658"/>
            <a:ext cx="5545138" cy="583565"/>
          </a:xfrm>
          <a:prstGeom prst="rect">
            <a:avLst/>
          </a:prstGeom>
          <a:noFill/>
          <a:ln w="9525">
            <a:noFill/>
            <a:miter lim="800000"/>
          </a:ln>
          <a:effectLst>
            <a:prstShdw prst="shdw17" dist="17961" dir="2700000">
              <a:schemeClr val="accent1">
                <a:gamma/>
                <a:shade val="60000"/>
                <a:invGamma/>
                <a:alpha val="50000"/>
              </a:schemeClr>
            </a:prstShdw>
          </a:effectLst>
        </p:spPr>
        <p:txBody>
          <a:bodyPr wrap="square">
            <a:spAutoFit/>
          </a:bodyPr>
          <a:lstStyle/>
          <a:p>
            <a:pPr marR="0" algn="ctr" defTabSz="914400">
              <a:spcBef>
                <a:spcPct val="50000"/>
              </a:spcBef>
              <a:buClrTx/>
              <a:buSzTx/>
              <a:buFontTx/>
              <a:buNone/>
              <a:defRPr/>
            </a:pPr>
            <a:r>
              <a:rPr kumimoji="0" lang="en-US" sz="3200" b="1" kern="1200" cap="none" spc="0" normalizeH="0" baseline="0" noProof="0" dirty="0" err="1">
                <a:solidFill>
                  <a:srgbClr val="006600"/>
                </a:solidFill>
                <a:latin typeface="Arial" panose="020B0604020202020204" pitchFamily="34" charset="0"/>
                <a:ea typeface="+mn-ea"/>
                <a:cs typeface="Arial" panose="020B0604020202020204" pitchFamily="34" charset="0"/>
              </a:rPr>
              <a:t>Bài</a:t>
            </a:r>
            <a:r>
              <a:rPr kumimoji="0" lang="en-US" sz="3200" b="1" kern="1200" cap="none" spc="0" normalizeH="0" baseline="0" noProof="0" dirty="0">
                <a:solidFill>
                  <a:srgbClr val="006600"/>
                </a:solidFill>
                <a:latin typeface="Arial" panose="020B0604020202020204" pitchFamily="34" charset="0"/>
                <a:ea typeface="+mn-ea"/>
                <a:cs typeface="Arial" panose="020B0604020202020204" pitchFamily="34" charset="0"/>
              </a:rPr>
              <a:t> 2</a:t>
            </a:r>
          </a:p>
        </p:txBody>
      </p:sp>
      <p:sp>
        <p:nvSpPr>
          <p:cNvPr id="344074" name="Text Box 10"/>
          <p:cNvSpPr txBox="1">
            <a:spLocks noChangeArrowheads="1"/>
          </p:cNvSpPr>
          <p:nvPr/>
        </p:nvSpPr>
        <p:spPr bwMode="auto">
          <a:xfrm>
            <a:off x="2015810" y="845891"/>
            <a:ext cx="7308850" cy="1322070"/>
          </a:xfrm>
          <a:prstGeom prst="rect">
            <a:avLst/>
          </a:prstGeom>
          <a:noFill/>
          <a:ln w="9525">
            <a:noFill/>
            <a:miter lim="800000"/>
          </a:ln>
          <a:effectLst>
            <a:prstShdw prst="shdw17" dist="17961" dir="2700000">
              <a:schemeClr val="accent1">
                <a:gamma/>
                <a:shade val="60000"/>
                <a:invGamma/>
                <a:alpha val="50000"/>
              </a:schemeClr>
            </a:prstShdw>
          </a:effectLst>
        </p:spPr>
        <p:txBody>
          <a:bodyPr>
            <a:spAutoFit/>
          </a:bodyPr>
          <a:lstStyle/>
          <a:p>
            <a:pPr algn="ctr">
              <a:spcBef>
                <a:spcPct val="50000"/>
              </a:spcBef>
              <a:buNone/>
            </a:pPr>
            <a:r>
              <a:rPr lang="en-US" altLang="x-none" sz="4000" b="1" dirty="0">
                <a:latin typeface="Times New Roman" panose="02020603050405020304" pitchFamily="18" charset="0"/>
              </a:rPr>
              <a:t>KHÁI QUÁT VỀ TƯ TƯỞNG HỒ CHÍ MINH</a:t>
            </a:r>
          </a:p>
        </p:txBody>
      </p:sp>
      <p:grpSp>
        <p:nvGrpSpPr>
          <p:cNvPr id="3" name="Group 12"/>
          <p:cNvGrpSpPr/>
          <p:nvPr/>
        </p:nvGrpSpPr>
        <p:grpSpPr>
          <a:xfrm>
            <a:off x="5580140" y="3294958"/>
            <a:ext cx="3527425" cy="2087563"/>
            <a:chOff x="453" y="2704"/>
            <a:chExt cx="2222" cy="1043"/>
          </a:xfrm>
        </p:grpSpPr>
        <p:pic>
          <p:nvPicPr>
            <p:cNvPr id="81931" name="Picture 13" descr="花"/>
            <p:cNvPicPr>
              <a:picLocks noChangeAspect="1"/>
            </p:cNvPicPr>
            <p:nvPr/>
          </p:nvPicPr>
          <p:blipFill>
            <a:blip r:embed="rId2"/>
            <a:stretch>
              <a:fillRect/>
            </a:stretch>
          </p:blipFill>
          <p:spPr>
            <a:xfrm>
              <a:off x="771" y="2704"/>
              <a:ext cx="1584" cy="1026"/>
            </a:xfrm>
            <a:prstGeom prst="rect">
              <a:avLst/>
            </a:prstGeom>
            <a:noFill/>
            <a:ln w="9525">
              <a:noFill/>
            </a:ln>
          </p:spPr>
        </p:pic>
        <p:pic>
          <p:nvPicPr>
            <p:cNvPr id="81932" name="Picture 14" descr="feather_writes"/>
            <p:cNvPicPr>
              <a:picLocks noChangeAspect="1"/>
            </p:cNvPicPr>
            <p:nvPr/>
          </p:nvPicPr>
          <p:blipFill>
            <a:blip r:embed="rId3"/>
            <a:stretch>
              <a:fillRect/>
            </a:stretch>
          </p:blipFill>
          <p:spPr>
            <a:xfrm>
              <a:off x="1292" y="3067"/>
              <a:ext cx="1134" cy="680"/>
            </a:xfrm>
            <a:prstGeom prst="rect">
              <a:avLst/>
            </a:prstGeom>
            <a:noFill/>
            <a:ln w="9525">
              <a:noFill/>
            </a:ln>
          </p:spPr>
        </p:pic>
        <p:pic>
          <p:nvPicPr>
            <p:cNvPr id="81933" name="Picture 15" descr="Candle-04-june"/>
            <p:cNvPicPr>
              <a:picLocks noChangeAspect="1"/>
            </p:cNvPicPr>
            <p:nvPr/>
          </p:nvPicPr>
          <p:blipFill>
            <a:blip r:embed="rId4"/>
            <a:stretch>
              <a:fillRect/>
            </a:stretch>
          </p:blipFill>
          <p:spPr>
            <a:xfrm>
              <a:off x="1111" y="3022"/>
              <a:ext cx="180" cy="516"/>
            </a:xfrm>
            <a:prstGeom prst="rect">
              <a:avLst/>
            </a:prstGeom>
            <a:noFill/>
            <a:ln w="9525">
              <a:noFill/>
            </a:ln>
          </p:spPr>
        </p:pic>
        <p:sp>
          <p:nvSpPr>
            <p:cNvPr id="81934" name="Arc 16"/>
            <p:cNvSpPr/>
            <p:nvPr/>
          </p:nvSpPr>
          <p:spPr>
            <a:xfrm>
              <a:off x="453" y="2749"/>
              <a:ext cx="2222" cy="862"/>
            </a:xfrm>
            <a:custGeom>
              <a:avLst/>
              <a:gdLst>
                <a:gd name="txL" fmla="*/ 0 w 43200"/>
                <a:gd name="txT" fmla="*/ 0 h 43200"/>
                <a:gd name="txR" fmla="*/ 43200 w 43200"/>
                <a:gd name="txB" fmla="*/ 43200 h 43200"/>
              </a:gdLst>
              <a:ahLst/>
              <a:cxnLst>
                <a:cxn ang="0">
                  <a:pos x="0" y="0"/>
                </a:cxn>
                <a:cxn ang="0">
                  <a:pos x="0" y="0"/>
                </a:cxn>
                <a:cxn ang="0">
                  <a:pos x="0" y="0"/>
                </a:cxn>
              </a:cxnLst>
              <a:rect l="txL" t="txT" r="txR" b="txB"/>
              <a:pathLst>
                <a:path w="43200" h="43200" fill="none">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path>
                <a:path w="43200" h="43200" stroke="0">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lnTo>
                    <a:pt x="21600" y="21600"/>
                  </a:lnTo>
                  <a:lnTo>
                    <a:pt x="21599" y="0"/>
                  </a:lnTo>
                  <a:close/>
                </a:path>
              </a:pathLst>
            </a:custGeom>
            <a:noFill/>
            <a:ln w="9525" cap="flat" cmpd="sng">
              <a:solidFill>
                <a:srgbClr val="FF0000"/>
              </a:solidFill>
              <a:prstDash val="solid"/>
              <a:round/>
              <a:headEnd type="none" w="med" len="med"/>
              <a:tailEnd type="none" w="med" len="med"/>
            </a:ln>
          </p:spPr>
          <p:txBody>
            <a:bodyPr wrap="none" anchor="ctr" anchorCtr="0"/>
            <a:lstStyle/>
            <a:p>
              <a:endParaRPr lang="en-US" altLang="x-none" dirty="0">
                <a:latin typeface=".VnTime" panose="020B7200000000000000" pitchFamily="34" charset="0"/>
              </a:endParaRPr>
            </a:p>
          </p:txBody>
        </p:sp>
      </p:grpSp>
      <p:pic>
        <p:nvPicPr>
          <p:cNvPr id="81928" name="Picture 17" descr="7"/>
          <p:cNvPicPr>
            <a:picLocks noChangeAspect="1"/>
          </p:cNvPicPr>
          <p:nvPr/>
        </p:nvPicPr>
        <p:blipFill>
          <a:blip r:embed="rId6"/>
          <a:stretch>
            <a:fillRect/>
          </a:stretch>
        </p:blipFill>
        <p:spPr>
          <a:xfrm>
            <a:off x="533083" y="-738795"/>
            <a:ext cx="904875" cy="1905000"/>
          </a:xfrm>
          <a:prstGeom prst="rect">
            <a:avLst/>
          </a:prstGeom>
          <a:noFill/>
          <a:ln w="9525">
            <a:noFill/>
          </a:ln>
        </p:spPr>
      </p:pic>
      <p:pic>
        <p:nvPicPr>
          <p:cNvPr id="81929" name="Picture 18" descr="colorfwky"/>
          <p:cNvPicPr>
            <a:picLocks noChangeAspect="1"/>
          </p:cNvPicPr>
          <p:nvPr/>
        </p:nvPicPr>
        <p:blipFill>
          <a:blip r:embed="rId7"/>
          <a:stretch>
            <a:fillRect/>
          </a:stretch>
        </p:blipFill>
        <p:spPr>
          <a:xfrm>
            <a:off x="2411413" y="4229763"/>
            <a:ext cx="952500" cy="1190625"/>
          </a:xfrm>
          <a:prstGeom prst="rect">
            <a:avLst/>
          </a:prstGeom>
          <a:noFill/>
          <a:ln w="9525">
            <a:noFill/>
          </a:ln>
        </p:spPr>
      </p:pic>
      <p:pic>
        <p:nvPicPr>
          <p:cNvPr id="81930" name="Picture 19" descr="http://2.bp.blogspot.com/-oDmclNEcgRc/UunXsqsIf8I/AAAAAAAAI_Q/lr4empEjTPM/s1600/hinh-dong-dep-lam-powerpoint-pic2.gif"/>
          <p:cNvPicPr>
            <a:picLocks noChangeAspect="1"/>
          </p:cNvPicPr>
          <p:nvPr/>
        </p:nvPicPr>
        <p:blipFill>
          <a:blip r:embed="rId8"/>
          <a:stretch>
            <a:fillRect/>
          </a:stretch>
        </p:blipFill>
        <p:spPr>
          <a:xfrm>
            <a:off x="2671763" y="4667913"/>
            <a:ext cx="6429375" cy="1400175"/>
          </a:xfrm>
          <a:prstGeom prst="rect">
            <a:avLst/>
          </a:prstGeom>
          <a:noFill/>
          <a:ln w="9525">
            <a:noFill/>
          </a:ln>
        </p:spPr>
      </p:pic>
      <p:pic>
        <p:nvPicPr>
          <p:cNvPr id="19" name="Picture 18" descr="Picture1.png"/>
          <p:cNvPicPr>
            <a:picLocks noChangeAspect="1"/>
          </p:cNvPicPr>
          <p:nvPr/>
        </p:nvPicPr>
        <p:blipFill>
          <a:blip r:embed="rId9"/>
          <a:srcRect l="36377" t="8889" b="11111"/>
          <a:stretch>
            <a:fillRect/>
          </a:stretch>
        </p:blipFill>
        <p:spPr>
          <a:xfrm>
            <a:off x="35370" y="-47039"/>
            <a:ext cx="2066964" cy="3053230"/>
          </a:xfrm>
          <a:prstGeom prst="ellipse">
            <a:avLst/>
          </a:prstGeom>
          <a:ln>
            <a:noFill/>
          </a:ln>
          <a:effectLst>
            <a:glow rad="228600">
              <a:srgbClr val="FFFFFF">
                <a:satMod val="175000"/>
                <a:alpha val="40000"/>
              </a:srgbClr>
            </a:glow>
            <a:softEdge rad="112500"/>
          </a:effectLst>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344066"/>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2"/>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4066"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82245" y="1139825"/>
            <a:ext cx="1570990" cy="4031615"/>
          </a:xfrm>
          <a:prstGeom prst="roundRect">
            <a:avLst>
              <a:gd name="adj" fmla="val 16667"/>
            </a:avLst>
          </a:prstGeom>
          <a:solidFill>
            <a:srgbClr val="D60093"/>
          </a:solidFill>
          <a:ln w="9525" cap="flat" cmpd="sng">
            <a:solidFill>
              <a:srgbClr val="000000"/>
            </a:solidFill>
            <a:prstDash val="solid"/>
            <a:headEnd type="none" w="med" len="med"/>
            <a:tailEnd type="none" w="med" len="med"/>
          </a:ln>
        </p:spPr>
        <p:txBody>
          <a:bodyPr/>
          <a:lstStyle/>
          <a:p>
            <a:pPr algn="ctr">
              <a:buNone/>
            </a:pPr>
            <a:endParaRPr lang="en-US" altLang="en-US" sz="2800" b="1" dirty="0">
              <a:solidFill>
                <a:schemeClr val="bg1"/>
              </a:solidFill>
              <a:latin typeface=".VnTime" panose="020B7200000000000000" pitchFamily="34" charset="0"/>
              <a:cs typeface="Calibri" panose="020F0502020204030204" pitchFamily="34" charset="0"/>
            </a:endParaRPr>
          </a:p>
          <a:p>
            <a:pPr algn="ctr">
              <a:buNone/>
            </a:pPr>
            <a:endParaRPr lang="en-US" altLang="en-US" sz="2800" b="1" dirty="0">
              <a:solidFill>
                <a:schemeClr val="bg1"/>
              </a:solidFill>
              <a:latin typeface=".VnTime" panose="020B7200000000000000" pitchFamily="34" charset="0"/>
              <a:cs typeface="Calibri" panose="020F0502020204030204" pitchFamily="34" charset="0"/>
            </a:endParaRPr>
          </a:p>
          <a:p>
            <a:pPr algn="ctr">
              <a:buNone/>
            </a:pPr>
            <a:endParaRPr lang="en-US" altLang="en-US" sz="2800" b="1" dirty="0">
              <a:solidFill>
                <a:schemeClr val="bg1"/>
              </a:solidFill>
              <a:latin typeface=".VnTime" panose="020B7200000000000000" pitchFamily="34" charset="0"/>
              <a:cs typeface="Calibri" panose="020F0502020204030204" pitchFamily="34" charset="0"/>
            </a:endParaRPr>
          </a:p>
          <a:p>
            <a:pPr algn="ctr">
              <a:buNone/>
            </a:pPr>
            <a:endParaRPr lang="en-US" altLang="en-US" sz="2800" b="1" dirty="0">
              <a:solidFill>
                <a:schemeClr val="bg1"/>
              </a:solidFill>
              <a:latin typeface=".VnTime" panose="020B7200000000000000" pitchFamily="34" charset="0"/>
              <a:cs typeface="Calibri" panose="020F0502020204030204" pitchFamily="34" charset="0"/>
            </a:endParaRPr>
          </a:p>
          <a:p>
            <a:pPr algn="ctr">
              <a:buNone/>
            </a:pPr>
            <a:r>
              <a:rPr lang="en-US" altLang="en-US" sz="2800" b="1" dirty="0">
                <a:solidFill>
                  <a:schemeClr val="bg1"/>
                </a:solidFill>
                <a:latin typeface=".VnTime" panose="020B7200000000000000" pitchFamily="34" charset="0"/>
                <a:cs typeface="Calibri" panose="020F0502020204030204" pitchFamily="34" charset="0"/>
              </a:rPr>
              <a:t>NỘI DUNG </a:t>
            </a:r>
            <a:endParaRPr lang="en-US" altLang="en-US" sz="2800" b="1" dirty="0">
              <a:solidFill>
                <a:schemeClr val="bg1"/>
              </a:solidFill>
              <a:latin typeface="Times New Roman" panose="02020603050405020304" pitchFamily="18" charset="0"/>
              <a:ea typeface="Calibri" panose="020F0502020204030204" pitchFamily="34" charset="0"/>
            </a:endParaRPr>
          </a:p>
        </p:txBody>
      </p:sp>
      <p:sp>
        <p:nvSpPr>
          <p:cNvPr id="8" name="Rounded Rectangle 7"/>
          <p:cNvSpPr>
            <a:spLocks noChangeArrowheads="1"/>
          </p:cNvSpPr>
          <p:nvPr/>
        </p:nvSpPr>
        <p:spPr bwMode="auto">
          <a:xfrm>
            <a:off x="2898775" y="833120"/>
            <a:ext cx="5992495" cy="662940"/>
          </a:xfrm>
          <a:prstGeom prst="roundRect">
            <a:avLst>
              <a:gd name="adj" fmla="val 16667"/>
            </a:avLst>
          </a:prstGeom>
          <a:solidFill>
            <a:srgbClr val="CC3300"/>
          </a:solidFill>
        </p:spPr>
        <p:style>
          <a:lnRef idx="1">
            <a:schemeClr val="accent6"/>
          </a:lnRef>
          <a:fillRef idx="2">
            <a:schemeClr val="accent6"/>
          </a:fillRef>
          <a:effectRef idx="1">
            <a:schemeClr val="accent6"/>
          </a:effectRef>
          <a:fontRef idx="minor">
            <a:schemeClr val="dk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eaLnBrk="1" hangingPunct="1">
              <a:buNone/>
            </a:pPr>
            <a:r>
              <a:rPr lang="en-US" altLang="x-none" sz="2400" b="1" dirty="0">
                <a:solidFill>
                  <a:schemeClr val="bg1"/>
                </a:solidFill>
                <a:latin typeface="Arial" panose="020B0604020202020204" pitchFamily="34" charset="0"/>
                <a:cs typeface="Times New Roman" panose="02020603050405020304" pitchFamily="18" charset="0"/>
              </a:rPr>
              <a:t>I. Khái niệm  tư tưởng Hồ Chí Minh</a:t>
            </a:r>
            <a:endParaRPr lang="en-US" altLang="x-none" sz="2400" b="1" dirty="0">
              <a:solidFill>
                <a:schemeClr val="bg1"/>
              </a:solidFill>
              <a:latin typeface="Arial" panose="020B0604020202020204" pitchFamily="34" charset="0"/>
              <a:ea typeface="Times New Roman" panose="02020603050405020304" pitchFamily="18" charset="0"/>
            </a:endParaRPr>
          </a:p>
        </p:txBody>
      </p:sp>
      <p:sp>
        <p:nvSpPr>
          <p:cNvPr id="9" name="Rounded Rectangle 8"/>
          <p:cNvSpPr>
            <a:spLocks noChangeArrowheads="1"/>
          </p:cNvSpPr>
          <p:nvPr/>
        </p:nvSpPr>
        <p:spPr bwMode="auto">
          <a:xfrm>
            <a:off x="2788920" y="1736725"/>
            <a:ext cx="6207125" cy="833120"/>
          </a:xfrm>
          <a:prstGeom prst="roundRect">
            <a:avLst>
              <a:gd name="adj" fmla="val 16667"/>
            </a:avLst>
          </a:prstGeom>
          <a:solidFill>
            <a:srgbClr val="00CC00"/>
          </a:solidFill>
        </p:spPr>
        <p:style>
          <a:lnRef idx="1">
            <a:schemeClr val="accent4"/>
          </a:lnRef>
          <a:fillRef idx="2">
            <a:schemeClr val="accent4"/>
          </a:fillRef>
          <a:effectRef idx="1">
            <a:schemeClr val="accent4"/>
          </a:effectRef>
          <a:fontRef idx="minor">
            <a:schemeClr val="dk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just" eaLnBrk="1" hangingPunct="1">
              <a:buNone/>
            </a:pPr>
            <a:r>
              <a:rPr lang="en-US" altLang="x-none" sz="2400" b="1" dirty="0">
                <a:solidFill>
                  <a:schemeClr val="bg1"/>
                </a:solidFill>
                <a:latin typeface="Arial" panose="020B0604020202020204" pitchFamily="34" charset="0"/>
                <a:cs typeface="Times New Roman" panose="02020603050405020304" pitchFamily="18" charset="0"/>
              </a:rPr>
              <a:t>II. Nội dung cơ bản của tư tưởng Hồ Chí Minh</a:t>
            </a:r>
            <a:endParaRPr lang="en-US" altLang="x-none" sz="2400" dirty="0">
              <a:solidFill>
                <a:schemeClr val="bg1"/>
              </a:solidFill>
              <a:latin typeface="Arial" panose="020B0604020202020204" pitchFamily="34" charset="0"/>
              <a:ea typeface="Times New Roman" panose="02020603050405020304" pitchFamily="18" charset="0"/>
            </a:endParaRPr>
          </a:p>
        </p:txBody>
      </p:sp>
      <p:sp>
        <p:nvSpPr>
          <p:cNvPr id="10" name="Rounded Rectangle 9"/>
          <p:cNvSpPr>
            <a:spLocks noChangeArrowheads="1"/>
          </p:cNvSpPr>
          <p:nvPr/>
        </p:nvSpPr>
        <p:spPr bwMode="auto">
          <a:xfrm>
            <a:off x="2789555" y="2717800"/>
            <a:ext cx="6205855" cy="1008380"/>
          </a:xfrm>
          <a:prstGeom prst="roundRect">
            <a:avLst>
              <a:gd name="adj" fmla="val 16667"/>
            </a:avLst>
          </a:prstGeom>
          <a:solidFill>
            <a:srgbClr val="0000FF"/>
          </a:solidFill>
        </p:spPr>
        <p:style>
          <a:lnRef idx="1">
            <a:schemeClr val="accent1"/>
          </a:lnRef>
          <a:fillRef idx="2">
            <a:schemeClr val="accent1"/>
          </a:fillRef>
          <a:effectRef idx="1">
            <a:schemeClr val="accent1"/>
          </a:effectRef>
          <a:fontRef idx="minor">
            <a:schemeClr val="dk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eaLnBrk="1" hangingPunct="1">
              <a:buNone/>
            </a:pPr>
            <a:r>
              <a:rPr lang="en-US" altLang="x-none" sz="2400" b="1" dirty="0">
                <a:solidFill>
                  <a:schemeClr val="bg1"/>
                </a:solidFill>
                <a:latin typeface="Arial" panose="020B0604020202020204" pitchFamily="34" charset="0"/>
                <a:cs typeface="Times New Roman" panose="02020603050405020304" pitchFamily="18" charset="0"/>
              </a:rPr>
              <a:t>III. Vai trò của bản tư tưởng Hồ Chí Minh đối với cách mạng Việt Nam</a:t>
            </a:r>
            <a:endParaRPr lang="en-US" altLang="x-none" sz="2400" dirty="0">
              <a:solidFill>
                <a:schemeClr val="bg1"/>
              </a:solidFill>
              <a:latin typeface="Arial" panose="020B0604020202020204" pitchFamily="34" charset="0"/>
              <a:cs typeface="Times New Roman" panose="02020603050405020304" pitchFamily="18" charset="0"/>
            </a:endParaRPr>
          </a:p>
          <a:p>
            <a:pPr lvl="0" eaLnBrk="1" hangingPunct="1">
              <a:buNone/>
            </a:pPr>
            <a:r>
              <a:rPr lang="en-US" altLang="x-none" sz="2800" b="1" dirty="0">
                <a:solidFill>
                  <a:schemeClr val="bg1"/>
                </a:solidFill>
                <a:latin typeface="Arial" panose="020B0604020202020204" pitchFamily="34" charset="0"/>
                <a:cs typeface="Times New Roman" panose="02020603050405020304" pitchFamily="18" charset="0"/>
              </a:rPr>
              <a:t> </a:t>
            </a:r>
            <a:endParaRPr lang="en-US" altLang="x-none" sz="2800" dirty="0">
              <a:solidFill>
                <a:schemeClr val="bg1"/>
              </a:solidFill>
              <a:latin typeface="Arial" panose="020B0604020202020204" pitchFamily="34" charset="0"/>
              <a:ea typeface="Times New Roman" panose="02020603050405020304" pitchFamily="18" charset="0"/>
            </a:endParaRPr>
          </a:p>
        </p:txBody>
      </p:sp>
      <p:sp>
        <p:nvSpPr>
          <p:cNvPr id="11" name="Rounded Rectangle 10"/>
          <p:cNvSpPr>
            <a:spLocks noChangeArrowheads="1"/>
          </p:cNvSpPr>
          <p:nvPr/>
        </p:nvSpPr>
        <p:spPr bwMode="auto">
          <a:xfrm>
            <a:off x="2680335" y="3885565"/>
            <a:ext cx="6352540" cy="1263015"/>
          </a:xfrm>
          <a:prstGeom prst="roundRect">
            <a:avLst>
              <a:gd name="adj" fmla="val 16667"/>
            </a:avLst>
          </a:prstGeom>
          <a:solidFill>
            <a:srgbClr val="996600"/>
          </a:solidFill>
        </p:spPr>
        <p:style>
          <a:lnRef idx="1">
            <a:schemeClr val="accent2"/>
          </a:lnRef>
          <a:fillRef idx="2">
            <a:schemeClr val="accent2"/>
          </a:fillRef>
          <a:effectRef idx="1">
            <a:schemeClr val="accent2"/>
          </a:effectRef>
          <a:fontRef idx="minor">
            <a:schemeClr val="dk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just" eaLnBrk="1" hangingPunct="1">
              <a:buNone/>
            </a:pPr>
            <a:r>
              <a:rPr lang="en-US" altLang="x-none" sz="2400" b="1" dirty="0">
                <a:solidFill>
                  <a:schemeClr val="bg1"/>
                </a:solidFill>
                <a:latin typeface="Arial" panose="020B0604020202020204" pitchFamily="34" charset="0"/>
                <a:cs typeface="Times New Roman" panose="02020603050405020304" pitchFamily="18" charset="0"/>
              </a:rPr>
              <a:t>IV. Học tập v</a:t>
            </a:r>
            <a:r>
              <a:rPr lang="en-US" altLang="x-none" sz="2400" b="1" dirty="0">
                <a:solidFill>
                  <a:schemeClr val="bg1"/>
                </a:solidFill>
                <a:latin typeface="Arial" panose="020B0604020202020204" pitchFamily="34" charset="0"/>
                <a:ea typeface="Times New Roman" panose="02020603050405020304" pitchFamily="18" charset="0"/>
              </a:rPr>
              <a:t>à</a:t>
            </a:r>
            <a:r>
              <a:rPr lang="en-US" altLang="x-none" sz="2400" b="1" dirty="0">
                <a:solidFill>
                  <a:schemeClr val="bg1"/>
                </a:solidFill>
                <a:latin typeface="Arial" panose="020B0604020202020204" pitchFamily="34" charset="0"/>
                <a:cs typeface="Times New Roman" panose="02020603050405020304" pitchFamily="18" charset="0"/>
              </a:rPr>
              <a:t> l</a:t>
            </a:r>
            <a:r>
              <a:rPr lang="en-US" altLang="x-none" sz="2400" b="1" dirty="0">
                <a:solidFill>
                  <a:schemeClr val="bg1"/>
                </a:solidFill>
                <a:latin typeface="Arial" panose="020B0604020202020204" pitchFamily="34" charset="0"/>
                <a:ea typeface="Times New Roman" panose="02020603050405020304" pitchFamily="18" charset="0"/>
              </a:rPr>
              <a:t>à</a:t>
            </a:r>
            <a:r>
              <a:rPr lang="en-US" altLang="x-none" sz="2400" b="1" dirty="0">
                <a:solidFill>
                  <a:schemeClr val="bg1"/>
                </a:solidFill>
                <a:latin typeface="Arial" panose="020B0604020202020204" pitchFamily="34" charset="0"/>
                <a:cs typeface="Times New Roman" panose="02020603050405020304" pitchFamily="18" charset="0"/>
              </a:rPr>
              <a:t>m theo tư tưởng, đạo đức, phong cách  Hồ Chí Minh trong giai đoạn hiện nay</a:t>
            </a:r>
            <a:endParaRPr lang="en-US" altLang="x-none" sz="2400" dirty="0">
              <a:solidFill>
                <a:schemeClr val="bg1"/>
              </a:solidFill>
              <a:latin typeface="Arial" panose="020B0604020202020204" pitchFamily="34" charset="0"/>
              <a:ea typeface="Times New Roman" panose="02020603050405020304" pitchFamily="18" charset="0"/>
            </a:endParaRPr>
          </a:p>
        </p:txBody>
      </p:sp>
      <p:cxnSp>
        <p:nvCxnSpPr>
          <p:cNvPr id="3" name="Straight Arrow Connector 2"/>
          <p:cNvCxnSpPr>
            <a:stCxn id="7" idx="3"/>
            <a:endCxn id="8" idx="1"/>
          </p:cNvCxnSpPr>
          <p:nvPr/>
        </p:nvCxnSpPr>
        <p:spPr>
          <a:xfrm flipV="1">
            <a:off x="1753235" y="1164618"/>
            <a:ext cx="1145540" cy="199136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2" name="Straight Arrow Connector 11"/>
          <p:cNvCxnSpPr>
            <a:stCxn id="7" idx="3"/>
            <a:endCxn id="11" idx="1"/>
          </p:cNvCxnSpPr>
          <p:nvPr/>
        </p:nvCxnSpPr>
        <p:spPr>
          <a:xfrm>
            <a:off x="1753235" y="3155978"/>
            <a:ext cx="927100" cy="136144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4" name="Straight Arrow Connector 13"/>
          <p:cNvCxnSpPr/>
          <p:nvPr/>
        </p:nvCxnSpPr>
        <p:spPr>
          <a:xfrm flipV="1">
            <a:off x="1763395" y="1958340"/>
            <a:ext cx="1012190" cy="1191895"/>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6" name="Straight Arrow Connector 15"/>
          <p:cNvCxnSpPr>
            <a:stCxn id="7" idx="3"/>
            <a:endCxn id="10" idx="1"/>
          </p:cNvCxnSpPr>
          <p:nvPr/>
        </p:nvCxnSpPr>
        <p:spPr>
          <a:xfrm>
            <a:off x="1753235" y="3155978"/>
            <a:ext cx="1036320" cy="6604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grpSp>
        <p:nvGrpSpPr>
          <p:cNvPr id="82955" name="Group 21"/>
          <p:cNvGrpSpPr/>
          <p:nvPr/>
        </p:nvGrpSpPr>
        <p:grpSpPr>
          <a:xfrm>
            <a:off x="247650" y="602960"/>
            <a:ext cx="8410575" cy="76200"/>
            <a:chOff x="240" y="528"/>
            <a:chExt cx="5298" cy="48"/>
          </a:xfrm>
        </p:grpSpPr>
        <p:sp>
          <p:nvSpPr>
            <p:cNvPr id="82958"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82959"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82956" name="Rectangle 1"/>
          <p:cNvSpPr/>
          <p:nvPr/>
        </p:nvSpPr>
        <p:spPr>
          <a:xfrm>
            <a:off x="303530" y="51435"/>
            <a:ext cx="4144010" cy="583565"/>
          </a:xfrm>
          <a:prstGeom prst="rect">
            <a:avLst/>
          </a:prstGeom>
          <a:noFill/>
          <a:ln w="9525">
            <a:noFill/>
          </a:ln>
        </p:spPr>
        <p:txBody>
          <a:bodyPr wrap="square">
            <a:spAutoFit/>
          </a:bodyPr>
          <a:lstStyle/>
          <a:p>
            <a:pPr>
              <a:buNone/>
            </a:pPr>
            <a:r>
              <a:rPr lang="en-US" altLang="en-US" sz="3200" b="1" dirty="0">
                <a:solidFill>
                  <a:srgbClr val="660066"/>
                </a:solidFill>
                <a:latin typeface="Times New Roman" panose="02020603050405020304" pitchFamily="18" charset="0"/>
                <a:cs typeface="Calibri" panose="020F0502020204030204" pitchFamily="34" charset="0"/>
              </a:rPr>
              <a:t>NỘI DUNG BÀI HỌC</a:t>
            </a:r>
            <a:endParaRPr lang="en-US" altLang="en-US" sz="3200" b="1" dirty="0">
              <a:solidFill>
                <a:srgbClr val="660066"/>
              </a:solidFill>
              <a:latin typeface="Times New Roman" panose="02020603050405020304" pitchFamily="18" charset="0"/>
              <a:ea typeface="Calibri" panose="020F0502020204030204" pitchFamily="34" charset="0"/>
            </a:endParaRPr>
          </a:p>
        </p:txBody>
      </p:sp>
      <p:pic>
        <p:nvPicPr>
          <p:cNvPr id="82957" name="Picture 6"/>
          <p:cNvPicPr>
            <a:picLocks noChangeAspect="1"/>
          </p:cNvPicPr>
          <p:nvPr/>
        </p:nvPicPr>
        <p:blipFill>
          <a:blip r:embed="rId2"/>
          <a:stretch>
            <a:fillRect/>
          </a:stretch>
        </p:blipFill>
        <p:spPr>
          <a:xfrm>
            <a:off x="0" y="5660100"/>
            <a:ext cx="9144000" cy="342900"/>
          </a:xfrm>
          <a:prstGeom prst="rect">
            <a:avLst/>
          </a:prstGeom>
          <a:noFill/>
          <a:ln w="9525">
            <a:noFill/>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ppt_x"/>
                                          </p:val>
                                        </p:tav>
                                        <p:tav tm="100000">
                                          <p:val>
                                            <p:strVal val="#ppt_x"/>
                                          </p:val>
                                        </p:tav>
                                      </p:tavLst>
                                    </p:anim>
                                    <p:anim calcmode="lin" valueType="num">
                                      <p:cBhvr additive="base">
                                        <p:cTn id="25" dur="500" fill="hold"/>
                                        <p:tgtEl>
                                          <p:spTgt spid="14"/>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ppt_x"/>
                                          </p:val>
                                        </p:tav>
                                        <p:tav tm="100000">
                                          <p:val>
                                            <p:strVal val="#ppt_x"/>
                                          </p:val>
                                        </p:tav>
                                      </p:tavLst>
                                    </p:anim>
                                    <p:anim calcmode="lin" valueType="num">
                                      <p:cBhvr additive="base">
                                        <p:cTn id="35" dur="500" fill="hold"/>
                                        <p:tgtEl>
                                          <p:spTgt spid="1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fill="hold"/>
                                        <p:tgtEl>
                                          <p:spTgt spid="10"/>
                                        </p:tgtEl>
                                        <p:attrNameLst>
                                          <p:attrName>ppt_x</p:attrName>
                                        </p:attrNameLst>
                                      </p:cBhvr>
                                      <p:tavLst>
                                        <p:tav tm="0">
                                          <p:val>
                                            <p:strVal val="#ppt_x"/>
                                          </p:val>
                                        </p:tav>
                                        <p:tav tm="100000">
                                          <p:val>
                                            <p:strVal val="#ppt_x"/>
                                          </p:val>
                                        </p:tav>
                                      </p:tavLst>
                                    </p:anim>
                                    <p:anim calcmode="lin" valueType="num">
                                      <p:cBhvr additive="base">
                                        <p:cTn id="3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ppt_x"/>
                                          </p:val>
                                        </p:tav>
                                        <p:tav tm="100000">
                                          <p:val>
                                            <p:strVal val="#ppt_x"/>
                                          </p:val>
                                        </p:tav>
                                      </p:tavLst>
                                    </p:anim>
                                    <p:anim calcmode="lin" valueType="num">
                                      <p:cBhvr additive="base">
                                        <p:cTn id="45" dur="500" fill="hold"/>
                                        <p:tgtEl>
                                          <p:spTgt spid="12"/>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 fill="hold"/>
                                        <p:tgtEl>
                                          <p:spTgt spid="11"/>
                                        </p:tgtEl>
                                        <p:attrNameLst>
                                          <p:attrName>ppt_x</p:attrName>
                                        </p:attrNameLst>
                                      </p:cBhvr>
                                      <p:tavLst>
                                        <p:tav tm="0">
                                          <p:val>
                                            <p:strVal val="#ppt_x"/>
                                          </p:val>
                                        </p:tav>
                                        <p:tav tm="100000">
                                          <p:val>
                                            <p:strVal val="#ppt_x"/>
                                          </p:val>
                                        </p:tav>
                                      </p:tavLst>
                                    </p:anim>
                                    <p:anim calcmode="lin" valueType="num">
                                      <p:cBhvr additive="base">
                                        <p:cTn id="4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8" grpId="0" bldLvl="0" animBg="1"/>
      <p:bldP spid="9" grpId="0" bldLvl="0" animBg="1"/>
      <p:bldP spid="10" grpId="0" bldLvl="0" animBg="1"/>
      <p:bldP spid="11"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970" name="Group 21"/>
          <p:cNvGrpSpPr/>
          <p:nvPr/>
        </p:nvGrpSpPr>
        <p:grpSpPr>
          <a:xfrm>
            <a:off x="501650" y="762028"/>
            <a:ext cx="8410575" cy="93662"/>
            <a:chOff x="282" y="550"/>
            <a:chExt cx="5298" cy="4"/>
          </a:xfrm>
        </p:grpSpPr>
        <p:sp>
          <p:nvSpPr>
            <p:cNvPr id="83974" name="Line 7"/>
            <p:cNvSpPr/>
            <p:nvPr/>
          </p:nvSpPr>
          <p:spPr>
            <a:xfrm flipH="1">
              <a:off x="2889" y="554"/>
              <a:ext cx="2691" cy="0"/>
            </a:xfrm>
            <a:prstGeom prst="line">
              <a:avLst/>
            </a:prstGeom>
            <a:ln w="127000" cap="flat" cmpd="sng">
              <a:solidFill>
                <a:srgbClr val="CC3300"/>
              </a:solidFill>
              <a:prstDash val="solid"/>
              <a:headEnd type="none" w="med" len="med"/>
              <a:tailEnd type="none" w="med" len="med"/>
            </a:ln>
          </p:spPr>
        </p:sp>
        <p:sp>
          <p:nvSpPr>
            <p:cNvPr id="83975" name="Line 8"/>
            <p:cNvSpPr/>
            <p:nvPr/>
          </p:nvSpPr>
          <p:spPr>
            <a:xfrm>
              <a:off x="282" y="550"/>
              <a:ext cx="5298" cy="0"/>
            </a:xfrm>
            <a:prstGeom prst="line">
              <a:avLst/>
            </a:prstGeom>
            <a:ln w="12700" cap="flat" cmpd="sng">
              <a:solidFill>
                <a:srgbClr val="FF0000"/>
              </a:solidFill>
              <a:prstDash val="solid"/>
              <a:headEnd type="none" w="med" len="med"/>
              <a:tailEnd type="none" w="med" len="med"/>
            </a:ln>
          </p:spPr>
        </p:sp>
      </p:grpSp>
      <p:sp>
        <p:nvSpPr>
          <p:cNvPr id="83971" name="Rectangle 1"/>
          <p:cNvSpPr/>
          <p:nvPr/>
        </p:nvSpPr>
        <p:spPr>
          <a:xfrm>
            <a:off x="501650" y="267045"/>
            <a:ext cx="8410575" cy="521970"/>
          </a:xfrm>
          <a:prstGeom prst="rect">
            <a:avLst/>
          </a:prstGeom>
          <a:noFill/>
          <a:ln w="9525">
            <a:noFill/>
          </a:ln>
        </p:spPr>
        <p:txBody>
          <a:bodyPr>
            <a:spAutoFit/>
          </a:bodyPr>
          <a:lstStyle/>
          <a:p>
            <a:pPr algn="ctr"/>
            <a:r>
              <a:rPr lang="en-US" altLang="nl-NL" sz="2800" b="1" dirty="0">
                <a:solidFill>
                  <a:srgbClr val="660033"/>
                </a:solidFill>
                <a:latin typeface="Times New Roman" panose="02020603050405020304" pitchFamily="18" charset="0"/>
                <a:cs typeface="Times New Roman" panose="02020603050405020304" pitchFamily="18" charset="0"/>
              </a:rPr>
              <a:t>I</a:t>
            </a:r>
            <a:r>
              <a:rPr lang="nl-NL" altLang="en-US" sz="2800" b="1" dirty="0">
                <a:solidFill>
                  <a:srgbClr val="660033"/>
                </a:solidFill>
                <a:latin typeface="Times New Roman" panose="02020603050405020304" pitchFamily="18" charset="0"/>
                <a:cs typeface="Times New Roman" panose="02020603050405020304" pitchFamily="18" charset="0"/>
              </a:rPr>
              <a:t>. Khái niệm tư tưởng Hồ Chí Minh</a:t>
            </a:r>
            <a:endParaRPr lang="en-US" altLang="en-US" sz="2800" dirty="0">
              <a:solidFill>
                <a:srgbClr val="660033"/>
              </a:solidFill>
              <a:latin typeface="Times New Roman" panose="02020603050405020304" pitchFamily="18" charset="0"/>
              <a:ea typeface="Times New Roman" panose="02020603050405020304" pitchFamily="18" charset="0"/>
            </a:endParaRPr>
          </a:p>
        </p:txBody>
      </p:sp>
      <p:pic>
        <p:nvPicPr>
          <p:cNvPr id="83972" name="Picture 2" descr="Káº¿t quáº£ hÃ¬nh áº£nh cho hÃ´ chi minh"/>
          <p:cNvPicPr>
            <a:picLocks noChangeAspect="1"/>
          </p:cNvPicPr>
          <p:nvPr/>
        </p:nvPicPr>
        <p:blipFill>
          <a:blip r:embed="rId2"/>
          <a:stretch>
            <a:fillRect/>
          </a:stretch>
        </p:blipFill>
        <p:spPr>
          <a:xfrm>
            <a:off x="4192270" y="1465925"/>
            <a:ext cx="4719955" cy="3629025"/>
          </a:xfrm>
          <a:prstGeom prst="rect">
            <a:avLst/>
          </a:prstGeom>
          <a:noFill/>
          <a:ln w="9525">
            <a:noFill/>
          </a:ln>
        </p:spPr>
      </p:pic>
      <p:pic>
        <p:nvPicPr>
          <p:cNvPr id="83973" name="Picture 6"/>
          <p:cNvPicPr>
            <a:picLocks noChangeAspect="1"/>
          </p:cNvPicPr>
          <p:nvPr/>
        </p:nvPicPr>
        <p:blipFill>
          <a:blip r:embed="rId3"/>
          <a:stretch>
            <a:fillRect/>
          </a:stretch>
        </p:blipFill>
        <p:spPr>
          <a:xfrm>
            <a:off x="0" y="5660100"/>
            <a:ext cx="9144000" cy="342900"/>
          </a:xfrm>
          <a:prstGeom prst="rect">
            <a:avLst/>
          </a:prstGeom>
          <a:noFill/>
          <a:ln w="9525">
            <a:noFill/>
          </a:ln>
        </p:spPr>
      </p:pic>
      <p:sp>
        <p:nvSpPr>
          <p:cNvPr id="2" name="Text Box 1"/>
          <p:cNvSpPr txBox="1"/>
          <p:nvPr/>
        </p:nvSpPr>
        <p:spPr>
          <a:xfrm>
            <a:off x="304800" y="1733895"/>
            <a:ext cx="3552190" cy="2306955"/>
          </a:xfrm>
          <a:prstGeom prst="rect">
            <a:avLst/>
          </a:prstGeom>
          <a:noFill/>
        </p:spPr>
        <p:txBody>
          <a:bodyPr wrap="square" rtlCol="0">
            <a:spAutoFit/>
          </a:bodyPr>
          <a:lstStyle/>
          <a:p>
            <a:r>
              <a:rPr lang="en-US" sz="2400">
                <a:latin typeface="Times New Roman" panose="02020603050405020304" pitchFamily="18" charset="0"/>
                <a:cs typeface="Times New Roman" panose="02020603050405020304" pitchFamily="18" charset="0"/>
              </a:rPr>
              <a:t>1. Khái niệm tư tưởng Hồ Chí Minh </a:t>
            </a:r>
          </a:p>
          <a:p>
            <a:endParaRPr lang="en-US" sz="2400">
              <a:latin typeface="Times New Roman" panose="02020603050405020304" pitchFamily="18" charset="0"/>
              <a:cs typeface="Times New Roman" panose="02020603050405020304" pitchFamily="18" charset="0"/>
            </a:endParaRPr>
          </a:p>
          <a:p>
            <a:r>
              <a:rPr lang="en-US" sz="2400">
                <a:latin typeface="Times New Roman" panose="02020603050405020304" pitchFamily="18" charset="0"/>
                <a:cs typeface="Times New Roman" panose="02020603050405020304" pitchFamily="18" charset="0"/>
              </a:rPr>
              <a:t>2. Nguồn gốc và nhân tố chủ quan hình thành tư tưởng Hồ Chí Minh</a:t>
            </a:r>
          </a:p>
        </p:txBody>
      </p:sp>
    </p:spTree>
  </p:cSld>
  <p:clrMapOvr>
    <a:masterClrMapping/>
  </p:clrMapOvr>
  <p:transition>
    <p:wedg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ame 1"/>
          <p:cNvSpPr/>
          <p:nvPr/>
        </p:nvSpPr>
        <p:spPr bwMode="auto">
          <a:xfrm>
            <a:off x="0" y="880745"/>
            <a:ext cx="9144000" cy="5050790"/>
          </a:xfrm>
          <a:prstGeom prst="frame">
            <a:avLst/>
          </a:prstGeom>
          <a:solidFill>
            <a:srgbClr val="FFFF99"/>
          </a:solidFill>
          <a:ln w="9525" cap="flat" cmpd="sng" algn="ctr">
            <a:solidFill>
              <a:schemeClr val="tx1"/>
            </a:solidFill>
            <a:prstDash val="solid"/>
            <a:round/>
            <a:headEnd type="none" w="med" len="med"/>
            <a:tailEnd type="none" w="med" len="med"/>
          </a:ln>
          <a:effectLst/>
        </p:spPr>
        <p:txBody>
          <a:bodyPr/>
          <a:lstStyle/>
          <a:p>
            <a:pPr marL="0" marR="0" lvl="0" indent="0" algn="l" defTabSz="1300480" rtl="0" eaLnBrk="1" fontAlgn="base" latinLnBrk="0" hangingPunct="1">
              <a:lnSpc>
                <a:spcPct val="100000"/>
              </a:lnSpc>
              <a:spcBef>
                <a:spcPct val="0"/>
              </a:spcBef>
              <a:spcAft>
                <a:spcPct val="0"/>
              </a:spcAft>
              <a:buClrTx/>
              <a:buSzTx/>
              <a:buFontTx/>
              <a:buNone/>
              <a:defRPr/>
            </a:pPr>
            <a:endParaRPr kumimoji="0" lang="en-US" sz="26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84995" name="Rectangle 4"/>
          <p:cNvSpPr/>
          <p:nvPr/>
        </p:nvSpPr>
        <p:spPr>
          <a:xfrm>
            <a:off x="1154113" y="1145250"/>
            <a:ext cx="6911975" cy="4523105"/>
          </a:xfrm>
          <a:prstGeom prst="rect">
            <a:avLst/>
          </a:prstGeom>
          <a:noFill/>
          <a:ln w="9525">
            <a:noFill/>
          </a:ln>
        </p:spPr>
        <p:txBody>
          <a:bodyPr>
            <a:spAutoFit/>
          </a:bodyPr>
          <a:lstStyle/>
          <a:p>
            <a:pPr algn="just"/>
            <a:r>
              <a:rPr lang="de-DE" altLang="en-US" sz="2400" dirty="0">
                <a:latin typeface="Arial" panose="020B0604020202020204" pitchFamily="34" charset="0"/>
              </a:rPr>
              <a:t>Tư tưởng Hồ Chí Minh là </a:t>
            </a:r>
            <a:r>
              <a:rPr lang="de-DE" altLang="en-US" sz="2400" b="1" u="sng" dirty="0">
                <a:solidFill>
                  <a:srgbClr val="FF0000"/>
                </a:solidFill>
                <a:latin typeface="Arial" panose="020B0604020202020204" pitchFamily="34" charset="0"/>
              </a:rPr>
              <a:t>một hệ thống quan điểm</a:t>
            </a:r>
            <a:r>
              <a:rPr lang="de-DE" altLang="en-US" sz="2400" u="sng" dirty="0">
                <a:latin typeface="Arial" panose="020B0604020202020204" pitchFamily="34" charset="0"/>
              </a:rPr>
              <a:t> </a:t>
            </a:r>
            <a:r>
              <a:rPr lang="de-DE" altLang="en-US" sz="2400" dirty="0">
                <a:latin typeface="Arial" panose="020B0604020202020204" pitchFamily="34" charset="0"/>
              </a:rPr>
              <a:t>toàn diện và sâu sắc </a:t>
            </a:r>
            <a:r>
              <a:rPr lang="de-DE" altLang="en-US" sz="2400" b="1" u="sng" dirty="0">
                <a:solidFill>
                  <a:srgbClr val="000099"/>
                </a:solidFill>
                <a:latin typeface="Arial" panose="020B0604020202020204" pitchFamily="34" charset="0"/>
              </a:rPr>
              <a:t>về những vấn đề cơ bản của cách mạng Việt Nam</a:t>
            </a:r>
            <a:r>
              <a:rPr lang="de-DE" altLang="en-US" sz="2400" dirty="0">
                <a:latin typeface="Arial" panose="020B0604020202020204" pitchFamily="34" charset="0"/>
              </a:rPr>
              <a:t>, </a:t>
            </a:r>
            <a:r>
              <a:rPr lang="de-DE" altLang="en-US" sz="2400" b="1" u="sng" dirty="0">
                <a:solidFill>
                  <a:srgbClr val="006600"/>
                </a:solidFill>
                <a:latin typeface="Arial" panose="020B0604020202020204" pitchFamily="34" charset="0"/>
              </a:rPr>
              <a:t>kết quả của sự vận dụng và phát triển sáng tạo chủ nghĩa Mác - Lênin </a:t>
            </a:r>
            <a:r>
              <a:rPr lang="de-DE" altLang="en-US" sz="2400" dirty="0">
                <a:latin typeface="Arial" panose="020B0604020202020204" pitchFamily="34" charset="0"/>
              </a:rPr>
              <a:t>vào điều kiện cụ thể của nước ta</a:t>
            </a:r>
            <a:r>
              <a:rPr lang="de-DE" altLang="en-US" sz="2400" dirty="0">
                <a:solidFill>
                  <a:srgbClr val="006600"/>
                </a:solidFill>
                <a:latin typeface="Arial" panose="020B0604020202020204" pitchFamily="34" charset="0"/>
              </a:rPr>
              <a:t>, </a:t>
            </a:r>
            <a:r>
              <a:rPr lang="de-DE" altLang="en-US" sz="2400" b="1" u="sng" dirty="0">
                <a:solidFill>
                  <a:srgbClr val="006600"/>
                </a:solidFill>
                <a:latin typeface="Arial" panose="020B0604020202020204" pitchFamily="34" charset="0"/>
              </a:rPr>
              <a:t>kế thừa và phát triển các giá trị truyền thống tốt đẹp của dân tộc, tiếp thu tinh hoa văn hoá nhân loại</a:t>
            </a:r>
            <a:r>
              <a:rPr lang="de-DE" altLang="en-US" sz="2400" dirty="0">
                <a:latin typeface="Arial" panose="020B0604020202020204" pitchFamily="34" charset="0"/>
              </a:rPr>
              <a:t>; </a:t>
            </a:r>
            <a:r>
              <a:rPr lang="de-DE" altLang="en-US" sz="2400" b="1" u="sng" dirty="0">
                <a:solidFill>
                  <a:srgbClr val="990099"/>
                </a:solidFill>
                <a:latin typeface="Arial" panose="020B0604020202020204" pitchFamily="34" charset="0"/>
              </a:rPr>
              <a:t>là tài sản tinh thần vô cùng to lớn và quý giá của Đảng và dân tộc ta</a:t>
            </a:r>
            <a:r>
              <a:rPr lang="de-DE" altLang="en-US" sz="2400" b="1" dirty="0">
                <a:solidFill>
                  <a:srgbClr val="990099"/>
                </a:solidFill>
                <a:latin typeface="Arial" panose="020B0604020202020204" pitchFamily="34" charset="0"/>
              </a:rPr>
              <a:t>,</a:t>
            </a:r>
            <a:r>
              <a:rPr lang="de-DE" altLang="en-US" sz="2400" dirty="0">
                <a:latin typeface="Arial" panose="020B0604020202020204" pitchFamily="34" charset="0"/>
              </a:rPr>
              <a:t> mãi mãi soi đường cho sự nghiệp cách mạng của nhân dân ta giành thắng lợi.</a:t>
            </a:r>
            <a:endParaRPr lang="de-DE" altLang="en-US" sz="2400" b="1" dirty="0">
              <a:latin typeface="Arial" panose="020B0604020202020204" pitchFamily="34" charset="0"/>
            </a:endParaRPr>
          </a:p>
          <a:p>
            <a:pPr algn="just"/>
            <a:r>
              <a:rPr lang="de-DE" altLang="en-US" sz="2400" b="1" i="1" dirty="0">
                <a:latin typeface="Arial" panose="020B0604020202020204" pitchFamily="34" charset="0"/>
              </a:rPr>
              <a:t>                                 </a:t>
            </a:r>
            <a:r>
              <a:rPr lang="de-DE" altLang="en-US" b="1" i="1" dirty="0">
                <a:solidFill>
                  <a:srgbClr val="00B050"/>
                </a:solidFill>
                <a:latin typeface="Arial" panose="020B0604020202020204" pitchFamily="34" charset="0"/>
              </a:rPr>
              <a:t>Văn kiện ĐH XI của Đảng </a:t>
            </a:r>
            <a:endParaRPr lang="en-US" altLang="en-US" dirty="0">
              <a:solidFill>
                <a:srgbClr val="00B050"/>
              </a:solidFill>
              <a:latin typeface="Arial" panose="020B0604020202020204" pitchFamily="34" charset="0"/>
            </a:endParaRPr>
          </a:p>
        </p:txBody>
      </p:sp>
      <p:grpSp>
        <p:nvGrpSpPr>
          <p:cNvPr id="84996" name="Group 21"/>
          <p:cNvGrpSpPr/>
          <p:nvPr/>
        </p:nvGrpSpPr>
        <p:grpSpPr>
          <a:xfrm>
            <a:off x="242888" y="636615"/>
            <a:ext cx="8410575" cy="76200"/>
            <a:chOff x="240" y="528"/>
            <a:chExt cx="5298" cy="48"/>
          </a:xfrm>
        </p:grpSpPr>
        <p:sp>
          <p:nvSpPr>
            <p:cNvPr id="84999"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85000"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84997" name="Rectangle 2"/>
          <p:cNvSpPr/>
          <p:nvPr/>
        </p:nvSpPr>
        <p:spPr>
          <a:xfrm>
            <a:off x="304800" y="99088"/>
            <a:ext cx="8410575" cy="521970"/>
          </a:xfrm>
          <a:prstGeom prst="rect">
            <a:avLst/>
          </a:prstGeom>
          <a:noFill/>
          <a:ln w="9525">
            <a:noFill/>
          </a:ln>
        </p:spPr>
        <p:txBody>
          <a:bodyPr>
            <a:spAutoFit/>
          </a:bodyPr>
          <a:lstStyle/>
          <a:p>
            <a:r>
              <a:rPr lang="nl-NL" altLang="en-US" sz="2800" b="1" dirty="0">
                <a:solidFill>
                  <a:srgbClr val="660033"/>
                </a:solidFill>
                <a:latin typeface="Times New Roman" panose="02020603050405020304" pitchFamily="18" charset="0"/>
                <a:cs typeface="Times New Roman" panose="02020603050405020304" pitchFamily="18" charset="0"/>
              </a:rPr>
              <a:t>1. Khái niệm tư tưởng Hồ Chí Minh</a:t>
            </a:r>
            <a:endParaRPr lang="en-US" altLang="en-US" sz="2800" dirty="0">
              <a:solidFill>
                <a:srgbClr val="660033"/>
              </a:solidFill>
              <a:latin typeface="Times New Roman" panose="02020603050405020304" pitchFamily="18" charset="0"/>
              <a:ea typeface="Times New Roman" panose="02020603050405020304" pitchFamily="18" charset="0"/>
            </a:endParaRPr>
          </a:p>
        </p:txBody>
      </p:sp>
      <p:pic>
        <p:nvPicPr>
          <p:cNvPr id="84998" name="Picture 6"/>
          <p:cNvPicPr>
            <a:picLocks noChangeAspect="1"/>
          </p:cNvPicPr>
          <p:nvPr/>
        </p:nvPicPr>
        <p:blipFill>
          <a:blip r:embed="rId2"/>
          <a:stretch>
            <a:fillRect/>
          </a:stretch>
        </p:blipFill>
        <p:spPr>
          <a:xfrm>
            <a:off x="0" y="5717250"/>
            <a:ext cx="9144000" cy="342900"/>
          </a:xfrm>
          <a:prstGeom prst="rect">
            <a:avLst/>
          </a:prstGeom>
          <a:noFill/>
          <a:ln w="9525">
            <a:noFill/>
          </a:ln>
        </p:spPr>
      </p:pic>
    </p:spTree>
  </p:cSld>
  <p:clrMapOvr>
    <a:masterClrMapping/>
  </p:clrMapOvr>
  <p:transition>
    <p:wedg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ext Box 2"/>
          <p:cNvSpPr txBox="1">
            <a:spLocks noChangeArrowheads="1"/>
          </p:cNvSpPr>
          <p:nvPr/>
        </p:nvSpPr>
        <p:spPr bwMode="auto">
          <a:xfrm>
            <a:off x="431800" y="-855000"/>
            <a:ext cx="8243888" cy="368300"/>
          </a:xfrm>
          <a:prstGeom prst="rect">
            <a:avLst/>
          </a:prstGeom>
          <a:noFill/>
          <a:ln w="9525">
            <a:noFill/>
            <a:miter lim="800000"/>
          </a:ln>
          <a:effectLst>
            <a:prstShdw prst="shdw17" dist="17961" dir="2700000">
              <a:schemeClr val="accent1">
                <a:gamma/>
                <a:shade val="60000"/>
                <a:invGamma/>
                <a:alpha val="50000"/>
              </a:schemeClr>
            </a:prstShdw>
          </a:effectLst>
        </p:spPr>
        <p:txBody>
          <a:bodyPr>
            <a:spAutoFit/>
          </a:bodyPr>
          <a:lstStyle/>
          <a:p>
            <a:pPr marR="0" defTabSz="914400">
              <a:spcBef>
                <a:spcPct val="50000"/>
              </a:spcBef>
              <a:buClrTx/>
              <a:buSzTx/>
              <a:buFontTx/>
              <a:buNone/>
              <a:defRPr/>
            </a:pPr>
            <a:endParaRPr kumimoji="0" lang="en-US" kern="1200" cap="none" spc="0" normalizeH="0" baseline="0" noProof="0">
              <a:solidFill>
                <a:srgbClr val="0000FF"/>
              </a:solidFill>
              <a:latin typeface=".VnTime" panose="020B7200000000000000" pitchFamily="34" charset="0"/>
              <a:ea typeface="+mn-ea"/>
              <a:cs typeface="Arial" panose="020B0604020202020204" pitchFamily="34" charset="0"/>
            </a:endParaRPr>
          </a:p>
        </p:txBody>
      </p:sp>
      <p:sp>
        <p:nvSpPr>
          <p:cNvPr id="144387" name="AutoShape 3"/>
          <p:cNvSpPr/>
          <p:nvPr/>
        </p:nvSpPr>
        <p:spPr>
          <a:xfrm>
            <a:off x="178435" y="1045555"/>
            <a:ext cx="2799080" cy="2218055"/>
          </a:xfrm>
          <a:prstGeom prst="flowChartTerminator">
            <a:avLst/>
          </a:prstGeom>
          <a:solidFill>
            <a:srgbClr val="FFFF99"/>
          </a:solidFill>
          <a:ln w="76200" cap="flat" cmpd="sng">
            <a:solidFill>
              <a:srgbClr val="CC0409"/>
            </a:solidFill>
            <a:prstDash val="solid"/>
            <a:miter/>
            <a:headEnd type="none" w="med" len="med"/>
            <a:tailEnd type="none" w="med" len="med"/>
          </a:ln>
        </p:spPr>
        <p:txBody>
          <a:bodyPr wrap="none" anchor="ctr" anchorCtr="0"/>
          <a:lstStyle/>
          <a:p>
            <a:endParaRPr lang="en-US" altLang="x-none" b="1" dirty="0">
              <a:latin typeface=".VnTime" panose="020B7200000000000000" pitchFamily="34" charset="0"/>
            </a:endParaRPr>
          </a:p>
        </p:txBody>
      </p:sp>
      <p:sp>
        <p:nvSpPr>
          <p:cNvPr id="144388" name="Text Box 4"/>
          <p:cNvSpPr txBox="1"/>
          <p:nvPr/>
        </p:nvSpPr>
        <p:spPr>
          <a:xfrm>
            <a:off x="-23495" y="1925665"/>
            <a:ext cx="2735580" cy="368300"/>
          </a:xfrm>
          <a:prstGeom prst="rect">
            <a:avLst/>
          </a:prstGeom>
          <a:noFill/>
          <a:ln w="9525">
            <a:noFill/>
          </a:ln>
        </p:spPr>
        <p:txBody>
          <a:bodyPr wrap="square">
            <a:spAutoFit/>
          </a:bodyPr>
          <a:lstStyle/>
          <a:p>
            <a:pPr>
              <a:spcBef>
                <a:spcPct val="50000"/>
              </a:spcBef>
            </a:pPr>
            <a:endParaRPr lang="en-US" altLang="x-none" b="1" dirty="0">
              <a:latin typeface=".VnTime" panose="020B7200000000000000" pitchFamily="34" charset="0"/>
            </a:endParaRPr>
          </a:p>
        </p:txBody>
      </p:sp>
      <p:sp>
        <p:nvSpPr>
          <p:cNvPr id="144389" name="Text Box 5"/>
          <p:cNvSpPr txBox="1">
            <a:spLocks noChangeArrowheads="1"/>
          </p:cNvSpPr>
          <p:nvPr/>
        </p:nvSpPr>
        <p:spPr bwMode="auto">
          <a:xfrm>
            <a:off x="391160" y="1255740"/>
            <a:ext cx="2346325" cy="1828800"/>
          </a:xfrm>
          <a:prstGeom prst="rect">
            <a:avLst/>
          </a:prstGeom>
          <a:noFill/>
          <a:ln w="9525">
            <a:noFill/>
            <a:miter lim="800000"/>
          </a:ln>
          <a:effectLst>
            <a:prstShdw prst="shdw17" dist="17961" dir="2700000">
              <a:schemeClr val="accent1">
                <a:gamma/>
                <a:shade val="60000"/>
                <a:invGamma/>
                <a:alpha val="50000"/>
              </a:schemeClr>
            </a:prstShdw>
          </a:effectLst>
        </p:spPr>
        <p:txBody>
          <a:bodyPr/>
          <a:lstStyle/>
          <a:p>
            <a:pPr algn="ctr">
              <a:buNone/>
            </a:pPr>
            <a:r>
              <a:rPr lang="nl-NL" altLang="x-none" sz="2400" b="1" dirty="0">
                <a:solidFill>
                  <a:srgbClr val="FF0000"/>
                </a:solidFill>
                <a:latin typeface="Times New Roman" panose="02020603050405020304" pitchFamily="18" charset="0"/>
                <a:cs typeface="Times New Roman" panose="02020603050405020304" pitchFamily="18" charset="0"/>
              </a:rPr>
              <a:t>2</a:t>
            </a:r>
            <a:r>
              <a:rPr lang="en-US" altLang="nl-NL" sz="2400" b="1" dirty="0">
                <a:solidFill>
                  <a:srgbClr val="FF0000"/>
                </a:solidFill>
                <a:latin typeface="Times New Roman" panose="02020603050405020304" pitchFamily="18" charset="0"/>
                <a:cs typeface="Times New Roman" panose="02020603050405020304" pitchFamily="18" charset="0"/>
              </a:rPr>
              <a:t>.</a:t>
            </a:r>
            <a:r>
              <a:rPr lang="nl-NL" altLang="x-none" sz="2400" b="1" dirty="0">
                <a:solidFill>
                  <a:srgbClr val="FF0000"/>
                </a:solidFill>
                <a:latin typeface="Times New Roman" panose="02020603050405020304" pitchFamily="18" charset="0"/>
                <a:cs typeface="Times New Roman" panose="02020603050405020304" pitchFamily="18" charset="0"/>
              </a:rPr>
              <a:t> </a:t>
            </a:r>
            <a:r>
              <a:rPr lang="en-US" sz="2400" b="1">
                <a:solidFill>
                  <a:srgbClr val="FF0000"/>
                </a:solidFill>
                <a:latin typeface="Times New Roman" panose="02020603050405020304" pitchFamily="18" charset="0"/>
                <a:cs typeface="Times New Roman" panose="02020603050405020304" pitchFamily="18" charset="0"/>
                <a:sym typeface="+mn-ea"/>
              </a:rPr>
              <a:t>Nguồn gốc và nhân tố chủ quan hình thành tư tưởng Hồ Chí Minh</a:t>
            </a:r>
            <a:endPar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sym typeface="+mn-ea"/>
            </a:endParaRPr>
          </a:p>
          <a:p>
            <a:pPr>
              <a:buNone/>
            </a:pPr>
            <a:endParaRPr lang="en-US" altLang="x-none" sz="2400" b="1" dirty="0">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sp>
        <p:nvSpPr>
          <p:cNvPr id="144390" name="AutoShape 6"/>
          <p:cNvSpPr/>
          <p:nvPr/>
        </p:nvSpPr>
        <p:spPr>
          <a:xfrm>
            <a:off x="4196080" y="109855"/>
            <a:ext cx="4025900" cy="749300"/>
          </a:xfrm>
          <a:prstGeom prst="flowChartAlternateProcess">
            <a:avLst/>
          </a:prstGeom>
          <a:solidFill>
            <a:srgbClr val="FFFF00"/>
          </a:solidFill>
          <a:ln w="76200" cap="flat" cmpd="sng">
            <a:solidFill>
              <a:srgbClr val="66FF33"/>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144391" name="Line 7"/>
          <p:cNvSpPr/>
          <p:nvPr/>
        </p:nvSpPr>
        <p:spPr>
          <a:xfrm>
            <a:off x="2999740" y="2057745"/>
            <a:ext cx="282575" cy="0"/>
          </a:xfrm>
          <a:prstGeom prst="line">
            <a:avLst/>
          </a:prstGeom>
          <a:ln w="76200" cap="flat" cmpd="sng">
            <a:solidFill>
              <a:srgbClr val="0000FF"/>
            </a:solidFill>
            <a:prstDash val="solid"/>
            <a:headEnd type="none" w="med" len="med"/>
            <a:tailEnd type="none" w="med" len="med"/>
          </a:ln>
        </p:spPr>
      </p:sp>
      <p:sp>
        <p:nvSpPr>
          <p:cNvPr id="144392" name="Line 8"/>
          <p:cNvSpPr/>
          <p:nvPr/>
        </p:nvSpPr>
        <p:spPr>
          <a:xfrm>
            <a:off x="3279140" y="395633"/>
            <a:ext cx="0" cy="3048000"/>
          </a:xfrm>
          <a:prstGeom prst="line">
            <a:avLst/>
          </a:prstGeom>
          <a:ln w="76200" cap="flat" cmpd="sng">
            <a:solidFill>
              <a:srgbClr val="0000FF"/>
            </a:solidFill>
            <a:prstDash val="solid"/>
            <a:headEnd type="none" w="med" len="med"/>
            <a:tailEnd type="none" w="med" len="med"/>
          </a:ln>
        </p:spPr>
      </p:sp>
      <p:sp>
        <p:nvSpPr>
          <p:cNvPr id="144393" name="Line 9"/>
          <p:cNvSpPr/>
          <p:nvPr/>
        </p:nvSpPr>
        <p:spPr>
          <a:xfrm>
            <a:off x="3297555" y="367058"/>
            <a:ext cx="914400" cy="0"/>
          </a:xfrm>
          <a:prstGeom prst="line">
            <a:avLst/>
          </a:prstGeom>
          <a:ln w="57150" cap="flat" cmpd="sng">
            <a:solidFill>
              <a:srgbClr val="0000FF"/>
            </a:solidFill>
            <a:prstDash val="solid"/>
            <a:headEnd type="none" w="med" len="med"/>
            <a:tailEnd type="triangle" w="med" len="med"/>
          </a:ln>
        </p:spPr>
      </p:sp>
      <p:sp>
        <p:nvSpPr>
          <p:cNvPr id="144394" name="Line 10"/>
          <p:cNvSpPr/>
          <p:nvPr/>
        </p:nvSpPr>
        <p:spPr>
          <a:xfrm>
            <a:off x="3247390" y="3489988"/>
            <a:ext cx="873125" cy="0"/>
          </a:xfrm>
          <a:prstGeom prst="line">
            <a:avLst/>
          </a:prstGeom>
          <a:ln w="57150" cap="flat" cmpd="sng">
            <a:solidFill>
              <a:srgbClr val="0000FF"/>
            </a:solidFill>
            <a:prstDash val="solid"/>
            <a:headEnd type="none" w="med" len="med"/>
            <a:tailEnd type="triangle" w="med" len="med"/>
          </a:ln>
        </p:spPr>
      </p:sp>
      <p:sp>
        <p:nvSpPr>
          <p:cNvPr id="144395" name="AutoShape 11"/>
          <p:cNvSpPr/>
          <p:nvPr/>
        </p:nvSpPr>
        <p:spPr>
          <a:xfrm>
            <a:off x="4133215" y="3053080"/>
            <a:ext cx="4025900" cy="739140"/>
          </a:xfrm>
          <a:prstGeom prst="flowChartAlternateProcess">
            <a:avLst/>
          </a:prstGeom>
          <a:solidFill>
            <a:srgbClr val="FFFF00"/>
          </a:solidFill>
          <a:ln w="76200" cap="flat" cmpd="sng">
            <a:solidFill>
              <a:srgbClr val="66FF33"/>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86028" name="Text Box 12"/>
          <p:cNvSpPr txBox="1"/>
          <p:nvPr/>
        </p:nvSpPr>
        <p:spPr>
          <a:xfrm>
            <a:off x="4223703" y="303240"/>
            <a:ext cx="4025900" cy="398780"/>
          </a:xfrm>
          <a:prstGeom prst="rect">
            <a:avLst/>
          </a:prstGeom>
          <a:noFill/>
          <a:ln w="9525">
            <a:noFill/>
          </a:ln>
        </p:spPr>
        <p:txBody>
          <a:bodyPr>
            <a:spAutoFit/>
          </a:bodyPr>
          <a:lstStyle/>
          <a:p>
            <a:pPr algn="ctr">
              <a:spcBef>
                <a:spcPct val="50000"/>
              </a:spcBef>
            </a:pPr>
            <a:r>
              <a:rPr lang="en-US" altLang="x-none" sz="2000" dirty="0">
                <a:latin typeface="Arial" panose="020B0604020202020204" pitchFamily="34" charset="0"/>
              </a:rPr>
              <a:t>NGUỒN GỐC</a:t>
            </a:r>
          </a:p>
        </p:txBody>
      </p:sp>
      <p:sp>
        <p:nvSpPr>
          <p:cNvPr id="144397" name="Text Box 13"/>
          <p:cNvSpPr txBox="1">
            <a:spLocks noChangeArrowheads="1"/>
          </p:cNvSpPr>
          <p:nvPr/>
        </p:nvSpPr>
        <p:spPr bwMode="auto">
          <a:xfrm>
            <a:off x="4339273" y="3230908"/>
            <a:ext cx="3738563" cy="368300"/>
          </a:xfrm>
          <a:prstGeom prst="rect">
            <a:avLst/>
          </a:prstGeom>
          <a:noFill/>
          <a:ln w="9525">
            <a:noFill/>
            <a:miter lim="800000"/>
          </a:ln>
          <a:effectLst/>
        </p:spPr>
        <p:txBody>
          <a:bodyPr>
            <a:spAutoFit/>
          </a:bodyPr>
          <a:lstStyle/>
          <a:p>
            <a:pPr>
              <a:spcBef>
                <a:spcPct val="50000"/>
              </a:spcBef>
              <a:buNone/>
            </a:pPr>
            <a:r>
              <a:rPr lang="en-US" altLang="x-none" dirty="0">
                <a:effectLst>
                  <a:outerShdw blurRad="38100" dist="38100" dir="2700000">
                    <a:srgbClr val="C0C0C0"/>
                  </a:outerShdw>
                </a:effectLst>
                <a:latin typeface="Arial" panose="020B0604020202020204" pitchFamily="34" charset="0"/>
              </a:rPr>
              <a:t>NHÂN TỐ CHỦ QUAN</a:t>
            </a:r>
          </a:p>
        </p:txBody>
      </p:sp>
      <p:sp>
        <p:nvSpPr>
          <p:cNvPr id="144398" name="Text Box 14"/>
          <p:cNvSpPr txBox="1"/>
          <p:nvPr/>
        </p:nvSpPr>
        <p:spPr>
          <a:xfrm>
            <a:off x="3419475" y="1638010"/>
            <a:ext cx="2155825" cy="829945"/>
          </a:xfrm>
          <a:prstGeom prst="rect">
            <a:avLst/>
          </a:prstGeom>
          <a:noFill/>
          <a:ln w="57150" cap="flat" cmpd="sng">
            <a:solidFill>
              <a:srgbClr val="800080"/>
            </a:solidFill>
            <a:prstDash val="solid"/>
            <a:miter/>
            <a:headEnd type="none" w="med" len="med"/>
            <a:tailEnd type="none" w="med" len="med"/>
          </a:ln>
        </p:spPr>
        <p:txBody>
          <a:bodyPr>
            <a:spAutoFit/>
          </a:bodyPr>
          <a:lstStyle/>
          <a:p>
            <a:pPr algn="ctr" eaLnBrk="0" hangingPunct="0">
              <a:spcBef>
                <a:spcPct val="50000"/>
              </a:spcBef>
            </a:pPr>
            <a:r>
              <a:rPr lang="en-US" altLang="x-none" sz="2400" dirty="0">
                <a:solidFill>
                  <a:srgbClr val="0000FF"/>
                </a:solidFill>
                <a:latin typeface="Times New Roman" panose="02020603050405020304" pitchFamily="18" charset="0"/>
                <a:cs typeface="Times New Roman" panose="02020603050405020304" pitchFamily="18" charset="0"/>
              </a:rPr>
              <a:t>NGUỒN GỐC THỰC TIỄN</a:t>
            </a:r>
            <a:endParaRPr lang="en-US" altLang="x-none" sz="2400" dirty="0">
              <a:solidFill>
                <a:srgbClr val="0000FF"/>
              </a:solidFill>
              <a:latin typeface="Times New Roman" panose="02020603050405020304" pitchFamily="18" charset="0"/>
              <a:ea typeface="Times New Roman" panose="02020603050405020304" pitchFamily="18" charset="0"/>
            </a:endParaRPr>
          </a:p>
        </p:txBody>
      </p:sp>
      <p:sp>
        <p:nvSpPr>
          <p:cNvPr id="144399" name="Text Box 15"/>
          <p:cNvSpPr txBox="1"/>
          <p:nvPr/>
        </p:nvSpPr>
        <p:spPr>
          <a:xfrm>
            <a:off x="6372225" y="1710083"/>
            <a:ext cx="2251075" cy="793750"/>
          </a:xfrm>
          <a:prstGeom prst="rect">
            <a:avLst/>
          </a:prstGeom>
          <a:noFill/>
          <a:ln w="57150" cap="flat" cmpd="sng">
            <a:solidFill>
              <a:srgbClr val="800080"/>
            </a:solidFill>
            <a:prstDash val="solid"/>
            <a:miter/>
            <a:headEnd type="none" w="med" len="med"/>
            <a:tailEnd type="none" w="med" len="med"/>
          </a:ln>
        </p:spPr>
        <p:txBody>
          <a:bodyPr/>
          <a:lstStyle/>
          <a:p>
            <a:pPr algn="ctr" eaLnBrk="0" hangingPunct="0">
              <a:spcBef>
                <a:spcPct val="50000"/>
              </a:spcBef>
            </a:pPr>
            <a:r>
              <a:rPr lang="en-US" altLang="x-none" sz="2400" dirty="0">
                <a:solidFill>
                  <a:srgbClr val="0000FF"/>
                </a:solidFill>
                <a:latin typeface="Times New Roman" panose="02020603050405020304" pitchFamily="18" charset="0"/>
                <a:cs typeface="Times New Roman" panose="02020603050405020304" pitchFamily="18" charset="0"/>
              </a:rPr>
              <a:t>NGUỒN GỐC       LÝ LUẬN</a:t>
            </a:r>
          </a:p>
          <a:p>
            <a:pPr algn="ctr" eaLnBrk="0" hangingPunct="0">
              <a:spcBef>
                <a:spcPct val="50000"/>
              </a:spcBef>
            </a:pPr>
            <a:endParaRPr lang="en-US" altLang="x-none" sz="2400" dirty="0">
              <a:solidFill>
                <a:srgbClr val="0000FF"/>
              </a:solidFill>
              <a:latin typeface="Times New Roman" panose="02020603050405020304" pitchFamily="18" charset="0"/>
              <a:ea typeface="Times New Roman" panose="02020603050405020304" pitchFamily="18" charset="0"/>
            </a:endParaRPr>
          </a:p>
        </p:txBody>
      </p:sp>
      <p:sp>
        <p:nvSpPr>
          <p:cNvPr id="144400" name="Line 16"/>
          <p:cNvSpPr/>
          <p:nvPr/>
        </p:nvSpPr>
        <p:spPr>
          <a:xfrm>
            <a:off x="4531995" y="1413538"/>
            <a:ext cx="2978150" cy="0"/>
          </a:xfrm>
          <a:prstGeom prst="line">
            <a:avLst/>
          </a:prstGeom>
          <a:ln w="57150" cap="flat" cmpd="sng">
            <a:solidFill>
              <a:srgbClr val="0000FF"/>
            </a:solidFill>
            <a:prstDash val="solid"/>
            <a:headEnd type="none" w="med" len="med"/>
            <a:tailEnd type="none" w="med" len="med"/>
          </a:ln>
        </p:spPr>
      </p:sp>
      <p:sp>
        <p:nvSpPr>
          <p:cNvPr id="144401" name="Line 17"/>
          <p:cNvSpPr/>
          <p:nvPr/>
        </p:nvSpPr>
        <p:spPr>
          <a:xfrm>
            <a:off x="4564698" y="1423698"/>
            <a:ext cx="0" cy="228600"/>
          </a:xfrm>
          <a:prstGeom prst="line">
            <a:avLst/>
          </a:prstGeom>
          <a:ln w="57150" cap="flat" cmpd="sng">
            <a:solidFill>
              <a:srgbClr val="0000FF"/>
            </a:solidFill>
            <a:prstDash val="solid"/>
            <a:headEnd type="none" w="med" len="med"/>
            <a:tailEnd type="triangle" w="med" len="med"/>
          </a:ln>
        </p:spPr>
      </p:sp>
      <p:sp>
        <p:nvSpPr>
          <p:cNvPr id="144402" name="Line 18"/>
          <p:cNvSpPr/>
          <p:nvPr/>
        </p:nvSpPr>
        <p:spPr>
          <a:xfrm>
            <a:off x="7533640" y="1400203"/>
            <a:ext cx="0" cy="304800"/>
          </a:xfrm>
          <a:prstGeom prst="line">
            <a:avLst/>
          </a:prstGeom>
          <a:ln w="57150" cap="flat" cmpd="sng">
            <a:solidFill>
              <a:srgbClr val="0000FF"/>
            </a:solidFill>
            <a:prstDash val="solid"/>
            <a:headEnd type="none" w="med" len="med"/>
            <a:tailEnd type="triangle" w="med" len="med"/>
          </a:ln>
        </p:spPr>
      </p:sp>
      <p:sp>
        <p:nvSpPr>
          <p:cNvPr id="144403" name="Line 19"/>
          <p:cNvSpPr/>
          <p:nvPr/>
        </p:nvSpPr>
        <p:spPr>
          <a:xfrm>
            <a:off x="5610225" y="3763038"/>
            <a:ext cx="0" cy="381000"/>
          </a:xfrm>
          <a:prstGeom prst="line">
            <a:avLst/>
          </a:prstGeom>
          <a:ln w="57150" cap="flat" cmpd="sng">
            <a:solidFill>
              <a:srgbClr val="0000FF"/>
            </a:solidFill>
            <a:prstDash val="solid"/>
            <a:headEnd type="none" w="med" len="med"/>
            <a:tailEnd type="none" w="med" len="med"/>
          </a:ln>
        </p:spPr>
      </p:sp>
      <p:sp>
        <p:nvSpPr>
          <p:cNvPr id="144404" name="Text Box 20"/>
          <p:cNvSpPr txBox="1"/>
          <p:nvPr/>
        </p:nvSpPr>
        <p:spPr>
          <a:xfrm>
            <a:off x="1808163" y="4352000"/>
            <a:ext cx="3649662" cy="645160"/>
          </a:xfrm>
          <a:prstGeom prst="rect">
            <a:avLst/>
          </a:prstGeom>
          <a:noFill/>
          <a:ln w="57150" cap="flat" cmpd="sng">
            <a:solidFill>
              <a:srgbClr val="993366"/>
            </a:solidFill>
            <a:prstDash val="solid"/>
            <a:miter/>
            <a:headEnd type="none" w="med" len="med"/>
            <a:tailEnd type="none" w="med" len="med"/>
          </a:ln>
        </p:spPr>
        <p:txBody>
          <a:bodyPr>
            <a:spAutoFit/>
          </a:bodyPr>
          <a:lstStyle/>
          <a:p>
            <a:pPr eaLnBrk="0" hangingPunct="0">
              <a:spcBef>
                <a:spcPct val="50000"/>
              </a:spcBef>
            </a:pPr>
            <a:r>
              <a:rPr lang="en-US" altLang="x-none" dirty="0">
                <a:solidFill>
                  <a:srgbClr val="FF0000"/>
                </a:solidFill>
                <a:latin typeface="Arial" panose="020B0604020202020204" pitchFamily="34" charset="0"/>
              </a:rPr>
              <a:t>KHẢ NĂNG TƯ DUY VÀ TRÍ TUỆ HỒ CHÍ MINH</a:t>
            </a:r>
          </a:p>
        </p:txBody>
      </p:sp>
      <p:sp>
        <p:nvSpPr>
          <p:cNvPr id="144405" name="Text Box 21"/>
          <p:cNvSpPr txBox="1"/>
          <p:nvPr/>
        </p:nvSpPr>
        <p:spPr>
          <a:xfrm>
            <a:off x="5718175" y="4358350"/>
            <a:ext cx="3311525" cy="645160"/>
          </a:xfrm>
          <a:prstGeom prst="rect">
            <a:avLst/>
          </a:prstGeom>
          <a:noFill/>
          <a:ln w="57150" cap="flat" cmpd="sng">
            <a:solidFill>
              <a:srgbClr val="993366"/>
            </a:solidFill>
            <a:prstDash val="solid"/>
            <a:miter/>
            <a:headEnd type="none" w="med" len="med"/>
            <a:tailEnd type="none" w="med" len="med"/>
          </a:ln>
        </p:spPr>
        <p:txBody>
          <a:bodyPr>
            <a:spAutoFit/>
          </a:bodyPr>
          <a:lstStyle/>
          <a:p>
            <a:pPr eaLnBrk="0" hangingPunct="0">
              <a:spcBef>
                <a:spcPct val="50000"/>
              </a:spcBef>
            </a:pPr>
            <a:r>
              <a:rPr lang="en-US" altLang="x-none" dirty="0">
                <a:solidFill>
                  <a:srgbClr val="FF0000"/>
                </a:solidFill>
                <a:latin typeface="Arial" panose="020B0604020202020204" pitchFamily="34" charset="0"/>
              </a:rPr>
              <a:t>PHẨM CHẤT ĐẠO ĐỨC VÀ NĂNG LỰC HOẠT ĐỘNG TT</a:t>
            </a:r>
          </a:p>
        </p:txBody>
      </p:sp>
      <p:sp>
        <p:nvSpPr>
          <p:cNvPr id="144406" name="Line 22"/>
          <p:cNvSpPr/>
          <p:nvPr/>
        </p:nvSpPr>
        <p:spPr>
          <a:xfrm>
            <a:off x="3619500" y="4102763"/>
            <a:ext cx="4062413" cy="0"/>
          </a:xfrm>
          <a:prstGeom prst="line">
            <a:avLst/>
          </a:prstGeom>
          <a:ln w="57150" cap="flat" cmpd="sng">
            <a:solidFill>
              <a:srgbClr val="0000FF"/>
            </a:solidFill>
            <a:prstDash val="solid"/>
            <a:headEnd type="none" w="med" len="med"/>
            <a:tailEnd type="none" w="med" len="med"/>
          </a:ln>
        </p:spPr>
      </p:sp>
      <p:sp>
        <p:nvSpPr>
          <p:cNvPr id="144407" name="Line 23"/>
          <p:cNvSpPr/>
          <p:nvPr/>
        </p:nvSpPr>
        <p:spPr>
          <a:xfrm>
            <a:off x="3640138" y="4086888"/>
            <a:ext cx="0" cy="228600"/>
          </a:xfrm>
          <a:prstGeom prst="line">
            <a:avLst/>
          </a:prstGeom>
          <a:ln w="57150" cap="flat" cmpd="sng">
            <a:solidFill>
              <a:srgbClr val="0000FF"/>
            </a:solidFill>
            <a:prstDash val="solid"/>
            <a:headEnd type="none" w="med" len="med"/>
            <a:tailEnd type="triangle" w="med" len="med"/>
          </a:ln>
        </p:spPr>
      </p:sp>
      <p:sp>
        <p:nvSpPr>
          <p:cNvPr id="144408" name="Line 24"/>
          <p:cNvSpPr/>
          <p:nvPr/>
        </p:nvSpPr>
        <p:spPr>
          <a:xfrm>
            <a:off x="7702550" y="4061488"/>
            <a:ext cx="0" cy="304800"/>
          </a:xfrm>
          <a:prstGeom prst="line">
            <a:avLst/>
          </a:prstGeom>
          <a:ln w="57150" cap="flat" cmpd="sng">
            <a:solidFill>
              <a:srgbClr val="0000FF"/>
            </a:solidFill>
            <a:prstDash val="solid"/>
            <a:headEnd type="none" w="med" len="med"/>
            <a:tailEnd type="triangle" w="med" len="med"/>
          </a:ln>
        </p:spPr>
      </p:sp>
      <p:sp>
        <p:nvSpPr>
          <p:cNvPr id="144409" name="Line 25"/>
          <p:cNvSpPr/>
          <p:nvPr/>
        </p:nvSpPr>
        <p:spPr>
          <a:xfrm>
            <a:off x="6046470" y="859183"/>
            <a:ext cx="0" cy="533400"/>
          </a:xfrm>
          <a:prstGeom prst="line">
            <a:avLst/>
          </a:prstGeom>
          <a:ln w="57150" cap="flat" cmpd="sng">
            <a:solidFill>
              <a:srgbClr val="0000FF"/>
            </a:solidFill>
            <a:prstDash val="solid"/>
            <a:headEnd type="none" w="med" len="med"/>
            <a:tailEnd type="none" w="med" len="med"/>
          </a:ln>
        </p:spPr>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44387"/>
                                        </p:tgtEl>
                                        <p:attrNameLst>
                                          <p:attrName>style.visibility</p:attrName>
                                        </p:attrNameLst>
                                      </p:cBhvr>
                                      <p:to>
                                        <p:strVal val="visible"/>
                                      </p:to>
                                    </p:set>
                                    <p:animEffect transition="in" filter="diamond(in)">
                                      <p:cBhvr>
                                        <p:cTn id="7" dur="2000"/>
                                        <p:tgtEl>
                                          <p:spTgt spid="144387"/>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144388"/>
                                        </p:tgtEl>
                                        <p:attrNameLst>
                                          <p:attrName>style.visibility</p:attrName>
                                        </p:attrNameLst>
                                      </p:cBhvr>
                                      <p:to>
                                        <p:strVal val="visible"/>
                                      </p:to>
                                    </p:set>
                                    <p:animEffect transition="in" filter="diamond(in)">
                                      <p:cBhvr>
                                        <p:cTn id="12" dur="2000"/>
                                        <p:tgtEl>
                                          <p:spTgt spid="144388"/>
                                        </p:tgtEl>
                                      </p:cBhvr>
                                    </p:animEffect>
                                  </p:childTnLst>
                                </p:cTn>
                              </p:par>
                              <p:par>
                                <p:cTn id="13" presetID="8" presetClass="entr" presetSubtype="16" fill="hold" grpId="0" nodeType="withEffect">
                                  <p:stCondLst>
                                    <p:cond delay="0"/>
                                  </p:stCondLst>
                                  <p:childTnLst>
                                    <p:set>
                                      <p:cBhvr>
                                        <p:cTn id="14" dur="1" fill="hold">
                                          <p:stCondLst>
                                            <p:cond delay="0"/>
                                          </p:stCondLst>
                                        </p:cTn>
                                        <p:tgtEl>
                                          <p:spTgt spid="144389"/>
                                        </p:tgtEl>
                                        <p:attrNameLst>
                                          <p:attrName>style.visibility</p:attrName>
                                        </p:attrNameLst>
                                      </p:cBhvr>
                                      <p:to>
                                        <p:strVal val="visible"/>
                                      </p:to>
                                    </p:set>
                                    <p:animEffect transition="in" filter="diamond(in)">
                                      <p:cBhvr>
                                        <p:cTn id="15" dur="2000"/>
                                        <p:tgtEl>
                                          <p:spTgt spid="144389"/>
                                        </p:tgtEl>
                                      </p:cBhvr>
                                    </p:animEffect>
                                  </p:childTnLst>
                                </p:cTn>
                              </p:par>
                              <p:par>
                                <p:cTn id="16" presetID="8" presetClass="entr" presetSubtype="16" fill="hold" nodeType="withEffect">
                                  <p:stCondLst>
                                    <p:cond delay="0"/>
                                  </p:stCondLst>
                                  <p:childTnLst>
                                    <p:set>
                                      <p:cBhvr>
                                        <p:cTn id="17" dur="1" fill="hold">
                                          <p:stCondLst>
                                            <p:cond delay="0"/>
                                          </p:stCondLst>
                                        </p:cTn>
                                        <p:tgtEl>
                                          <p:spTgt spid="144391"/>
                                        </p:tgtEl>
                                        <p:attrNameLst>
                                          <p:attrName>style.visibility</p:attrName>
                                        </p:attrNameLst>
                                      </p:cBhvr>
                                      <p:to>
                                        <p:strVal val="visible"/>
                                      </p:to>
                                    </p:set>
                                    <p:animEffect transition="in" filter="diamond(in)">
                                      <p:cBhvr>
                                        <p:cTn id="18" dur="2000"/>
                                        <p:tgtEl>
                                          <p:spTgt spid="144391"/>
                                        </p:tgtEl>
                                      </p:cBhvr>
                                    </p:animEffect>
                                  </p:childTnLst>
                                </p:cTn>
                              </p:par>
                              <p:par>
                                <p:cTn id="19" presetID="8" presetClass="entr" presetSubtype="16" fill="hold" nodeType="withEffect">
                                  <p:stCondLst>
                                    <p:cond delay="0"/>
                                  </p:stCondLst>
                                  <p:childTnLst>
                                    <p:set>
                                      <p:cBhvr>
                                        <p:cTn id="20" dur="1" fill="hold">
                                          <p:stCondLst>
                                            <p:cond delay="0"/>
                                          </p:stCondLst>
                                        </p:cTn>
                                        <p:tgtEl>
                                          <p:spTgt spid="144392"/>
                                        </p:tgtEl>
                                        <p:attrNameLst>
                                          <p:attrName>style.visibility</p:attrName>
                                        </p:attrNameLst>
                                      </p:cBhvr>
                                      <p:to>
                                        <p:strVal val="visible"/>
                                      </p:to>
                                    </p:set>
                                    <p:animEffect transition="in" filter="diamond(in)">
                                      <p:cBhvr>
                                        <p:cTn id="21" dur="2000"/>
                                        <p:tgtEl>
                                          <p:spTgt spid="144392"/>
                                        </p:tgtEl>
                                      </p:cBhvr>
                                    </p:animEffect>
                                  </p:childTnLst>
                                </p:cTn>
                              </p:par>
                              <p:par>
                                <p:cTn id="22" presetID="8" presetClass="entr" presetSubtype="16" fill="hold" nodeType="withEffect">
                                  <p:stCondLst>
                                    <p:cond delay="0"/>
                                  </p:stCondLst>
                                  <p:childTnLst>
                                    <p:set>
                                      <p:cBhvr>
                                        <p:cTn id="23" dur="1" fill="hold">
                                          <p:stCondLst>
                                            <p:cond delay="0"/>
                                          </p:stCondLst>
                                        </p:cTn>
                                        <p:tgtEl>
                                          <p:spTgt spid="144393"/>
                                        </p:tgtEl>
                                        <p:attrNameLst>
                                          <p:attrName>style.visibility</p:attrName>
                                        </p:attrNameLst>
                                      </p:cBhvr>
                                      <p:to>
                                        <p:strVal val="visible"/>
                                      </p:to>
                                    </p:set>
                                    <p:animEffect transition="in" filter="diamond(in)">
                                      <p:cBhvr>
                                        <p:cTn id="24" dur="2000"/>
                                        <p:tgtEl>
                                          <p:spTgt spid="144393"/>
                                        </p:tgtEl>
                                      </p:cBhvr>
                                    </p:animEffect>
                                  </p:childTnLst>
                                </p:cTn>
                              </p:par>
                              <p:par>
                                <p:cTn id="25" presetID="8" presetClass="entr" presetSubtype="16" fill="hold" nodeType="withEffect">
                                  <p:stCondLst>
                                    <p:cond delay="0"/>
                                  </p:stCondLst>
                                  <p:childTnLst>
                                    <p:set>
                                      <p:cBhvr>
                                        <p:cTn id="26" dur="1" fill="hold">
                                          <p:stCondLst>
                                            <p:cond delay="0"/>
                                          </p:stCondLst>
                                        </p:cTn>
                                        <p:tgtEl>
                                          <p:spTgt spid="144394"/>
                                        </p:tgtEl>
                                        <p:attrNameLst>
                                          <p:attrName>style.visibility</p:attrName>
                                        </p:attrNameLst>
                                      </p:cBhvr>
                                      <p:to>
                                        <p:strVal val="visible"/>
                                      </p:to>
                                    </p:set>
                                    <p:animEffect transition="in" filter="diamond(in)">
                                      <p:cBhvr>
                                        <p:cTn id="27" dur="2000"/>
                                        <p:tgtEl>
                                          <p:spTgt spid="144394"/>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144390"/>
                                        </p:tgtEl>
                                        <p:attrNameLst>
                                          <p:attrName>style.visibility</p:attrName>
                                        </p:attrNameLst>
                                      </p:cBhvr>
                                      <p:to>
                                        <p:strVal val="visible"/>
                                      </p:to>
                                    </p:set>
                                    <p:animEffect transition="in" filter="diamond(in)">
                                      <p:cBhvr>
                                        <p:cTn id="32" dur="2000"/>
                                        <p:tgtEl>
                                          <p:spTgt spid="144390"/>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144397"/>
                                        </p:tgtEl>
                                        <p:attrNameLst>
                                          <p:attrName>style.visibility</p:attrName>
                                        </p:attrNameLst>
                                      </p:cBhvr>
                                      <p:to>
                                        <p:strVal val="visible"/>
                                      </p:to>
                                    </p:set>
                                    <p:animEffect transition="in" filter="diamond(in)">
                                      <p:cBhvr>
                                        <p:cTn id="37" dur="2000"/>
                                        <p:tgtEl>
                                          <p:spTgt spid="144397"/>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144395"/>
                                        </p:tgtEl>
                                        <p:attrNameLst>
                                          <p:attrName>style.visibility</p:attrName>
                                        </p:attrNameLst>
                                      </p:cBhvr>
                                      <p:to>
                                        <p:strVal val="visible"/>
                                      </p:to>
                                    </p:set>
                                    <p:animEffect transition="in" filter="diamond(in)">
                                      <p:cBhvr>
                                        <p:cTn id="40" dur="2000"/>
                                        <p:tgtEl>
                                          <p:spTgt spid="144395"/>
                                        </p:tgtEl>
                                      </p:cBhvr>
                                    </p:animEffect>
                                  </p:childTnLst>
                                </p:cTn>
                              </p:par>
                            </p:childTnLst>
                          </p:cTn>
                        </p:par>
                      </p:childTnLst>
                    </p:cTn>
                  </p:par>
                  <p:par>
                    <p:cTn id="41" fill="hold">
                      <p:stCondLst>
                        <p:cond delay="indefinite"/>
                      </p:stCondLst>
                      <p:childTnLst>
                        <p:par>
                          <p:cTn id="42" fill="hold">
                            <p:stCondLst>
                              <p:cond delay="0"/>
                            </p:stCondLst>
                            <p:childTnLst>
                              <p:par>
                                <p:cTn id="43" presetID="8" presetClass="entr" presetSubtype="16" fill="hold" grpId="0" nodeType="clickEffect">
                                  <p:stCondLst>
                                    <p:cond delay="0"/>
                                  </p:stCondLst>
                                  <p:childTnLst>
                                    <p:set>
                                      <p:cBhvr>
                                        <p:cTn id="44" dur="1" fill="hold">
                                          <p:stCondLst>
                                            <p:cond delay="0"/>
                                          </p:stCondLst>
                                        </p:cTn>
                                        <p:tgtEl>
                                          <p:spTgt spid="144398"/>
                                        </p:tgtEl>
                                        <p:attrNameLst>
                                          <p:attrName>style.visibility</p:attrName>
                                        </p:attrNameLst>
                                      </p:cBhvr>
                                      <p:to>
                                        <p:strVal val="visible"/>
                                      </p:to>
                                    </p:set>
                                    <p:animEffect transition="in" filter="diamond(in)">
                                      <p:cBhvr>
                                        <p:cTn id="45" dur="2000"/>
                                        <p:tgtEl>
                                          <p:spTgt spid="144398"/>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144399"/>
                                        </p:tgtEl>
                                        <p:attrNameLst>
                                          <p:attrName>style.visibility</p:attrName>
                                        </p:attrNameLst>
                                      </p:cBhvr>
                                      <p:to>
                                        <p:strVal val="visible"/>
                                      </p:to>
                                    </p:set>
                                    <p:animEffect transition="in" filter="diamond(in)">
                                      <p:cBhvr>
                                        <p:cTn id="48" dur="2000"/>
                                        <p:tgtEl>
                                          <p:spTgt spid="144399"/>
                                        </p:tgtEl>
                                      </p:cBhvr>
                                    </p:animEffect>
                                  </p:childTnLst>
                                </p:cTn>
                              </p:par>
                              <p:par>
                                <p:cTn id="49" presetID="8" presetClass="entr" presetSubtype="16" fill="hold" nodeType="withEffect">
                                  <p:stCondLst>
                                    <p:cond delay="0"/>
                                  </p:stCondLst>
                                  <p:childTnLst>
                                    <p:set>
                                      <p:cBhvr>
                                        <p:cTn id="50" dur="1" fill="hold">
                                          <p:stCondLst>
                                            <p:cond delay="0"/>
                                          </p:stCondLst>
                                        </p:cTn>
                                        <p:tgtEl>
                                          <p:spTgt spid="144400"/>
                                        </p:tgtEl>
                                        <p:attrNameLst>
                                          <p:attrName>style.visibility</p:attrName>
                                        </p:attrNameLst>
                                      </p:cBhvr>
                                      <p:to>
                                        <p:strVal val="visible"/>
                                      </p:to>
                                    </p:set>
                                    <p:animEffect transition="in" filter="diamond(in)">
                                      <p:cBhvr>
                                        <p:cTn id="51" dur="2000"/>
                                        <p:tgtEl>
                                          <p:spTgt spid="144400"/>
                                        </p:tgtEl>
                                      </p:cBhvr>
                                    </p:animEffect>
                                  </p:childTnLst>
                                </p:cTn>
                              </p:par>
                              <p:par>
                                <p:cTn id="52" presetID="8" presetClass="entr" presetSubtype="16" fill="hold" nodeType="withEffect">
                                  <p:stCondLst>
                                    <p:cond delay="0"/>
                                  </p:stCondLst>
                                  <p:childTnLst>
                                    <p:set>
                                      <p:cBhvr>
                                        <p:cTn id="53" dur="1" fill="hold">
                                          <p:stCondLst>
                                            <p:cond delay="0"/>
                                          </p:stCondLst>
                                        </p:cTn>
                                        <p:tgtEl>
                                          <p:spTgt spid="144401"/>
                                        </p:tgtEl>
                                        <p:attrNameLst>
                                          <p:attrName>style.visibility</p:attrName>
                                        </p:attrNameLst>
                                      </p:cBhvr>
                                      <p:to>
                                        <p:strVal val="visible"/>
                                      </p:to>
                                    </p:set>
                                    <p:animEffect transition="in" filter="diamond(in)">
                                      <p:cBhvr>
                                        <p:cTn id="54" dur="2000"/>
                                        <p:tgtEl>
                                          <p:spTgt spid="144401"/>
                                        </p:tgtEl>
                                      </p:cBhvr>
                                    </p:animEffect>
                                  </p:childTnLst>
                                </p:cTn>
                              </p:par>
                              <p:par>
                                <p:cTn id="55" presetID="8" presetClass="entr" presetSubtype="16" fill="hold" nodeType="withEffect">
                                  <p:stCondLst>
                                    <p:cond delay="0"/>
                                  </p:stCondLst>
                                  <p:childTnLst>
                                    <p:set>
                                      <p:cBhvr>
                                        <p:cTn id="56" dur="1" fill="hold">
                                          <p:stCondLst>
                                            <p:cond delay="0"/>
                                          </p:stCondLst>
                                        </p:cTn>
                                        <p:tgtEl>
                                          <p:spTgt spid="144402"/>
                                        </p:tgtEl>
                                        <p:attrNameLst>
                                          <p:attrName>style.visibility</p:attrName>
                                        </p:attrNameLst>
                                      </p:cBhvr>
                                      <p:to>
                                        <p:strVal val="visible"/>
                                      </p:to>
                                    </p:set>
                                    <p:animEffect transition="in" filter="diamond(in)">
                                      <p:cBhvr>
                                        <p:cTn id="57" dur="2000"/>
                                        <p:tgtEl>
                                          <p:spTgt spid="144402"/>
                                        </p:tgtEl>
                                      </p:cBhvr>
                                    </p:animEffect>
                                  </p:childTnLst>
                                </p:cTn>
                              </p:par>
                              <p:par>
                                <p:cTn id="58" presetID="8" presetClass="entr" presetSubtype="16" fill="hold" nodeType="withEffect">
                                  <p:stCondLst>
                                    <p:cond delay="0"/>
                                  </p:stCondLst>
                                  <p:childTnLst>
                                    <p:set>
                                      <p:cBhvr>
                                        <p:cTn id="59" dur="1" fill="hold">
                                          <p:stCondLst>
                                            <p:cond delay="0"/>
                                          </p:stCondLst>
                                        </p:cTn>
                                        <p:tgtEl>
                                          <p:spTgt spid="144409"/>
                                        </p:tgtEl>
                                        <p:attrNameLst>
                                          <p:attrName>style.visibility</p:attrName>
                                        </p:attrNameLst>
                                      </p:cBhvr>
                                      <p:to>
                                        <p:strVal val="visible"/>
                                      </p:to>
                                    </p:set>
                                    <p:animEffect transition="in" filter="diamond(in)">
                                      <p:cBhvr>
                                        <p:cTn id="60" dur="2000"/>
                                        <p:tgtEl>
                                          <p:spTgt spid="144409"/>
                                        </p:tgtEl>
                                      </p:cBhvr>
                                    </p:animEffect>
                                  </p:childTnLst>
                                </p:cTn>
                              </p:par>
                            </p:childTnLst>
                          </p:cTn>
                        </p:par>
                      </p:childTnLst>
                    </p:cTn>
                  </p:par>
                  <p:par>
                    <p:cTn id="61" fill="hold">
                      <p:stCondLst>
                        <p:cond delay="indefinite"/>
                      </p:stCondLst>
                      <p:childTnLst>
                        <p:par>
                          <p:cTn id="62" fill="hold">
                            <p:stCondLst>
                              <p:cond delay="0"/>
                            </p:stCondLst>
                            <p:childTnLst>
                              <p:par>
                                <p:cTn id="63" presetID="8" presetClass="entr" presetSubtype="16" fill="hold" nodeType="clickEffect">
                                  <p:stCondLst>
                                    <p:cond delay="0"/>
                                  </p:stCondLst>
                                  <p:childTnLst>
                                    <p:set>
                                      <p:cBhvr>
                                        <p:cTn id="64" dur="1" fill="hold">
                                          <p:stCondLst>
                                            <p:cond delay="0"/>
                                          </p:stCondLst>
                                        </p:cTn>
                                        <p:tgtEl>
                                          <p:spTgt spid="144406"/>
                                        </p:tgtEl>
                                        <p:attrNameLst>
                                          <p:attrName>style.visibility</p:attrName>
                                        </p:attrNameLst>
                                      </p:cBhvr>
                                      <p:to>
                                        <p:strVal val="visible"/>
                                      </p:to>
                                    </p:set>
                                    <p:animEffect transition="in" filter="diamond(in)">
                                      <p:cBhvr>
                                        <p:cTn id="65" dur="2000"/>
                                        <p:tgtEl>
                                          <p:spTgt spid="144406"/>
                                        </p:tgtEl>
                                      </p:cBhvr>
                                    </p:animEffect>
                                  </p:childTnLst>
                                </p:cTn>
                              </p:par>
                              <p:par>
                                <p:cTn id="66" presetID="8" presetClass="entr" presetSubtype="16" fill="hold" nodeType="withEffect">
                                  <p:stCondLst>
                                    <p:cond delay="0"/>
                                  </p:stCondLst>
                                  <p:childTnLst>
                                    <p:set>
                                      <p:cBhvr>
                                        <p:cTn id="67" dur="1" fill="hold">
                                          <p:stCondLst>
                                            <p:cond delay="0"/>
                                          </p:stCondLst>
                                        </p:cTn>
                                        <p:tgtEl>
                                          <p:spTgt spid="144403"/>
                                        </p:tgtEl>
                                        <p:attrNameLst>
                                          <p:attrName>style.visibility</p:attrName>
                                        </p:attrNameLst>
                                      </p:cBhvr>
                                      <p:to>
                                        <p:strVal val="visible"/>
                                      </p:to>
                                    </p:set>
                                    <p:animEffect transition="in" filter="diamond(in)">
                                      <p:cBhvr>
                                        <p:cTn id="68" dur="2000"/>
                                        <p:tgtEl>
                                          <p:spTgt spid="144403"/>
                                        </p:tgtEl>
                                      </p:cBhvr>
                                    </p:animEffect>
                                  </p:childTnLst>
                                </p:cTn>
                              </p:par>
                              <p:par>
                                <p:cTn id="69" presetID="8" presetClass="entr" presetSubtype="16" fill="hold" nodeType="withEffect">
                                  <p:stCondLst>
                                    <p:cond delay="0"/>
                                  </p:stCondLst>
                                  <p:childTnLst>
                                    <p:set>
                                      <p:cBhvr>
                                        <p:cTn id="70" dur="1" fill="hold">
                                          <p:stCondLst>
                                            <p:cond delay="0"/>
                                          </p:stCondLst>
                                        </p:cTn>
                                        <p:tgtEl>
                                          <p:spTgt spid="144407"/>
                                        </p:tgtEl>
                                        <p:attrNameLst>
                                          <p:attrName>style.visibility</p:attrName>
                                        </p:attrNameLst>
                                      </p:cBhvr>
                                      <p:to>
                                        <p:strVal val="visible"/>
                                      </p:to>
                                    </p:set>
                                    <p:animEffect transition="in" filter="diamond(in)">
                                      <p:cBhvr>
                                        <p:cTn id="71" dur="2000"/>
                                        <p:tgtEl>
                                          <p:spTgt spid="144407"/>
                                        </p:tgtEl>
                                      </p:cBhvr>
                                    </p:animEffect>
                                  </p:childTnLst>
                                </p:cTn>
                              </p:par>
                              <p:par>
                                <p:cTn id="72" presetID="8" presetClass="entr" presetSubtype="16" fill="hold" nodeType="withEffect">
                                  <p:stCondLst>
                                    <p:cond delay="0"/>
                                  </p:stCondLst>
                                  <p:childTnLst>
                                    <p:set>
                                      <p:cBhvr>
                                        <p:cTn id="73" dur="1" fill="hold">
                                          <p:stCondLst>
                                            <p:cond delay="0"/>
                                          </p:stCondLst>
                                        </p:cTn>
                                        <p:tgtEl>
                                          <p:spTgt spid="144408"/>
                                        </p:tgtEl>
                                        <p:attrNameLst>
                                          <p:attrName>style.visibility</p:attrName>
                                        </p:attrNameLst>
                                      </p:cBhvr>
                                      <p:to>
                                        <p:strVal val="visible"/>
                                      </p:to>
                                    </p:set>
                                    <p:animEffect transition="in" filter="diamond(in)">
                                      <p:cBhvr>
                                        <p:cTn id="74" dur="2000"/>
                                        <p:tgtEl>
                                          <p:spTgt spid="144408"/>
                                        </p:tgtEl>
                                      </p:cBhvr>
                                    </p:animEffect>
                                  </p:childTnLst>
                                </p:cTn>
                              </p:par>
                            </p:childTnLst>
                          </p:cTn>
                        </p:par>
                      </p:childTnLst>
                    </p:cTn>
                  </p:par>
                  <p:par>
                    <p:cTn id="75" fill="hold">
                      <p:stCondLst>
                        <p:cond delay="indefinite"/>
                      </p:stCondLst>
                      <p:childTnLst>
                        <p:par>
                          <p:cTn id="76" fill="hold">
                            <p:stCondLst>
                              <p:cond delay="0"/>
                            </p:stCondLst>
                            <p:childTnLst>
                              <p:par>
                                <p:cTn id="77" presetID="8" presetClass="entr" presetSubtype="16" fill="hold" grpId="0" nodeType="clickEffect">
                                  <p:stCondLst>
                                    <p:cond delay="0"/>
                                  </p:stCondLst>
                                  <p:childTnLst>
                                    <p:set>
                                      <p:cBhvr>
                                        <p:cTn id="78" dur="1" fill="hold">
                                          <p:stCondLst>
                                            <p:cond delay="0"/>
                                          </p:stCondLst>
                                        </p:cTn>
                                        <p:tgtEl>
                                          <p:spTgt spid="144404"/>
                                        </p:tgtEl>
                                        <p:attrNameLst>
                                          <p:attrName>style.visibility</p:attrName>
                                        </p:attrNameLst>
                                      </p:cBhvr>
                                      <p:to>
                                        <p:strVal val="visible"/>
                                      </p:to>
                                    </p:set>
                                    <p:animEffect transition="in" filter="diamond(in)">
                                      <p:cBhvr>
                                        <p:cTn id="79" dur="2000"/>
                                        <p:tgtEl>
                                          <p:spTgt spid="144404"/>
                                        </p:tgtEl>
                                      </p:cBhvr>
                                    </p:animEffect>
                                  </p:childTnLst>
                                </p:cTn>
                              </p:par>
                              <p:par>
                                <p:cTn id="80" presetID="8" presetClass="entr" presetSubtype="16" fill="hold" grpId="0" nodeType="withEffect">
                                  <p:stCondLst>
                                    <p:cond delay="0"/>
                                  </p:stCondLst>
                                  <p:childTnLst>
                                    <p:set>
                                      <p:cBhvr>
                                        <p:cTn id="81" dur="1" fill="hold">
                                          <p:stCondLst>
                                            <p:cond delay="0"/>
                                          </p:stCondLst>
                                        </p:cTn>
                                        <p:tgtEl>
                                          <p:spTgt spid="144405"/>
                                        </p:tgtEl>
                                        <p:attrNameLst>
                                          <p:attrName>style.visibility</p:attrName>
                                        </p:attrNameLst>
                                      </p:cBhvr>
                                      <p:to>
                                        <p:strVal val="visible"/>
                                      </p:to>
                                    </p:set>
                                    <p:animEffect transition="in" filter="diamond(in)">
                                      <p:cBhvr>
                                        <p:cTn id="82" dur="2000"/>
                                        <p:tgtEl>
                                          <p:spTgt spid="1444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7" grpId="0" bldLvl="0" animBg="1"/>
      <p:bldP spid="144388" grpId="0"/>
      <p:bldP spid="144389" grpId="0" bldLvl="0" animBg="1"/>
      <p:bldP spid="144390" grpId="0" bldLvl="0" animBg="1"/>
      <p:bldP spid="144395" grpId="0" bldLvl="0" animBg="1"/>
      <p:bldP spid="144397" grpId="0" bldLvl="0" animBg="1"/>
      <p:bldP spid="144398" grpId="0" bldLvl="0" animBg="1"/>
      <p:bldP spid="144399" grpId="0" bldLvl="0" animBg="1"/>
      <p:bldP spid="144404" grpId="0" bldLvl="0" animBg="1"/>
      <p:bldP spid="144405"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p:cNvGrpSpPr/>
          <p:nvPr/>
        </p:nvGrpSpPr>
        <p:grpSpPr>
          <a:xfrm>
            <a:off x="940435" y="2991485"/>
            <a:ext cx="7974965" cy="2062480"/>
            <a:chOff x="1476" y="5362"/>
            <a:chExt cx="12559" cy="3831"/>
          </a:xfrm>
        </p:grpSpPr>
        <p:sp>
          <p:nvSpPr>
            <p:cNvPr id="2" name="Rectangles 1"/>
            <p:cNvSpPr/>
            <p:nvPr/>
          </p:nvSpPr>
          <p:spPr>
            <a:xfrm>
              <a:off x="1476" y="5388"/>
              <a:ext cx="1963" cy="3790"/>
            </a:xfrm>
            <a:prstGeom prst="rect">
              <a:avLst/>
            </a:prstGeom>
            <a:noFill/>
            <a:ln w="38100"/>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x-none" i="1" dirty="0">
                  <a:solidFill>
                    <a:schemeClr val="tx1"/>
                  </a:solidFill>
                  <a:cs typeface="Times New Roman" panose="02020603050405020304" pitchFamily="18" charset="0"/>
                  <a:sym typeface="+mn-ea"/>
                </a:rPr>
                <a:t>Bối cảnh quốc tế</a:t>
              </a:r>
            </a:p>
          </p:txBody>
        </p:sp>
        <p:sp>
          <p:nvSpPr>
            <p:cNvPr id="3" name="Rectangles 2"/>
            <p:cNvSpPr/>
            <p:nvPr/>
          </p:nvSpPr>
          <p:spPr>
            <a:xfrm>
              <a:off x="4388" y="5362"/>
              <a:ext cx="1963" cy="3790"/>
            </a:xfrm>
            <a:prstGeom prst="rect">
              <a:avLst/>
            </a:prstGeom>
            <a:noFill/>
            <a:ln w="38100"/>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indent="0" algn="ctr" eaLnBrk="1" hangingPunct="1">
                <a:buNone/>
              </a:pPr>
              <a:r>
                <a:rPr lang="en-US" altLang="x-none" i="1" dirty="0">
                  <a:solidFill>
                    <a:schemeClr val="tx1"/>
                  </a:solidFill>
                  <a:cs typeface="Times New Roman" panose="02020603050405020304" pitchFamily="18" charset="0"/>
                  <a:sym typeface="+mn-ea"/>
                </a:rPr>
                <a:t>Bối cảnh Việt Nam cuối thế kỷ XIX đầu thế kỷ XX</a:t>
              </a:r>
            </a:p>
          </p:txBody>
        </p:sp>
        <p:sp>
          <p:nvSpPr>
            <p:cNvPr id="4" name="Rectangles 3"/>
            <p:cNvSpPr/>
            <p:nvPr/>
          </p:nvSpPr>
          <p:spPr>
            <a:xfrm>
              <a:off x="6971" y="5368"/>
              <a:ext cx="1963" cy="3790"/>
            </a:xfrm>
            <a:prstGeom prst="rect">
              <a:avLst/>
            </a:prstGeom>
            <a:noFill/>
            <a:ln w="38100"/>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indent="0" algn="ctr" eaLnBrk="1" hangingPunct="1">
                <a:buNone/>
              </a:pPr>
              <a:r>
                <a:rPr lang="en-US" altLang="x-none" i="1" dirty="0">
                  <a:solidFill>
                    <a:schemeClr val="tx1"/>
                  </a:solidFill>
                  <a:cs typeface="Times New Roman" panose="02020603050405020304" pitchFamily="18" charset="0"/>
                  <a:sym typeface="+mn-ea"/>
                </a:rPr>
                <a:t>  Giá trị truyền thống dân tộc</a:t>
              </a:r>
            </a:p>
          </p:txBody>
        </p:sp>
        <p:sp>
          <p:nvSpPr>
            <p:cNvPr id="5" name="Rectangles 4"/>
            <p:cNvSpPr/>
            <p:nvPr/>
          </p:nvSpPr>
          <p:spPr>
            <a:xfrm>
              <a:off x="9468" y="5402"/>
              <a:ext cx="1963" cy="3790"/>
            </a:xfrm>
            <a:prstGeom prst="rect">
              <a:avLst/>
            </a:prstGeom>
            <a:noFill/>
            <a:ln w="38100"/>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indent="0" algn="ctr" eaLnBrk="1" hangingPunct="1">
                <a:buNone/>
              </a:pPr>
              <a:r>
                <a:rPr lang="en-US" altLang="x-none" i="1" dirty="0">
                  <a:solidFill>
                    <a:schemeClr val="tx1"/>
                  </a:solidFill>
                  <a:cs typeface="Times New Roman" panose="02020603050405020304" pitchFamily="18" charset="0"/>
                  <a:sym typeface="+mn-ea"/>
                </a:rPr>
                <a:t>  Tinh hoa văn hóa phương Đông và phương Tây</a:t>
              </a:r>
            </a:p>
          </p:txBody>
        </p:sp>
        <p:sp>
          <p:nvSpPr>
            <p:cNvPr id="6" name="Rectangles 5"/>
            <p:cNvSpPr/>
            <p:nvPr/>
          </p:nvSpPr>
          <p:spPr>
            <a:xfrm>
              <a:off x="12072" y="5403"/>
              <a:ext cx="1963" cy="3790"/>
            </a:xfrm>
            <a:prstGeom prst="rect">
              <a:avLst/>
            </a:prstGeom>
            <a:noFill/>
            <a:ln w="38100"/>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indent="0" algn="ctr" eaLnBrk="1" hangingPunct="1">
                <a:buNone/>
              </a:pPr>
              <a:r>
                <a:rPr lang="en-US" altLang="x-none" i="1" dirty="0">
                  <a:solidFill>
                    <a:schemeClr val="tx1"/>
                  </a:solidFill>
                  <a:cs typeface="Times New Roman" panose="02020603050405020304" pitchFamily="18" charset="0"/>
                  <a:sym typeface="+mn-ea"/>
                </a:rPr>
                <a:t>    Chủ nghĩa Mác - Lênin</a:t>
              </a:r>
            </a:p>
          </p:txBody>
        </p:sp>
      </p:grpSp>
      <p:grpSp>
        <p:nvGrpSpPr>
          <p:cNvPr id="22" name="Group 21"/>
          <p:cNvGrpSpPr/>
          <p:nvPr/>
        </p:nvGrpSpPr>
        <p:grpSpPr>
          <a:xfrm>
            <a:off x="1398270" y="2290155"/>
            <a:ext cx="6886575" cy="608330"/>
            <a:chOff x="2202" y="4162"/>
            <a:chExt cx="10845" cy="958"/>
          </a:xfrm>
        </p:grpSpPr>
        <p:sp>
          <p:nvSpPr>
            <p:cNvPr id="9" name="Minus 8"/>
            <p:cNvSpPr/>
            <p:nvPr/>
          </p:nvSpPr>
          <p:spPr>
            <a:xfrm>
              <a:off x="7249" y="4240"/>
              <a:ext cx="5799" cy="340"/>
            </a:xfrm>
            <a:prstGeom prst="mathMinus">
              <a:avLst>
                <a:gd name="adj1" fmla="val 2352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own Arrow 9"/>
            <p:cNvSpPr/>
            <p:nvPr/>
          </p:nvSpPr>
          <p:spPr>
            <a:xfrm>
              <a:off x="12190" y="4380"/>
              <a:ext cx="119" cy="6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own Arrow 10"/>
            <p:cNvSpPr/>
            <p:nvPr/>
          </p:nvSpPr>
          <p:spPr>
            <a:xfrm>
              <a:off x="10149" y="4380"/>
              <a:ext cx="119" cy="6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Down Arrow 11"/>
            <p:cNvSpPr/>
            <p:nvPr/>
          </p:nvSpPr>
          <p:spPr>
            <a:xfrm>
              <a:off x="8051" y="4440"/>
              <a:ext cx="119" cy="6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Down Arrow 12"/>
            <p:cNvSpPr/>
            <p:nvPr/>
          </p:nvSpPr>
          <p:spPr>
            <a:xfrm>
              <a:off x="5816" y="4362"/>
              <a:ext cx="119" cy="6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Down Arrow 13"/>
            <p:cNvSpPr/>
            <p:nvPr/>
          </p:nvSpPr>
          <p:spPr>
            <a:xfrm>
              <a:off x="2829" y="4327"/>
              <a:ext cx="120" cy="6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Minus 14"/>
            <p:cNvSpPr/>
            <p:nvPr/>
          </p:nvSpPr>
          <p:spPr>
            <a:xfrm>
              <a:off x="2202" y="4162"/>
              <a:ext cx="4249" cy="340"/>
            </a:xfrm>
            <a:prstGeom prst="mathMinus">
              <a:avLst>
                <a:gd name="adj1" fmla="val 2352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1" name="Group 20"/>
          <p:cNvGrpSpPr/>
          <p:nvPr/>
        </p:nvGrpSpPr>
        <p:grpSpPr>
          <a:xfrm>
            <a:off x="2199005" y="199390"/>
            <a:ext cx="5314315" cy="2248544"/>
            <a:chOff x="3411" y="278"/>
            <a:chExt cx="8369" cy="4154"/>
          </a:xfrm>
        </p:grpSpPr>
        <p:sp>
          <p:nvSpPr>
            <p:cNvPr id="144390" name="AutoShape 6"/>
            <p:cNvSpPr/>
            <p:nvPr/>
          </p:nvSpPr>
          <p:spPr>
            <a:xfrm>
              <a:off x="4486" y="278"/>
              <a:ext cx="6340" cy="936"/>
            </a:xfrm>
            <a:prstGeom prst="flowChartAlternateProcess">
              <a:avLst/>
            </a:prstGeom>
            <a:solidFill>
              <a:srgbClr val="FFFF00"/>
            </a:solidFill>
            <a:ln w="76200" cap="flat" cmpd="sng">
              <a:solidFill>
                <a:srgbClr val="66FF33"/>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86028" name="Text Box 12"/>
            <p:cNvSpPr txBox="1"/>
            <p:nvPr/>
          </p:nvSpPr>
          <p:spPr>
            <a:xfrm>
              <a:off x="5717" y="297"/>
              <a:ext cx="4947" cy="964"/>
            </a:xfrm>
            <a:prstGeom prst="rect">
              <a:avLst/>
            </a:prstGeom>
            <a:noFill/>
            <a:ln w="9525">
              <a:noFill/>
            </a:ln>
          </p:spPr>
          <p:txBody>
            <a:bodyPr wrap="square">
              <a:spAutoFit/>
            </a:bodyPr>
            <a:lstStyle/>
            <a:p>
              <a:pPr>
                <a:spcBef>
                  <a:spcPct val="50000"/>
                </a:spcBef>
              </a:pPr>
              <a:r>
                <a:rPr lang="en-US" altLang="x-none" sz="2800" b="1" dirty="0">
                  <a:latin typeface="Arial" panose="020B0604020202020204" pitchFamily="34" charset="0"/>
                </a:rPr>
                <a:t>NGUỒN GỐC</a:t>
              </a:r>
            </a:p>
          </p:txBody>
        </p:sp>
        <p:sp>
          <p:nvSpPr>
            <p:cNvPr id="144398" name="Text Box 14"/>
            <p:cNvSpPr txBox="1"/>
            <p:nvPr/>
          </p:nvSpPr>
          <p:spPr>
            <a:xfrm>
              <a:off x="3411" y="2349"/>
              <a:ext cx="3395" cy="1533"/>
            </a:xfrm>
            <a:prstGeom prst="rect">
              <a:avLst/>
            </a:prstGeom>
            <a:noFill/>
            <a:ln w="57150" cap="flat" cmpd="sng">
              <a:solidFill>
                <a:srgbClr val="800080"/>
              </a:solidFill>
              <a:prstDash val="solid"/>
              <a:miter/>
              <a:headEnd type="none" w="med" len="med"/>
              <a:tailEnd type="none" w="med" len="med"/>
            </a:ln>
          </p:spPr>
          <p:txBody>
            <a:bodyPr>
              <a:spAutoFit/>
            </a:bodyPr>
            <a:lstStyle/>
            <a:p>
              <a:pPr algn="ctr" eaLnBrk="0" hangingPunct="0">
                <a:spcBef>
                  <a:spcPct val="50000"/>
                </a:spcBef>
              </a:pPr>
              <a:r>
                <a:rPr lang="en-US" altLang="x-none" sz="2400" dirty="0">
                  <a:solidFill>
                    <a:srgbClr val="0000FF"/>
                  </a:solidFill>
                  <a:latin typeface="Times New Roman" panose="02020603050405020304" pitchFamily="18" charset="0"/>
                  <a:cs typeface="Times New Roman" panose="02020603050405020304" pitchFamily="18" charset="0"/>
                </a:rPr>
                <a:t>NGUỒN GỐC THỰC TIỄN</a:t>
              </a:r>
              <a:endParaRPr lang="en-US" altLang="x-none" sz="2400" dirty="0">
                <a:solidFill>
                  <a:srgbClr val="0000FF"/>
                </a:solidFill>
                <a:latin typeface="Times New Roman" panose="02020603050405020304" pitchFamily="18" charset="0"/>
                <a:ea typeface="Times New Roman" panose="02020603050405020304" pitchFamily="18" charset="0"/>
              </a:endParaRPr>
            </a:p>
          </p:txBody>
        </p:sp>
        <p:sp>
          <p:nvSpPr>
            <p:cNvPr id="144399" name="Text Box 15"/>
            <p:cNvSpPr txBox="1"/>
            <p:nvPr/>
          </p:nvSpPr>
          <p:spPr>
            <a:xfrm>
              <a:off x="8067" y="2353"/>
              <a:ext cx="3713" cy="1489"/>
            </a:xfrm>
            <a:prstGeom prst="rect">
              <a:avLst/>
            </a:prstGeom>
            <a:noFill/>
            <a:ln w="57150" cap="flat" cmpd="sng">
              <a:solidFill>
                <a:srgbClr val="800080"/>
              </a:solidFill>
              <a:prstDash val="solid"/>
              <a:miter/>
              <a:headEnd type="none" w="med" len="med"/>
              <a:tailEnd type="none" w="med" len="med"/>
            </a:ln>
          </p:spPr>
          <p:txBody>
            <a:bodyPr/>
            <a:lstStyle/>
            <a:p>
              <a:pPr algn="ctr" eaLnBrk="0" hangingPunct="0">
                <a:spcBef>
                  <a:spcPct val="50000"/>
                </a:spcBef>
              </a:pPr>
              <a:r>
                <a:rPr lang="en-US" altLang="x-none" sz="2400" dirty="0">
                  <a:solidFill>
                    <a:srgbClr val="0000FF"/>
                  </a:solidFill>
                  <a:latin typeface="Times New Roman" panose="02020603050405020304" pitchFamily="18" charset="0"/>
                  <a:cs typeface="Times New Roman" panose="02020603050405020304" pitchFamily="18" charset="0"/>
                </a:rPr>
                <a:t>NGUỒN GỐC       LÝ LUẬN</a:t>
              </a:r>
            </a:p>
            <a:p>
              <a:pPr algn="ctr" eaLnBrk="0" hangingPunct="0">
                <a:spcBef>
                  <a:spcPct val="50000"/>
                </a:spcBef>
              </a:pPr>
              <a:endParaRPr lang="en-US" altLang="x-none" sz="2400" dirty="0">
                <a:solidFill>
                  <a:srgbClr val="0000FF"/>
                </a:solidFill>
                <a:latin typeface="Times New Roman" panose="02020603050405020304" pitchFamily="18" charset="0"/>
                <a:ea typeface="Times New Roman" panose="02020603050405020304" pitchFamily="18" charset="0"/>
              </a:endParaRPr>
            </a:p>
          </p:txBody>
        </p:sp>
        <p:sp>
          <p:nvSpPr>
            <p:cNvPr id="144400" name="Line 16"/>
            <p:cNvSpPr/>
            <p:nvPr/>
          </p:nvSpPr>
          <p:spPr>
            <a:xfrm>
              <a:off x="5147" y="1893"/>
              <a:ext cx="4685" cy="1"/>
            </a:xfrm>
            <a:prstGeom prst="line">
              <a:avLst/>
            </a:prstGeom>
            <a:ln w="57150" cap="flat" cmpd="sng">
              <a:solidFill>
                <a:srgbClr val="0000FF"/>
              </a:solidFill>
              <a:prstDash val="solid"/>
              <a:headEnd type="none" w="med" len="med"/>
              <a:tailEnd type="none" w="med" len="med"/>
            </a:ln>
          </p:spPr>
        </p:sp>
        <p:sp>
          <p:nvSpPr>
            <p:cNvPr id="144401" name="Line 17"/>
            <p:cNvSpPr/>
            <p:nvPr/>
          </p:nvSpPr>
          <p:spPr>
            <a:xfrm>
              <a:off x="5220" y="2004"/>
              <a:ext cx="0" cy="360"/>
            </a:xfrm>
            <a:prstGeom prst="line">
              <a:avLst/>
            </a:prstGeom>
            <a:ln w="57150" cap="flat" cmpd="sng">
              <a:solidFill>
                <a:srgbClr val="0000FF"/>
              </a:solidFill>
              <a:prstDash val="solid"/>
              <a:headEnd type="none" w="med" len="med"/>
              <a:tailEnd type="triangle" w="med" len="med"/>
            </a:ln>
          </p:spPr>
        </p:sp>
        <p:sp>
          <p:nvSpPr>
            <p:cNvPr id="144402" name="Line 18"/>
            <p:cNvSpPr/>
            <p:nvPr/>
          </p:nvSpPr>
          <p:spPr>
            <a:xfrm>
              <a:off x="9756" y="1872"/>
              <a:ext cx="0" cy="480"/>
            </a:xfrm>
            <a:prstGeom prst="line">
              <a:avLst/>
            </a:prstGeom>
            <a:ln w="57150" cap="flat" cmpd="sng">
              <a:solidFill>
                <a:srgbClr val="0000FF"/>
              </a:solidFill>
              <a:prstDash val="solid"/>
              <a:headEnd type="none" w="med" len="med"/>
              <a:tailEnd type="triangle" w="med" len="med"/>
            </a:ln>
          </p:spPr>
        </p:sp>
        <p:sp>
          <p:nvSpPr>
            <p:cNvPr id="144409" name="Line 25"/>
            <p:cNvSpPr/>
            <p:nvPr/>
          </p:nvSpPr>
          <p:spPr>
            <a:xfrm flipH="1">
              <a:off x="7528" y="1286"/>
              <a:ext cx="4" cy="493"/>
            </a:xfrm>
            <a:prstGeom prst="line">
              <a:avLst/>
            </a:prstGeom>
            <a:ln w="57150" cap="flat" cmpd="sng">
              <a:solidFill>
                <a:srgbClr val="0000FF"/>
              </a:solidFill>
              <a:prstDash val="solid"/>
              <a:headEnd type="none" w="med" len="med"/>
              <a:tailEnd type="none" w="med" len="med"/>
            </a:ln>
          </p:spPr>
        </p:sp>
        <p:sp>
          <p:nvSpPr>
            <p:cNvPr id="18" name="Line 25"/>
            <p:cNvSpPr/>
            <p:nvPr/>
          </p:nvSpPr>
          <p:spPr>
            <a:xfrm>
              <a:off x="4743" y="3858"/>
              <a:ext cx="25" cy="486"/>
            </a:xfrm>
            <a:prstGeom prst="line">
              <a:avLst/>
            </a:prstGeom>
            <a:ln w="57150" cap="flat" cmpd="sng">
              <a:solidFill>
                <a:schemeClr val="accent1"/>
              </a:solidFill>
              <a:prstDash val="solid"/>
              <a:headEnd type="none" w="med" len="med"/>
              <a:tailEnd type="none" w="med" len="med"/>
            </a:ln>
          </p:spPr>
        </p:sp>
        <p:sp>
          <p:nvSpPr>
            <p:cNvPr id="19" name="Line 25"/>
            <p:cNvSpPr/>
            <p:nvPr/>
          </p:nvSpPr>
          <p:spPr>
            <a:xfrm>
              <a:off x="10035" y="3946"/>
              <a:ext cx="25" cy="486"/>
            </a:xfrm>
            <a:prstGeom prst="line">
              <a:avLst/>
            </a:prstGeom>
            <a:ln w="57150" cap="flat" cmpd="sng">
              <a:solidFill>
                <a:schemeClr val="accent1"/>
              </a:solidFill>
              <a:prstDash val="solid"/>
              <a:headEnd type="none" w="med" len="med"/>
              <a:tailEnd type="none" w="med" len="med"/>
            </a:ln>
          </p:spPr>
        </p:sp>
      </p:grpSp>
    </p:spTree>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a:grpSpLocks noGrp="1"/>
          </p:cNvGrpSpPr>
          <p:nvPr/>
        </p:nvGrpSpPr>
        <p:grpSpPr>
          <a:xfrm>
            <a:off x="635318" y="888710"/>
            <a:ext cx="7472362" cy="2554288"/>
            <a:chOff x="294" y="1525"/>
            <a:chExt cx="4945" cy="2571"/>
          </a:xfrm>
        </p:grpSpPr>
        <p:grpSp>
          <p:nvGrpSpPr>
            <p:cNvPr id="88069" name="Group 9"/>
            <p:cNvGrpSpPr/>
            <p:nvPr/>
          </p:nvGrpSpPr>
          <p:grpSpPr>
            <a:xfrm>
              <a:off x="294" y="1570"/>
              <a:ext cx="1270" cy="1723"/>
              <a:chOff x="340" y="1707"/>
              <a:chExt cx="1270" cy="1723"/>
            </a:xfrm>
          </p:grpSpPr>
          <p:pic>
            <p:nvPicPr>
              <p:cNvPr id="88074" name="Picture 10" descr="100_5969"/>
              <p:cNvPicPr>
                <a:picLocks noChangeAspect="1"/>
              </p:cNvPicPr>
              <p:nvPr/>
            </p:nvPicPr>
            <p:blipFill>
              <a:blip r:embed="rId2"/>
              <a:srcRect l="17917" t="7263" b="5913"/>
              <a:stretch>
                <a:fillRect/>
              </a:stretch>
            </p:blipFill>
            <p:spPr>
              <a:xfrm>
                <a:off x="975" y="2478"/>
                <a:ext cx="635" cy="952"/>
              </a:xfrm>
              <a:prstGeom prst="rect">
                <a:avLst/>
              </a:prstGeom>
              <a:noFill/>
              <a:ln w="9525" cap="flat" cmpd="sng">
                <a:solidFill>
                  <a:srgbClr val="FF0000"/>
                </a:solidFill>
                <a:prstDash val="solid"/>
                <a:miter/>
                <a:headEnd type="none" w="med" len="med"/>
                <a:tailEnd type="none" w="med" len="med"/>
              </a:ln>
            </p:spPr>
          </p:pic>
          <p:pic>
            <p:nvPicPr>
              <p:cNvPr id="88075" name="Picture 11" descr="mks"/>
              <p:cNvPicPr>
                <a:picLocks noChangeAspect="1"/>
              </p:cNvPicPr>
              <p:nvPr/>
            </p:nvPicPr>
            <p:blipFill>
              <a:blip r:embed="rId3"/>
              <a:stretch>
                <a:fillRect/>
              </a:stretch>
            </p:blipFill>
            <p:spPr>
              <a:xfrm>
                <a:off x="340" y="2478"/>
                <a:ext cx="620" cy="952"/>
              </a:xfrm>
              <a:prstGeom prst="rect">
                <a:avLst/>
              </a:prstGeom>
              <a:noFill/>
              <a:ln w="9525" cap="flat" cmpd="sng">
                <a:solidFill>
                  <a:srgbClr val="FF0000"/>
                </a:solidFill>
                <a:prstDash val="solid"/>
                <a:miter/>
                <a:headEnd type="none" w="med" len="med"/>
                <a:tailEnd type="none" w="med" len="med"/>
              </a:ln>
            </p:spPr>
          </p:pic>
          <p:pic>
            <p:nvPicPr>
              <p:cNvPr id="88076" name="Picture 12" descr="DANG KY"/>
              <p:cNvPicPr>
                <a:picLocks noChangeAspect="1"/>
              </p:cNvPicPr>
              <p:nvPr/>
            </p:nvPicPr>
            <p:blipFill>
              <a:blip r:embed="rId4"/>
              <a:stretch>
                <a:fillRect/>
              </a:stretch>
            </p:blipFill>
            <p:spPr>
              <a:xfrm>
                <a:off x="521" y="1707"/>
                <a:ext cx="953" cy="571"/>
              </a:xfrm>
              <a:prstGeom prst="rect">
                <a:avLst/>
              </a:prstGeom>
              <a:noFill/>
              <a:ln w="9525">
                <a:noFill/>
              </a:ln>
            </p:spPr>
          </p:pic>
        </p:grpSp>
        <p:pic>
          <p:nvPicPr>
            <p:cNvPr id="88070" name="Picture 13" descr="Long live the victory of Mao Zedong Thought! Warmly hail the succesful launch of our country's first man-made earth satellite!, 1970"/>
            <p:cNvPicPr>
              <a:picLocks noChangeAspect="1"/>
            </p:cNvPicPr>
            <p:nvPr/>
          </p:nvPicPr>
          <p:blipFill>
            <a:blip r:embed="rId5">
              <a:lum contrast="12000"/>
            </a:blip>
            <a:stretch>
              <a:fillRect/>
            </a:stretch>
          </p:blipFill>
          <p:spPr>
            <a:xfrm>
              <a:off x="3696" y="1525"/>
              <a:ext cx="1543" cy="1315"/>
            </a:xfrm>
            <a:prstGeom prst="rect">
              <a:avLst/>
            </a:prstGeom>
            <a:noFill/>
            <a:ln w="28575" cap="flat" cmpd="sng">
              <a:solidFill>
                <a:srgbClr val="FF0000"/>
              </a:solidFill>
              <a:prstDash val="solid"/>
              <a:miter/>
              <a:headEnd type="none" w="med" len="med"/>
              <a:tailEnd type="none" w="med" len="med"/>
            </a:ln>
          </p:spPr>
        </p:pic>
        <p:pic>
          <p:nvPicPr>
            <p:cNvPr id="88071" name="Picture 14" descr="Poster marking anniversary of Communist Party, Hanoi"/>
            <p:cNvPicPr>
              <a:picLocks noChangeAspect="1"/>
            </p:cNvPicPr>
            <p:nvPr/>
          </p:nvPicPr>
          <p:blipFill>
            <a:blip r:embed="rId6">
              <a:lum contrast="36000"/>
            </a:blip>
            <a:stretch>
              <a:fillRect/>
            </a:stretch>
          </p:blipFill>
          <p:spPr>
            <a:xfrm>
              <a:off x="3696" y="2931"/>
              <a:ext cx="1542" cy="1155"/>
            </a:xfrm>
            <a:prstGeom prst="rect">
              <a:avLst/>
            </a:prstGeom>
            <a:noFill/>
            <a:ln w="9525" cap="flat" cmpd="sng">
              <a:solidFill>
                <a:srgbClr val="FF0000"/>
              </a:solidFill>
              <a:prstDash val="solid"/>
              <a:miter/>
              <a:headEnd type="none" w="med" len="med"/>
              <a:tailEnd type="none" w="med" len="med"/>
            </a:ln>
          </p:spPr>
        </p:pic>
        <p:pic>
          <p:nvPicPr>
            <p:cNvPr id="88072" name="Picture 15" descr="lenin_red_painting"/>
            <p:cNvPicPr>
              <a:picLocks noChangeAspect="1"/>
            </p:cNvPicPr>
            <p:nvPr/>
          </p:nvPicPr>
          <p:blipFill>
            <a:blip r:embed="rId7">
              <a:lum contrast="24000"/>
            </a:blip>
            <a:stretch>
              <a:fillRect/>
            </a:stretch>
          </p:blipFill>
          <p:spPr>
            <a:xfrm>
              <a:off x="2018" y="2931"/>
              <a:ext cx="1543" cy="1165"/>
            </a:xfrm>
            <a:prstGeom prst="rect">
              <a:avLst/>
            </a:prstGeom>
            <a:noFill/>
            <a:ln w="76200" cap="flat" cmpd="sng">
              <a:solidFill>
                <a:srgbClr val="CC6600"/>
              </a:solidFill>
              <a:prstDash val="solid"/>
              <a:miter/>
              <a:headEnd type="none" w="med" len="med"/>
              <a:tailEnd type="none" w="med" len="med"/>
            </a:ln>
          </p:spPr>
        </p:pic>
        <p:pic>
          <p:nvPicPr>
            <p:cNvPr id="88073" name="Picture 16" descr="iwan2"/>
            <p:cNvPicPr>
              <a:picLocks noChangeAspect="1"/>
            </p:cNvPicPr>
            <p:nvPr/>
          </p:nvPicPr>
          <p:blipFill>
            <a:blip r:embed="rId8">
              <a:lum contrast="12000"/>
            </a:blip>
            <a:stretch>
              <a:fillRect/>
            </a:stretch>
          </p:blipFill>
          <p:spPr>
            <a:xfrm>
              <a:off x="2018" y="1525"/>
              <a:ext cx="1497" cy="1262"/>
            </a:xfrm>
            <a:prstGeom prst="rect">
              <a:avLst/>
            </a:prstGeom>
            <a:noFill/>
            <a:ln w="28575" cap="flat" cmpd="sng">
              <a:solidFill>
                <a:schemeClr val="hlink"/>
              </a:solidFill>
              <a:prstDash val="solid"/>
              <a:miter/>
              <a:headEnd type="none" w="med" len="med"/>
              <a:tailEnd type="none" w="med" len="med"/>
            </a:ln>
          </p:spPr>
        </p:pic>
      </p:grpSp>
      <p:sp>
        <p:nvSpPr>
          <p:cNvPr id="88067" name="Rectangle 12"/>
          <p:cNvSpPr/>
          <p:nvPr/>
        </p:nvSpPr>
        <p:spPr>
          <a:xfrm>
            <a:off x="1285875" y="149253"/>
            <a:ext cx="4286250" cy="521970"/>
          </a:xfrm>
          <a:prstGeom prst="rect">
            <a:avLst/>
          </a:prstGeom>
          <a:noFill/>
          <a:ln w="9525">
            <a:noFill/>
          </a:ln>
        </p:spPr>
        <p:txBody>
          <a:bodyPr>
            <a:spAutoFit/>
          </a:bodyPr>
          <a:lstStyle/>
          <a:p>
            <a:r>
              <a:rPr lang="en-US" altLang="x-none" sz="2800" b="1" i="1" dirty="0">
                <a:latin typeface="Times New Roman" panose="02020603050405020304" pitchFamily="18" charset="0"/>
                <a:cs typeface="Times New Roman" panose="02020603050405020304" pitchFamily="18" charset="0"/>
              </a:rPr>
              <a:t>Bối cảnh quốc tế</a:t>
            </a:r>
            <a:endParaRPr lang="en-US" altLang="x-none" sz="2800" b="1" dirty="0">
              <a:latin typeface="Times New Roman" panose="02020603050405020304" pitchFamily="18" charset="0"/>
              <a:ea typeface="Times New Roman" panose="02020603050405020304" pitchFamily="18" charset="0"/>
            </a:endParaRPr>
          </a:p>
        </p:txBody>
      </p:sp>
      <p:sp>
        <p:nvSpPr>
          <p:cNvPr id="88068" name="TextBox 13"/>
          <p:cNvSpPr txBox="1"/>
          <p:nvPr/>
        </p:nvSpPr>
        <p:spPr>
          <a:xfrm>
            <a:off x="357188" y="3863050"/>
            <a:ext cx="8501062" cy="1198880"/>
          </a:xfrm>
          <a:prstGeom prst="rect">
            <a:avLst/>
          </a:prstGeom>
          <a:noFill/>
          <a:ln w="9525">
            <a:noFill/>
          </a:ln>
        </p:spPr>
        <p:txBody>
          <a:bodyPr>
            <a:spAutoFit/>
          </a:bodyPr>
          <a:lstStyle/>
          <a:p>
            <a:r>
              <a:rPr lang="en-US" altLang="x-none" sz="2400" dirty="0">
                <a:latin typeface="Times New Roman" panose="02020603050405020304" pitchFamily="18" charset="0"/>
                <a:cs typeface="Times New Roman" panose="02020603050405020304" pitchFamily="18" charset="0"/>
              </a:rPr>
              <a:t>Lênin lãnh đạo th</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nh công cách mạng tháng Mười Nga năm 1917, th</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nh lập Quốc tế Cộng sản v</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 ra đời h</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ng chục Đảng Cộng sản ở các nước</a:t>
            </a:r>
            <a:endParaRPr lang="en-US" altLang="x-none" sz="2400" dirty="0">
              <a:latin typeface="Times New Roman" panose="02020603050405020304" pitchFamily="18" charset="0"/>
              <a:ea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5"/>
          <p:cNvSpPr>
            <a:spLocks noGrp="1"/>
          </p:cNvSpPr>
          <p:nvPr>
            <p:ph type="title"/>
          </p:nvPr>
        </p:nvSpPr>
        <p:spPr>
          <a:ln/>
        </p:spPr>
        <p:txBody>
          <a:bodyPr vert="horz" wrap="square" lIns="91440" tIns="45720" rIns="91440" bIns="45720" anchor="ctr" anchorCtr="0"/>
          <a:lstStyle/>
          <a:p>
            <a:pPr marL="5080" indent="452120" eaLnBrk="1" hangingPunct="1"/>
            <a:r>
              <a:rPr lang="en-US" altLang="x-none" sz="2800" b="1" i="1" dirty="0">
                <a:solidFill>
                  <a:schemeClr val="tx1"/>
                </a:solidFill>
                <a:latin typeface="Times New Roman" panose="02020603050405020304" pitchFamily="18" charset="0"/>
                <a:cs typeface="Times New Roman" panose="02020603050405020304" pitchFamily="18" charset="0"/>
              </a:rPr>
              <a:t>Bối cảnh Việt Nam cuối thế kỷ XIX đầu thế kỷ XX</a:t>
            </a:r>
            <a:endParaRPr lang="en-US" altLang="x-none" sz="2800"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5062" name="xam luoc.mpg">
            <a:hlinkClick r:id="" action="ppaction://media"/>
          </p:cNvPr>
          <p:cNvPicPr>
            <a:picLocks noGrp="1" noRot="1" noChangeAspect="1"/>
          </p:cNvPicPr>
          <p:nvPr>
            <p:ph type="media" sz="half" idx="2"/>
            <a:videoFile r:link="rId2"/>
            <p:extLst>
              <p:ext uri="{DAA4B4D4-6D71-4841-9C94-3DE7FCFB9230}">
                <p14:media xmlns:p14="http://schemas.microsoft.com/office/powerpoint/2010/main" r:link="rId1"/>
              </p:ext>
            </p:extLst>
          </p:nvPr>
        </p:nvPicPr>
        <p:blipFill>
          <a:blip r:embed="rId4"/>
          <a:srcRect/>
          <a:stretch>
            <a:fillRect/>
          </a:stretch>
        </p:blipFill>
        <p:spPr>
          <a:xfrm>
            <a:off x="1042670" y="991235"/>
            <a:ext cx="6363970" cy="3477895"/>
          </a:xfrm>
          <a:ln/>
        </p:spPr>
      </p:pic>
    </p:spTree>
  </p:cSld>
  <p:clrMapOvr>
    <a:masterClrMapping/>
  </p:clrMapOvr>
  <p:transition>
    <p:wedge/>
  </p:transition>
  <p:timing>
    <p:tnLst>
      <p:par>
        <p:cTn id="1" dur="indefinite" restart="never" nodeType="tmRoot">
          <p:childTnLst>
            <p:seq concurrent="1" nextAc="seek">
              <p:cTn id="2" restart="whenNotActive" fill="hold" evtFilter="cancelBubble" nodeType="interactiveSeq">
                <p:stCondLst>
                  <p:cond evt="onClick" delay="0">
                    <p:tgtEl>
                      <p:spTgt spid="4506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5062"/>
                                        </p:tgtEl>
                                      </p:cBhvr>
                                    </p:cmd>
                                  </p:childTnLst>
                                </p:cTn>
                              </p:par>
                            </p:childTnLst>
                          </p:cTn>
                        </p:par>
                      </p:childTnLst>
                    </p:cTn>
                  </p:par>
                </p:childTnLst>
              </p:cTn>
              <p:nextCondLst>
                <p:cond evt="onClick" delay="0">
                  <p:tgtEl>
                    <p:spTgt spid="45062"/>
                  </p:tgtEl>
                </p:cond>
              </p:nextCondLst>
            </p:seq>
            <p:video>
              <p:cMediaNode>
                <p:cTn id="7" fill="hold" display="0">
                  <p:stCondLst>
                    <p:cond delay="indefinite"/>
                  </p:stCondLst>
                  <p:endCondLst>
                    <p:cond evt="onNext" delay="0">
                      <p:tgtEl>
                        <p:sldTgt/>
                      </p:tgtEl>
                    </p:cond>
                    <p:cond evt="onPrev" delay="0">
                      <p:tgtEl>
                        <p:sldTgt/>
                      </p:tgtEl>
                    </p:cond>
                  </p:endCondLst>
                </p:cTn>
                <p:tgtEl>
                  <p:spTgt spid="45062"/>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p:cNvSpPr>
            <a:spLocks noGrp="1"/>
          </p:cNvSpPr>
          <p:nvPr>
            <p:ph type="title"/>
          </p:nvPr>
        </p:nvSpPr>
        <p:spPr>
          <a:xfrm>
            <a:off x="-252730" y="197635"/>
            <a:ext cx="8839200" cy="572000"/>
          </a:xfrm>
          <a:ln/>
        </p:spPr>
        <p:txBody>
          <a:bodyPr vert="horz" wrap="square" lIns="91440" tIns="45720" rIns="91440" bIns="45720" anchor="ctr" anchorCtr="0"/>
          <a:lstStyle/>
          <a:p>
            <a:r>
              <a:rPr lang="en-US" altLang="x-none" dirty="0"/>
              <a:t>Hiệp ước pa tơ nốt 1884</a:t>
            </a:r>
          </a:p>
        </p:txBody>
      </p:sp>
      <p:sp>
        <p:nvSpPr>
          <p:cNvPr id="90115" name="AutoShape 2" descr="Kết quả hình ảnh cho hiệp ước pa tơ nốt"/>
          <p:cNvSpPr>
            <a:spLocks noChangeAspect="1"/>
          </p:cNvSpPr>
          <p:nvPr/>
        </p:nvSpPr>
        <p:spPr>
          <a:xfrm>
            <a:off x="4541838" y="-1067725"/>
            <a:ext cx="304800" cy="304800"/>
          </a:xfrm>
          <a:prstGeom prst="rect">
            <a:avLst/>
          </a:prstGeom>
          <a:noFill/>
          <a:ln w="9525">
            <a:noFill/>
          </a:ln>
        </p:spPr>
        <p:txBody>
          <a:bodyPr/>
          <a:lstStyle/>
          <a:p>
            <a:endParaRPr lang="en-US" altLang="x-none" dirty="0">
              <a:latin typeface=".VnTime" panose="020B7200000000000000" pitchFamily="34" charset="0"/>
            </a:endParaRPr>
          </a:p>
        </p:txBody>
      </p:sp>
      <p:pic>
        <p:nvPicPr>
          <p:cNvPr id="328707" name="Picture 3"/>
          <p:cNvPicPr>
            <a:picLocks noChangeAspect="1" noChangeArrowheads="1"/>
          </p:cNvPicPr>
          <p:nvPr/>
        </p:nvPicPr>
        <p:blipFill>
          <a:blip r:embed="rId2"/>
          <a:srcRect/>
          <a:stretch>
            <a:fillRect/>
          </a:stretch>
        </p:blipFill>
        <p:spPr bwMode="auto">
          <a:xfrm>
            <a:off x="1371600" y="704560"/>
            <a:ext cx="6858000" cy="4313238"/>
          </a:xfrm>
          <a:prstGeom prst="rect">
            <a:avLst/>
          </a:prstGeom>
          <a:noFill/>
          <a:ln w="9525">
            <a:noFill/>
            <a:miter lim="800000"/>
            <a:headEnd/>
            <a:tailEnd/>
          </a:ln>
          <a:effectLst>
            <a:prstShdw prst="shdw17" dist="17961" dir="2700000">
              <a:schemeClr val="accent1">
                <a:gamma/>
                <a:shade val="60000"/>
                <a:invGamma/>
              </a:schemeClr>
            </a:prstShdw>
          </a:effectLst>
        </p:spPr>
      </p:pic>
    </p:spTree>
  </p:cSld>
  <p:clrMapOvr>
    <a:masterClrMapping/>
  </p:clrMapOvr>
  <p:transition>
    <p:wedg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bwMode="auto">
          <a:xfrm>
            <a:off x="116840" y="360390"/>
            <a:ext cx="8991600" cy="4572000"/>
            <a:chOff x="384" y="1152"/>
            <a:chExt cx="5664" cy="2880"/>
          </a:xfrm>
          <a:solidFill>
            <a:srgbClr val="FFFFCC"/>
          </a:solidFill>
        </p:grpSpPr>
        <p:grpSp>
          <p:nvGrpSpPr>
            <p:cNvPr id="3" name="Group 4"/>
            <p:cNvGrpSpPr/>
            <p:nvPr/>
          </p:nvGrpSpPr>
          <p:grpSpPr bwMode="auto">
            <a:xfrm>
              <a:off x="384" y="1152"/>
              <a:ext cx="5664" cy="2880"/>
              <a:chOff x="-25" y="907"/>
              <a:chExt cx="6184" cy="3029"/>
            </a:xfrm>
            <a:grpFill/>
          </p:grpSpPr>
          <p:sp>
            <p:nvSpPr>
              <p:cNvPr id="49161" name="Rectangle 5"/>
              <p:cNvSpPr>
                <a:spLocks noChangeArrowheads="1"/>
              </p:cNvSpPr>
              <p:nvPr/>
            </p:nvSpPr>
            <p:spPr bwMode="auto">
              <a:xfrm>
                <a:off x="4367" y="1200"/>
                <a:ext cx="1792" cy="816"/>
              </a:xfrm>
              <a:prstGeom prst="rect">
                <a:avLst/>
              </a:prstGeom>
              <a:grpFill/>
              <a:ln w="9525">
                <a:miter lim="800000"/>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Các phong trào</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yêu nước sôi nổi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(thất bại)</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rPr>
                  <a:t> </a:t>
                </a:r>
              </a:p>
            </p:txBody>
          </p:sp>
          <p:sp>
            <p:nvSpPr>
              <p:cNvPr id="49162" name="AutoShape 6"/>
              <p:cNvSpPr>
                <a:spLocks noChangeArrowheads="1"/>
              </p:cNvSpPr>
              <p:nvPr/>
            </p:nvSpPr>
            <p:spPr bwMode="auto">
              <a:xfrm>
                <a:off x="1775" y="907"/>
                <a:ext cx="1095" cy="672"/>
              </a:xfrm>
              <a:prstGeom prst="homePlate">
                <a:avLst>
                  <a:gd name="adj" fmla="val 40737"/>
                </a:avLst>
              </a:prstGeom>
              <a:grpFill/>
              <a:ln w="9525">
                <a:miter lim="800000"/>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Toàn thể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dân tộc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Việt Nam</a:t>
                </a:r>
              </a:p>
            </p:txBody>
          </p:sp>
          <p:sp>
            <p:nvSpPr>
              <p:cNvPr id="49163" name="AutoShape 7"/>
              <p:cNvSpPr>
                <a:spLocks noChangeArrowheads="1"/>
              </p:cNvSpPr>
              <p:nvPr/>
            </p:nvSpPr>
            <p:spPr bwMode="auto">
              <a:xfrm rot="10800000">
                <a:off x="2879" y="912"/>
                <a:ext cx="1095" cy="672"/>
              </a:xfrm>
              <a:prstGeom prst="homePlate">
                <a:avLst>
                  <a:gd name="adj" fmla="val 40737"/>
                </a:avLst>
              </a:prstGeom>
              <a:grpFill/>
              <a:ln w="9525">
                <a:miter lim="800000"/>
              </a:ln>
              <a:scene3d>
                <a:camera prst="legacyObliqueTopLeft"/>
                <a:lightRig rig="legacyFlat3" dir="t"/>
              </a:scene3d>
              <a:sp3d extrusionH="430200" prstMaterial="legacyMatte">
                <a:bevelT w="13500" h="13500" prst="angle"/>
                <a:bevelB w="13500" h="13500" prst="angle"/>
                <a:extrusionClr>
                  <a:schemeClr val="accent1"/>
                </a:extrusionClr>
              </a:sp3d>
            </p:spPr>
            <p:txBody>
              <a:bodyPr rot="10800000"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Thực dân</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 Pháp</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xâm lược</a:t>
                </a:r>
              </a:p>
            </p:txBody>
          </p:sp>
          <p:sp>
            <p:nvSpPr>
              <p:cNvPr id="49164" name="AutoShape 8"/>
              <p:cNvSpPr>
                <a:spLocks noChangeArrowheads="1"/>
              </p:cNvSpPr>
              <p:nvPr/>
            </p:nvSpPr>
            <p:spPr bwMode="auto">
              <a:xfrm>
                <a:off x="1775" y="1777"/>
                <a:ext cx="1095" cy="662"/>
              </a:xfrm>
              <a:prstGeom prst="homePlate">
                <a:avLst>
                  <a:gd name="adj" fmla="val 41352"/>
                </a:avLst>
              </a:prstGeom>
              <a:grpFill/>
              <a:ln w="9525">
                <a:miter lim="800000"/>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Nông dân</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 Việt Nam</a:t>
                </a:r>
              </a:p>
            </p:txBody>
          </p:sp>
          <p:sp>
            <p:nvSpPr>
              <p:cNvPr id="49165" name="AutoShape 9"/>
              <p:cNvSpPr>
                <a:spLocks noChangeArrowheads="1"/>
              </p:cNvSpPr>
              <p:nvPr/>
            </p:nvSpPr>
            <p:spPr bwMode="auto">
              <a:xfrm rot="10800000">
                <a:off x="2879" y="1776"/>
                <a:ext cx="1095" cy="672"/>
              </a:xfrm>
              <a:prstGeom prst="homePlate">
                <a:avLst>
                  <a:gd name="adj" fmla="val 40737"/>
                </a:avLst>
              </a:prstGeom>
              <a:grpFill/>
              <a:ln w="9525">
                <a:miter lim="800000"/>
              </a:ln>
              <a:scene3d>
                <a:camera prst="legacyObliqueTopLeft"/>
                <a:lightRig rig="legacyFlat3" dir="t"/>
              </a:scene3d>
              <a:sp3d extrusionH="430200" prstMaterial="legacyMatte">
                <a:bevelT w="13500" h="13500" prst="angle"/>
                <a:bevelB w="13500" h="13500" prst="angle"/>
                <a:extrusionClr>
                  <a:schemeClr val="accent1"/>
                </a:extrusionClr>
              </a:sp3d>
            </p:spPr>
            <p:txBody>
              <a:bodyPr rot="10800000"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Địa chủ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phong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kiến</a:t>
                </a:r>
              </a:p>
            </p:txBody>
          </p:sp>
          <p:sp>
            <p:nvSpPr>
              <p:cNvPr id="49166" name="Rectangle 10"/>
              <p:cNvSpPr>
                <a:spLocks noChangeArrowheads="1"/>
              </p:cNvSpPr>
              <p:nvPr/>
            </p:nvSpPr>
            <p:spPr bwMode="auto">
              <a:xfrm>
                <a:off x="4706" y="2880"/>
                <a:ext cx="1453" cy="816"/>
              </a:xfrm>
              <a:prstGeom prst="rect">
                <a:avLst/>
              </a:prstGeom>
              <a:grpFill/>
              <a:ln w="9525">
                <a:miter lim="800000"/>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Khủng hoảng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đường lối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cứu nước</a:t>
                </a:r>
              </a:p>
            </p:txBody>
          </p:sp>
          <p:sp>
            <p:nvSpPr>
              <p:cNvPr id="49167" name="Line 11"/>
              <p:cNvSpPr>
                <a:spLocks noChangeShapeType="1"/>
              </p:cNvSpPr>
              <p:nvPr/>
            </p:nvSpPr>
            <p:spPr bwMode="auto">
              <a:xfrm flipV="1">
                <a:off x="1391" y="1152"/>
                <a:ext cx="384" cy="480"/>
              </a:xfrm>
              <a:prstGeom prst="line">
                <a:avLst/>
              </a:prstGeom>
              <a:grpFill/>
              <a:ln w="38100">
                <a:solidFill>
                  <a:schemeClr val="tx1"/>
                </a:solidFill>
                <a:rou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9168" name="Line 12"/>
              <p:cNvSpPr>
                <a:spLocks noChangeShapeType="1"/>
              </p:cNvSpPr>
              <p:nvPr/>
            </p:nvSpPr>
            <p:spPr bwMode="auto">
              <a:xfrm>
                <a:off x="1391" y="1632"/>
                <a:ext cx="384" cy="528"/>
              </a:xfrm>
              <a:prstGeom prst="line">
                <a:avLst/>
              </a:prstGeom>
              <a:grpFill/>
              <a:ln w="38100">
                <a:solidFill>
                  <a:schemeClr val="tx1"/>
                </a:solidFill>
                <a:rou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9169" name="Line 13"/>
              <p:cNvSpPr>
                <a:spLocks noChangeShapeType="1"/>
              </p:cNvSpPr>
              <p:nvPr/>
            </p:nvSpPr>
            <p:spPr bwMode="auto">
              <a:xfrm>
                <a:off x="3983" y="1248"/>
                <a:ext cx="384" cy="384"/>
              </a:xfrm>
              <a:prstGeom prst="line">
                <a:avLst/>
              </a:prstGeom>
              <a:grpFill/>
              <a:ln w="38100">
                <a:solidFill>
                  <a:schemeClr val="tx1"/>
                </a:solidFill>
                <a:rou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9170" name="Line 14"/>
              <p:cNvSpPr>
                <a:spLocks noChangeShapeType="1"/>
              </p:cNvSpPr>
              <p:nvPr/>
            </p:nvSpPr>
            <p:spPr bwMode="auto">
              <a:xfrm flipV="1">
                <a:off x="3983" y="1632"/>
                <a:ext cx="384" cy="432"/>
              </a:xfrm>
              <a:prstGeom prst="line">
                <a:avLst/>
              </a:prstGeom>
              <a:grpFill/>
              <a:ln w="38100">
                <a:solidFill>
                  <a:schemeClr val="tx1"/>
                </a:solidFill>
                <a:rou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9171" name="Line 15"/>
              <p:cNvSpPr>
                <a:spLocks noChangeShapeType="1"/>
              </p:cNvSpPr>
              <p:nvPr/>
            </p:nvSpPr>
            <p:spPr bwMode="auto">
              <a:xfrm>
                <a:off x="5215" y="2016"/>
                <a:ext cx="0" cy="864"/>
              </a:xfrm>
              <a:prstGeom prst="line">
                <a:avLst/>
              </a:prstGeom>
              <a:grpFill/>
              <a:ln w="38100">
                <a:solidFill>
                  <a:schemeClr val="tx1"/>
                </a:solidFill>
                <a:rou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9172" name="Line 16"/>
              <p:cNvSpPr>
                <a:spLocks noChangeShapeType="1"/>
              </p:cNvSpPr>
              <p:nvPr/>
            </p:nvSpPr>
            <p:spPr bwMode="auto">
              <a:xfrm>
                <a:off x="708" y="2018"/>
                <a:ext cx="14" cy="1342"/>
              </a:xfrm>
              <a:prstGeom prst="line">
                <a:avLst/>
              </a:prstGeom>
              <a:grpFill/>
              <a:ln w="38100">
                <a:solidFill>
                  <a:schemeClr val="tx1"/>
                </a:solidFill>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9173" name="Line 17"/>
              <p:cNvSpPr>
                <a:spLocks noChangeShapeType="1"/>
              </p:cNvSpPr>
              <p:nvPr/>
            </p:nvSpPr>
            <p:spPr bwMode="auto">
              <a:xfrm flipV="1">
                <a:off x="702" y="3361"/>
                <a:ext cx="636" cy="5"/>
              </a:xfrm>
              <a:prstGeom prst="line">
                <a:avLst/>
              </a:prstGeom>
              <a:grpFill/>
              <a:ln w="38100">
                <a:solidFill>
                  <a:schemeClr val="tx1"/>
                </a:solidFill>
                <a:rou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9174" name="Rectangle 18"/>
              <p:cNvSpPr>
                <a:spLocks noChangeArrowheads="1"/>
              </p:cNvSpPr>
              <p:nvPr/>
            </p:nvSpPr>
            <p:spPr bwMode="auto">
              <a:xfrm>
                <a:off x="-25" y="1010"/>
                <a:ext cx="1400" cy="1159"/>
              </a:xfrm>
              <a:prstGeom prst="rect">
                <a:avLst/>
              </a:prstGeom>
              <a:grpFill/>
              <a:ln w="9525">
                <a:miter lim="800000"/>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32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X</a:t>
                </a: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ã hội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thuộc địa nửa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phong kiến</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a:ln>
                      <a:noFill/>
                    </a:ln>
                    <a:solidFill>
                      <a:srgbClr val="0000CC"/>
                    </a:solidFill>
                    <a:effectLst/>
                    <a:uLnTx/>
                    <a:uFillTx/>
                    <a:latin typeface="Arial" panose="020B0604020202020204" pitchFamily="34" charset="0"/>
                    <a:ea typeface="+mn-ea"/>
                    <a:cs typeface="Arial" panose="020B0604020202020204" pitchFamily="34" charset="0"/>
                  </a:rPr>
                  <a:t>(cuối TK XIX)</a:t>
                </a:r>
              </a:p>
            </p:txBody>
          </p:sp>
          <p:sp>
            <p:nvSpPr>
              <p:cNvPr id="49175" name="Oval 19"/>
              <p:cNvSpPr>
                <a:spLocks noChangeArrowheads="1"/>
              </p:cNvSpPr>
              <p:nvPr/>
            </p:nvSpPr>
            <p:spPr bwMode="auto">
              <a:xfrm>
                <a:off x="1494" y="2688"/>
                <a:ext cx="1792" cy="1248"/>
              </a:xfrm>
              <a:prstGeom prst="ellipse">
                <a:avLst/>
              </a:prstGeom>
              <a:grpFill/>
              <a:ln w="9525">
                <a:round/>
              </a:ln>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FF0066"/>
                    </a:solidFill>
                    <a:effectLst/>
                    <a:uLnTx/>
                    <a:uFillTx/>
                    <a:latin typeface="Arial" panose="020B0604020202020204" pitchFamily="34" charset="0"/>
                    <a:ea typeface="+mn-ea"/>
                    <a:cs typeface="Arial" panose="020B0604020202020204" pitchFamily="34" charset="0"/>
                  </a:rPr>
                  <a:t>Hồ Chí Minh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FF0066"/>
                    </a:solidFill>
                    <a:effectLst/>
                    <a:uLnTx/>
                    <a:uFillTx/>
                    <a:latin typeface="Arial" panose="020B0604020202020204" pitchFamily="34" charset="0"/>
                    <a:ea typeface="+mn-ea"/>
                    <a:cs typeface="Arial" panose="020B0604020202020204" pitchFamily="34" charset="0"/>
                  </a:rPr>
                  <a:t>ra đi tìm đường </a:t>
                </a: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a:ln>
                      <a:noFill/>
                    </a:ln>
                    <a:solidFill>
                      <a:srgbClr val="FF0066"/>
                    </a:solidFill>
                    <a:effectLst/>
                    <a:uLnTx/>
                    <a:uFillTx/>
                    <a:latin typeface="Arial" panose="020B0604020202020204" pitchFamily="34" charset="0"/>
                    <a:ea typeface="+mn-ea"/>
                    <a:cs typeface="Arial" panose="020B0604020202020204" pitchFamily="34" charset="0"/>
                  </a:rPr>
                  <a:t>cứu nước</a:t>
                </a:r>
              </a:p>
            </p:txBody>
          </p:sp>
        </p:grpSp>
        <p:sp>
          <p:nvSpPr>
            <p:cNvPr id="49160" name="Line 20"/>
            <p:cNvSpPr>
              <a:spLocks noChangeShapeType="1"/>
            </p:cNvSpPr>
            <p:nvPr/>
          </p:nvSpPr>
          <p:spPr bwMode="auto">
            <a:xfrm flipH="1">
              <a:off x="3435" y="3456"/>
              <a:ext cx="1173" cy="5"/>
            </a:xfrm>
            <a:prstGeom prst="line">
              <a:avLst/>
            </a:prstGeom>
            <a:grpFill/>
            <a:ln w="38100">
              <a:solidFill>
                <a:schemeClr val="tx1"/>
              </a:solidFill>
              <a:rou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sp>
        <p:nvSpPr>
          <p:cNvPr id="91139" name="TextBox 21"/>
          <p:cNvSpPr txBox="1"/>
          <p:nvPr/>
        </p:nvSpPr>
        <p:spPr>
          <a:xfrm>
            <a:off x="5105400" y="3313140"/>
            <a:ext cx="1828800" cy="460375"/>
          </a:xfrm>
          <a:prstGeom prst="rect">
            <a:avLst/>
          </a:prstGeom>
          <a:noFill/>
          <a:ln w="9525">
            <a:noFill/>
          </a:ln>
        </p:spPr>
        <p:txBody>
          <a:bodyPr>
            <a:spAutoFit/>
          </a:bodyPr>
          <a:lstStyle/>
          <a:p>
            <a:r>
              <a:rPr lang="en-US" altLang="x-none" sz="2400" dirty="0">
                <a:latin typeface=".VnTime" panose="020B7200000000000000" pitchFamily="34" charset="0"/>
              </a:rPr>
              <a:t>Con đường</a:t>
            </a:r>
          </a:p>
        </p:txBody>
      </p:sp>
      <p:sp>
        <p:nvSpPr>
          <p:cNvPr id="91140" name="TextBox 22"/>
          <p:cNvSpPr txBox="1"/>
          <p:nvPr/>
        </p:nvSpPr>
        <p:spPr>
          <a:xfrm>
            <a:off x="4872355" y="4348825"/>
            <a:ext cx="2133600" cy="460375"/>
          </a:xfrm>
          <a:prstGeom prst="rect">
            <a:avLst/>
          </a:prstGeom>
          <a:noFill/>
          <a:ln w="9525">
            <a:noFill/>
          </a:ln>
        </p:spPr>
        <p:txBody>
          <a:bodyPr>
            <a:spAutoFit/>
          </a:bodyPr>
          <a:lstStyle/>
          <a:p>
            <a:r>
              <a:rPr lang="en-US" altLang="x-none" sz="2400" dirty="0">
                <a:latin typeface="Times New Roman" panose="02020603050405020304" pitchFamily="18" charset="0"/>
                <a:cs typeface="Times New Roman" panose="02020603050405020304" pitchFamily="18" charset="0"/>
              </a:rPr>
              <a:t>Cứu nước mới</a:t>
            </a:r>
          </a:p>
        </p:txBody>
      </p:sp>
      <p:sp>
        <p:nvSpPr>
          <p:cNvPr id="91141" name="Action Button: Help 23"/>
          <p:cNvSpPr/>
          <p:nvPr/>
        </p:nvSpPr>
        <p:spPr>
          <a:xfrm>
            <a:off x="5562600" y="3869400"/>
            <a:ext cx="457200" cy="357188"/>
          </a:xfrm>
          <a:prstGeom prst="actionButtonHelp">
            <a:avLst/>
          </a:prstGeom>
          <a:solidFill>
            <a:schemeClr val="accent1"/>
          </a:solidFill>
          <a:ln w="9525" cap="flat" cmpd="sng">
            <a:solidFill>
              <a:schemeClr val="tx1"/>
            </a:solidFill>
            <a:prstDash val="solid"/>
            <a:round/>
            <a:headEnd type="none" w="med" len="med"/>
            <a:tailEnd type="none" w="med" len="med"/>
          </a:ln>
        </p:spPr>
        <p:txBody>
          <a:bodyPr/>
          <a:lstStyle/>
          <a:p>
            <a:endParaRPr lang="en-US" altLang="x-none" dirty="0">
              <a:latin typeface=".VnTime" panose="020B7200000000000000" pitchFamily="34" charset="0"/>
            </a:endParaRPr>
          </a:p>
        </p:txBody>
      </p:sp>
    </p:spTree>
  </p:cSld>
  <p:clrMapOvr>
    <a:masterClrMapping/>
  </p:clrMapOvr>
  <p:transition>
    <p:wedg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p:cNvSpPr>
            <a:spLocks noGrp="1"/>
          </p:cNvSpPr>
          <p:nvPr>
            <p:ph type="title"/>
          </p:nvPr>
        </p:nvSpPr>
        <p:spPr>
          <a:xfrm>
            <a:off x="228600" y="-702600"/>
            <a:ext cx="8915400" cy="838200"/>
          </a:xfrm>
          <a:ln/>
        </p:spPr>
        <p:txBody>
          <a:bodyPr vert="horz" wrap="square" lIns="91440" tIns="45720" rIns="91440" bIns="45720" anchor="ctr" anchorCtr="0"/>
          <a:lstStyle/>
          <a:p>
            <a:pPr eaLnBrk="1" hangingPunct="1"/>
            <a:r>
              <a:rPr lang="en-US" altLang="x-none" sz="1800" dirty="0">
                <a:solidFill>
                  <a:srgbClr val="0000FF"/>
                </a:solidFill>
              </a:rPr>
              <a:t>TRONG BỐI CẢNH ẤY NGUYỄN TẤT THÀNH  ĐÃ RA ĐI TÌM ĐƯỜNG CỨU NƯỚC</a:t>
            </a:r>
          </a:p>
        </p:txBody>
      </p:sp>
      <p:pic>
        <p:nvPicPr>
          <p:cNvPr id="4" name="Picture 10" descr="6"/>
          <p:cNvPicPr>
            <a:picLocks noChangeAspect="1"/>
          </p:cNvPicPr>
          <p:nvPr/>
        </p:nvPicPr>
        <p:blipFill>
          <a:blip r:embed="rId2"/>
          <a:srcRect l="2618" b="6569"/>
          <a:stretch>
            <a:fillRect/>
          </a:stretch>
        </p:blipFill>
        <p:spPr>
          <a:xfrm>
            <a:off x="-71120" y="3077555"/>
            <a:ext cx="5486400" cy="3140075"/>
          </a:xfrm>
          <a:prstGeom prst="rect">
            <a:avLst/>
          </a:prstGeom>
          <a:noFill/>
          <a:ln w="38100" cap="flat" cmpd="sng">
            <a:solidFill>
              <a:srgbClr val="CC0000"/>
            </a:solidFill>
            <a:prstDash val="solid"/>
            <a:miter/>
            <a:headEnd type="none" w="med" len="med"/>
            <a:tailEnd type="none" w="med" len="med"/>
          </a:ln>
        </p:spPr>
      </p:pic>
      <p:pic>
        <p:nvPicPr>
          <p:cNvPr id="230404" name="Picture 5" descr="thuan-2"/>
          <p:cNvPicPr>
            <a:picLocks noChangeAspect="1"/>
          </p:cNvPicPr>
          <p:nvPr/>
        </p:nvPicPr>
        <p:blipFill>
          <a:blip r:embed="rId3"/>
          <a:srcRect t="4915" b="11520"/>
          <a:stretch>
            <a:fillRect/>
          </a:stretch>
        </p:blipFill>
        <p:spPr>
          <a:xfrm>
            <a:off x="5562600" y="211800"/>
            <a:ext cx="3581400" cy="2225675"/>
          </a:xfrm>
          <a:prstGeom prst="rect">
            <a:avLst/>
          </a:prstGeom>
          <a:noFill/>
          <a:ln w="28575" cap="flat" cmpd="sng">
            <a:solidFill>
              <a:srgbClr val="FF0000"/>
            </a:solidFill>
            <a:prstDash val="solid"/>
            <a:miter/>
            <a:headEnd type="none" w="med" len="med"/>
            <a:tailEnd type="none" w="med" len="med"/>
          </a:ln>
        </p:spPr>
      </p:pic>
      <p:pic>
        <p:nvPicPr>
          <p:cNvPr id="6" name="Picture 11" descr="Ben nha rong"/>
          <p:cNvPicPr>
            <a:picLocks noChangeAspect="1"/>
          </p:cNvPicPr>
          <p:nvPr/>
        </p:nvPicPr>
        <p:blipFill>
          <a:blip r:embed="rId4"/>
          <a:stretch>
            <a:fillRect/>
          </a:stretch>
        </p:blipFill>
        <p:spPr>
          <a:xfrm>
            <a:off x="5486400" y="2497800"/>
            <a:ext cx="3657600" cy="3505200"/>
          </a:xfrm>
          <a:prstGeom prst="rect">
            <a:avLst/>
          </a:prstGeom>
          <a:noFill/>
          <a:ln w="9525">
            <a:noFill/>
          </a:ln>
        </p:spPr>
      </p:pic>
      <p:grpSp>
        <p:nvGrpSpPr>
          <p:cNvPr id="2" name="Group 6"/>
          <p:cNvGrpSpPr/>
          <p:nvPr/>
        </p:nvGrpSpPr>
        <p:grpSpPr>
          <a:xfrm>
            <a:off x="-71437" y="73688"/>
            <a:ext cx="7143750" cy="3394075"/>
            <a:chOff x="0" y="672"/>
            <a:chExt cx="3849" cy="2138"/>
          </a:xfrm>
        </p:grpSpPr>
        <p:sp>
          <p:nvSpPr>
            <p:cNvPr id="7" name="Cloud"/>
            <p:cNvSpPr>
              <a:spLocks noChangeAspect="1" noEditPoints="1" noChangeArrowheads="1"/>
            </p:cNvSpPr>
            <p:nvPr/>
          </p:nvSpPr>
          <p:spPr bwMode="auto">
            <a:xfrm>
              <a:off x="0" y="672"/>
              <a:ext cx="3840" cy="2138"/>
            </a:xfrm>
            <a:custGeom>
              <a:avLst/>
              <a:gdLst>
                <a:gd name="T0" fmla="*/ 15600 w 21600"/>
                <a:gd name="T1" fmla="*/ 1316038 h 21600"/>
                <a:gd name="T2" fmla="*/ 2514600 w 21600"/>
                <a:gd name="T3" fmla="*/ 2629272 h 21600"/>
                <a:gd name="T4" fmla="*/ 5025009 w 21600"/>
                <a:gd name="T5" fmla="*/ 1316038 h 21600"/>
                <a:gd name="T6" fmla="*/ 2514600 w 21600"/>
                <a:gd name="T7" fmla="*/ 150491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FFCC"/>
            </a:solidFill>
            <a:ln w="9525">
              <a:solidFill>
                <a:srgbClr val="000000"/>
              </a:solidFill>
              <a:miter lim="800000"/>
            </a:ln>
            <a:effectLst>
              <a:outerShdw dist="107763" dir="2700000" algn="ctr" rotWithShape="0">
                <a:srgbClr val="808080"/>
              </a:outer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bg2"/>
                </a:solidFill>
                <a:effectLst/>
                <a:uLnTx/>
                <a:uFillTx/>
                <a:latin typeface=".VnTime" panose="020B7200000000000000" pitchFamily="34" charset="0"/>
                <a:ea typeface="+mn-ea"/>
                <a:cs typeface="Arial" panose="020B0604020202020204" pitchFamily="34" charset="0"/>
              </a:endParaRPr>
            </a:p>
          </p:txBody>
        </p:sp>
        <p:sp>
          <p:nvSpPr>
            <p:cNvPr id="230408" name="Text Box 8"/>
            <p:cNvSpPr txBox="1">
              <a:spLocks noChangeArrowheads="1"/>
            </p:cNvSpPr>
            <p:nvPr/>
          </p:nvSpPr>
          <p:spPr bwMode="auto">
            <a:xfrm>
              <a:off x="336" y="1233"/>
              <a:ext cx="3513" cy="1453"/>
            </a:xfrm>
            <a:prstGeom prst="rect">
              <a:avLst/>
            </a:prstGeom>
            <a:noFill/>
            <a:ln w="9525">
              <a:noFill/>
              <a:miter lim="800000"/>
            </a:ln>
            <a:effectLst>
              <a:prstShdw prst="shdw17" dist="17961" dir="2700000">
                <a:schemeClr val="accent1">
                  <a:gamma/>
                  <a:shade val="60000"/>
                  <a:invGamma/>
                  <a:alpha val="50000"/>
                </a:schemeClr>
              </a:prstShdw>
            </a:effectLst>
          </p:spPr>
          <p:txBody>
            <a:bodyPr>
              <a:spAutoFit/>
            </a:bodyPr>
            <a:lstStyle/>
            <a:p>
              <a:pPr>
                <a:spcBef>
                  <a:spcPct val="50000"/>
                </a:spcBef>
                <a:buNone/>
              </a:pPr>
              <a:r>
                <a:rPr lang="en-US" altLang="x-none" sz="2400" dirty="0">
                  <a:effectLst>
                    <a:outerShdw blurRad="38100" dist="38100" dir="2700000">
                      <a:srgbClr val="C0C0C0"/>
                    </a:outerShdw>
                  </a:effectLst>
                  <a:latin typeface="Times New Roman" panose="02020603050405020304" pitchFamily="18" charset="0"/>
                  <a:cs typeface="Times New Roman" panose="02020603050405020304" pitchFamily="18" charset="0"/>
                </a:rPr>
                <a:t>Ng</a:t>
              </a:r>
              <a:r>
                <a:rPr lang="en-US" altLang="x-none" sz="2400" dirty="0">
                  <a:effectLst>
                    <a:outerShdw blurRad="38100" dist="38100" dir="2700000">
                      <a:srgbClr val="C0C0C0"/>
                    </a:outerShdw>
                  </a:effectLst>
                  <a:latin typeface="Times New Roman" panose="02020603050405020304" pitchFamily="18" charset="0"/>
                  <a:ea typeface="Times New Roman" panose="02020603050405020304" pitchFamily="18" charset="0"/>
                </a:rPr>
                <a:t>à</a:t>
              </a:r>
              <a:r>
                <a:rPr lang="en-US" altLang="x-none" sz="2400" dirty="0">
                  <a:effectLst>
                    <a:outerShdw blurRad="38100" dist="38100" dir="2700000">
                      <a:srgbClr val="C0C0C0"/>
                    </a:outerShdw>
                  </a:effectLst>
                  <a:latin typeface="Times New Roman" panose="02020603050405020304" pitchFamily="18" charset="0"/>
                  <a:cs typeface="Times New Roman" panose="02020603050405020304" pitchFamily="18" charset="0"/>
                </a:rPr>
                <a:t>y 5/6/1911, tại bến cảng S</a:t>
              </a:r>
              <a:r>
                <a:rPr lang="en-US" altLang="x-none" sz="2400" dirty="0">
                  <a:effectLst>
                    <a:outerShdw blurRad="38100" dist="38100" dir="2700000">
                      <a:srgbClr val="C0C0C0"/>
                    </a:outerShdw>
                  </a:effectLst>
                  <a:latin typeface="Times New Roman" panose="02020603050405020304" pitchFamily="18" charset="0"/>
                  <a:ea typeface="Times New Roman" panose="02020603050405020304" pitchFamily="18" charset="0"/>
                </a:rPr>
                <a:t>à</a:t>
              </a:r>
              <a:r>
                <a:rPr lang="en-US" altLang="x-none" sz="2400" dirty="0">
                  <a:effectLst>
                    <a:outerShdw blurRad="38100" dist="38100" dir="2700000">
                      <a:srgbClr val="C0C0C0"/>
                    </a:outerShdw>
                  </a:effectLst>
                  <a:latin typeface="Times New Roman" panose="02020603050405020304" pitchFamily="18" charset="0"/>
                  <a:cs typeface="Times New Roman" panose="02020603050405020304" pitchFamily="18" charset="0"/>
                </a:rPr>
                <a:t>i Gòn, người thanh niên yêu nước Nguyễn Tất Th</a:t>
              </a:r>
              <a:r>
                <a:rPr lang="en-US" altLang="x-none" sz="2400" dirty="0">
                  <a:effectLst>
                    <a:outerShdw blurRad="38100" dist="38100" dir="2700000">
                      <a:srgbClr val="C0C0C0"/>
                    </a:outerShdw>
                  </a:effectLst>
                  <a:latin typeface="Times New Roman" panose="02020603050405020304" pitchFamily="18" charset="0"/>
                  <a:ea typeface="Times New Roman" panose="02020603050405020304" pitchFamily="18" charset="0"/>
                </a:rPr>
                <a:t>à</a:t>
              </a:r>
              <a:r>
                <a:rPr lang="en-US" altLang="x-none" sz="2400" dirty="0">
                  <a:effectLst>
                    <a:outerShdw blurRad="38100" dist="38100" dir="2700000">
                      <a:srgbClr val="C0C0C0"/>
                    </a:outerShdw>
                  </a:effectLst>
                  <a:latin typeface="Times New Roman" panose="02020603050405020304" pitchFamily="18" charset="0"/>
                  <a:cs typeface="Times New Roman" panose="02020603050405020304" pitchFamily="18" charset="0"/>
                </a:rPr>
                <a:t>nh trên chiếc t</a:t>
              </a:r>
              <a:r>
                <a:rPr lang="en-US" altLang="x-none" sz="2400" dirty="0">
                  <a:effectLst>
                    <a:outerShdw blurRad="38100" dist="38100" dir="2700000">
                      <a:srgbClr val="C0C0C0"/>
                    </a:outerShdw>
                  </a:effectLst>
                  <a:latin typeface="Times New Roman" panose="02020603050405020304" pitchFamily="18" charset="0"/>
                  <a:ea typeface="Times New Roman" panose="02020603050405020304" pitchFamily="18" charset="0"/>
                </a:rPr>
                <a:t>à</a:t>
              </a:r>
              <a:r>
                <a:rPr lang="en-US" altLang="x-none" sz="2400" dirty="0">
                  <a:effectLst>
                    <a:outerShdw blurRad="38100" dist="38100" dir="2700000">
                      <a:srgbClr val="C0C0C0"/>
                    </a:outerShdw>
                  </a:effectLst>
                  <a:latin typeface="Times New Roman" panose="02020603050405020304" pitchFamily="18" charset="0"/>
                  <a:cs typeface="Times New Roman" panose="02020603050405020304" pitchFamily="18" charset="0"/>
                </a:rPr>
                <a:t>u buôn của Pháp (Latutsơ Tơrêvin) sang phương Tây tìm đường cứu nước.</a:t>
              </a:r>
              <a:br>
                <a:rPr lang="en-US" altLang="x-none" sz="2400" dirty="0">
                  <a:effectLst>
                    <a:outerShdw blurRad="38100" dist="38100" dir="2700000">
                      <a:srgbClr val="C0C0C0"/>
                    </a:outerShdw>
                  </a:effectLst>
                  <a:latin typeface="Times New Roman" panose="02020603050405020304" pitchFamily="18" charset="0"/>
                  <a:cs typeface="Times New Roman" panose="02020603050405020304" pitchFamily="18" charset="0"/>
                </a:rPr>
              </a:br>
              <a:r>
                <a:rPr lang="en-US" altLang="x-none" sz="2400" dirty="0">
                  <a:latin typeface="Times New Roman" panose="02020603050405020304" pitchFamily="18" charset="0"/>
                  <a:cs typeface="Times New Roman" panose="02020603050405020304" pitchFamily="18" charset="0"/>
                </a:rPr>
                <a:t/>
              </a:r>
              <a:br>
                <a:rPr lang="en-US" altLang="x-none" sz="2400" dirty="0">
                  <a:latin typeface="Times New Roman" panose="02020603050405020304" pitchFamily="18" charset="0"/>
                  <a:cs typeface="Times New Roman" panose="02020603050405020304" pitchFamily="18" charset="0"/>
                </a:rPr>
              </a:br>
              <a:endParaRPr lang="en-US" altLang="x-none" sz="2400" dirty="0">
                <a:latin typeface="Times New Roman" panose="02020603050405020304" pitchFamily="18" charset="0"/>
                <a:ea typeface="Times New Roman" panose="02020603050405020304" pitchFamily="18" charset="0"/>
              </a:endParaRPr>
            </a:p>
          </p:txBody>
        </p:sp>
      </p:gr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92162"/>
                                        </p:tgtEl>
                                        <p:attrNameLst>
                                          <p:attrName>style.visibility</p:attrName>
                                        </p:attrNameLst>
                                      </p:cBhvr>
                                      <p:to>
                                        <p:strVal val="visible"/>
                                      </p:to>
                                    </p:set>
                                    <p:animEffect transition="in" filter="fade">
                                      <p:cBhvr>
                                        <p:cTn id="7" dur="768" decel="100000"/>
                                        <p:tgtEl>
                                          <p:spTgt spid="92162"/>
                                        </p:tgtEl>
                                      </p:cBhvr>
                                    </p:animEffect>
                                    <p:animScale>
                                      <p:cBhvr>
                                        <p:cTn id="8" dur="768" decel="100000"/>
                                        <p:tgtEl>
                                          <p:spTgt spid="92162"/>
                                        </p:tgtEl>
                                      </p:cBhvr>
                                      <p:from x="10000" y="10000"/>
                                      <p:to x="200000" y="450000"/>
                                    </p:animScale>
                                    <p:animScale>
                                      <p:cBhvr>
                                        <p:cTn id="9" dur="1230" accel="100000" fill="hold">
                                          <p:stCondLst>
                                            <p:cond delay="768"/>
                                          </p:stCondLst>
                                        </p:cTn>
                                        <p:tgtEl>
                                          <p:spTgt spid="92162"/>
                                        </p:tgtEl>
                                      </p:cBhvr>
                                      <p:from x="200000" y="450000"/>
                                      <p:to x="100000" y="100000"/>
                                    </p:animScale>
                                    <p:set>
                                      <p:cBhvr>
                                        <p:cTn id="10" dur="768" fill="hold"/>
                                        <p:tgtEl>
                                          <p:spTgt spid="92162"/>
                                        </p:tgtEl>
                                        <p:attrNameLst>
                                          <p:attrName>ppt_x</p:attrName>
                                        </p:attrNameLst>
                                      </p:cBhvr>
                                      <p:to>
                                        <p:strVal val="(0.5)"/>
                                      </p:to>
                                    </p:set>
                                    <p:anim from="(0.5)" to="(#ppt_x)" calcmode="lin" valueType="num">
                                      <p:cBhvr>
                                        <p:cTn id="11" dur="1230" accel="100000" fill="hold">
                                          <p:stCondLst>
                                            <p:cond delay="768"/>
                                          </p:stCondLst>
                                        </p:cTn>
                                        <p:tgtEl>
                                          <p:spTgt spid="92162"/>
                                        </p:tgtEl>
                                        <p:attrNameLst>
                                          <p:attrName>ppt_x</p:attrName>
                                        </p:attrNameLst>
                                      </p:cBhvr>
                                    </p:anim>
                                    <p:set>
                                      <p:cBhvr>
                                        <p:cTn id="12" dur="768" fill="hold"/>
                                        <p:tgtEl>
                                          <p:spTgt spid="92162"/>
                                        </p:tgtEl>
                                        <p:attrNameLst>
                                          <p:attrName>ppt_y</p:attrName>
                                        </p:attrNameLst>
                                      </p:cBhvr>
                                      <p:to>
                                        <p:strVal val="(#ppt_y+0.4)"/>
                                      </p:to>
                                    </p:set>
                                    <p:anim from="(#ppt_y+0.4)" to="(#ppt_y)" calcmode="lin" valueType="num">
                                      <p:cBhvr>
                                        <p:cTn id="13" dur="1230" accel="100000" fill="hold">
                                          <p:stCondLst>
                                            <p:cond delay="768"/>
                                          </p:stCondLst>
                                        </p:cTn>
                                        <p:tgtEl>
                                          <p:spTgt spid="9216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heckerboard(across)">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nodeType="clickEffect">
                                  <p:stCondLst>
                                    <p:cond delay="0"/>
                                  </p:stCondLst>
                                  <p:childTnLst>
                                    <p:set>
                                      <p:cBhvr>
                                        <p:cTn id="22" dur="1" fill="hold">
                                          <p:stCondLst>
                                            <p:cond delay="0"/>
                                          </p:stCondLst>
                                        </p:cTn>
                                        <p:tgtEl>
                                          <p:spTgt spid="230404"/>
                                        </p:tgtEl>
                                        <p:attrNameLst>
                                          <p:attrName>style.visibility</p:attrName>
                                        </p:attrNameLst>
                                      </p:cBhvr>
                                      <p:to>
                                        <p:strVal val="visible"/>
                                      </p:to>
                                    </p:set>
                                    <p:animEffect transition="in" filter="diamond(in)">
                                      <p:cBhvr>
                                        <p:cTn id="23" dur="2000"/>
                                        <p:tgtEl>
                                          <p:spTgt spid="230404"/>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heckerboard(across)">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8" presetClass="entr" presetSubtype="16" fill="hold"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diamond(in)">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Oval 2"/>
          <p:cNvSpPr/>
          <p:nvPr/>
        </p:nvSpPr>
        <p:spPr>
          <a:xfrm>
            <a:off x="6372225" y="2067270"/>
            <a:ext cx="1905000" cy="2057400"/>
          </a:xfrm>
          <a:prstGeom prst="ellipse">
            <a:avLst/>
          </a:prstGeom>
          <a:solidFill>
            <a:srgbClr val="FFC000"/>
          </a:solidFill>
          <a:ln w="9525" cap="flat" cmpd="sng">
            <a:solidFill>
              <a:schemeClr val="tx1"/>
            </a:solidFill>
            <a:prstDash val="solid"/>
            <a:headEnd type="none" w="med" len="med"/>
            <a:tailEnd type="none" w="med" len="med"/>
          </a:ln>
        </p:spPr>
        <p:txBody>
          <a:bodyPr wrap="none" anchor="ctr" anchorCtr="0"/>
          <a:lstStyle/>
          <a:p>
            <a:pPr>
              <a:spcBef>
                <a:spcPct val="50000"/>
              </a:spcBef>
            </a:pPr>
            <a:r>
              <a:rPr lang="en-US" altLang="x-none" b="1" dirty="0">
                <a:solidFill>
                  <a:schemeClr val="tx1"/>
                </a:solidFill>
                <a:latin typeface="Arial" panose="020B0604020202020204" pitchFamily="34" charset="0"/>
              </a:rPr>
              <a:t>TTHCM</a:t>
            </a:r>
          </a:p>
          <a:p>
            <a:pPr eaLnBrk="0" hangingPunct="0"/>
            <a:endParaRPr lang="en-US" altLang="x-none" b="1" dirty="0">
              <a:solidFill>
                <a:schemeClr val="tx1"/>
              </a:solidFill>
              <a:latin typeface="Arial" panose="020B0604020202020204" pitchFamily="34" charset="0"/>
            </a:endParaRPr>
          </a:p>
        </p:txBody>
      </p:sp>
      <p:sp>
        <p:nvSpPr>
          <p:cNvPr id="93187" name="Oval 3"/>
          <p:cNvSpPr/>
          <p:nvPr/>
        </p:nvSpPr>
        <p:spPr>
          <a:xfrm>
            <a:off x="276225" y="933160"/>
            <a:ext cx="3810000" cy="4114800"/>
          </a:xfrm>
          <a:prstGeom prst="ellipse">
            <a:avLst/>
          </a:prstGeom>
          <a:solidFill>
            <a:srgbClr val="FFFF99"/>
          </a:solidFill>
          <a:ln w="9525" cap="flat" cmpd="sng">
            <a:solidFill>
              <a:schemeClr val="tx1"/>
            </a:solidFill>
            <a:prstDash val="solid"/>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148484" name="Rectangle 4"/>
          <p:cNvSpPr/>
          <p:nvPr/>
        </p:nvSpPr>
        <p:spPr>
          <a:xfrm>
            <a:off x="2438400" y="2533995"/>
            <a:ext cx="1524000" cy="1066800"/>
          </a:xfrm>
          <a:prstGeom prst="rect">
            <a:avLst/>
          </a:prstGeom>
          <a:solidFill>
            <a:srgbClr val="FFCCFF"/>
          </a:solidFill>
          <a:ln w="9525" cap="flat" cmpd="sng">
            <a:solidFill>
              <a:schemeClr val="tx1"/>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148485" name="Rectangle 5"/>
          <p:cNvSpPr/>
          <p:nvPr/>
        </p:nvSpPr>
        <p:spPr>
          <a:xfrm>
            <a:off x="609600" y="1848195"/>
            <a:ext cx="1524000" cy="10668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nchorCtr="0"/>
          <a:lstStyle/>
          <a:p>
            <a:pPr eaLnBrk="0" hangingPunct="0"/>
            <a:r>
              <a:rPr lang="en-US" altLang="x-none" dirty="0">
                <a:solidFill>
                  <a:srgbClr val="000000"/>
                </a:solidFill>
                <a:latin typeface="Arial" panose="020B0604020202020204" pitchFamily="34" charset="0"/>
              </a:rPr>
              <a:t>Giá trị truyền </a:t>
            </a:r>
          </a:p>
          <a:p>
            <a:pPr eaLnBrk="0" hangingPunct="0"/>
            <a:r>
              <a:rPr lang="en-US" altLang="x-none" dirty="0">
                <a:solidFill>
                  <a:srgbClr val="000000"/>
                </a:solidFill>
                <a:latin typeface="Arial" panose="020B0604020202020204" pitchFamily="34" charset="0"/>
              </a:rPr>
              <a:t>thống DT</a:t>
            </a:r>
          </a:p>
        </p:txBody>
      </p:sp>
      <p:sp>
        <p:nvSpPr>
          <p:cNvPr id="148487" name="Line 7"/>
          <p:cNvSpPr/>
          <p:nvPr/>
        </p:nvSpPr>
        <p:spPr>
          <a:xfrm>
            <a:off x="4086225" y="3066760"/>
            <a:ext cx="2286000" cy="0"/>
          </a:xfrm>
          <a:prstGeom prst="line">
            <a:avLst/>
          </a:prstGeom>
          <a:ln w="41275" cap="flat" cmpd="sng">
            <a:solidFill>
              <a:srgbClr val="FF0000"/>
            </a:solidFill>
            <a:prstDash val="solid"/>
            <a:headEnd type="none" w="med" len="med"/>
            <a:tailEnd type="triangle" w="med" len="med"/>
          </a:ln>
        </p:spPr>
      </p:sp>
      <p:sp>
        <p:nvSpPr>
          <p:cNvPr id="148488" name="Text Box 8"/>
          <p:cNvSpPr txBox="1"/>
          <p:nvPr/>
        </p:nvSpPr>
        <p:spPr>
          <a:xfrm>
            <a:off x="4467225" y="2609560"/>
            <a:ext cx="1371600" cy="368300"/>
          </a:xfrm>
          <a:prstGeom prst="rect">
            <a:avLst/>
          </a:prstGeom>
          <a:noFill/>
          <a:ln w="9525">
            <a:noFill/>
          </a:ln>
        </p:spPr>
        <p:txBody>
          <a:bodyPr>
            <a:spAutoFit/>
          </a:bodyPr>
          <a:lstStyle/>
          <a:p>
            <a:pPr eaLnBrk="0" hangingPunct="0">
              <a:spcBef>
                <a:spcPct val="50000"/>
              </a:spcBef>
            </a:pPr>
            <a:r>
              <a:rPr lang="en-US" altLang="x-none" dirty="0">
                <a:latin typeface="Arial" panose="020B0604020202020204" pitchFamily="34" charset="0"/>
              </a:rPr>
              <a:t>Vận dụng</a:t>
            </a:r>
          </a:p>
        </p:txBody>
      </p:sp>
      <p:sp>
        <p:nvSpPr>
          <p:cNvPr id="148489" name="Text Box 9"/>
          <p:cNvSpPr txBox="1"/>
          <p:nvPr/>
        </p:nvSpPr>
        <p:spPr>
          <a:xfrm>
            <a:off x="4086225" y="3142960"/>
            <a:ext cx="2209800" cy="368300"/>
          </a:xfrm>
          <a:prstGeom prst="rect">
            <a:avLst/>
          </a:prstGeom>
          <a:noFill/>
          <a:ln w="9525">
            <a:noFill/>
          </a:ln>
        </p:spPr>
        <p:txBody>
          <a:bodyPr>
            <a:spAutoFit/>
          </a:bodyPr>
          <a:lstStyle/>
          <a:p>
            <a:pPr eaLnBrk="0" hangingPunct="0">
              <a:spcBef>
                <a:spcPct val="50000"/>
              </a:spcBef>
            </a:pPr>
            <a:r>
              <a:rPr lang="en-US" altLang="x-none" dirty="0">
                <a:latin typeface="Arial" panose="020B0604020202020204" pitchFamily="34" charset="0"/>
              </a:rPr>
              <a:t>Phát triển sáng tạo</a:t>
            </a:r>
          </a:p>
        </p:txBody>
      </p:sp>
      <p:grpSp>
        <p:nvGrpSpPr>
          <p:cNvPr id="2" name="Group 1"/>
          <p:cNvGrpSpPr/>
          <p:nvPr/>
        </p:nvGrpSpPr>
        <p:grpSpPr>
          <a:xfrm>
            <a:off x="609600" y="3143885"/>
            <a:ext cx="1524000" cy="1413510"/>
            <a:chOff x="960" y="3934"/>
            <a:chExt cx="2400" cy="2226"/>
          </a:xfrm>
        </p:grpSpPr>
        <p:sp>
          <p:nvSpPr>
            <p:cNvPr id="148486" name="Rectangle 6"/>
            <p:cNvSpPr/>
            <p:nvPr/>
          </p:nvSpPr>
          <p:spPr>
            <a:xfrm>
              <a:off x="960" y="3934"/>
              <a:ext cx="2400" cy="1680"/>
            </a:xfrm>
            <a:prstGeom prst="rect">
              <a:avLst/>
            </a:prstGeom>
            <a:solidFill>
              <a:srgbClr val="66FFFF"/>
            </a:solidFill>
            <a:ln w="9525" cap="flat" cmpd="sng">
              <a:solidFill>
                <a:schemeClr val="tx1"/>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148490" name="Text Box 10"/>
            <p:cNvSpPr txBox="1"/>
            <p:nvPr/>
          </p:nvSpPr>
          <p:spPr>
            <a:xfrm>
              <a:off x="1320" y="4054"/>
              <a:ext cx="2040" cy="2107"/>
            </a:xfrm>
            <a:prstGeom prst="rect">
              <a:avLst/>
            </a:prstGeom>
            <a:noFill/>
            <a:ln w="9525">
              <a:noFill/>
            </a:ln>
          </p:spPr>
          <p:txBody>
            <a:bodyPr>
              <a:spAutoFit/>
            </a:bodyPr>
            <a:lstStyle/>
            <a:p>
              <a:pPr eaLnBrk="0" hangingPunct="0">
                <a:spcBef>
                  <a:spcPct val="50000"/>
                </a:spcBef>
              </a:pPr>
              <a:r>
                <a:rPr lang="en-US" altLang="x-none" dirty="0">
                  <a:latin typeface="Arial" panose="020B0604020202020204" pitchFamily="34" charset="0"/>
                </a:rPr>
                <a:t>Tinh hoa văn hóa               nhân loại</a:t>
              </a:r>
            </a:p>
            <a:p>
              <a:pPr eaLnBrk="0" hangingPunct="0">
                <a:spcBef>
                  <a:spcPct val="50000"/>
                </a:spcBef>
              </a:pPr>
              <a:endParaRPr lang="en-US" altLang="x-none" dirty="0">
                <a:latin typeface="Arial" panose="020B0604020202020204" pitchFamily="34" charset="0"/>
              </a:endParaRPr>
            </a:p>
          </p:txBody>
        </p:sp>
      </p:grpSp>
      <p:sp>
        <p:nvSpPr>
          <p:cNvPr id="148491" name="Text Box 11"/>
          <p:cNvSpPr txBox="1"/>
          <p:nvPr/>
        </p:nvSpPr>
        <p:spPr>
          <a:xfrm>
            <a:off x="2514600" y="2762595"/>
            <a:ext cx="1524000" cy="645160"/>
          </a:xfrm>
          <a:prstGeom prst="rect">
            <a:avLst/>
          </a:prstGeom>
          <a:noFill/>
          <a:ln w="9525">
            <a:noFill/>
          </a:ln>
        </p:spPr>
        <p:txBody>
          <a:bodyPr>
            <a:spAutoFit/>
          </a:bodyPr>
          <a:lstStyle/>
          <a:p>
            <a:pPr eaLnBrk="0" hangingPunct="0">
              <a:spcBef>
                <a:spcPct val="50000"/>
              </a:spcBef>
            </a:pPr>
            <a:r>
              <a:rPr lang="en-US" altLang="x-none" dirty="0">
                <a:latin typeface="Arial" panose="020B0604020202020204" pitchFamily="34" charset="0"/>
              </a:rPr>
              <a:t>CN Mác -    Lênin</a:t>
            </a:r>
          </a:p>
        </p:txBody>
      </p:sp>
      <p:sp>
        <p:nvSpPr>
          <p:cNvPr id="148492" name="Rectangle 12"/>
          <p:cNvSpPr/>
          <p:nvPr/>
        </p:nvSpPr>
        <p:spPr>
          <a:xfrm>
            <a:off x="4162425" y="1314160"/>
            <a:ext cx="2209800" cy="914400"/>
          </a:xfrm>
          <a:prstGeom prst="rect">
            <a:avLst/>
          </a:prstGeom>
          <a:solidFill>
            <a:srgbClr val="333399"/>
          </a:solidFill>
          <a:ln w="9525" cap="flat" cmpd="sng">
            <a:solidFill>
              <a:schemeClr val="tx1"/>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148493" name="Text Box 13"/>
          <p:cNvSpPr txBox="1"/>
          <p:nvPr/>
        </p:nvSpPr>
        <p:spPr>
          <a:xfrm>
            <a:off x="4314825" y="1542760"/>
            <a:ext cx="2286000" cy="368300"/>
          </a:xfrm>
          <a:prstGeom prst="rect">
            <a:avLst/>
          </a:prstGeom>
          <a:noFill/>
          <a:ln w="9525">
            <a:noFill/>
          </a:ln>
        </p:spPr>
        <p:txBody>
          <a:bodyPr>
            <a:spAutoFit/>
          </a:bodyPr>
          <a:lstStyle/>
          <a:p>
            <a:pPr eaLnBrk="0" hangingPunct="0">
              <a:spcBef>
                <a:spcPct val="50000"/>
              </a:spcBef>
            </a:pPr>
            <a:r>
              <a:rPr lang="en-US" altLang="x-none" dirty="0">
                <a:solidFill>
                  <a:srgbClr val="FFFF66"/>
                </a:solidFill>
                <a:latin typeface="Arial" panose="020B0604020202020204" pitchFamily="34" charset="0"/>
              </a:rPr>
              <a:t>Nhân tố chủ quan</a:t>
            </a:r>
          </a:p>
        </p:txBody>
      </p:sp>
      <p:sp>
        <p:nvSpPr>
          <p:cNvPr id="148494" name="Text Box 14"/>
          <p:cNvSpPr txBox="1">
            <a:spLocks noChangeArrowheads="1"/>
          </p:cNvSpPr>
          <p:nvPr/>
        </p:nvSpPr>
        <p:spPr bwMode="auto">
          <a:xfrm>
            <a:off x="0" y="171795"/>
            <a:ext cx="8561388" cy="460375"/>
          </a:xfrm>
          <a:prstGeom prst="rect">
            <a:avLst/>
          </a:prstGeom>
          <a:noFill/>
          <a:ln w="9525">
            <a:noFill/>
            <a:miter lim="800000"/>
          </a:ln>
          <a:effectLst>
            <a:prstShdw prst="shdw17" dist="17961" dir="2700000">
              <a:schemeClr val="accent1">
                <a:gamma/>
                <a:shade val="60000"/>
                <a:invGamma/>
                <a:alpha val="50000"/>
              </a:schemeClr>
            </a:prstShdw>
          </a:effectLst>
        </p:spPr>
        <p:txBody>
          <a:bodyPr>
            <a:spAutoFit/>
          </a:bodyPr>
          <a:lstStyle/>
          <a:p>
            <a:pPr marL="457200" indent="-457200" algn="ctr">
              <a:spcBef>
                <a:spcPct val="50000"/>
              </a:spcBef>
              <a:buNone/>
            </a:pPr>
            <a:r>
              <a:rPr lang="en-US" altLang="x-none" sz="2400" dirty="0">
                <a:effectLst>
                  <a:outerShdw blurRad="38100" dist="38100" dir="2700000">
                    <a:srgbClr val="C0C0C0"/>
                  </a:outerShdw>
                </a:effectLst>
                <a:latin typeface="Arial" panose="020B0604020202020204" pitchFamily="34" charset="0"/>
              </a:rPr>
              <a:t> - NGUỒN GỐC LÝ LUẬN</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148494"/>
                                        </p:tgtEl>
                                        <p:attrNameLst>
                                          <p:attrName>style.visibility</p:attrName>
                                        </p:attrNameLst>
                                      </p:cBhvr>
                                      <p:to>
                                        <p:strVal val="visible"/>
                                      </p:to>
                                    </p:set>
                                    <p:anim calcmode="lin" valueType="num">
                                      <p:cBhvr>
                                        <p:cTn id="7" dur="1000" fill="hold"/>
                                        <p:tgtEl>
                                          <p:spTgt spid="148494"/>
                                        </p:tgtEl>
                                        <p:attrNameLst>
                                          <p:attrName>ppt_w</p:attrName>
                                        </p:attrNameLst>
                                      </p:cBhvr>
                                      <p:tavLst>
                                        <p:tav tm="0">
                                          <p:val>
                                            <p:fltVal val="0"/>
                                          </p:val>
                                        </p:tav>
                                        <p:tav tm="100000">
                                          <p:val>
                                            <p:strVal val="#ppt_w"/>
                                          </p:val>
                                        </p:tav>
                                      </p:tavLst>
                                    </p:anim>
                                    <p:anim calcmode="lin" valueType="num">
                                      <p:cBhvr>
                                        <p:cTn id="8" dur="1000" fill="hold"/>
                                        <p:tgtEl>
                                          <p:spTgt spid="148494"/>
                                        </p:tgtEl>
                                        <p:attrNameLst>
                                          <p:attrName>ppt_h</p:attrName>
                                        </p:attrNameLst>
                                      </p:cBhvr>
                                      <p:tavLst>
                                        <p:tav tm="0">
                                          <p:val>
                                            <p:fltVal val="0"/>
                                          </p:val>
                                        </p:tav>
                                        <p:tav tm="100000">
                                          <p:val>
                                            <p:strVal val="#ppt_h"/>
                                          </p:val>
                                        </p:tav>
                                      </p:tavLst>
                                    </p:anim>
                                    <p:anim calcmode="lin" valueType="num">
                                      <p:cBhvr>
                                        <p:cTn id="9" dur="1000" fill="hold"/>
                                        <p:tgtEl>
                                          <p:spTgt spid="148494"/>
                                        </p:tgtEl>
                                        <p:attrNameLst>
                                          <p:attrName>style.rotation</p:attrName>
                                        </p:attrNameLst>
                                      </p:cBhvr>
                                      <p:tavLst>
                                        <p:tav tm="0">
                                          <p:val>
                                            <p:fltVal val="90"/>
                                          </p:val>
                                        </p:tav>
                                        <p:tav tm="100000">
                                          <p:val>
                                            <p:fltVal val="0"/>
                                          </p:val>
                                        </p:tav>
                                      </p:tavLst>
                                    </p:anim>
                                    <p:animEffect transition="in" filter="fade">
                                      <p:cBhvr>
                                        <p:cTn id="10" dur="1000"/>
                                        <p:tgtEl>
                                          <p:spTgt spid="148494"/>
                                        </p:tgtEl>
                                      </p:cBhvr>
                                    </p:animEffect>
                                  </p:childTnLst>
                                </p:cTn>
                              </p:par>
                            </p:childTnLst>
                          </p:cTn>
                        </p:par>
                      </p:childTnLst>
                    </p:cTn>
                  </p:par>
                  <p:par>
                    <p:cTn id="11" fill="hold">
                      <p:stCondLst>
                        <p:cond delay="indefinite"/>
                      </p:stCondLst>
                      <p:childTnLst>
                        <p:par>
                          <p:cTn id="12" fill="hold">
                            <p:stCondLst>
                              <p:cond delay="0"/>
                            </p:stCondLst>
                            <p:childTnLst>
                              <p:par>
                                <p:cTn id="13" presetID="55" presetClass="entr" presetSubtype="0" fill="hold" grpId="0" nodeType="clickEffect">
                                  <p:stCondLst>
                                    <p:cond delay="0"/>
                                  </p:stCondLst>
                                  <p:childTnLst>
                                    <p:set>
                                      <p:cBhvr>
                                        <p:cTn id="14" dur="1" fill="hold">
                                          <p:stCondLst>
                                            <p:cond delay="0"/>
                                          </p:stCondLst>
                                        </p:cTn>
                                        <p:tgtEl>
                                          <p:spTgt spid="148482"/>
                                        </p:tgtEl>
                                        <p:attrNameLst>
                                          <p:attrName>style.visibility</p:attrName>
                                        </p:attrNameLst>
                                      </p:cBhvr>
                                      <p:to>
                                        <p:strVal val="visible"/>
                                      </p:to>
                                    </p:set>
                                    <p:anim calcmode="lin" valueType="num">
                                      <p:cBhvr>
                                        <p:cTn id="15" dur="1000" fill="hold"/>
                                        <p:tgtEl>
                                          <p:spTgt spid="148482"/>
                                        </p:tgtEl>
                                        <p:attrNameLst>
                                          <p:attrName>ppt_w</p:attrName>
                                        </p:attrNameLst>
                                      </p:cBhvr>
                                      <p:tavLst>
                                        <p:tav tm="0">
                                          <p:val>
                                            <p:strVal val="#ppt_w*0.70"/>
                                          </p:val>
                                        </p:tav>
                                        <p:tav tm="100000">
                                          <p:val>
                                            <p:strVal val="#ppt_w"/>
                                          </p:val>
                                        </p:tav>
                                      </p:tavLst>
                                    </p:anim>
                                    <p:anim calcmode="lin" valueType="num">
                                      <p:cBhvr>
                                        <p:cTn id="16" dur="1000" fill="hold"/>
                                        <p:tgtEl>
                                          <p:spTgt spid="148482"/>
                                        </p:tgtEl>
                                        <p:attrNameLst>
                                          <p:attrName>ppt_h</p:attrName>
                                        </p:attrNameLst>
                                      </p:cBhvr>
                                      <p:tavLst>
                                        <p:tav tm="0">
                                          <p:val>
                                            <p:strVal val="#ppt_h"/>
                                          </p:val>
                                        </p:tav>
                                        <p:tav tm="100000">
                                          <p:val>
                                            <p:strVal val="#ppt_h"/>
                                          </p:val>
                                        </p:tav>
                                      </p:tavLst>
                                    </p:anim>
                                    <p:animEffect transition="in" filter="fade">
                                      <p:cBhvr>
                                        <p:cTn id="17" dur="1000"/>
                                        <p:tgtEl>
                                          <p:spTgt spid="148482"/>
                                        </p:tgtEl>
                                      </p:cBhvr>
                                    </p:animEffect>
                                  </p:childTnLst>
                                </p:cTn>
                              </p:par>
                              <p:par>
                                <p:cTn id="18" presetID="55" presetClass="entr" presetSubtype="0" fill="hold" grpId="0" nodeType="withEffect">
                                  <p:stCondLst>
                                    <p:cond delay="0"/>
                                  </p:stCondLst>
                                  <p:childTnLst>
                                    <p:set>
                                      <p:cBhvr>
                                        <p:cTn id="19" dur="1" fill="hold">
                                          <p:stCondLst>
                                            <p:cond delay="0"/>
                                          </p:stCondLst>
                                        </p:cTn>
                                        <p:tgtEl>
                                          <p:spTgt spid="148484"/>
                                        </p:tgtEl>
                                        <p:attrNameLst>
                                          <p:attrName>style.visibility</p:attrName>
                                        </p:attrNameLst>
                                      </p:cBhvr>
                                      <p:to>
                                        <p:strVal val="visible"/>
                                      </p:to>
                                    </p:set>
                                    <p:anim calcmode="lin" valueType="num">
                                      <p:cBhvr>
                                        <p:cTn id="20" dur="1000" fill="hold"/>
                                        <p:tgtEl>
                                          <p:spTgt spid="148484"/>
                                        </p:tgtEl>
                                        <p:attrNameLst>
                                          <p:attrName>ppt_w</p:attrName>
                                        </p:attrNameLst>
                                      </p:cBhvr>
                                      <p:tavLst>
                                        <p:tav tm="0">
                                          <p:val>
                                            <p:strVal val="#ppt_w*0.70"/>
                                          </p:val>
                                        </p:tav>
                                        <p:tav tm="100000">
                                          <p:val>
                                            <p:strVal val="#ppt_w"/>
                                          </p:val>
                                        </p:tav>
                                      </p:tavLst>
                                    </p:anim>
                                    <p:anim calcmode="lin" valueType="num">
                                      <p:cBhvr>
                                        <p:cTn id="21" dur="1000" fill="hold"/>
                                        <p:tgtEl>
                                          <p:spTgt spid="148484"/>
                                        </p:tgtEl>
                                        <p:attrNameLst>
                                          <p:attrName>ppt_h</p:attrName>
                                        </p:attrNameLst>
                                      </p:cBhvr>
                                      <p:tavLst>
                                        <p:tav tm="0">
                                          <p:val>
                                            <p:strVal val="#ppt_h"/>
                                          </p:val>
                                        </p:tav>
                                        <p:tav tm="100000">
                                          <p:val>
                                            <p:strVal val="#ppt_h"/>
                                          </p:val>
                                        </p:tav>
                                      </p:tavLst>
                                    </p:anim>
                                    <p:animEffect transition="in" filter="fade">
                                      <p:cBhvr>
                                        <p:cTn id="22" dur="1000"/>
                                        <p:tgtEl>
                                          <p:spTgt spid="148484"/>
                                        </p:tgtEl>
                                      </p:cBhvr>
                                    </p:animEffect>
                                  </p:childTnLst>
                                </p:cTn>
                              </p:par>
                              <p:par>
                                <p:cTn id="23" presetID="55" presetClass="entr" presetSubtype="0" fill="hold" grpId="0" nodeType="withEffect">
                                  <p:stCondLst>
                                    <p:cond delay="0"/>
                                  </p:stCondLst>
                                  <p:childTnLst>
                                    <p:set>
                                      <p:cBhvr>
                                        <p:cTn id="24" dur="1" fill="hold">
                                          <p:stCondLst>
                                            <p:cond delay="0"/>
                                          </p:stCondLst>
                                        </p:cTn>
                                        <p:tgtEl>
                                          <p:spTgt spid="148485"/>
                                        </p:tgtEl>
                                        <p:attrNameLst>
                                          <p:attrName>style.visibility</p:attrName>
                                        </p:attrNameLst>
                                      </p:cBhvr>
                                      <p:to>
                                        <p:strVal val="visible"/>
                                      </p:to>
                                    </p:set>
                                    <p:anim calcmode="lin" valueType="num">
                                      <p:cBhvr>
                                        <p:cTn id="25" dur="1000" fill="hold"/>
                                        <p:tgtEl>
                                          <p:spTgt spid="148485"/>
                                        </p:tgtEl>
                                        <p:attrNameLst>
                                          <p:attrName>ppt_w</p:attrName>
                                        </p:attrNameLst>
                                      </p:cBhvr>
                                      <p:tavLst>
                                        <p:tav tm="0">
                                          <p:val>
                                            <p:strVal val="#ppt_w*0.70"/>
                                          </p:val>
                                        </p:tav>
                                        <p:tav tm="100000">
                                          <p:val>
                                            <p:strVal val="#ppt_w"/>
                                          </p:val>
                                        </p:tav>
                                      </p:tavLst>
                                    </p:anim>
                                    <p:anim calcmode="lin" valueType="num">
                                      <p:cBhvr>
                                        <p:cTn id="26" dur="1000" fill="hold"/>
                                        <p:tgtEl>
                                          <p:spTgt spid="148485"/>
                                        </p:tgtEl>
                                        <p:attrNameLst>
                                          <p:attrName>ppt_h</p:attrName>
                                        </p:attrNameLst>
                                      </p:cBhvr>
                                      <p:tavLst>
                                        <p:tav tm="0">
                                          <p:val>
                                            <p:strVal val="#ppt_h"/>
                                          </p:val>
                                        </p:tav>
                                        <p:tav tm="100000">
                                          <p:val>
                                            <p:strVal val="#ppt_h"/>
                                          </p:val>
                                        </p:tav>
                                      </p:tavLst>
                                    </p:anim>
                                    <p:animEffect transition="in" filter="fade">
                                      <p:cBhvr>
                                        <p:cTn id="27" dur="1000"/>
                                        <p:tgtEl>
                                          <p:spTgt spid="148485"/>
                                        </p:tgtEl>
                                      </p:cBhvr>
                                    </p:animEffect>
                                  </p:childTnLst>
                                </p:cTn>
                              </p:par>
                              <p:par>
                                <p:cTn id="28" presetID="55" presetClass="entr" presetSubtype="0" fill="hold" nodeType="withEffect">
                                  <p:stCondLst>
                                    <p:cond delay="0"/>
                                  </p:stCondLst>
                                  <p:childTnLst>
                                    <p:set>
                                      <p:cBhvr>
                                        <p:cTn id="29" dur="1" fill="hold">
                                          <p:stCondLst>
                                            <p:cond delay="0"/>
                                          </p:stCondLst>
                                        </p:cTn>
                                        <p:tgtEl>
                                          <p:spTgt spid="148487"/>
                                        </p:tgtEl>
                                        <p:attrNameLst>
                                          <p:attrName>style.visibility</p:attrName>
                                        </p:attrNameLst>
                                      </p:cBhvr>
                                      <p:to>
                                        <p:strVal val="visible"/>
                                      </p:to>
                                    </p:set>
                                    <p:anim calcmode="lin" valueType="num">
                                      <p:cBhvr>
                                        <p:cTn id="30" dur="1000" fill="hold"/>
                                        <p:tgtEl>
                                          <p:spTgt spid="148487"/>
                                        </p:tgtEl>
                                        <p:attrNameLst>
                                          <p:attrName>ppt_w</p:attrName>
                                        </p:attrNameLst>
                                      </p:cBhvr>
                                      <p:tavLst>
                                        <p:tav tm="0">
                                          <p:val>
                                            <p:strVal val="#ppt_w*0.70"/>
                                          </p:val>
                                        </p:tav>
                                        <p:tav tm="100000">
                                          <p:val>
                                            <p:strVal val="#ppt_w"/>
                                          </p:val>
                                        </p:tav>
                                      </p:tavLst>
                                    </p:anim>
                                    <p:anim calcmode="lin" valueType="num">
                                      <p:cBhvr>
                                        <p:cTn id="31" dur="1000" fill="hold"/>
                                        <p:tgtEl>
                                          <p:spTgt spid="148487"/>
                                        </p:tgtEl>
                                        <p:attrNameLst>
                                          <p:attrName>ppt_h</p:attrName>
                                        </p:attrNameLst>
                                      </p:cBhvr>
                                      <p:tavLst>
                                        <p:tav tm="0">
                                          <p:val>
                                            <p:strVal val="#ppt_h"/>
                                          </p:val>
                                        </p:tav>
                                        <p:tav tm="100000">
                                          <p:val>
                                            <p:strVal val="#ppt_h"/>
                                          </p:val>
                                        </p:tav>
                                      </p:tavLst>
                                    </p:anim>
                                    <p:animEffect transition="in" filter="fade">
                                      <p:cBhvr>
                                        <p:cTn id="32" dur="1000"/>
                                        <p:tgtEl>
                                          <p:spTgt spid="148487"/>
                                        </p:tgtEl>
                                      </p:cBhvr>
                                    </p:animEffect>
                                  </p:childTnLst>
                                </p:cTn>
                              </p:par>
                              <p:par>
                                <p:cTn id="33" presetID="55" presetClass="entr" presetSubtype="0" fill="hold" grpId="0" nodeType="withEffect">
                                  <p:stCondLst>
                                    <p:cond delay="0"/>
                                  </p:stCondLst>
                                  <p:childTnLst>
                                    <p:set>
                                      <p:cBhvr>
                                        <p:cTn id="34" dur="1" fill="hold">
                                          <p:stCondLst>
                                            <p:cond delay="0"/>
                                          </p:stCondLst>
                                        </p:cTn>
                                        <p:tgtEl>
                                          <p:spTgt spid="148488"/>
                                        </p:tgtEl>
                                        <p:attrNameLst>
                                          <p:attrName>style.visibility</p:attrName>
                                        </p:attrNameLst>
                                      </p:cBhvr>
                                      <p:to>
                                        <p:strVal val="visible"/>
                                      </p:to>
                                    </p:set>
                                    <p:anim calcmode="lin" valueType="num">
                                      <p:cBhvr>
                                        <p:cTn id="35" dur="1000" fill="hold"/>
                                        <p:tgtEl>
                                          <p:spTgt spid="148488"/>
                                        </p:tgtEl>
                                        <p:attrNameLst>
                                          <p:attrName>ppt_w</p:attrName>
                                        </p:attrNameLst>
                                      </p:cBhvr>
                                      <p:tavLst>
                                        <p:tav tm="0">
                                          <p:val>
                                            <p:strVal val="#ppt_w*0.70"/>
                                          </p:val>
                                        </p:tav>
                                        <p:tav tm="100000">
                                          <p:val>
                                            <p:strVal val="#ppt_w"/>
                                          </p:val>
                                        </p:tav>
                                      </p:tavLst>
                                    </p:anim>
                                    <p:anim calcmode="lin" valueType="num">
                                      <p:cBhvr>
                                        <p:cTn id="36" dur="1000" fill="hold"/>
                                        <p:tgtEl>
                                          <p:spTgt spid="148488"/>
                                        </p:tgtEl>
                                        <p:attrNameLst>
                                          <p:attrName>ppt_h</p:attrName>
                                        </p:attrNameLst>
                                      </p:cBhvr>
                                      <p:tavLst>
                                        <p:tav tm="0">
                                          <p:val>
                                            <p:strVal val="#ppt_h"/>
                                          </p:val>
                                        </p:tav>
                                        <p:tav tm="100000">
                                          <p:val>
                                            <p:strVal val="#ppt_h"/>
                                          </p:val>
                                        </p:tav>
                                      </p:tavLst>
                                    </p:anim>
                                    <p:animEffect transition="in" filter="fade">
                                      <p:cBhvr>
                                        <p:cTn id="37" dur="1000"/>
                                        <p:tgtEl>
                                          <p:spTgt spid="148488"/>
                                        </p:tgtEl>
                                      </p:cBhvr>
                                    </p:animEffect>
                                  </p:childTnLst>
                                </p:cTn>
                              </p:par>
                              <p:par>
                                <p:cTn id="38" presetID="55" presetClass="entr" presetSubtype="0" fill="hold" grpId="0" nodeType="withEffect">
                                  <p:stCondLst>
                                    <p:cond delay="0"/>
                                  </p:stCondLst>
                                  <p:childTnLst>
                                    <p:set>
                                      <p:cBhvr>
                                        <p:cTn id="39" dur="1" fill="hold">
                                          <p:stCondLst>
                                            <p:cond delay="0"/>
                                          </p:stCondLst>
                                        </p:cTn>
                                        <p:tgtEl>
                                          <p:spTgt spid="148489"/>
                                        </p:tgtEl>
                                        <p:attrNameLst>
                                          <p:attrName>style.visibility</p:attrName>
                                        </p:attrNameLst>
                                      </p:cBhvr>
                                      <p:to>
                                        <p:strVal val="visible"/>
                                      </p:to>
                                    </p:set>
                                    <p:anim calcmode="lin" valueType="num">
                                      <p:cBhvr>
                                        <p:cTn id="40" dur="1000" fill="hold"/>
                                        <p:tgtEl>
                                          <p:spTgt spid="148489"/>
                                        </p:tgtEl>
                                        <p:attrNameLst>
                                          <p:attrName>ppt_w</p:attrName>
                                        </p:attrNameLst>
                                      </p:cBhvr>
                                      <p:tavLst>
                                        <p:tav tm="0">
                                          <p:val>
                                            <p:strVal val="#ppt_w*0.70"/>
                                          </p:val>
                                        </p:tav>
                                        <p:tav tm="100000">
                                          <p:val>
                                            <p:strVal val="#ppt_w"/>
                                          </p:val>
                                        </p:tav>
                                      </p:tavLst>
                                    </p:anim>
                                    <p:anim calcmode="lin" valueType="num">
                                      <p:cBhvr>
                                        <p:cTn id="41" dur="1000" fill="hold"/>
                                        <p:tgtEl>
                                          <p:spTgt spid="148489"/>
                                        </p:tgtEl>
                                        <p:attrNameLst>
                                          <p:attrName>ppt_h</p:attrName>
                                        </p:attrNameLst>
                                      </p:cBhvr>
                                      <p:tavLst>
                                        <p:tav tm="0">
                                          <p:val>
                                            <p:strVal val="#ppt_h"/>
                                          </p:val>
                                        </p:tav>
                                        <p:tav tm="100000">
                                          <p:val>
                                            <p:strVal val="#ppt_h"/>
                                          </p:val>
                                        </p:tav>
                                      </p:tavLst>
                                    </p:anim>
                                    <p:animEffect transition="in" filter="fade">
                                      <p:cBhvr>
                                        <p:cTn id="42" dur="1000"/>
                                        <p:tgtEl>
                                          <p:spTgt spid="148489"/>
                                        </p:tgtEl>
                                      </p:cBhvr>
                                    </p:animEffect>
                                  </p:childTnLst>
                                </p:cTn>
                              </p:par>
                              <p:par>
                                <p:cTn id="43" presetID="55" presetClass="entr" presetSubtype="0" fill="hold" grpId="0" nodeType="withEffect">
                                  <p:stCondLst>
                                    <p:cond delay="0"/>
                                  </p:stCondLst>
                                  <p:childTnLst>
                                    <p:set>
                                      <p:cBhvr>
                                        <p:cTn id="44" dur="1" fill="hold">
                                          <p:stCondLst>
                                            <p:cond delay="0"/>
                                          </p:stCondLst>
                                        </p:cTn>
                                        <p:tgtEl>
                                          <p:spTgt spid="148491"/>
                                        </p:tgtEl>
                                        <p:attrNameLst>
                                          <p:attrName>style.visibility</p:attrName>
                                        </p:attrNameLst>
                                      </p:cBhvr>
                                      <p:to>
                                        <p:strVal val="visible"/>
                                      </p:to>
                                    </p:set>
                                    <p:anim calcmode="lin" valueType="num">
                                      <p:cBhvr>
                                        <p:cTn id="45" dur="1000" fill="hold"/>
                                        <p:tgtEl>
                                          <p:spTgt spid="148491"/>
                                        </p:tgtEl>
                                        <p:attrNameLst>
                                          <p:attrName>ppt_w</p:attrName>
                                        </p:attrNameLst>
                                      </p:cBhvr>
                                      <p:tavLst>
                                        <p:tav tm="0">
                                          <p:val>
                                            <p:strVal val="#ppt_w*0.70"/>
                                          </p:val>
                                        </p:tav>
                                        <p:tav tm="100000">
                                          <p:val>
                                            <p:strVal val="#ppt_w"/>
                                          </p:val>
                                        </p:tav>
                                      </p:tavLst>
                                    </p:anim>
                                    <p:anim calcmode="lin" valueType="num">
                                      <p:cBhvr>
                                        <p:cTn id="46" dur="1000" fill="hold"/>
                                        <p:tgtEl>
                                          <p:spTgt spid="148491"/>
                                        </p:tgtEl>
                                        <p:attrNameLst>
                                          <p:attrName>ppt_h</p:attrName>
                                        </p:attrNameLst>
                                      </p:cBhvr>
                                      <p:tavLst>
                                        <p:tav tm="0">
                                          <p:val>
                                            <p:strVal val="#ppt_h"/>
                                          </p:val>
                                        </p:tav>
                                        <p:tav tm="100000">
                                          <p:val>
                                            <p:strVal val="#ppt_h"/>
                                          </p:val>
                                        </p:tav>
                                      </p:tavLst>
                                    </p:anim>
                                    <p:animEffect transition="in" filter="fade">
                                      <p:cBhvr>
                                        <p:cTn id="47" dur="1000"/>
                                        <p:tgtEl>
                                          <p:spTgt spid="148491"/>
                                        </p:tgtEl>
                                      </p:cBhvr>
                                    </p:animEffect>
                                  </p:childTnLst>
                                </p:cTn>
                              </p:par>
                              <p:par>
                                <p:cTn id="48" presetID="55" presetClass="entr" presetSubtype="0" fill="hold" grpId="0" nodeType="withEffect">
                                  <p:stCondLst>
                                    <p:cond delay="0"/>
                                  </p:stCondLst>
                                  <p:childTnLst>
                                    <p:set>
                                      <p:cBhvr>
                                        <p:cTn id="49" dur="1" fill="hold">
                                          <p:stCondLst>
                                            <p:cond delay="0"/>
                                          </p:stCondLst>
                                        </p:cTn>
                                        <p:tgtEl>
                                          <p:spTgt spid="148492"/>
                                        </p:tgtEl>
                                        <p:attrNameLst>
                                          <p:attrName>style.visibility</p:attrName>
                                        </p:attrNameLst>
                                      </p:cBhvr>
                                      <p:to>
                                        <p:strVal val="visible"/>
                                      </p:to>
                                    </p:set>
                                    <p:anim calcmode="lin" valueType="num">
                                      <p:cBhvr>
                                        <p:cTn id="50" dur="1000" fill="hold"/>
                                        <p:tgtEl>
                                          <p:spTgt spid="148492"/>
                                        </p:tgtEl>
                                        <p:attrNameLst>
                                          <p:attrName>ppt_w</p:attrName>
                                        </p:attrNameLst>
                                      </p:cBhvr>
                                      <p:tavLst>
                                        <p:tav tm="0">
                                          <p:val>
                                            <p:strVal val="#ppt_w*0.70"/>
                                          </p:val>
                                        </p:tav>
                                        <p:tav tm="100000">
                                          <p:val>
                                            <p:strVal val="#ppt_w"/>
                                          </p:val>
                                        </p:tav>
                                      </p:tavLst>
                                    </p:anim>
                                    <p:anim calcmode="lin" valueType="num">
                                      <p:cBhvr>
                                        <p:cTn id="51" dur="1000" fill="hold"/>
                                        <p:tgtEl>
                                          <p:spTgt spid="148492"/>
                                        </p:tgtEl>
                                        <p:attrNameLst>
                                          <p:attrName>ppt_h</p:attrName>
                                        </p:attrNameLst>
                                      </p:cBhvr>
                                      <p:tavLst>
                                        <p:tav tm="0">
                                          <p:val>
                                            <p:strVal val="#ppt_h"/>
                                          </p:val>
                                        </p:tav>
                                        <p:tav tm="100000">
                                          <p:val>
                                            <p:strVal val="#ppt_h"/>
                                          </p:val>
                                        </p:tav>
                                      </p:tavLst>
                                    </p:anim>
                                    <p:animEffect transition="in" filter="fade">
                                      <p:cBhvr>
                                        <p:cTn id="52" dur="1000"/>
                                        <p:tgtEl>
                                          <p:spTgt spid="148492"/>
                                        </p:tgtEl>
                                      </p:cBhvr>
                                    </p:animEffect>
                                  </p:childTnLst>
                                </p:cTn>
                              </p:par>
                              <p:par>
                                <p:cTn id="53" presetID="55" presetClass="entr" presetSubtype="0" fill="hold" grpId="0" nodeType="withEffect">
                                  <p:stCondLst>
                                    <p:cond delay="0"/>
                                  </p:stCondLst>
                                  <p:childTnLst>
                                    <p:set>
                                      <p:cBhvr>
                                        <p:cTn id="54" dur="1" fill="hold">
                                          <p:stCondLst>
                                            <p:cond delay="0"/>
                                          </p:stCondLst>
                                        </p:cTn>
                                        <p:tgtEl>
                                          <p:spTgt spid="148493"/>
                                        </p:tgtEl>
                                        <p:attrNameLst>
                                          <p:attrName>style.visibility</p:attrName>
                                        </p:attrNameLst>
                                      </p:cBhvr>
                                      <p:to>
                                        <p:strVal val="visible"/>
                                      </p:to>
                                    </p:set>
                                    <p:anim calcmode="lin" valueType="num">
                                      <p:cBhvr>
                                        <p:cTn id="55" dur="1000" fill="hold"/>
                                        <p:tgtEl>
                                          <p:spTgt spid="148493"/>
                                        </p:tgtEl>
                                        <p:attrNameLst>
                                          <p:attrName>ppt_w</p:attrName>
                                        </p:attrNameLst>
                                      </p:cBhvr>
                                      <p:tavLst>
                                        <p:tav tm="0">
                                          <p:val>
                                            <p:strVal val="#ppt_w*0.70"/>
                                          </p:val>
                                        </p:tav>
                                        <p:tav tm="100000">
                                          <p:val>
                                            <p:strVal val="#ppt_w"/>
                                          </p:val>
                                        </p:tav>
                                      </p:tavLst>
                                    </p:anim>
                                    <p:anim calcmode="lin" valueType="num">
                                      <p:cBhvr>
                                        <p:cTn id="56" dur="1000" fill="hold"/>
                                        <p:tgtEl>
                                          <p:spTgt spid="148493"/>
                                        </p:tgtEl>
                                        <p:attrNameLst>
                                          <p:attrName>ppt_h</p:attrName>
                                        </p:attrNameLst>
                                      </p:cBhvr>
                                      <p:tavLst>
                                        <p:tav tm="0">
                                          <p:val>
                                            <p:strVal val="#ppt_h"/>
                                          </p:val>
                                        </p:tav>
                                        <p:tav tm="100000">
                                          <p:val>
                                            <p:strVal val="#ppt_h"/>
                                          </p:val>
                                        </p:tav>
                                      </p:tavLst>
                                    </p:anim>
                                    <p:animEffect transition="in" filter="fade">
                                      <p:cBhvr>
                                        <p:cTn id="57" dur="1000"/>
                                        <p:tgtEl>
                                          <p:spTgt spid="1484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2" grpId="0" bldLvl="0" animBg="1"/>
      <p:bldP spid="148484" grpId="0" bldLvl="0" animBg="1"/>
      <p:bldP spid="148485" grpId="0" bldLvl="0" animBg="1"/>
      <p:bldP spid="148488" grpId="0"/>
      <p:bldP spid="148489" grpId="0"/>
      <p:bldP spid="148491" grpId="0"/>
      <p:bldP spid="148492" grpId="0" bldLvl="0" animBg="1"/>
      <p:bldP spid="148493" grpId="0"/>
      <p:bldP spid="148494"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2538095" y="206375"/>
            <a:ext cx="8229600" cy="728980"/>
          </a:xfrm>
          <a:ln/>
        </p:spPr>
        <p:txBody>
          <a:bodyPr vert="horz" wrap="square" lIns="91440" tIns="45720" rIns="91440" bIns="45720" anchor="ctr" anchorCtr="0"/>
          <a:lstStyle/>
          <a:p>
            <a:pPr>
              <a:buNone/>
            </a:pPr>
            <a:r>
              <a:rPr lang="en-US" altLang="x-none" sz="2800" dirty="0">
                <a:latin typeface="Times New Roman" panose="02020603050405020304" pitchFamily="18" charset="0"/>
                <a:cs typeface="Times New Roman" panose="02020603050405020304" pitchFamily="18" charset="0"/>
              </a:rPr>
              <a:t>Gia đình nh</a:t>
            </a:r>
            <a:r>
              <a:rPr lang="en-US" altLang="x-none" sz="2800" dirty="0">
                <a:latin typeface="Times New Roman" panose="02020603050405020304" pitchFamily="18" charset="0"/>
                <a:ea typeface="Times New Roman" panose="02020603050405020304" pitchFamily="18" charset="0"/>
              </a:rPr>
              <a:t>à</a:t>
            </a:r>
            <a:r>
              <a:rPr lang="en-US" altLang="x-none" sz="2800" dirty="0">
                <a:latin typeface="Times New Roman" panose="02020603050405020304" pitchFamily="18" charset="0"/>
                <a:cs typeface="Times New Roman" panose="02020603050405020304" pitchFamily="18" charset="0"/>
              </a:rPr>
              <a:t> Nho yêu nước</a:t>
            </a:r>
            <a:endParaRPr lang="en-US" altLang="x-none" sz="2800" dirty="0">
              <a:latin typeface="Times New Roman" panose="02020603050405020304" pitchFamily="18" charset="0"/>
              <a:ea typeface="Times New Roman" panose="02020603050405020304" pitchFamily="18" charset="0"/>
            </a:endParaRPr>
          </a:p>
        </p:txBody>
      </p:sp>
      <p:pic>
        <p:nvPicPr>
          <p:cNvPr id="94211" name="Picture 2" descr="https://upload.wikimedia.org/wikipedia/vi/thumb/0/08/Nguyensinhsac.jpg/100px-Nguyensinhsac.jpg"/>
          <p:cNvPicPr>
            <a:picLocks noChangeAspect="1"/>
          </p:cNvPicPr>
          <p:nvPr/>
        </p:nvPicPr>
        <p:blipFill>
          <a:blip r:embed="rId2"/>
          <a:stretch>
            <a:fillRect/>
          </a:stretch>
        </p:blipFill>
        <p:spPr>
          <a:xfrm>
            <a:off x="395605" y="-46355"/>
            <a:ext cx="1534160" cy="1787525"/>
          </a:xfrm>
          <a:prstGeom prst="rect">
            <a:avLst/>
          </a:prstGeom>
          <a:noFill/>
          <a:ln w="9525">
            <a:noFill/>
          </a:ln>
        </p:spPr>
      </p:pic>
      <p:pic>
        <p:nvPicPr>
          <p:cNvPr id="94212" name="Picture 4" descr="https://upload.wikimedia.org/wikipedia/vi/thumb/c/c7/Hoang_thi_loan.jpg/100px-Hoang_thi_loan.jpg"/>
          <p:cNvPicPr>
            <a:picLocks noChangeAspect="1"/>
          </p:cNvPicPr>
          <p:nvPr/>
        </p:nvPicPr>
        <p:blipFill>
          <a:blip r:embed="rId3"/>
          <a:stretch>
            <a:fillRect/>
          </a:stretch>
        </p:blipFill>
        <p:spPr>
          <a:xfrm>
            <a:off x="2824480" y="0"/>
            <a:ext cx="1442720" cy="1718310"/>
          </a:xfrm>
          <a:prstGeom prst="rect">
            <a:avLst/>
          </a:prstGeom>
          <a:noFill/>
          <a:ln w="9525">
            <a:noFill/>
          </a:ln>
        </p:spPr>
      </p:pic>
      <p:sp>
        <p:nvSpPr>
          <p:cNvPr id="94213" name="Rectangle 5"/>
          <p:cNvSpPr/>
          <p:nvPr/>
        </p:nvSpPr>
        <p:spPr>
          <a:xfrm>
            <a:off x="357188" y="1715163"/>
            <a:ext cx="1611312" cy="583565"/>
          </a:xfrm>
          <a:prstGeom prst="rect">
            <a:avLst/>
          </a:prstGeom>
          <a:noFill/>
          <a:ln w="9525">
            <a:noFill/>
          </a:ln>
        </p:spPr>
        <p:txBody>
          <a:bodyPr>
            <a:spAutoFit/>
          </a:bodyPr>
          <a:lstStyle/>
          <a:p>
            <a:r>
              <a:rPr lang="en-US" altLang="x-none" sz="1600" dirty="0">
                <a:latin typeface="Times New Roman" panose="02020603050405020304" pitchFamily="18" charset="0"/>
                <a:cs typeface="Times New Roman" panose="02020603050405020304" pitchFamily="18" charset="0"/>
              </a:rPr>
              <a:t>Cụ Phó bảng Nguyễn Sinh Sắc</a:t>
            </a:r>
            <a:endParaRPr lang="en-US" altLang="x-none" sz="1600" dirty="0">
              <a:latin typeface="Times New Roman" panose="02020603050405020304" pitchFamily="18" charset="0"/>
              <a:ea typeface="Times New Roman" panose="02020603050405020304" pitchFamily="18" charset="0"/>
            </a:endParaRPr>
          </a:p>
        </p:txBody>
      </p:sp>
      <p:sp>
        <p:nvSpPr>
          <p:cNvPr id="94214" name="Rectangle 6"/>
          <p:cNvSpPr/>
          <p:nvPr/>
        </p:nvSpPr>
        <p:spPr>
          <a:xfrm>
            <a:off x="2786063" y="1643408"/>
            <a:ext cx="1539875" cy="583565"/>
          </a:xfrm>
          <a:prstGeom prst="rect">
            <a:avLst/>
          </a:prstGeom>
          <a:noFill/>
          <a:ln w="9525">
            <a:noFill/>
          </a:ln>
        </p:spPr>
        <p:txBody>
          <a:bodyPr>
            <a:spAutoFit/>
          </a:bodyPr>
          <a:lstStyle/>
          <a:p>
            <a:r>
              <a:rPr lang="en-US" altLang="x-none" sz="1600" dirty="0">
                <a:latin typeface="Times New Roman" panose="02020603050405020304" pitchFamily="18" charset="0"/>
                <a:cs typeface="Times New Roman" panose="02020603050405020304" pitchFamily="18" charset="0"/>
              </a:rPr>
              <a:t>Chân dung b</a:t>
            </a:r>
            <a:r>
              <a:rPr lang="en-US" altLang="x-none" sz="1600" dirty="0">
                <a:latin typeface="Times New Roman" panose="02020603050405020304" pitchFamily="18" charset="0"/>
                <a:ea typeface="Times New Roman" panose="02020603050405020304" pitchFamily="18" charset="0"/>
              </a:rPr>
              <a:t>à</a:t>
            </a:r>
            <a:r>
              <a:rPr lang="en-US" altLang="x-none" sz="1600" dirty="0">
                <a:latin typeface="Times New Roman" panose="02020603050405020304" pitchFamily="18" charset="0"/>
                <a:cs typeface="Times New Roman" panose="02020603050405020304" pitchFamily="18" charset="0"/>
              </a:rPr>
              <a:t> Ho</a:t>
            </a:r>
            <a:r>
              <a:rPr lang="en-US" altLang="x-none" sz="1600" dirty="0">
                <a:latin typeface="Times New Roman" panose="02020603050405020304" pitchFamily="18" charset="0"/>
                <a:ea typeface="Times New Roman" panose="02020603050405020304" pitchFamily="18" charset="0"/>
              </a:rPr>
              <a:t>à</a:t>
            </a:r>
            <a:r>
              <a:rPr lang="en-US" altLang="x-none" sz="1600" dirty="0">
                <a:latin typeface="Times New Roman" panose="02020603050405020304" pitchFamily="18" charset="0"/>
                <a:cs typeface="Times New Roman" panose="02020603050405020304" pitchFamily="18" charset="0"/>
              </a:rPr>
              <a:t>ng Thị Loan</a:t>
            </a:r>
            <a:endParaRPr lang="en-US" altLang="x-none" sz="1600" dirty="0">
              <a:latin typeface="Times New Roman" panose="02020603050405020304" pitchFamily="18" charset="0"/>
              <a:ea typeface="Times New Roman" panose="02020603050405020304" pitchFamily="18" charset="0"/>
            </a:endParaRPr>
          </a:p>
        </p:txBody>
      </p:sp>
      <p:sp>
        <p:nvSpPr>
          <p:cNvPr id="94215" name="Rectangle 7"/>
          <p:cNvSpPr/>
          <p:nvPr/>
        </p:nvSpPr>
        <p:spPr>
          <a:xfrm>
            <a:off x="635" y="2370455"/>
            <a:ext cx="2642235" cy="2553335"/>
          </a:xfrm>
          <a:prstGeom prst="rect">
            <a:avLst/>
          </a:prstGeom>
          <a:solidFill>
            <a:srgbClr val="FFFFCC"/>
          </a:solidFill>
          <a:ln w="9525">
            <a:noFill/>
          </a:ln>
        </p:spPr>
        <p:txBody>
          <a:bodyPr wrap="square">
            <a:spAutoFit/>
          </a:bodyPr>
          <a:lstStyle/>
          <a:p>
            <a:r>
              <a:rPr sz="1600" dirty="0">
                <a:latin typeface="Times New Roman" panose="02020603050405020304" pitchFamily="18" charset="0"/>
                <a:cs typeface="Times New Roman" panose="02020603050405020304" pitchFamily="18" charset="0"/>
              </a:rPr>
              <a:t>Năm 1906, ông được triều đình bổ nhiệm chức Thừa biện bộ Lễ;</a:t>
            </a:r>
            <a:r>
              <a:rPr sz="1600" baseline="30000" dirty="0">
                <a:latin typeface="Times New Roman" panose="02020603050405020304" pitchFamily="18" charset="0"/>
                <a:cs typeface="Times New Roman" panose="02020603050405020304" pitchFamily="18" charset="0"/>
                <a:hlinkClick r:id="rId4"/>
              </a:rPr>
              <a:t>[1]</a:t>
            </a:r>
            <a:r>
              <a:rPr sz="1600" dirty="0">
                <a:latin typeface="Times New Roman" panose="02020603050405020304" pitchFamily="18" charset="0"/>
                <a:cs typeface="Times New Roman" panose="02020603050405020304" pitchFamily="18" charset="0"/>
              </a:rPr>
              <a:t> năm 1909, ông nhậm chức Tri huyện Bình Khê tỉnh Bình Định</a:t>
            </a:r>
            <a:r>
              <a:rPr sz="1600" baseline="30000" dirty="0">
                <a:latin typeface="Times New Roman" panose="02020603050405020304" pitchFamily="18" charset="0"/>
                <a:cs typeface="Times New Roman" panose="02020603050405020304" pitchFamily="18" charset="0"/>
                <a:hlinkClick r:id="rId4"/>
              </a:rPr>
              <a:t>[2]</a:t>
            </a:r>
            <a:r>
              <a:rPr sz="1600" dirty="0">
                <a:latin typeface="Times New Roman" panose="02020603050405020304" pitchFamily="18" charset="0"/>
                <a:cs typeface="Times New Roman" panose="02020603050405020304" pitchFamily="18" charset="0"/>
              </a:rPr>
              <a:t>. L</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m quan được ít lâu thì bị triều đình thải hồi vì một "tên cường h</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o" bị ông bắt giam rồi chết sau khi thả ra hai tháng</a:t>
            </a:r>
            <a:endParaRPr lang="en-US" altLang="x-none" sz="1600" dirty="0">
              <a:latin typeface="Times New Roman" panose="02020603050405020304" pitchFamily="18" charset="0"/>
              <a:ea typeface="Times New Roman" panose="02020603050405020304" pitchFamily="18" charset="0"/>
            </a:endParaRPr>
          </a:p>
        </p:txBody>
      </p:sp>
      <p:sp>
        <p:nvSpPr>
          <p:cNvPr id="94216" name="Rectangle 8"/>
          <p:cNvSpPr/>
          <p:nvPr/>
        </p:nvSpPr>
        <p:spPr>
          <a:xfrm>
            <a:off x="2642870" y="2240280"/>
            <a:ext cx="3096895" cy="2799715"/>
          </a:xfrm>
          <a:prstGeom prst="rect">
            <a:avLst/>
          </a:prstGeom>
          <a:solidFill>
            <a:srgbClr val="FFFFCC"/>
          </a:solidFill>
          <a:ln w="9525">
            <a:noFill/>
          </a:ln>
        </p:spPr>
        <p:txBody>
          <a:bodyPr wrap="square">
            <a:spAutoFit/>
          </a:bodyPr>
          <a:lstStyle/>
          <a:p>
            <a:r>
              <a:rPr sz="1600" dirty="0">
                <a:latin typeface="Times New Roman" panose="02020603050405020304" pitchFamily="18" charset="0"/>
                <a:cs typeface="Times New Roman" panose="02020603050405020304" pitchFamily="18" charset="0"/>
              </a:rPr>
              <a:t>được gả v</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o năm 15 tuổi. Sau khi chồng đi thi ở </a:t>
            </a:r>
            <a:r>
              <a:rPr sz="1600" dirty="0">
                <a:latin typeface="Times New Roman" panose="02020603050405020304" pitchFamily="18" charset="0"/>
                <a:cs typeface="Times New Roman" panose="02020603050405020304" pitchFamily="18" charset="0"/>
                <a:hlinkClick r:id="rId5" tooltip="Huế"/>
              </a:rPr>
              <a:t>Huế</a:t>
            </a:r>
            <a:r>
              <a:rPr sz="1600" dirty="0">
                <a:latin typeface="Times New Roman" panose="02020603050405020304" pitchFamily="18" charset="0"/>
                <a:cs typeface="Times New Roman" panose="02020603050405020304" pitchFamily="18" charset="0"/>
              </a:rPr>
              <a:t>, vì túng thiếu b</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 đã gửi con gái đầu lòng của mình lại </a:t>
            </a:r>
            <a:r>
              <a:rPr sz="1600" dirty="0">
                <a:latin typeface="Times New Roman" panose="02020603050405020304" pitchFamily="18" charset="0"/>
                <a:cs typeface="Times New Roman" panose="02020603050405020304" pitchFamily="18" charset="0"/>
                <a:hlinkClick r:id="rId6" tooltip="Nghệ An"/>
              </a:rPr>
              <a:t>Nghệ An</a:t>
            </a:r>
            <a:r>
              <a:rPr sz="1600" dirty="0">
                <a:latin typeface="Times New Roman" panose="02020603050405020304" pitchFamily="18" charset="0"/>
                <a:cs typeface="Times New Roman" panose="02020603050405020304" pitchFamily="18" charset="0"/>
              </a:rPr>
              <a:t>, rồi đưa hai con trai cùng chồng v</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o Huế. Ở đây, b</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 l</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m nghề dệt vải để trang trải cuộc sống cho </a:t>
            </a:r>
            <a:r>
              <a:rPr sz="1600" dirty="0">
                <a:latin typeface="Times New Roman" panose="02020603050405020304" pitchFamily="18" charset="0"/>
                <a:cs typeface="Times New Roman" panose="02020603050405020304" pitchFamily="18" charset="0"/>
                <a:hlinkClick r:id="rId7" tooltip="Gia đình"/>
              </a:rPr>
              <a:t>gia đình</a:t>
            </a:r>
            <a:r>
              <a:rPr sz="1600" dirty="0">
                <a:latin typeface="Times New Roman" panose="02020603050405020304" pitchFamily="18" charset="0"/>
                <a:cs typeface="Times New Roman" panose="02020603050405020304" pitchFamily="18" charset="0"/>
              </a:rPr>
              <a:t>. Năm </a:t>
            </a:r>
            <a:r>
              <a:rPr sz="1600" dirty="0">
                <a:latin typeface="Times New Roman" panose="02020603050405020304" pitchFamily="18" charset="0"/>
                <a:cs typeface="Times New Roman" panose="02020603050405020304" pitchFamily="18" charset="0"/>
                <a:hlinkClick r:id="rId8" tooltip="1900"/>
              </a:rPr>
              <a:t>1900</a:t>
            </a:r>
            <a:r>
              <a:rPr sz="1600" dirty="0">
                <a:latin typeface="Times New Roman" panose="02020603050405020304" pitchFamily="18" charset="0"/>
                <a:cs typeface="Times New Roman" panose="02020603050405020304" pitchFamily="18" charset="0"/>
              </a:rPr>
              <a:t>, sau khi sinh người con thứ tư cộng với sự vất vả khó nhọc, Ho</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ng Thị Loan sinh bệnh rồi qua đời v</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o ng</a:t>
            </a:r>
            <a:r>
              <a:rPr sz="1600" dirty="0">
                <a:latin typeface="Times New Roman" panose="02020603050405020304" pitchFamily="18" charset="0"/>
                <a:ea typeface="Times New Roman" panose="02020603050405020304" pitchFamily="18" charset="0"/>
              </a:rPr>
              <a:t>à</a:t>
            </a:r>
            <a:r>
              <a:rPr sz="1600" dirty="0">
                <a:latin typeface="Times New Roman" panose="02020603050405020304" pitchFamily="18" charset="0"/>
                <a:cs typeface="Times New Roman" panose="02020603050405020304" pitchFamily="18" charset="0"/>
              </a:rPr>
              <a:t>y </a:t>
            </a:r>
            <a:r>
              <a:rPr sz="1600" dirty="0">
                <a:latin typeface="Times New Roman" panose="02020603050405020304" pitchFamily="18" charset="0"/>
                <a:cs typeface="Times New Roman" panose="02020603050405020304" pitchFamily="18" charset="0"/>
                <a:hlinkClick r:id="rId9" tooltip="10 tháng 2"/>
              </a:rPr>
              <a:t>10 tháng 2</a:t>
            </a:r>
            <a:r>
              <a:rPr sz="1600" dirty="0">
                <a:latin typeface="Times New Roman" panose="02020603050405020304" pitchFamily="18" charset="0"/>
                <a:cs typeface="Times New Roman" panose="02020603050405020304" pitchFamily="18" charset="0"/>
              </a:rPr>
              <a:t> năm </a:t>
            </a:r>
            <a:r>
              <a:rPr sz="1600" dirty="0">
                <a:latin typeface="Times New Roman" panose="02020603050405020304" pitchFamily="18" charset="0"/>
                <a:cs typeface="Times New Roman" panose="02020603050405020304" pitchFamily="18" charset="0"/>
                <a:hlinkClick r:id="rId10" tooltip="1901"/>
              </a:rPr>
              <a:t>1901</a:t>
            </a:r>
            <a:r>
              <a:rPr lang="en-US" altLang="x-none" sz="1600" dirty="0">
                <a:latin typeface="Times New Roman" panose="02020603050405020304" pitchFamily="18" charset="0"/>
                <a:cs typeface="Times New Roman" panose="02020603050405020304" pitchFamily="18" charset="0"/>
              </a:rPr>
              <a:t> khi 33 tuổi</a:t>
            </a:r>
            <a:endParaRPr lang="en-US" altLang="x-none" sz="1600" dirty="0">
              <a:latin typeface="Times New Roman" panose="02020603050405020304" pitchFamily="18" charset="0"/>
              <a:ea typeface="Times New Roman" panose="02020603050405020304" pitchFamily="18" charset="0"/>
            </a:endParaRPr>
          </a:p>
        </p:txBody>
      </p:sp>
      <p:pic>
        <p:nvPicPr>
          <p:cNvPr id="94217" name="Picture 6" descr="https://upload.wikimedia.org/wikipedia/vi/b/b7/Nguyenthithanh.jpg"/>
          <p:cNvPicPr>
            <a:picLocks noChangeAspect="1"/>
          </p:cNvPicPr>
          <p:nvPr/>
        </p:nvPicPr>
        <p:blipFill>
          <a:blip r:embed="rId11"/>
          <a:stretch>
            <a:fillRect/>
          </a:stretch>
        </p:blipFill>
        <p:spPr>
          <a:xfrm>
            <a:off x="5818188" y="2073938"/>
            <a:ext cx="1414462" cy="1911350"/>
          </a:xfrm>
          <a:prstGeom prst="rect">
            <a:avLst/>
          </a:prstGeom>
          <a:noFill/>
          <a:ln w="9525">
            <a:noFill/>
          </a:ln>
        </p:spPr>
      </p:pic>
      <p:sp>
        <p:nvSpPr>
          <p:cNvPr id="94218" name="Rectangle 10"/>
          <p:cNvSpPr/>
          <p:nvPr/>
        </p:nvSpPr>
        <p:spPr>
          <a:xfrm>
            <a:off x="5723890" y="4014180"/>
            <a:ext cx="1793875" cy="583565"/>
          </a:xfrm>
          <a:prstGeom prst="rect">
            <a:avLst/>
          </a:prstGeom>
          <a:noFill/>
          <a:ln w="9525">
            <a:noFill/>
          </a:ln>
        </p:spPr>
        <p:txBody>
          <a:bodyPr>
            <a:spAutoFit/>
          </a:bodyPr>
          <a:lstStyle/>
          <a:p>
            <a:r>
              <a:rPr lang="en-US" altLang="x-none" sz="1600" dirty="0">
                <a:latin typeface="Times New Roman" panose="02020603050405020304" pitchFamily="18" charset="0"/>
                <a:cs typeface="Times New Roman" panose="02020603050405020304" pitchFamily="18" charset="0"/>
              </a:rPr>
              <a:t>Chân dung b</a:t>
            </a:r>
            <a:r>
              <a:rPr lang="en-US" altLang="x-none" sz="1600" dirty="0">
                <a:latin typeface="Times New Roman" panose="02020603050405020304" pitchFamily="18" charset="0"/>
                <a:ea typeface="Times New Roman" panose="02020603050405020304" pitchFamily="18" charset="0"/>
              </a:rPr>
              <a:t>à</a:t>
            </a:r>
            <a:r>
              <a:rPr lang="en-US" altLang="x-none" sz="1600" dirty="0">
                <a:latin typeface="Times New Roman" panose="02020603050405020304" pitchFamily="18" charset="0"/>
                <a:cs typeface="Times New Roman" panose="02020603050405020304" pitchFamily="18" charset="0"/>
              </a:rPr>
              <a:t> Nguyễn Thị Thanh</a:t>
            </a:r>
            <a:endParaRPr lang="en-US" altLang="x-none" sz="1600" dirty="0">
              <a:latin typeface="Times New Roman" panose="02020603050405020304" pitchFamily="18" charset="0"/>
              <a:ea typeface="Times New Roman" panose="02020603050405020304" pitchFamily="18" charset="0"/>
            </a:endParaRPr>
          </a:p>
        </p:txBody>
      </p:sp>
      <p:pic>
        <p:nvPicPr>
          <p:cNvPr id="94219" name="Picture 8" descr="https://upload.wikimedia.org/wikipedia/vi/b/b5/Ca_Khiem.jpg"/>
          <p:cNvPicPr>
            <a:picLocks noChangeAspect="1"/>
          </p:cNvPicPr>
          <p:nvPr/>
        </p:nvPicPr>
        <p:blipFill>
          <a:blip r:embed="rId12"/>
          <a:stretch>
            <a:fillRect/>
          </a:stretch>
        </p:blipFill>
        <p:spPr>
          <a:xfrm>
            <a:off x="7461250" y="1950113"/>
            <a:ext cx="1428750" cy="2057400"/>
          </a:xfrm>
          <a:prstGeom prst="rect">
            <a:avLst/>
          </a:prstGeom>
          <a:noFill/>
          <a:ln w="9525">
            <a:noFill/>
          </a:ln>
        </p:spPr>
      </p:pic>
      <p:sp>
        <p:nvSpPr>
          <p:cNvPr id="94220" name="Rectangle 12"/>
          <p:cNvSpPr/>
          <p:nvPr/>
        </p:nvSpPr>
        <p:spPr>
          <a:xfrm>
            <a:off x="7389813" y="4007513"/>
            <a:ext cx="2039937" cy="583565"/>
          </a:xfrm>
          <a:prstGeom prst="rect">
            <a:avLst/>
          </a:prstGeom>
          <a:noFill/>
          <a:ln w="9525">
            <a:noFill/>
          </a:ln>
        </p:spPr>
        <p:txBody>
          <a:bodyPr>
            <a:spAutoFit/>
          </a:bodyPr>
          <a:lstStyle/>
          <a:p>
            <a:r>
              <a:rPr lang="en-US" altLang="x-none" sz="1600" dirty="0">
                <a:latin typeface="Times New Roman" panose="02020603050405020304" pitchFamily="18" charset="0"/>
                <a:cs typeface="Times New Roman" panose="02020603050405020304" pitchFamily="18" charset="0"/>
              </a:rPr>
              <a:t>Hình ông Cả Khiêm trên báo Nhân dân</a:t>
            </a:r>
            <a:endParaRPr lang="en-US" altLang="x-none" sz="1600" dirty="0">
              <a:latin typeface="Times New Roman" panose="02020603050405020304" pitchFamily="18" charset="0"/>
              <a:ea typeface="Times New Roman" panose="02020603050405020304" pitchFamily="18" charset="0"/>
            </a:endParaRPr>
          </a:p>
        </p:txBody>
      </p:sp>
    </p:spTree>
  </p:cSld>
  <p:clrMapOvr>
    <a:masterClrMapping/>
  </p:clrMapOvr>
  <p:transition>
    <p:wedg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p:cNvSpPr/>
          <p:nvPr/>
        </p:nvSpPr>
        <p:spPr>
          <a:xfrm>
            <a:off x="3138805" y="6350"/>
            <a:ext cx="3200400" cy="673100"/>
          </a:xfrm>
          <a:prstGeom prst="flowChartAlternateProcess">
            <a:avLst/>
          </a:prstGeom>
          <a:solidFill>
            <a:srgbClr val="FFCCFF"/>
          </a:solidFill>
          <a:ln w="76200" cap="flat" cmpd="sng">
            <a:solidFill>
              <a:schemeClr val="tx1"/>
            </a:solidFill>
            <a:prstDash val="solid"/>
            <a:miter/>
            <a:headEnd type="none" w="med" len="med"/>
            <a:tailEnd type="none" w="med" len="med"/>
          </a:ln>
        </p:spPr>
        <p:txBody>
          <a:bodyPr wrap="none" anchor="ctr" anchorCtr="0"/>
          <a:lstStyle/>
          <a:p>
            <a:pPr marL="342900" indent="-342900">
              <a:spcBef>
                <a:spcPct val="20000"/>
              </a:spcBef>
            </a:pPr>
            <a:r>
              <a:rPr lang="en-US" altLang="x-none" sz="3200" dirty="0">
                <a:solidFill>
                  <a:schemeClr val="folHlink"/>
                </a:solidFill>
                <a:latin typeface="Arial" panose="020B0604020202020204" pitchFamily="34" charset="0"/>
              </a:rPr>
              <a:t> </a:t>
            </a:r>
          </a:p>
        </p:txBody>
      </p:sp>
      <p:sp>
        <p:nvSpPr>
          <p:cNvPr id="149507" name="Text Box 3"/>
          <p:cNvSpPr txBox="1">
            <a:spLocks noChangeArrowheads="1"/>
          </p:cNvSpPr>
          <p:nvPr/>
        </p:nvSpPr>
        <p:spPr bwMode="auto">
          <a:xfrm>
            <a:off x="3059430" y="120650"/>
            <a:ext cx="3421380" cy="460375"/>
          </a:xfrm>
          <a:prstGeom prst="rect">
            <a:avLst/>
          </a:prstGeom>
          <a:noFill/>
          <a:ln w="57150" algn="ctr">
            <a:noFill/>
            <a:miter lim="800000"/>
          </a:ln>
          <a:effectLst>
            <a:outerShdw dist="35921" dir="2700000" algn="ctr" rotWithShape="0">
              <a:schemeClr val="bg2"/>
            </a:outerShdw>
          </a:effectLst>
        </p:spPr>
        <p:txBody>
          <a:bodyPr wrap="square">
            <a:spAutoFit/>
          </a:bodyPr>
          <a:lstStyle/>
          <a:p>
            <a:pPr marL="342900" indent="-342900">
              <a:spcBef>
                <a:spcPct val="50000"/>
              </a:spcBef>
              <a:buNone/>
            </a:pPr>
            <a:r>
              <a:rPr lang="en-US" altLang="x-none" sz="2400" dirty="0">
                <a:latin typeface="Arial" panose="020B0604020202020204" pitchFamily="34" charset="0"/>
              </a:rPr>
              <a:t>  Truyền thống dân tộc</a:t>
            </a:r>
          </a:p>
        </p:txBody>
      </p:sp>
      <p:grpSp>
        <p:nvGrpSpPr>
          <p:cNvPr id="2" name="Group 19"/>
          <p:cNvGrpSpPr/>
          <p:nvPr/>
        </p:nvGrpSpPr>
        <p:grpSpPr bwMode="auto">
          <a:xfrm>
            <a:off x="89535" y="1355090"/>
            <a:ext cx="8969375" cy="897255"/>
            <a:chOff x="161290" y="2514600"/>
            <a:chExt cx="8969375" cy="1447800"/>
          </a:xfrm>
          <a:solidFill>
            <a:srgbClr val="66FFFF"/>
          </a:solidFill>
        </p:grpSpPr>
        <p:sp>
          <p:nvSpPr>
            <p:cNvPr id="94223" name="AutoShape 5"/>
            <p:cNvSpPr>
              <a:spLocks noChangeArrowheads="1"/>
            </p:cNvSpPr>
            <p:nvPr/>
          </p:nvSpPr>
          <p:spPr bwMode="auto">
            <a:xfrm>
              <a:off x="161290" y="2514600"/>
              <a:ext cx="1981200" cy="1447800"/>
            </a:xfrm>
            <a:prstGeom prst="flowChartAlternateProcess">
              <a:avLst/>
            </a:prstGeom>
            <a:grpFill/>
            <a:ln w="76200" algn="ctr">
              <a:solidFill>
                <a:schemeClr val="tx1"/>
              </a:solidFill>
              <a:miter lim="800000"/>
            </a:ln>
          </p:spPr>
          <p:txBody>
            <a:bodyPr wrap="none" anchor="ctr"/>
            <a:lstStyle/>
            <a:p>
              <a:pPr marL="342900" marR="0" lvl="0" indent="-342900" algn="l" defTabSz="914400" rtl="0" eaLnBrk="1" fontAlgn="base" latinLnBrk="0" hangingPunct="1">
                <a:lnSpc>
                  <a:spcPct val="100000"/>
                </a:lnSpc>
                <a:spcBef>
                  <a:spcPct val="20000"/>
                </a:spcBef>
                <a:spcAft>
                  <a:spcPct val="0"/>
                </a:spcAft>
                <a:buClrTx/>
                <a:buSzTx/>
                <a:buFontTx/>
                <a:buNone/>
                <a:defRPr/>
              </a:pPr>
              <a:r>
                <a:rPr kumimoji="0" lang="en-US" sz="2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Chủ nghĩa</a:t>
              </a:r>
            </a:p>
            <a:p>
              <a:pPr marL="342900" marR="0" lvl="0" indent="-342900" algn="l" defTabSz="914400" rtl="0" eaLnBrk="1" fontAlgn="base" latinLnBrk="0" hangingPunct="1">
                <a:lnSpc>
                  <a:spcPct val="100000"/>
                </a:lnSpc>
                <a:spcBef>
                  <a:spcPct val="20000"/>
                </a:spcBef>
                <a:spcAft>
                  <a:spcPct val="0"/>
                </a:spcAft>
                <a:buClrTx/>
                <a:buSzTx/>
                <a:buFontTx/>
                <a:buNone/>
                <a:defRPr/>
              </a:pPr>
              <a:r>
                <a:rPr kumimoji="0" lang="en-US" sz="2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 yêu nước</a:t>
              </a:r>
            </a:p>
          </p:txBody>
        </p:sp>
        <p:sp>
          <p:nvSpPr>
            <p:cNvPr id="94224" name="AutoShape 6"/>
            <p:cNvSpPr>
              <a:spLocks noChangeArrowheads="1"/>
            </p:cNvSpPr>
            <p:nvPr/>
          </p:nvSpPr>
          <p:spPr bwMode="auto">
            <a:xfrm>
              <a:off x="2294890" y="2514600"/>
              <a:ext cx="1981200" cy="1447800"/>
            </a:xfrm>
            <a:prstGeom prst="flowChartAlternateProcess">
              <a:avLst/>
            </a:prstGeom>
            <a:grpFill/>
            <a:ln w="76200" algn="ctr">
              <a:solidFill>
                <a:schemeClr val="tx1"/>
              </a:solidFill>
              <a:miter lim="800000"/>
            </a:ln>
          </p:spPr>
          <p:txBody>
            <a:bodyPr wrap="none" anchor="ctr"/>
            <a:lstStyle/>
            <a:p>
              <a:pPr marL="342900" marR="0" lvl="0" indent="-342900" algn="l" defTabSz="914400" rtl="0" eaLnBrk="1" fontAlgn="base" latinLnBrk="0" hangingPunct="1">
                <a:lnSpc>
                  <a:spcPct val="100000"/>
                </a:lnSpc>
                <a:spcBef>
                  <a:spcPct val="20000"/>
                </a:spcBef>
                <a:spcAft>
                  <a:spcPct val="0"/>
                </a:spcAft>
                <a:buClrTx/>
                <a:buSzTx/>
                <a:buFontTx/>
                <a:buNone/>
                <a:defRPr/>
              </a:pPr>
              <a:r>
                <a:rPr kumimoji="0" lang="en-US" sz="2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Truyền thống </a:t>
              </a:r>
            </a:p>
            <a:p>
              <a:pPr marL="342900" marR="0" lvl="0" indent="-342900" algn="l" defTabSz="914400" rtl="0" eaLnBrk="1" fontAlgn="base" latinLnBrk="0" hangingPunct="1">
                <a:lnSpc>
                  <a:spcPct val="100000"/>
                </a:lnSpc>
                <a:spcBef>
                  <a:spcPct val="20000"/>
                </a:spcBef>
                <a:spcAft>
                  <a:spcPct val="0"/>
                </a:spcAft>
                <a:buClrTx/>
                <a:buSzTx/>
                <a:buFontTx/>
                <a:buNone/>
                <a:defRPr/>
              </a:pPr>
              <a:r>
                <a:rPr kumimoji="0" lang="en-US" sz="2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đoàn kết</a:t>
              </a:r>
            </a:p>
          </p:txBody>
        </p:sp>
        <p:sp>
          <p:nvSpPr>
            <p:cNvPr id="94225" name="AutoShape 7"/>
            <p:cNvSpPr>
              <a:spLocks noChangeArrowheads="1"/>
            </p:cNvSpPr>
            <p:nvPr/>
          </p:nvSpPr>
          <p:spPr bwMode="auto">
            <a:xfrm>
              <a:off x="4428490" y="2514600"/>
              <a:ext cx="1981200" cy="1447800"/>
            </a:xfrm>
            <a:prstGeom prst="flowChartAlternateProcess">
              <a:avLst/>
            </a:prstGeom>
            <a:grpFill/>
            <a:ln w="76200" algn="ctr">
              <a:solidFill>
                <a:schemeClr val="tx1"/>
              </a:solidFill>
              <a:miter lim="800000"/>
            </a:ln>
          </p:spPr>
          <p:txBody>
            <a:bodyPr wrap="none" anchor="ctr"/>
            <a:lstStyle/>
            <a:p>
              <a:pPr marL="342900" marR="0" lvl="0" indent="-34290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94226" name="AutoShape 8"/>
            <p:cNvSpPr>
              <a:spLocks noChangeArrowheads="1"/>
            </p:cNvSpPr>
            <p:nvPr/>
          </p:nvSpPr>
          <p:spPr bwMode="auto">
            <a:xfrm>
              <a:off x="6562090" y="2514600"/>
              <a:ext cx="2568575" cy="1447800"/>
            </a:xfrm>
            <a:prstGeom prst="flowChartAlternateProcess">
              <a:avLst/>
            </a:prstGeom>
            <a:grpFill/>
            <a:ln w="76200" algn="ctr">
              <a:solidFill>
                <a:schemeClr val="tx1"/>
              </a:solidFill>
              <a:miter lim="800000"/>
            </a:ln>
          </p:spPr>
          <p:txBody>
            <a:bodyPr wrap="none" anchor="ctr"/>
            <a:lstStyle/>
            <a:p>
              <a:pPr marL="342900" marR="0" lvl="0" indent="-342900" algn="l" defTabSz="914400" rtl="0" eaLnBrk="1" fontAlgn="base" latinLnBrk="0" hangingPunct="1">
                <a:lnSpc>
                  <a:spcPct val="100000"/>
                </a:lnSpc>
                <a:spcBef>
                  <a:spcPct val="20000"/>
                </a:spcBef>
                <a:spcAft>
                  <a:spcPct val="0"/>
                </a:spcAft>
                <a:buClrTx/>
                <a:buSzTx/>
                <a:buFontTx/>
                <a:buNone/>
                <a:defRPr/>
              </a:pPr>
              <a:r>
                <a:rPr kumimoji="0" lang="en-US" sz="2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Cần cù, dũng  cảm, </a:t>
              </a:r>
            </a:p>
            <a:p>
              <a:pPr marL="342900" marR="0" lvl="0" indent="-342900" algn="l" defTabSz="914400" rtl="0" eaLnBrk="1" fontAlgn="base" latinLnBrk="0" hangingPunct="1">
                <a:lnSpc>
                  <a:spcPct val="100000"/>
                </a:lnSpc>
                <a:spcBef>
                  <a:spcPct val="20000"/>
                </a:spcBef>
                <a:spcAft>
                  <a:spcPct val="0"/>
                </a:spcAft>
                <a:buClrTx/>
                <a:buSzTx/>
                <a:buFontTx/>
                <a:buNone/>
                <a:defRPr/>
              </a:pPr>
              <a:r>
                <a:rPr kumimoji="0" lang="en-US" sz="2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ham học hỏi…</a:t>
              </a:r>
            </a:p>
          </p:txBody>
        </p:sp>
      </p:grpSp>
      <p:sp>
        <p:nvSpPr>
          <p:cNvPr id="95237" name="Rectangle 9"/>
          <p:cNvSpPr/>
          <p:nvPr/>
        </p:nvSpPr>
        <p:spPr>
          <a:xfrm>
            <a:off x="4423410" y="1363980"/>
            <a:ext cx="2053590" cy="937260"/>
          </a:xfrm>
          <a:prstGeom prst="rect">
            <a:avLst/>
          </a:prstGeom>
          <a:noFill/>
          <a:ln w="57150">
            <a:noFill/>
          </a:ln>
        </p:spPr>
        <p:txBody>
          <a:bodyPr wrap="square">
            <a:spAutoFit/>
          </a:bodyPr>
          <a:lstStyle/>
          <a:p>
            <a:pPr marL="342900" indent="-342900">
              <a:spcBef>
                <a:spcPct val="50000"/>
              </a:spcBef>
            </a:pPr>
            <a:r>
              <a:rPr lang="en-US" altLang="x-none" sz="2200" dirty="0">
                <a:latin typeface="Arial" panose="020B0604020202020204" pitchFamily="34" charset="0"/>
              </a:rPr>
              <a:t>Truyền thống </a:t>
            </a:r>
          </a:p>
          <a:p>
            <a:pPr marL="342900" indent="-342900">
              <a:spcBef>
                <a:spcPct val="50000"/>
              </a:spcBef>
            </a:pPr>
            <a:r>
              <a:rPr lang="en-US" altLang="x-none" sz="2200" dirty="0">
                <a:latin typeface="Arial" panose="020B0604020202020204" pitchFamily="34" charset="0"/>
              </a:rPr>
              <a:t>lạc quan</a:t>
            </a:r>
          </a:p>
        </p:txBody>
      </p:sp>
      <p:grpSp>
        <p:nvGrpSpPr>
          <p:cNvPr id="95238" name="Group 18"/>
          <p:cNvGrpSpPr/>
          <p:nvPr/>
        </p:nvGrpSpPr>
        <p:grpSpPr>
          <a:xfrm>
            <a:off x="1254125" y="655955"/>
            <a:ext cx="6480175" cy="673100"/>
            <a:chOff x="1254125" y="2362200"/>
            <a:chExt cx="6480175" cy="1524000"/>
          </a:xfrm>
        </p:grpSpPr>
        <p:sp>
          <p:nvSpPr>
            <p:cNvPr id="95241" name="Line 4"/>
            <p:cNvSpPr/>
            <p:nvPr/>
          </p:nvSpPr>
          <p:spPr>
            <a:xfrm>
              <a:off x="4724400" y="2362200"/>
              <a:ext cx="0" cy="760413"/>
            </a:xfrm>
            <a:prstGeom prst="line">
              <a:avLst/>
            </a:prstGeom>
            <a:ln w="76200" cap="flat" cmpd="sng">
              <a:solidFill>
                <a:srgbClr val="0000FF"/>
              </a:solidFill>
              <a:prstDash val="solid"/>
              <a:headEnd type="none" w="med" len="med"/>
              <a:tailEnd type="none" w="med" len="med"/>
            </a:ln>
          </p:spPr>
        </p:sp>
        <p:sp>
          <p:nvSpPr>
            <p:cNvPr id="95242" name="Line 10"/>
            <p:cNvSpPr/>
            <p:nvPr/>
          </p:nvSpPr>
          <p:spPr>
            <a:xfrm>
              <a:off x="7734300" y="3200400"/>
              <a:ext cx="0" cy="685800"/>
            </a:xfrm>
            <a:prstGeom prst="line">
              <a:avLst/>
            </a:prstGeom>
            <a:ln w="76200" cap="flat" cmpd="sng">
              <a:solidFill>
                <a:srgbClr val="0000FF"/>
              </a:solidFill>
              <a:prstDash val="solid"/>
              <a:headEnd type="none" w="med" len="med"/>
              <a:tailEnd type="triangle" w="med" len="med"/>
            </a:ln>
          </p:spPr>
        </p:sp>
        <p:sp>
          <p:nvSpPr>
            <p:cNvPr id="95243" name="Line 11"/>
            <p:cNvSpPr/>
            <p:nvPr/>
          </p:nvSpPr>
          <p:spPr>
            <a:xfrm>
              <a:off x="1295400" y="3200400"/>
              <a:ext cx="0" cy="685800"/>
            </a:xfrm>
            <a:prstGeom prst="line">
              <a:avLst/>
            </a:prstGeom>
            <a:ln w="76200" cap="flat" cmpd="sng">
              <a:solidFill>
                <a:srgbClr val="0000FF"/>
              </a:solidFill>
              <a:prstDash val="solid"/>
              <a:headEnd type="none" w="med" len="med"/>
              <a:tailEnd type="triangle" w="med" len="med"/>
            </a:ln>
          </p:spPr>
        </p:sp>
        <p:sp>
          <p:nvSpPr>
            <p:cNvPr id="95244" name="Line 12"/>
            <p:cNvSpPr/>
            <p:nvPr/>
          </p:nvSpPr>
          <p:spPr>
            <a:xfrm>
              <a:off x="3429000" y="3200400"/>
              <a:ext cx="0" cy="685800"/>
            </a:xfrm>
            <a:prstGeom prst="line">
              <a:avLst/>
            </a:prstGeom>
            <a:ln w="76200" cap="flat" cmpd="sng">
              <a:solidFill>
                <a:srgbClr val="0000FF"/>
              </a:solidFill>
              <a:prstDash val="solid"/>
              <a:headEnd type="none" w="med" len="med"/>
              <a:tailEnd type="triangle" w="med" len="med"/>
            </a:ln>
          </p:spPr>
        </p:sp>
        <p:sp>
          <p:nvSpPr>
            <p:cNvPr id="95245" name="Line 13"/>
            <p:cNvSpPr/>
            <p:nvPr/>
          </p:nvSpPr>
          <p:spPr>
            <a:xfrm>
              <a:off x="5562600" y="3200400"/>
              <a:ext cx="0" cy="685800"/>
            </a:xfrm>
            <a:prstGeom prst="line">
              <a:avLst/>
            </a:prstGeom>
            <a:ln w="76200" cap="flat" cmpd="sng">
              <a:solidFill>
                <a:srgbClr val="0000FF"/>
              </a:solidFill>
              <a:prstDash val="solid"/>
              <a:headEnd type="none" w="med" len="med"/>
              <a:tailEnd type="triangle" w="med" len="med"/>
            </a:ln>
          </p:spPr>
        </p:sp>
        <p:sp>
          <p:nvSpPr>
            <p:cNvPr id="95246" name="Line 14"/>
            <p:cNvSpPr/>
            <p:nvPr/>
          </p:nvSpPr>
          <p:spPr>
            <a:xfrm>
              <a:off x="1254125" y="3200400"/>
              <a:ext cx="6477000" cy="0"/>
            </a:xfrm>
            <a:prstGeom prst="line">
              <a:avLst/>
            </a:prstGeom>
            <a:ln w="76200" cap="flat" cmpd="sng">
              <a:solidFill>
                <a:srgbClr val="0000FF"/>
              </a:solidFill>
              <a:prstDash val="solid"/>
              <a:headEnd type="none" w="med" len="med"/>
              <a:tailEnd type="none" w="med" len="med"/>
            </a:ln>
          </p:spPr>
        </p:sp>
      </p:grpSp>
      <p:sp>
        <p:nvSpPr>
          <p:cNvPr id="18" name="TextBox 17"/>
          <p:cNvSpPr txBox="1">
            <a:spLocks noChangeArrowheads="1"/>
          </p:cNvSpPr>
          <p:nvPr/>
        </p:nvSpPr>
        <p:spPr bwMode="auto">
          <a:xfrm>
            <a:off x="152400" y="4366605"/>
            <a:ext cx="8991600" cy="829945"/>
          </a:xfrm>
          <a:prstGeom prst="rect">
            <a:avLst/>
          </a:prstGeom>
          <a:solidFill>
            <a:schemeClr val="accent3"/>
          </a:solidFill>
          <a:ln w="9525">
            <a:noFill/>
            <a:miter lim="800000"/>
          </a:ln>
        </p:spPr>
        <p:txBody>
          <a:bodyPr wrap="square">
            <a:spAutoFit/>
          </a:bodyPr>
          <a:lstStyle/>
          <a:p>
            <a:pPr>
              <a:buNone/>
            </a:pPr>
            <a:r>
              <a:rPr sz="2400" dirty="0">
                <a:solidFill>
                  <a:srgbClr val="FF0000"/>
                </a:solidFill>
                <a:latin typeface="Times New Roman" panose="02020603050405020304" pitchFamily="18" charset="0"/>
                <a:cs typeface="Times New Roman" panose="02020603050405020304" pitchFamily="18" charset="0"/>
              </a:rPr>
              <a:t>Truyền thống tốt đẹp của dân tộc, quê hương v</a:t>
            </a:r>
            <a:r>
              <a:rPr sz="2400" dirty="0">
                <a:solidFill>
                  <a:srgbClr val="FF0000"/>
                </a:solidFill>
                <a:latin typeface="Times New Roman" panose="02020603050405020304" pitchFamily="18" charset="0"/>
                <a:ea typeface="Times New Roman" panose="02020603050405020304" pitchFamily="18" charset="0"/>
              </a:rPr>
              <a:t>à</a:t>
            </a:r>
            <a:r>
              <a:rPr sz="2400" dirty="0">
                <a:solidFill>
                  <a:srgbClr val="FF0000"/>
                </a:solidFill>
                <a:latin typeface="Times New Roman" panose="02020603050405020304" pitchFamily="18" charset="0"/>
                <a:cs typeface="Times New Roman" panose="02020603050405020304" pitchFamily="18" charset="0"/>
              </a:rPr>
              <a:t> gia đình l</a:t>
            </a:r>
            <a:r>
              <a:rPr sz="2400" dirty="0">
                <a:solidFill>
                  <a:srgbClr val="FF0000"/>
                </a:solidFill>
                <a:latin typeface="Times New Roman" panose="02020603050405020304" pitchFamily="18" charset="0"/>
                <a:ea typeface="Times New Roman" panose="02020603050405020304" pitchFamily="18" charset="0"/>
              </a:rPr>
              <a:t>à</a:t>
            </a:r>
            <a:r>
              <a:rPr sz="2400" dirty="0">
                <a:solidFill>
                  <a:srgbClr val="FF0000"/>
                </a:solidFill>
                <a:latin typeface="Times New Roman" panose="02020603050405020304" pitchFamily="18" charset="0"/>
                <a:cs typeface="Times New Roman" panose="02020603050405020304" pitchFamily="18" charset="0"/>
              </a:rPr>
              <a:t> nguồn gốc hình th</a:t>
            </a:r>
            <a:r>
              <a:rPr sz="2400" dirty="0">
                <a:solidFill>
                  <a:srgbClr val="FF0000"/>
                </a:solidFill>
                <a:latin typeface="Times New Roman" panose="02020603050405020304" pitchFamily="18" charset="0"/>
                <a:ea typeface="Times New Roman" panose="02020603050405020304" pitchFamily="18" charset="0"/>
              </a:rPr>
              <a:t>à</a:t>
            </a:r>
            <a:r>
              <a:rPr sz="2400" dirty="0">
                <a:solidFill>
                  <a:srgbClr val="FF0000"/>
                </a:solidFill>
                <a:latin typeface="Times New Roman" panose="02020603050405020304" pitchFamily="18" charset="0"/>
                <a:cs typeface="Times New Roman" panose="02020603050405020304" pitchFamily="18" charset="0"/>
              </a:rPr>
              <a:t>nh tư tưởng Hồ Chí Minh</a:t>
            </a:r>
            <a:endParaRPr lang="en-US" altLang="x-none" sz="2400" dirty="0">
              <a:solidFill>
                <a:srgbClr val="FF0000"/>
              </a:solidFill>
              <a:latin typeface="Times New Roman" panose="02020603050405020304" pitchFamily="18" charset="0"/>
              <a:ea typeface="Times New Roman" panose="02020603050405020304" pitchFamily="18" charset="0"/>
            </a:endParaRPr>
          </a:p>
        </p:txBody>
      </p:sp>
      <p:sp>
        <p:nvSpPr>
          <p:cNvPr id="21" name="Rectangle 6"/>
          <p:cNvSpPr/>
          <p:nvPr/>
        </p:nvSpPr>
        <p:spPr>
          <a:xfrm>
            <a:off x="0" y="2439670"/>
            <a:ext cx="9067800" cy="1941195"/>
          </a:xfrm>
          <a:prstGeom prst="rect">
            <a:avLst/>
          </a:prstGeom>
          <a:noFill/>
          <a:ln w="28575" cap="flat" cmpd="sng">
            <a:solidFill>
              <a:srgbClr val="FF0066"/>
            </a:solidFill>
            <a:prstDash val="solid"/>
            <a:miter/>
            <a:headEnd type="none" w="med" len="med"/>
            <a:tailEnd type="none" w="med" len="med"/>
          </a:ln>
        </p:spPr>
        <p:txBody>
          <a:bodyPr/>
          <a:lstStyle/>
          <a:p>
            <a:pPr marL="59055" indent="61595" algn="just">
              <a:lnSpc>
                <a:spcPct val="120000"/>
              </a:lnSpc>
              <a:spcBef>
                <a:spcPct val="20000"/>
              </a:spcBef>
            </a:pPr>
            <a:r>
              <a:rPr lang="en-US" altLang="x-none" sz="2200" dirty="0">
                <a:latin typeface="Times New Roman" panose="02020603050405020304" pitchFamily="18" charset="0"/>
                <a:cs typeface="Times New Roman" panose="02020603050405020304" pitchFamily="18" charset="0"/>
              </a:rPr>
              <a:t>	“Dân ta có một lòng nồng n</a:t>
            </a:r>
            <a:r>
              <a:rPr lang="en-US" altLang="x-none" sz="2200" dirty="0">
                <a:latin typeface="Times New Roman" panose="02020603050405020304" pitchFamily="18" charset="0"/>
                <a:ea typeface="Times New Roman" panose="02020603050405020304" pitchFamily="18" charset="0"/>
              </a:rPr>
              <a:t>à</a:t>
            </a:r>
            <a:r>
              <a:rPr lang="en-US" altLang="x-none" sz="2200" dirty="0">
                <a:latin typeface="Times New Roman" panose="02020603050405020304" pitchFamily="18" charset="0"/>
                <a:cs typeface="Times New Roman" panose="02020603050405020304" pitchFamily="18" charset="0"/>
              </a:rPr>
              <a:t>n yêu nước. Đó l</a:t>
            </a:r>
            <a:r>
              <a:rPr lang="en-US" altLang="x-none" sz="2200" dirty="0">
                <a:latin typeface="Times New Roman" panose="02020603050405020304" pitchFamily="18" charset="0"/>
                <a:ea typeface="Times New Roman" panose="02020603050405020304" pitchFamily="18" charset="0"/>
              </a:rPr>
              <a:t>à</a:t>
            </a:r>
            <a:r>
              <a:rPr lang="en-US" altLang="x-none" sz="2200" dirty="0">
                <a:latin typeface="Times New Roman" panose="02020603050405020304" pitchFamily="18" charset="0"/>
                <a:cs typeface="Times New Roman" panose="02020603050405020304" pitchFamily="18" charset="0"/>
              </a:rPr>
              <a:t> truyền thống quý báu của ta từ xưa đến nay. Mỗi khi tổ quốc bị xâm lăng thì tinh thần ấy lại sôi nổi, nó kết th</a:t>
            </a:r>
            <a:r>
              <a:rPr lang="en-US" altLang="x-none" sz="2200" dirty="0">
                <a:latin typeface="Times New Roman" panose="02020603050405020304" pitchFamily="18" charset="0"/>
                <a:ea typeface="Times New Roman" panose="02020603050405020304" pitchFamily="18" charset="0"/>
              </a:rPr>
              <a:t>à</a:t>
            </a:r>
            <a:r>
              <a:rPr lang="en-US" altLang="x-none" sz="2200" dirty="0">
                <a:latin typeface="Times New Roman" panose="02020603050405020304" pitchFamily="18" charset="0"/>
                <a:cs typeface="Times New Roman" panose="02020603050405020304" pitchFamily="18" charset="0"/>
              </a:rPr>
              <a:t>nh một l</a:t>
            </a:r>
            <a:r>
              <a:rPr lang="en-US" altLang="x-none" sz="2200" dirty="0">
                <a:latin typeface="Times New Roman" panose="02020603050405020304" pitchFamily="18" charset="0"/>
                <a:ea typeface="Times New Roman" panose="02020603050405020304" pitchFamily="18" charset="0"/>
              </a:rPr>
              <a:t>à</a:t>
            </a:r>
            <a:r>
              <a:rPr lang="en-US" altLang="x-none" sz="2200" dirty="0">
                <a:latin typeface="Times New Roman" panose="02020603050405020304" pitchFamily="18" charset="0"/>
                <a:cs typeface="Times New Roman" panose="02020603050405020304" pitchFamily="18" charset="0"/>
              </a:rPr>
              <a:t>n sóng vô cùng mạnh mẽ, to lớn, nó lướt qua mọi sự nguy hiểm, khó khăn, nó nhấn chìm tất cả lũ bán nước v</a:t>
            </a:r>
            <a:r>
              <a:rPr lang="en-US" altLang="x-none" sz="2200" dirty="0">
                <a:latin typeface="Times New Roman" panose="02020603050405020304" pitchFamily="18" charset="0"/>
                <a:ea typeface="Times New Roman" panose="02020603050405020304" pitchFamily="18" charset="0"/>
              </a:rPr>
              <a:t>à</a:t>
            </a:r>
            <a:r>
              <a:rPr lang="en-US" altLang="x-none" sz="2200" dirty="0">
                <a:latin typeface="Times New Roman" panose="02020603050405020304" pitchFamily="18" charset="0"/>
                <a:cs typeface="Times New Roman" panose="02020603050405020304" pitchFamily="18" charset="0"/>
              </a:rPr>
              <a:t> lũ cướp nước”                                                                    </a:t>
            </a:r>
            <a:r>
              <a:rPr lang="en-US" altLang="x-none" sz="1400" dirty="0">
                <a:solidFill>
                  <a:srgbClr val="800000"/>
                </a:solidFill>
                <a:latin typeface="Times New Roman" panose="02020603050405020304" pitchFamily="18" charset="0"/>
                <a:cs typeface="Times New Roman" panose="02020603050405020304" pitchFamily="18" charset="0"/>
              </a:rPr>
              <a:t>(Hồ Chí Minh to</a:t>
            </a:r>
            <a:r>
              <a:rPr lang="en-US" altLang="x-none" sz="1400" dirty="0">
                <a:solidFill>
                  <a:srgbClr val="800000"/>
                </a:solidFill>
                <a:latin typeface="Times New Roman" panose="02020603050405020304" pitchFamily="18" charset="0"/>
                <a:ea typeface="Times New Roman" panose="02020603050405020304" pitchFamily="18" charset="0"/>
              </a:rPr>
              <a:t>à</a:t>
            </a:r>
            <a:r>
              <a:rPr lang="en-US" altLang="x-none" sz="1400" dirty="0">
                <a:solidFill>
                  <a:srgbClr val="800000"/>
                </a:solidFill>
                <a:latin typeface="Times New Roman" panose="02020603050405020304" pitchFamily="18" charset="0"/>
                <a:cs typeface="Times New Roman" panose="02020603050405020304" pitchFamily="18" charset="0"/>
              </a:rPr>
              <a:t>n tập – Tập 6 tr 171)</a:t>
            </a:r>
            <a:endParaRPr lang="en-US" altLang="x-none" sz="1400" dirty="0">
              <a:solidFill>
                <a:srgbClr val="800000"/>
              </a:solidFill>
              <a:latin typeface="Times New Roman" panose="02020603050405020304" pitchFamily="18" charset="0"/>
              <a:ea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nimBg="1"/>
      <p:bldP spid="21"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ChangeArrowheads="1"/>
          </p:cNvSpPr>
          <p:nvPr/>
        </p:nvSpPr>
        <p:spPr bwMode="auto">
          <a:xfrm>
            <a:off x="-44450" y="1868488"/>
            <a:ext cx="309880" cy="368300"/>
          </a:xfrm>
          <a:prstGeom prst="rect">
            <a:avLst/>
          </a:prstGeom>
          <a:noFill/>
          <a:ln w="9525">
            <a:noFill/>
            <a:miter lim="800000"/>
          </a:ln>
          <a:effectLst>
            <a:prstShdw prst="shdw17" dist="17961" dir="2700000">
              <a:schemeClr val="accent1">
                <a:gamma/>
                <a:shade val="60000"/>
                <a:invGamma/>
                <a:alpha val="50000"/>
              </a:schemeClr>
            </a:prstShdw>
          </a:effectLst>
        </p:spPr>
        <p:txBody>
          <a:bodyPr wrap="none"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nvGrpSpPr>
          <p:cNvPr id="96259" name="Group 3"/>
          <p:cNvGrpSpPr/>
          <p:nvPr/>
        </p:nvGrpSpPr>
        <p:grpSpPr>
          <a:xfrm>
            <a:off x="8153400" y="4821900"/>
            <a:ext cx="969963" cy="134938"/>
            <a:chOff x="249" y="3884"/>
            <a:chExt cx="990" cy="173"/>
          </a:xfrm>
        </p:grpSpPr>
        <p:sp>
          <p:nvSpPr>
            <p:cNvPr id="96266" name="AutoShape 4">
              <a:hlinkClick r:id="" action="ppaction://hlinkshowjump?jump=firstslide"/>
            </p:cNvPr>
            <p:cNvSpPr/>
            <p:nvPr/>
          </p:nvSpPr>
          <p:spPr>
            <a:xfrm>
              <a:off x="249" y="3884"/>
              <a:ext cx="173" cy="173"/>
            </a:xfrm>
            <a:prstGeom prst="actionButtonBeginning">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6267" name="AutoShape 5">
              <a:hlinkClick r:id="" action="ppaction://hlinkshowjump?jump=previousslide"/>
            </p:cNvPr>
            <p:cNvSpPr/>
            <p:nvPr/>
          </p:nvSpPr>
          <p:spPr>
            <a:xfrm>
              <a:off x="453" y="3884"/>
              <a:ext cx="173" cy="173"/>
            </a:xfrm>
            <a:prstGeom prst="actionButtonBackPrevious">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6268" name="AutoShape 6">
              <a:hlinkClick r:id="" action="ppaction://hlinkshowjump?jump=nextslide"/>
            </p:cNvPr>
            <p:cNvSpPr/>
            <p:nvPr/>
          </p:nvSpPr>
          <p:spPr>
            <a:xfrm>
              <a:off x="657" y="3884"/>
              <a:ext cx="173" cy="173"/>
            </a:xfrm>
            <a:prstGeom prst="actionButtonForwardNext">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6269" name="AutoShape 7">
              <a:hlinkClick r:id="" action="ppaction://hlinkshowjump?jump=lastslide"/>
            </p:cNvPr>
            <p:cNvSpPr/>
            <p:nvPr/>
          </p:nvSpPr>
          <p:spPr>
            <a:xfrm>
              <a:off x="862" y="3884"/>
              <a:ext cx="173" cy="173"/>
            </a:xfrm>
            <a:prstGeom prst="actionButtonEnd">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6270" name="AutoShape 8">
              <a:hlinkClick r:id="" action="ppaction://hlinkshowjump?jump=lastslideviewed"/>
            </p:cNvPr>
            <p:cNvSpPr/>
            <p:nvPr/>
          </p:nvSpPr>
          <p:spPr>
            <a:xfrm>
              <a:off x="1066" y="3884"/>
              <a:ext cx="173" cy="173"/>
            </a:xfrm>
            <a:prstGeom prst="actionButtonReturn">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grpSp>
      <p:sp>
        <p:nvSpPr>
          <p:cNvPr id="154633" name="Rectangle 9"/>
          <p:cNvSpPr>
            <a:spLocks noChangeArrowheads="1"/>
          </p:cNvSpPr>
          <p:nvPr/>
        </p:nvSpPr>
        <p:spPr bwMode="auto">
          <a:xfrm>
            <a:off x="2438400" y="421985"/>
            <a:ext cx="6172200" cy="733425"/>
          </a:xfrm>
          <a:prstGeom prst="rect">
            <a:avLst/>
          </a:prstGeom>
          <a:noFill/>
          <a:ln w="9525">
            <a:noFill/>
            <a:miter lim="800000"/>
          </a:ln>
          <a:effectLst/>
        </p:spPr>
        <p:txBody>
          <a:bodyPr anchor="ctr"/>
          <a:lstStyle/>
          <a:p>
            <a:pPr marL="0" marR="0" lvl="0" indent="0" algn="just" defTabSz="914400" rtl="0" eaLnBrk="1" fontAlgn="base" latinLnBrk="0" hangingPunct="1">
              <a:lnSpc>
                <a:spcPct val="120000"/>
              </a:lnSpc>
              <a:spcBef>
                <a:spcPct val="10000"/>
              </a:spcBef>
              <a:spcAft>
                <a:spcPct val="0"/>
              </a:spcAft>
              <a:buClrTx/>
              <a:buSzTx/>
              <a:buFontTx/>
              <a:buNone/>
              <a:defRPr/>
            </a:pPr>
            <a:r>
              <a:rPr kumimoji="0" lang="en-US" sz="2400" b="0" i="0" u="sng" strike="noStrike" kern="1200" cap="none" spc="0" normalizeH="0" baseline="0" noProof="0" dirty="0" err="1">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Văn</a:t>
            </a:r>
            <a:r>
              <a:rPr kumimoji="0" lang="en-US" sz="2400" b="0" i="0" u="sng" strike="noStrike" kern="1200" cap="none" spc="0" normalizeH="0" baseline="0" noProof="0" dirty="0">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 </a:t>
            </a:r>
            <a:r>
              <a:rPr kumimoji="0" lang="en-US" sz="2400" b="0" i="0" u="sng" strike="noStrike" kern="1200" cap="none" spc="0" normalizeH="0" baseline="0" noProof="0" dirty="0" err="1">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hóa</a:t>
            </a:r>
            <a:r>
              <a:rPr kumimoji="0" lang="en-US" sz="2400" b="0" i="0" u="sng" strike="noStrike" kern="1200" cap="none" spc="0" normalizeH="0" baseline="0" noProof="0" dirty="0">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 </a:t>
            </a:r>
            <a:r>
              <a:rPr kumimoji="0" lang="en-US" sz="2400" b="0" i="0" u="sng" strike="noStrike" kern="1200" cap="none" spc="0" normalizeH="0" baseline="0" noProof="0" dirty="0" err="1">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phương</a:t>
            </a:r>
            <a:r>
              <a:rPr kumimoji="0" lang="en-US" sz="2400" b="0" i="0" u="sng" strike="noStrike" kern="1200" cap="none" spc="0" normalizeH="0" baseline="0" noProof="0" dirty="0">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 </a:t>
            </a:r>
            <a:r>
              <a:rPr kumimoji="0" lang="en-US" sz="2400" b="0" i="0" u="sng" strike="noStrike" kern="1200" cap="none" spc="0" normalizeH="0" baseline="0" noProof="0" dirty="0" err="1">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Đông</a:t>
            </a:r>
            <a:r>
              <a:rPr kumimoji="0" lang="en-US" sz="2400" b="0" i="0" u="none" strike="noStrike" kern="1200" cap="none" spc="0" normalizeH="0" baseline="0" noProof="0" dirty="0">
                <a:ln>
                  <a:noFill/>
                </a:ln>
                <a:solidFill>
                  <a:srgbClr val="FFFF00"/>
                </a:solidFill>
                <a:effectLst>
                  <a:outerShdw blurRad="38100" dist="38100" dir="2700000" algn="tl">
                    <a:srgbClr val="C0C0C0"/>
                  </a:outerShdw>
                </a:effectLst>
                <a:uLnTx/>
                <a:uFillTx/>
                <a:latin typeface="Tahoma" panose="020B0604030504040204" pitchFamily="34" charset="0"/>
                <a:ea typeface="+mn-ea"/>
                <a:cs typeface="Arial" panose="020B0604020202020204" pitchFamily="34" charset="0"/>
              </a:rPr>
              <a:t>:</a:t>
            </a:r>
          </a:p>
        </p:txBody>
      </p:sp>
      <p:pic>
        <p:nvPicPr>
          <p:cNvPr id="96261" name="Picture 10" descr="24"/>
          <p:cNvPicPr>
            <a:picLocks noChangeAspect="1"/>
          </p:cNvPicPr>
          <p:nvPr/>
        </p:nvPicPr>
        <p:blipFill>
          <a:blip r:embed="rId3"/>
          <a:stretch>
            <a:fillRect/>
          </a:stretch>
        </p:blipFill>
        <p:spPr>
          <a:xfrm>
            <a:off x="-30162" y="1164300"/>
            <a:ext cx="3262312" cy="3794125"/>
          </a:xfrm>
          <a:prstGeom prst="rect">
            <a:avLst/>
          </a:prstGeom>
          <a:noFill/>
          <a:ln w="9525">
            <a:noFill/>
          </a:ln>
        </p:spPr>
      </p:pic>
      <p:pic>
        <p:nvPicPr>
          <p:cNvPr id="96262" name="Picture 11" descr="Nghien_cuu_nho_giao_Viet_Nam"/>
          <p:cNvPicPr>
            <a:picLocks noChangeAspect="1"/>
          </p:cNvPicPr>
          <p:nvPr/>
        </p:nvPicPr>
        <p:blipFill>
          <a:blip r:embed="rId4"/>
          <a:stretch>
            <a:fillRect/>
          </a:stretch>
        </p:blipFill>
        <p:spPr>
          <a:xfrm>
            <a:off x="3238500" y="1164300"/>
            <a:ext cx="5905500" cy="3784600"/>
          </a:xfrm>
          <a:prstGeom prst="rect">
            <a:avLst/>
          </a:prstGeom>
          <a:noFill/>
          <a:ln w="9525">
            <a:noFill/>
          </a:ln>
        </p:spPr>
      </p:pic>
      <p:sp>
        <p:nvSpPr>
          <p:cNvPr id="154636" name="Rectangle 12"/>
          <p:cNvSpPr>
            <a:spLocks noChangeArrowheads="1"/>
          </p:cNvSpPr>
          <p:nvPr/>
        </p:nvSpPr>
        <p:spPr bwMode="auto">
          <a:xfrm>
            <a:off x="685800" y="-186980"/>
            <a:ext cx="7696200" cy="914400"/>
          </a:xfrm>
          <a:prstGeom prst="rect">
            <a:avLst/>
          </a:prstGeom>
          <a:noFill/>
          <a:ln w="9525">
            <a:noFill/>
            <a:miter lim="800000"/>
          </a:ln>
          <a:effectLst/>
        </p:spPr>
        <p:txBody>
          <a:bodyPr anchor="ctr"/>
          <a:lstStyle/>
          <a:p>
            <a:pPr>
              <a:buNone/>
            </a:pPr>
            <a:r>
              <a:rPr lang="en-US" altLang="x-none" sz="1600" dirty="0">
                <a:solidFill>
                  <a:srgbClr val="FFFF00"/>
                </a:solidFill>
                <a:effectLst>
                  <a:outerShdw blurRad="38100" dist="38100" dir="2700000">
                    <a:srgbClr val="C0C0C0"/>
                  </a:outerShdw>
                </a:effectLst>
                <a:latin typeface="Tahoma" panose="020B0604030504040204" pitchFamily="34" charset="0"/>
              </a:rPr>
              <a:t>-  </a:t>
            </a:r>
            <a:r>
              <a:rPr lang="en-US" altLang="x-none" sz="3000" dirty="0">
                <a:solidFill>
                  <a:srgbClr val="FFFF00"/>
                </a:solidFill>
                <a:effectLst>
                  <a:outerShdw blurRad="38100" dist="38100" dir="2700000">
                    <a:srgbClr val="C0C0C0"/>
                  </a:outerShdw>
                </a:effectLst>
                <a:latin typeface="Tahoma" panose="020B0604030504040204" pitchFamily="34" charset="0"/>
              </a:rPr>
              <a:t>Tinh hoa văn hóa nhân loại</a:t>
            </a:r>
          </a:p>
        </p:txBody>
      </p:sp>
      <p:sp>
        <p:nvSpPr>
          <p:cNvPr id="154637" name="Rectangle 13"/>
          <p:cNvSpPr/>
          <p:nvPr/>
        </p:nvSpPr>
        <p:spPr>
          <a:xfrm>
            <a:off x="0" y="1164300"/>
            <a:ext cx="9144000" cy="4229100"/>
          </a:xfrm>
          <a:prstGeom prst="rect">
            <a:avLst/>
          </a:prstGeom>
          <a:solidFill>
            <a:srgbClr val="FFFFFF"/>
          </a:solidFill>
          <a:ln w="28575" cap="flat" cmpd="sng">
            <a:solidFill>
              <a:srgbClr val="CC0000"/>
            </a:solidFill>
            <a:prstDash val="solid"/>
            <a:miter/>
            <a:headEnd type="none" w="med" len="med"/>
            <a:tailEnd type="none" w="med" len="med"/>
          </a:ln>
          <a:effectLst>
            <a:prstShdw prst="shdw17" dist="17961" dir="2699999">
              <a:srgbClr val="7A0000">
                <a:alpha val="50000"/>
              </a:srgbClr>
            </a:prstShdw>
          </a:effectLst>
        </p:spPr>
        <p:txBody>
          <a:bodyPr wrap="none" anchor="ctr" anchorCtr="0"/>
          <a:lstStyle/>
          <a:p>
            <a:endParaRPr lang="en-US" altLang="x-none" dirty="0">
              <a:latin typeface=".VnTime" panose="020B7200000000000000" pitchFamily="34" charset="0"/>
            </a:endParaRPr>
          </a:p>
        </p:txBody>
      </p:sp>
      <p:sp>
        <p:nvSpPr>
          <p:cNvPr id="154638" name="Rectangle 14"/>
          <p:cNvSpPr>
            <a:spLocks noChangeArrowheads="1"/>
          </p:cNvSpPr>
          <p:nvPr/>
        </p:nvSpPr>
        <p:spPr bwMode="auto">
          <a:xfrm>
            <a:off x="0" y="1749743"/>
            <a:ext cx="8915400" cy="2802255"/>
          </a:xfrm>
          <a:prstGeom prst="rect">
            <a:avLst/>
          </a:prstGeom>
          <a:noFill/>
          <a:ln w="38100">
            <a:noFill/>
            <a:miter lim="800000"/>
          </a:ln>
          <a:effectLst>
            <a:prstShdw prst="shdw17" dist="17961" dir="2700000">
              <a:schemeClr val="tx1">
                <a:gamma/>
                <a:shade val="60000"/>
                <a:invGamma/>
                <a:alpha val="50000"/>
              </a:schemeClr>
            </a:prstShdw>
          </a:effectLst>
        </p:spPr>
        <p:txBody>
          <a:bodyPr anchor="ctr">
            <a:spAutoFit/>
          </a:bodyPr>
          <a:lstStyle/>
          <a:p>
            <a:pPr marL="282575" indent="-219075" algn="just" defTabSz="406400">
              <a:lnSpc>
                <a:spcPct val="105000"/>
              </a:lnSpc>
              <a:buNone/>
            </a:pPr>
            <a:r>
              <a:rPr lang="en-US" altLang="x-none" sz="2400" dirty="0">
                <a:solidFill>
                  <a:srgbClr val="0000FF"/>
                </a:solidFill>
                <a:latin typeface="Arial" panose="020B0604020202020204" pitchFamily="34" charset="0"/>
              </a:rPr>
              <a:t>- Nghiên cứu, tiếp thu tư tưởng tiến bộ của </a:t>
            </a:r>
            <a:r>
              <a:rPr lang="en-US" altLang="x-none" sz="2400" dirty="0">
                <a:solidFill>
                  <a:srgbClr val="FF0000"/>
                </a:solidFill>
                <a:latin typeface="Arial" panose="020B0604020202020204" pitchFamily="34" charset="0"/>
              </a:rPr>
              <a:t>Nho giáo</a:t>
            </a:r>
            <a:r>
              <a:rPr lang="en-US" altLang="x-none" sz="2400" dirty="0">
                <a:solidFill>
                  <a:srgbClr val="0000FF"/>
                </a:solidFill>
                <a:latin typeface="Arial" panose="020B0604020202020204" pitchFamily="34" charset="0"/>
              </a:rPr>
              <a:t>: </a:t>
            </a:r>
          </a:p>
          <a:p>
            <a:pPr marL="282575" indent="-219075" algn="just" defTabSz="406400">
              <a:lnSpc>
                <a:spcPct val="105000"/>
              </a:lnSpc>
              <a:buNone/>
            </a:pPr>
            <a:r>
              <a:rPr lang="en-US" altLang="x-none" sz="2400" dirty="0">
                <a:solidFill>
                  <a:srgbClr val="0000FF"/>
                </a:solidFill>
                <a:latin typeface="Arial" panose="020B0604020202020204" pitchFamily="34" charset="0"/>
              </a:rPr>
              <a:t> Nho giáo đề cao văn hoá, lễ giáo, tạo ra truyền thống hiếu học.</a:t>
            </a:r>
          </a:p>
          <a:p>
            <a:pPr marL="63500" algn="just" defTabSz="406400">
              <a:lnSpc>
                <a:spcPct val="105000"/>
              </a:lnSpc>
            </a:pPr>
            <a:r>
              <a:rPr lang="en-US" altLang="x-none" sz="2400" dirty="0">
                <a:solidFill>
                  <a:srgbClr val="0000FF"/>
                </a:solidFill>
                <a:latin typeface="Arial" panose="020B0604020202020204" pitchFamily="34" charset="0"/>
              </a:rPr>
              <a:t>Triết lý hành động, tư tưởng nhập thế, hành đạo giúp đời, ước vọng về một xã hội an bình, hoà bình, thế giới đại đồng; triết lý nhân sinh, tu thân dưỡng tính…</a:t>
            </a:r>
          </a:p>
          <a:p>
            <a:pPr marL="282575" indent="-219075" algn="just" defTabSz="406400">
              <a:lnSpc>
                <a:spcPct val="105000"/>
              </a:lnSpc>
              <a:buNone/>
            </a:pPr>
            <a:r>
              <a:rPr lang="en-US" altLang="x-none" sz="2400" dirty="0">
                <a:solidFill>
                  <a:srgbClr val="0000FF"/>
                </a:solidFill>
                <a:latin typeface="Arial" panose="020B0604020202020204" pitchFamily="34" charset="0"/>
              </a:rPr>
              <a:t>- Gạn lọc mặt hạn chế: tư tưởng phân biệt đẳng cấp, bất bình đẳng về giới,…</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54636"/>
                                        </p:tgtEl>
                                        <p:attrNameLst>
                                          <p:attrName>style.visibility</p:attrName>
                                        </p:attrNameLst>
                                      </p:cBhvr>
                                      <p:to>
                                        <p:strVal val="visible"/>
                                      </p:to>
                                    </p:set>
                                    <p:animEffect transition="in" filter="diamond(in)">
                                      <p:cBhvr>
                                        <p:cTn id="7" dur="2000"/>
                                        <p:tgtEl>
                                          <p:spTgt spid="154636"/>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54633"/>
                                        </p:tgtEl>
                                        <p:attrNameLst>
                                          <p:attrName>style.visibility</p:attrName>
                                        </p:attrNameLst>
                                      </p:cBhvr>
                                      <p:to>
                                        <p:strVal val="visible"/>
                                      </p:to>
                                    </p:set>
                                    <p:animEffect transition="in" filter="diamond(in)">
                                      <p:cBhvr>
                                        <p:cTn id="12" dur="2000"/>
                                        <p:tgtEl>
                                          <p:spTgt spid="154633"/>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iterate type="lt">
                                    <p:tmPct val="5000"/>
                                  </p:iterate>
                                  <p:childTnLst>
                                    <p:set>
                                      <p:cBhvr>
                                        <p:cTn id="16" dur="1" fill="hold">
                                          <p:stCondLst>
                                            <p:cond delay="0"/>
                                          </p:stCondLst>
                                        </p:cTn>
                                        <p:tgtEl>
                                          <p:spTgt spid="154637"/>
                                        </p:tgtEl>
                                        <p:attrNameLst>
                                          <p:attrName>style.visibility</p:attrName>
                                        </p:attrNameLst>
                                      </p:cBhvr>
                                      <p:to>
                                        <p:strVal val="visible"/>
                                      </p:to>
                                    </p:set>
                                    <p:anim calcmode="lin" valueType="num">
                                      <p:cBhvr>
                                        <p:cTn id="17" dur="500" fill="hold"/>
                                        <p:tgtEl>
                                          <p:spTgt spid="154637"/>
                                        </p:tgtEl>
                                        <p:attrNameLst>
                                          <p:attrName>ppt_w</p:attrName>
                                        </p:attrNameLst>
                                      </p:cBhvr>
                                      <p:tavLst>
                                        <p:tav tm="0">
                                          <p:val>
                                            <p:fltVal val="0"/>
                                          </p:val>
                                        </p:tav>
                                        <p:tav tm="100000">
                                          <p:val>
                                            <p:strVal val="#ppt_w"/>
                                          </p:val>
                                        </p:tav>
                                      </p:tavLst>
                                    </p:anim>
                                    <p:anim calcmode="lin" valueType="num">
                                      <p:cBhvr>
                                        <p:cTn id="18" dur="500" fill="hold"/>
                                        <p:tgtEl>
                                          <p:spTgt spid="154637"/>
                                        </p:tgtEl>
                                        <p:attrNameLst>
                                          <p:attrName>ppt_h</p:attrName>
                                        </p:attrNameLst>
                                      </p:cBhvr>
                                      <p:tavLst>
                                        <p:tav tm="0">
                                          <p:val>
                                            <p:fltVal val="0"/>
                                          </p:val>
                                        </p:tav>
                                        <p:tav tm="100000">
                                          <p:val>
                                            <p:strVal val="#ppt_h"/>
                                          </p:val>
                                        </p:tav>
                                      </p:tavLst>
                                    </p:anim>
                                    <p:anim calcmode="lin" valueType="num">
                                      <p:cBhvr>
                                        <p:cTn id="19" dur="500" fill="hold"/>
                                        <p:tgtEl>
                                          <p:spTgt spid="154637"/>
                                        </p:tgtEl>
                                        <p:attrNameLst>
                                          <p:attrName>style.rotation</p:attrName>
                                        </p:attrNameLst>
                                      </p:cBhvr>
                                      <p:tavLst>
                                        <p:tav tm="0">
                                          <p:val>
                                            <p:fltVal val="90"/>
                                          </p:val>
                                        </p:tav>
                                        <p:tav tm="100000">
                                          <p:val>
                                            <p:fltVal val="0"/>
                                          </p:val>
                                        </p:tav>
                                      </p:tavLst>
                                    </p:anim>
                                    <p:animEffect transition="in" filter="fade">
                                      <p:cBhvr>
                                        <p:cTn id="20" dur="500"/>
                                        <p:tgtEl>
                                          <p:spTgt spid="154637"/>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iterate type="lt">
                                    <p:tmPct val="5000"/>
                                  </p:iterate>
                                  <p:childTnLst>
                                    <p:set>
                                      <p:cBhvr>
                                        <p:cTn id="24" dur="1" fill="hold">
                                          <p:stCondLst>
                                            <p:cond delay="0"/>
                                          </p:stCondLst>
                                        </p:cTn>
                                        <p:tgtEl>
                                          <p:spTgt spid="154638">
                                            <p:txEl>
                                              <p:charRg st="0" end="53"/>
                                            </p:txEl>
                                          </p:spTgt>
                                        </p:tgtEl>
                                        <p:attrNameLst>
                                          <p:attrName>style.visibility</p:attrName>
                                        </p:attrNameLst>
                                      </p:cBhvr>
                                      <p:to>
                                        <p:strVal val="visible"/>
                                      </p:to>
                                    </p:set>
                                    <p:anim calcmode="lin" valueType="num">
                                      <p:cBhvr>
                                        <p:cTn id="25" dur="500" fill="hold"/>
                                        <p:tgtEl>
                                          <p:spTgt spid="154638">
                                            <p:txEl>
                                              <p:charRg st="0" end="53"/>
                                            </p:txEl>
                                          </p:spTgt>
                                        </p:tgtEl>
                                        <p:attrNameLst>
                                          <p:attrName>ppt_w</p:attrName>
                                        </p:attrNameLst>
                                      </p:cBhvr>
                                      <p:tavLst>
                                        <p:tav tm="0">
                                          <p:val>
                                            <p:fltVal val="0"/>
                                          </p:val>
                                        </p:tav>
                                        <p:tav tm="100000">
                                          <p:val>
                                            <p:strVal val="#ppt_w"/>
                                          </p:val>
                                        </p:tav>
                                      </p:tavLst>
                                    </p:anim>
                                    <p:anim calcmode="lin" valueType="num">
                                      <p:cBhvr>
                                        <p:cTn id="26" dur="500" fill="hold"/>
                                        <p:tgtEl>
                                          <p:spTgt spid="154638">
                                            <p:txEl>
                                              <p:charRg st="0" end="53"/>
                                            </p:txEl>
                                          </p:spTgt>
                                        </p:tgtEl>
                                        <p:attrNameLst>
                                          <p:attrName>ppt_h</p:attrName>
                                        </p:attrNameLst>
                                      </p:cBhvr>
                                      <p:tavLst>
                                        <p:tav tm="0">
                                          <p:val>
                                            <p:fltVal val="0"/>
                                          </p:val>
                                        </p:tav>
                                        <p:tav tm="100000">
                                          <p:val>
                                            <p:strVal val="#ppt_h"/>
                                          </p:val>
                                        </p:tav>
                                      </p:tavLst>
                                    </p:anim>
                                    <p:anim calcmode="lin" valueType="num">
                                      <p:cBhvr>
                                        <p:cTn id="27" dur="500" fill="hold"/>
                                        <p:tgtEl>
                                          <p:spTgt spid="154638">
                                            <p:txEl>
                                              <p:charRg st="0" end="53"/>
                                            </p:txEl>
                                          </p:spTgt>
                                        </p:tgtEl>
                                        <p:attrNameLst>
                                          <p:attrName>style.rotation</p:attrName>
                                        </p:attrNameLst>
                                      </p:cBhvr>
                                      <p:tavLst>
                                        <p:tav tm="0">
                                          <p:val>
                                            <p:fltVal val="90"/>
                                          </p:val>
                                        </p:tav>
                                        <p:tav tm="100000">
                                          <p:val>
                                            <p:fltVal val="0"/>
                                          </p:val>
                                        </p:tav>
                                      </p:tavLst>
                                    </p:anim>
                                    <p:animEffect transition="in" filter="fade">
                                      <p:cBhvr>
                                        <p:cTn id="28" dur="500"/>
                                        <p:tgtEl>
                                          <p:spTgt spid="154638">
                                            <p:txEl>
                                              <p:charRg st="0" end="5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iterate type="lt">
                                    <p:tmPct val="5000"/>
                                  </p:iterate>
                                  <p:childTnLst>
                                    <p:set>
                                      <p:cBhvr>
                                        <p:cTn id="32" dur="1" fill="hold">
                                          <p:stCondLst>
                                            <p:cond delay="0"/>
                                          </p:stCondLst>
                                        </p:cTn>
                                        <p:tgtEl>
                                          <p:spTgt spid="154638">
                                            <p:txEl>
                                              <p:charRg st="53" end="119"/>
                                            </p:txEl>
                                          </p:spTgt>
                                        </p:tgtEl>
                                        <p:attrNameLst>
                                          <p:attrName>style.visibility</p:attrName>
                                        </p:attrNameLst>
                                      </p:cBhvr>
                                      <p:to>
                                        <p:strVal val="visible"/>
                                      </p:to>
                                    </p:set>
                                    <p:anim calcmode="lin" valueType="num">
                                      <p:cBhvr>
                                        <p:cTn id="33" dur="500" fill="hold"/>
                                        <p:tgtEl>
                                          <p:spTgt spid="154638">
                                            <p:txEl>
                                              <p:charRg st="53" end="119"/>
                                            </p:txEl>
                                          </p:spTgt>
                                        </p:tgtEl>
                                        <p:attrNameLst>
                                          <p:attrName>ppt_w</p:attrName>
                                        </p:attrNameLst>
                                      </p:cBhvr>
                                      <p:tavLst>
                                        <p:tav tm="0">
                                          <p:val>
                                            <p:fltVal val="0"/>
                                          </p:val>
                                        </p:tav>
                                        <p:tav tm="100000">
                                          <p:val>
                                            <p:strVal val="#ppt_w"/>
                                          </p:val>
                                        </p:tav>
                                      </p:tavLst>
                                    </p:anim>
                                    <p:anim calcmode="lin" valueType="num">
                                      <p:cBhvr>
                                        <p:cTn id="34" dur="500" fill="hold"/>
                                        <p:tgtEl>
                                          <p:spTgt spid="154638">
                                            <p:txEl>
                                              <p:charRg st="53" end="119"/>
                                            </p:txEl>
                                          </p:spTgt>
                                        </p:tgtEl>
                                        <p:attrNameLst>
                                          <p:attrName>ppt_h</p:attrName>
                                        </p:attrNameLst>
                                      </p:cBhvr>
                                      <p:tavLst>
                                        <p:tav tm="0">
                                          <p:val>
                                            <p:fltVal val="0"/>
                                          </p:val>
                                        </p:tav>
                                        <p:tav tm="100000">
                                          <p:val>
                                            <p:strVal val="#ppt_h"/>
                                          </p:val>
                                        </p:tav>
                                      </p:tavLst>
                                    </p:anim>
                                    <p:anim calcmode="lin" valueType="num">
                                      <p:cBhvr>
                                        <p:cTn id="35" dur="500" fill="hold"/>
                                        <p:tgtEl>
                                          <p:spTgt spid="154638">
                                            <p:txEl>
                                              <p:charRg st="53" end="119"/>
                                            </p:txEl>
                                          </p:spTgt>
                                        </p:tgtEl>
                                        <p:attrNameLst>
                                          <p:attrName>style.rotation</p:attrName>
                                        </p:attrNameLst>
                                      </p:cBhvr>
                                      <p:tavLst>
                                        <p:tav tm="0">
                                          <p:val>
                                            <p:fltVal val="90"/>
                                          </p:val>
                                        </p:tav>
                                        <p:tav tm="100000">
                                          <p:val>
                                            <p:fltVal val="0"/>
                                          </p:val>
                                        </p:tav>
                                      </p:tavLst>
                                    </p:anim>
                                    <p:animEffect transition="in" filter="fade">
                                      <p:cBhvr>
                                        <p:cTn id="36" dur="500"/>
                                        <p:tgtEl>
                                          <p:spTgt spid="154638">
                                            <p:txEl>
                                              <p:charRg st="53" end="119"/>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iterate type="lt">
                                    <p:tmPct val="5000"/>
                                  </p:iterate>
                                  <p:childTnLst>
                                    <p:set>
                                      <p:cBhvr>
                                        <p:cTn id="40" dur="1" fill="hold">
                                          <p:stCondLst>
                                            <p:cond delay="0"/>
                                          </p:stCondLst>
                                        </p:cTn>
                                        <p:tgtEl>
                                          <p:spTgt spid="154638">
                                            <p:txEl>
                                              <p:charRg st="119" end="278"/>
                                            </p:txEl>
                                          </p:spTgt>
                                        </p:tgtEl>
                                        <p:attrNameLst>
                                          <p:attrName>style.visibility</p:attrName>
                                        </p:attrNameLst>
                                      </p:cBhvr>
                                      <p:to>
                                        <p:strVal val="visible"/>
                                      </p:to>
                                    </p:set>
                                    <p:anim calcmode="lin" valueType="num">
                                      <p:cBhvr>
                                        <p:cTn id="41" dur="500" fill="hold"/>
                                        <p:tgtEl>
                                          <p:spTgt spid="154638">
                                            <p:txEl>
                                              <p:charRg st="119" end="278"/>
                                            </p:txEl>
                                          </p:spTgt>
                                        </p:tgtEl>
                                        <p:attrNameLst>
                                          <p:attrName>ppt_w</p:attrName>
                                        </p:attrNameLst>
                                      </p:cBhvr>
                                      <p:tavLst>
                                        <p:tav tm="0">
                                          <p:val>
                                            <p:fltVal val="0"/>
                                          </p:val>
                                        </p:tav>
                                        <p:tav tm="100000">
                                          <p:val>
                                            <p:strVal val="#ppt_w"/>
                                          </p:val>
                                        </p:tav>
                                      </p:tavLst>
                                    </p:anim>
                                    <p:anim calcmode="lin" valueType="num">
                                      <p:cBhvr>
                                        <p:cTn id="42" dur="500" fill="hold"/>
                                        <p:tgtEl>
                                          <p:spTgt spid="154638">
                                            <p:txEl>
                                              <p:charRg st="119" end="278"/>
                                            </p:txEl>
                                          </p:spTgt>
                                        </p:tgtEl>
                                        <p:attrNameLst>
                                          <p:attrName>ppt_h</p:attrName>
                                        </p:attrNameLst>
                                      </p:cBhvr>
                                      <p:tavLst>
                                        <p:tav tm="0">
                                          <p:val>
                                            <p:fltVal val="0"/>
                                          </p:val>
                                        </p:tav>
                                        <p:tav tm="100000">
                                          <p:val>
                                            <p:strVal val="#ppt_h"/>
                                          </p:val>
                                        </p:tav>
                                      </p:tavLst>
                                    </p:anim>
                                    <p:anim calcmode="lin" valueType="num">
                                      <p:cBhvr>
                                        <p:cTn id="43" dur="500" fill="hold"/>
                                        <p:tgtEl>
                                          <p:spTgt spid="154638">
                                            <p:txEl>
                                              <p:charRg st="119" end="278"/>
                                            </p:txEl>
                                          </p:spTgt>
                                        </p:tgtEl>
                                        <p:attrNameLst>
                                          <p:attrName>style.rotation</p:attrName>
                                        </p:attrNameLst>
                                      </p:cBhvr>
                                      <p:tavLst>
                                        <p:tav tm="0">
                                          <p:val>
                                            <p:fltVal val="90"/>
                                          </p:val>
                                        </p:tav>
                                        <p:tav tm="100000">
                                          <p:val>
                                            <p:fltVal val="0"/>
                                          </p:val>
                                        </p:tav>
                                      </p:tavLst>
                                    </p:anim>
                                    <p:animEffect transition="in" filter="fade">
                                      <p:cBhvr>
                                        <p:cTn id="44" dur="500"/>
                                        <p:tgtEl>
                                          <p:spTgt spid="154638">
                                            <p:txEl>
                                              <p:charRg st="119" end="278"/>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nodeType="clickEffect">
                                  <p:stCondLst>
                                    <p:cond delay="0"/>
                                  </p:stCondLst>
                                  <p:iterate type="lt">
                                    <p:tmPct val="5000"/>
                                  </p:iterate>
                                  <p:childTnLst>
                                    <p:set>
                                      <p:cBhvr>
                                        <p:cTn id="48" dur="1" fill="hold">
                                          <p:stCondLst>
                                            <p:cond delay="0"/>
                                          </p:stCondLst>
                                        </p:cTn>
                                        <p:tgtEl>
                                          <p:spTgt spid="154638">
                                            <p:txEl>
                                              <p:charRg st="278" end="352"/>
                                            </p:txEl>
                                          </p:spTgt>
                                        </p:tgtEl>
                                        <p:attrNameLst>
                                          <p:attrName>style.visibility</p:attrName>
                                        </p:attrNameLst>
                                      </p:cBhvr>
                                      <p:to>
                                        <p:strVal val="visible"/>
                                      </p:to>
                                    </p:set>
                                    <p:anim calcmode="lin" valueType="num">
                                      <p:cBhvr>
                                        <p:cTn id="49" dur="500" fill="hold"/>
                                        <p:tgtEl>
                                          <p:spTgt spid="154638">
                                            <p:txEl>
                                              <p:charRg st="278" end="352"/>
                                            </p:txEl>
                                          </p:spTgt>
                                        </p:tgtEl>
                                        <p:attrNameLst>
                                          <p:attrName>ppt_w</p:attrName>
                                        </p:attrNameLst>
                                      </p:cBhvr>
                                      <p:tavLst>
                                        <p:tav tm="0">
                                          <p:val>
                                            <p:fltVal val="0"/>
                                          </p:val>
                                        </p:tav>
                                        <p:tav tm="100000">
                                          <p:val>
                                            <p:strVal val="#ppt_w"/>
                                          </p:val>
                                        </p:tav>
                                      </p:tavLst>
                                    </p:anim>
                                    <p:anim calcmode="lin" valueType="num">
                                      <p:cBhvr>
                                        <p:cTn id="50" dur="500" fill="hold"/>
                                        <p:tgtEl>
                                          <p:spTgt spid="154638">
                                            <p:txEl>
                                              <p:charRg st="278" end="352"/>
                                            </p:txEl>
                                          </p:spTgt>
                                        </p:tgtEl>
                                        <p:attrNameLst>
                                          <p:attrName>ppt_h</p:attrName>
                                        </p:attrNameLst>
                                      </p:cBhvr>
                                      <p:tavLst>
                                        <p:tav tm="0">
                                          <p:val>
                                            <p:fltVal val="0"/>
                                          </p:val>
                                        </p:tav>
                                        <p:tav tm="100000">
                                          <p:val>
                                            <p:strVal val="#ppt_h"/>
                                          </p:val>
                                        </p:tav>
                                      </p:tavLst>
                                    </p:anim>
                                    <p:anim calcmode="lin" valueType="num">
                                      <p:cBhvr>
                                        <p:cTn id="51" dur="500" fill="hold"/>
                                        <p:tgtEl>
                                          <p:spTgt spid="154638">
                                            <p:txEl>
                                              <p:charRg st="278" end="352"/>
                                            </p:txEl>
                                          </p:spTgt>
                                        </p:tgtEl>
                                        <p:attrNameLst>
                                          <p:attrName>style.rotation</p:attrName>
                                        </p:attrNameLst>
                                      </p:cBhvr>
                                      <p:tavLst>
                                        <p:tav tm="0">
                                          <p:val>
                                            <p:fltVal val="90"/>
                                          </p:val>
                                        </p:tav>
                                        <p:tav tm="100000">
                                          <p:val>
                                            <p:fltVal val="0"/>
                                          </p:val>
                                        </p:tav>
                                      </p:tavLst>
                                    </p:anim>
                                    <p:animEffect transition="in" filter="fade">
                                      <p:cBhvr>
                                        <p:cTn id="52" dur="500"/>
                                        <p:tgtEl>
                                          <p:spTgt spid="154638">
                                            <p:txEl>
                                              <p:charRg st="278" end="35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33" grpId="0" bldLvl="0" animBg="1"/>
      <p:bldP spid="154636" grpId="0" bldLvl="0" animBg="1"/>
      <p:bldP spid="154637"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p:nvPr>
        </p:nvSpPr>
        <p:spPr>
          <a:xfrm>
            <a:off x="3614420" y="206375"/>
            <a:ext cx="5352415" cy="857885"/>
          </a:xfrm>
          <a:ln/>
        </p:spPr>
        <p:txBody>
          <a:bodyPr vert="horz" wrap="square" lIns="91440" tIns="45720" rIns="91440" bIns="45720" anchor="ctr" anchorCtr="0"/>
          <a:lstStyle/>
          <a:p>
            <a:pPr eaLnBrk="1" hangingPunct="1"/>
            <a:r>
              <a:rPr lang="en-US" altLang="x-none" b="1" dirty="0">
                <a:solidFill>
                  <a:srgbClr val="FF0000"/>
                </a:solidFill>
              </a:rPr>
              <a:t>Phật giáo</a:t>
            </a:r>
          </a:p>
        </p:txBody>
      </p:sp>
      <p:grpSp>
        <p:nvGrpSpPr>
          <p:cNvPr id="2" name="Group 3"/>
          <p:cNvGrpSpPr/>
          <p:nvPr/>
        </p:nvGrpSpPr>
        <p:grpSpPr>
          <a:xfrm>
            <a:off x="21590" y="485775"/>
            <a:ext cx="4432935" cy="4601469"/>
            <a:chOff x="88" y="864"/>
            <a:chExt cx="2840" cy="3405"/>
          </a:xfrm>
        </p:grpSpPr>
        <p:sp>
          <p:nvSpPr>
            <p:cNvPr id="97285" name="Text Box 5"/>
            <p:cNvSpPr txBox="1"/>
            <p:nvPr/>
          </p:nvSpPr>
          <p:spPr>
            <a:xfrm>
              <a:off x="182" y="3792"/>
              <a:ext cx="2546" cy="477"/>
            </a:xfrm>
            <a:prstGeom prst="rect">
              <a:avLst/>
            </a:prstGeom>
            <a:solidFill>
              <a:srgbClr val="FFFF00"/>
            </a:solidFill>
            <a:ln w="57150" cap="flat" cmpd="sng">
              <a:solidFill>
                <a:srgbClr val="FF3300"/>
              </a:solidFill>
              <a:prstDash val="solid"/>
              <a:miter/>
              <a:headEnd type="none" w="med" len="med"/>
              <a:tailEnd type="none" w="med" len="med"/>
            </a:ln>
          </p:spPr>
          <p:txBody>
            <a:bodyPr>
              <a:spAutoFit/>
            </a:bodyPr>
            <a:lstStyle/>
            <a:p>
              <a:r>
                <a:rPr lang="en-US" altLang="x-none" dirty="0">
                  <a:solidFill>
                    <a:srgbClr val="FF3300"/>
                  </a:solidFill>
                  <a:latin typeface="Arial" panose="020B0604020202020204" pitchFamily="34" charset="0"/>
                </a:rPr>
                <a:t>(Con </a:t>
              </a:r>
              <a:r>
                <a:rPr dirty="0">
                  <a:solidFill>
                    <a:srgbClr val="FF3300"/>
                  </a:solidFill>
                  <a:latin typeface="Arial" panose="020B0604020202020204" pitchFamily="34" charset="0"/>
                </a:rPr>
                <a:t>đường</a:t>
              </a:r>
              <a:r>
                <a:rPr lang="en-US" altLang="x-none" dirty="0">
                  <a:solidFill>
                    <a:srgbClr val="FF3300"/>
                  </a:solidFill>
                  <a:latin typeface="Arial" panose="020B0604020202020204" pitchFamily="34" charset="0"/>
                </a:rPr>
                <a:t> suy ng</a:t>
              </a:r>
              <a:r>
                <a:rPr dirty="0">
                  <a:solidFill>
                    <a:srgbClr val="FF3300"/>
                  </a:solidFill>
                  <a:latin typeface="Arial" panose="020B0604020202020204" pitchFamily="34" charset="0"/>
                </a:rPr>
                <a:t>ẫm</a:t>
              </a:r>
              <a:r>
                <a:rPr lang="en-US" altLang="x-none" dirty="0">
                  <a:solidFill>
                    <a:srgbClr val="FF3300"/>
                  </a:solidFill>
                  <a:latin typeface="Arial" panose="020B0604020202020204" pitchFamily="34" charset="0"/>
                </a:rPr>
                <a:t> </a:t>
              </a:r>
              <a:r>
                <a:rPr dirty="0">
                  <a:solidFill>
                    <a:srgbClr val="FF3300"/>
                  </a:solidFill>
                  <a:latin typeface="Arial" panose="020B0604020202020204" pitchFamily="34" charset="0"/>
                </a:rPr>
                <a:t>để con người đạt tới “Chân lý  thiêng liêng”)</a:t>
              </a:r>
            </a:p>
          </p:txBody>
        </p:sp>
        <p:sp>
          <p:nvSpPr>
            <p:cNvPr id="97286" name="Text Box 6"/>
            <p:cNvSpPr txBox="1"/>
            <p:nvPr/>
          </p:nvSpPr>
          <p:spPr>
            <a:xfrm>
              <a:off x="99" y="3235"/>
              <a:ext cx="2455" cy="614"/>
            </a:xfrm>
            <a:prstGeom prst="rect">
              <a:avLst/>
            </a:prstGeom>
            <a:solidFill>
              <a:srgbClr val="FF3300"/>
            </a:solidFill>
            <a:ln w="9525" cap="flat" cmpd="sng">
              <a:solidFill>
                <a:srgbClr val="FF3300"/>
              </a:solidFill>
              <a:prstDash val="solid"/>
              <a:miter/>
              <a:headEnd type="none" w="med" len="med"/>
              <a:tailEnd type="none" w="med" len="med"/>
            </a:ln>
          </p:spPr>
          <p:txBody>
            <a:bodyPr>
              <a:spAutoFit/>
            </a:bodyPr>
            <a:lstStyle/>
            <a:p>
              <a:r>
                <a:rPr lang="en-US" altLang="x-none" sz="1600" dirty="0">
                  <a:solidFill>
                    <a:srgbClr val="FFFF00"/>
                  </a:solidFill>
                  <a:latin typeface=".VnTime" panose="020B7200000000000000" pitchFamily="34" charset="0"/>
                </a:rPr>
                <a:t>T</a:t>
              </a:r>
              <a:r>
                <a:rPr sz="1600" dirty="0">
                  <a:solidFill>
                    <a:srgbClr val="FFFF00"/>
                  </a:solidFill>
                  <a:latin typeface=".VnTime" panose="020B7200000000000000" pitchFamily="34" charset="0"/>
                </a:rPr>
                <a:t>ương truyền Đức Phât Thichca sau 49 ngày thiền định dưới gốc cây Bồ Đề  mà đã thấu tỏ Chân lý cuộc sống (Tứ diệu đế)</a:t>
              </a:r>
            </a:p>
          </p:txBody>
        </p:sp>
        <p:pic>
          <p:nvPicPr>
            <p:cNvPr id="97287" name="Picture 7" descr="pHAT NGU TOA SEN"/>
            <p:cNvPicPr>
              <a:picLocks noChangeAspect="1"/>
            </p:cNvPicPr>
            <p:nvPr/>
          </p:nvPicPr>
          <p:blipFill>
            <a:blip r:embed="rId2"/>
            <a:srcRect l="10599" r="8588" b="10098"/>
            <a:stretch>
              <a:fillRect/>
            </a:stretch>
          </p:blipFill>
          <p:spPr>
            <a:xfrm>
              <a:off x="1140" y="864"/>
              <a:ext cx="1788" cy="3355"/>
            </a:xfrm>
            <a:prstGeom prst="rect">
              <a:avLst/>
            </a:prstGeom>
            <a:noFill/>
            <a:ln w="9525">
              <a:noFill/>
            </a:ln>
          </p:spPr>
        </p:pic>
        <p:pic>
          <p:nvPicPr>
            <p:cNvPr id="97288" name="Picture 8" descr="http://images.google.com.vn/images?q=tbn:RS-95gNryEMJ:www.chuaviengiac.org/images/thichca_bode.jpg">
              <a:hlinkClick r:id="rId3" action="ppaction://hlinkfile"/>
            </p:cNvPr>
            <p:cNvPicPr>
              <a:picLocks noChangeAspect="1"/>
            </p:cNvPicPr>
            <p:nvPr/>
          </p:nvPicPr>
          <p:blipFill>
            <a:blip r:embed="rId4" r:link="rId5">
              <a:lum contrast="66000"/>
            </a:blip>
            <a:stretch>
              <a:fillRect/>
            </a:stretch>
          </p:blipFill>
          <p:spPr>
            <a:xfrm>
              <a:off x="88" y="864"/>
              <a:ext cx="1580" cy="3335"/>
            </a:xfrm>
            <a:prstGeom prst="rect">
              <a:avLst/>
            </a:prstGeom>
            <a:noFill/>
            <a:ln w="9525" cap="flat" cmpd="sng">
              <a:solidFill>
                <a:srgbClr val="FFFF00"/>
              </a:solidFill>
              <a:prstDash val="solid"/>
              <a:miter/>
              <a:headEnd type="none" w="med" len="med"/>
              <a:tailEnd type="none" w="med" len="med"/>
            </a:ln>
          </p:spPr>
        </p:pic>
      </p:grpSp>
      <p:sp>
        <p:nvSpPr>
          <p:cNvPr id="97284" name="TextBox 10"/>
          <p:cNvSpPr txBox="1"/>
          <p:nvPr/>
        </p:nvSpPr>
        <p:spPr>
          <a:xfrm>
            <a:off x="5029200" y="1394488"/>
            <a:ext cx="3810000" cy="1938020"/>
          </a:xfrm>
          <a:prstGeom prst="rect">
            <a:avLst/>
          </a:prstGeom>
          <a:noFill/>
          <a:ln w="9525">
            <a:noFill/>
          </a:ln>
        </p:spPr>
        <p:txBody>
          <a:bodyPr>
            <a:spAutoFit/>
          </a:bodyPr>
          <a:lstStyle/>
          <a:p>
            <a:pPr>
              <a:buChar char="-"/>
            </a:pPr>
            <a:r>
              <a:rPr lang="en-US" altLang="x-none" sz="2400" u="sng" dirty="0">
                <a:latin typeface="Times New Roman" panose="02020603050405020304" pitchFamily="18" charset="0"/>
                <a:cs typeface="Times New Roman" panose="02020603050405020304" pitchFamily="18" charset="0"/>
              </a:rPr>
              <a:t>Tiếp thu </a:t>
            </a:r>
            <a:r>
              <a:rPr lang="en-US" altLang="x-none" sz="2400" dirty="0">
                <a:latin typeface="Times New Roman" panose="02020603050405020304" pitchFamily="18" charset="0"/>
                <a:cs typeface="Times New Roman" panose="02020603050405020304" pitchFamily="18" charset="0"/>
              </a:rPr>
              <a:t>tư tưởng từ bi, vị tha,</a:t>
            </a:r>
            <a:r>
              <a:rPr lang="en-US" altLang="x-none" sz="2400" dirty="0">
                <a:latin typeface="Times New Roman" panose="02020603050405020304" pitchFamily="18" charset="0"/>
                <a:ea typeface="Times New Roman" panose="02020603050405020304" pitchFamily="18" charset="0"/>
              </a:rPr>
              <a:t>…</a:t>
            </a:r>
            <a:endParaRPr lang="en-US" altLang="x-none" sz="2400" dirty="0">
              <a:latin typeface="Times New Roman" panose="02020603050405020304" pitchFamily="18" charset="0"/>
              <a:cs typeface="Times New Roman" panose="02020603050405020304" pitchFamily="18" charset="0"/>
            </a:endParaRPr>
          </a:p>
          <a:p>
            <a:pPr>
              <a:buChar char="-"/>
            </a:pPr>
            <a:r>
              <a:rPr lang="en-US" altLang="x-none" sz="2400" dirty="0">
                <a:latin typeface="Times New Roman" panose="02020603050405020304" pitchFamily="18" charset="0"/>
                <a:cs typeface="Times New Roman" panose="02020603050405020304" pitchFamily="18" charset="0"/>
              </a:rPr>
              <a:t> </a:t>
            </a:r>
            <a:r>
              <a:rPr lang="en-US" altLang="x-none" sz="2400" u="sng" dirty="0">
                <a:latin typeface="Times New Roman" panose="02020603050405020304" pitchFamily="18" charset="0"/>
                <a:cs typeface="Times New Roman" panose="02020603050405020304" pitchFamily="18" charset="0"/>
              </a:rPr>
              <a:t>Nhận ra mặt hạn chế</a:t>
            </a:r>
            <a:r>
              <a:rPr lang="en-US" altLang="x-none" sz="2400" dirty="0">
                <a:latin typeface="Times New Roman" panose="02020603050405020304" pitchFamily="18" charset="0"/>
                <a:cs typeface="Times New Roman" panose="02020603050405020304" pitchFamily="18" charset="0"/>
              </a:rPr>
              <a:t>: thủ tiêu đấu tranh, khuất phục trước kẻ thù</a:t>
            </a:r>
            <a:endParaRPr lang="en-US" altLang="x-none" sz="2400" dirty="0">
              <a:latin typeface="Times New Roman" panose="02020603050405020304" pitchFamily="18" charset="0"/>
              <a:ea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ChangeArrowheads="1"/>
          </p:cNvSpPr>
          <p:nvPr/>
        </p:nvSpPr>
        <p:spPr bwMode="auto">
          <a:xfrm>
            <a:off x="-44450" y="87975"/>
            <a:ext cx="309880" cy="368300"/>
          </a:xfrm>
          <a:prstGeom prst="rect">
            <a:avLst/>
          </a:prstGeom>
          <a:noFill/>
          <a:ln w="9525">
            <a:noFill/>
            <a:miter lim="800000"/>
          </a:ln>
          <a:effectLst>
            <a:prstShdw prst="shdw17" dist="17961" dir="2700000">
              <a:schemeClr val="accent1">
                <a:gamma/>
                <a:shade val="60000"/>
                <a:invGamma/>
                <a:alpha val="50000"/>
              </a:schemeClr>
            </a:prstShdw>
          </a:effectLst>
        </p:spPr>
        <p:txBody>
          <a:bodyPr wrap="none"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6675" name="Rectangle 3"/>
          <p:cNvSpPr>
            <a:spLocks noChangeArrowheads="1"/>
          </p:cNvSpPr>
          <p:nvPr/>
        </p:nvSpPr>
        <p:spPr bwMode="auto">
          <a:xfrm>
            <a:off x="-44450" y="835688"/>
            <a:ext cx="309880" cy="368300"/>
          </a:xfrm>
          <a:prstGeom prst="rect">
            <a:avLst/>
          </a:prstGeom>
          <a:noFill/>
          <a:ln w="9525">
            <a:noFill/>
            <a:miter lim="800000"/>
          </a:ln>
          <a:effectLst>
            <a:prstShdw prst="shdw17" dist="17961" dir="2700000">
              <a:schemeClr val="accent1">
                <a:gamma/>
                <a:shade val="60000"/>
                <a:invGamma/>
                <a:alpha val="50000"/>
              </a:schemeClr>
            </a:prstShdw>
          </a:effectLst>
        </p:spPr>
        <p:txBody>
          <a:bodyPr wrap="none"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156676" name="Rectangle 4"/>
          <p:cNvSpPr>
            <a:spLocks noChangeArrowheads="1"/>
          </p:cNvSpPr>
          <p:nvPr/>
        </p:nvSpPr>
        <p:spPr bwMode="auto">
          <a:xfrm>
            <a:off x="-44450" y="116550"/>
            <a:ext cx="309880" cy="368300"/>
          </a:xfrm>
          <a:prstGeom prst="rect">
            <a:avLst/>
          </a:prstGeom>
          <a:noFill/>
          <a:ln w="9525">
            <a:noFill/>
            <a:miter lim="800000"/>
          </a:ln>
          <a:effectLst>
            <a:prstShdw prst="shdw17" dist="17961" dir="2700000">
              <a:schemeClr val="accent1">
                <a:gamma/>
                <a:shade val="60000"/>
                <a:invGamma/>
                <a:alpha val="50000"/>
              </a:schemeClr>
            </a:prstShdw>
          </a:effectLst>
        </p:spPr>
        <p:txBody>
          <a:bodyPr wrap="none"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grpSp>
        <p:nvGrpSpPr>
          <p:cNvPr id="98309" name="Group 5"/>
          <p:cNvGrpSpPr/>
          <p:nvPr/>
        </p:nvGrpSpPr>
        <p:grpSpPr>
          <a:xfrm>
            <a:off x="8153400" y="4644100"/>
            <a:ext cx="969963" cy="134938"/>
            <a:chOff x="249" y="3884"/>
            <a:chExt cx="990" cy="173"/>
          </a:xfrm>
        </p:grpSpPr>
        <p:sp>
          <p:nvSpPr>
            <p:cNvPr id="98313" name="AutoShape 6">
              <a:hlinkClick r:id="" action="ppaction://hlinkshowjump?jump=firstslide"/>
            </p:cNvPr>
            <p:cNvSpPr/>
            <p:nvPr/>
          </p:nvSpPr>
          <p:spPr>
            <a:xfrm>
              <a:off x="249" y="3884"/>
              <a:ext cx="173" cy="173"/>
            </a:xfrm>
            <a:prstGeom prst="actionButtonBeginning">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8314" name="AutoShape 7">
              <a:hlinkClick r:id="" action="ppaction://hlinkshowjump?jump=previousslide"/>
            </p:cNvPr>
            <p:cNvSpPr/>
            <p:nvPr/>
          </p:nvSpPr>
          <p:spPr>
            <a:xfrm>
              <a:off x="453" y="3884"/>
              <a:ext cx="173" cy="173"/>
            </a:xfrm>
            <a:prstGeom prst="actionButtonBackPrevious">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8315" name="AutoShape 8">
              <a:hlinkClick r:id="" action="ppaction://hlinkshowjump?jump=nextslide"/>
            </p:cNvPr>
            <p:cNvSpPr/>
            <p:nvPr/>
          </p:nvSpPr>
          <p:spPr>
            <a:xfrm>
              <a:off x="657" y="3884"/>
              <a:ext cx="173" cy="173"/>
            </a:xfrm>
            <a:prstGeom prst="actionButtonForwardNext">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8316" name="AutoShape 9">
              <a:hlinkClick r:id="" action="ppaction://hlinkshowjump?jump=lastslide"/>
            </p:cNvPr>
            <p:cNvSpPr/>
            <p:nvPr/>
          </p:nvSpPr>
          <p:spPr>
            <a:xfrm>
              <a:off x="862" y="3884"/>
              <a:ext cx="173" cy="173"/>
            </a:xfrm>
            <a:prstGeom prst="actionButtonEnd">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sp>
          <p:nvSpPr>
            <p:cNvPr id="98317" name="AutoShape 10">
              <a:hlinkClick r:id="" action="ppaction://hlinkshowjump?jump=lastslideviewed"/>
            </p:cNvPr>
            <p:cNvSpPr/>
            <p:nvPr/>
          </p:nvSpPr>
          <p:spPr>
            <a:xfrm>
              <a:off x="1066" y="3884"/>
              <a:ext cx="173" cy="173"/>
            </a:xfrm>
            <a:prstGeom prst="actionButtonReturn">
              <a:avLst/>
            </a:prstGeom>
            <a:solidFill>
              <a:schemeClr val="bg2"/>
            </a:solidFill>
            <a:ln w="9525" cap="flat" cmpd="sng">
              <a:solidFill>
                <a:srgbClr val="006600"/>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grpSp>
      <p:pic>
        <p:nvPicPr>
          <p:cNvPr id="98310" name="Picture 11" descr="171px-Sunyatsen1"/>
          <p:cNvPicPr>
            <a:picLocks noChangeAspect="1"/>
          </p:cNvPicPr>
          <p:nvPr/>
        </p:nvPicPr>
        <p:blipFill>
          <a:blip r:embed="rId2"/>
          <a:stretch>
            <a:fillRect/>
          </a:stretch>
        </p:blipFill>
        <p:spPr>
          <a:xfrm>
            <a:off x="0" y="1215100"/>
            <a:ext cx="3200400" cy="3949700"/>
          </a:xfrm>
          <a:prstGeom prst="rect">
            <a:avLst/>
          </a:prstGeom>
          <a:noFill/>
          <a:ln w="9525">
            <a:noFill/>
          </a:ln>
        </p:spPr>
      </p:pic>
      <p:pic>
        <p:nvPicPr>
          <p:cNvPr id="98311" name="Picture 12" descr="280px-Greatwall-SA3"/>
          <p:cNvPicPr>
            <a:picLocks noChangeAspect="1"/>
          </p:cNvPicPr>
          <p:nvPr/>
        </p:nvPicPr>
        <p:blipFill>
          <a:blip r:embed="rId3"/>
          <a:stretch>
            <a:fillRect/>
          </a:stretch>
        </p:blipFill>
        <p:spPr>
          <a:xfrm>
            <a:off x="3200400" y="1215100"/>
            <a:ext cx="5930900" cy="3949700"/>
          </a:xfrm>
          <a:prstGeom prst="rect">
            <a:avLst/>
          </a:prstGeom>
          <a:noFill/>
          <a:ln w="9525">
            <a:noFill/>
          </a:ln>
        </p:spPr>
      </p:pic>
      <p:sp>
        <p:nvSpPr>
          <p:cNvPr id="156685" name="AutoShape 13" descr="Parchment"/>
          <p:cNvSpPr/>
          <p:nvPr/>
        </p:nvSpPr>
        <p:spPr>
          <a:xfrm>
            <a:off x="989013" y="203228"/>
            <a:ext cx="7146925" cy="776193"/>
          </a:xfrm>
          <a:prstGeom prst="flowChartAlternateProcess">
            <a:avLst/>
          </a:prstGeom>
          <a:blipFill rotWithShape="1">
            <a:blip r:embed="rId4"/>
          </a:blipFill>
          <a:ln w="38100" cap="flat" cmpd="sng">
            <a:solidFill>
              <a:srgbClr val="CC0000"/>
            </a:solidFill>
            <a:prstDash val="solid"/>
            <a:miter/>
            <a:headEnd type="none" w="med" len="med"/>
            <a:tailEnd type="none" w="med" len="med"/>
          </a:ln>
          <a:effectLst>
            <a:prstShdw prst="shdw17" dist="17961" dir="2699999">
              <a:srgbClr val="7A0000">
                <a:alpha val="50000"/>
              </a:srgbClr>
            </a:prstShdw>
          </a:effectLst>
        </p:spPr>
        <p:txBody>
          <a:bodyPr>
            <a:spAutoFit/>
          </a:bodyPr>
          <a:lstStyle/>
          <a:p>
            <a:pPr>
              <a:spcBef>
                <a:spcPct val="20000"/>
              </a:spcBef>
            </a:pPr>
            <a:r>
              <a:rPr lang="en-US" altLang="x-none" dirty="0">
                <a:solidFill>
                  <a:srgbClr val="0000FF"/>
                </a:solidFill>
                <a:latin typeface="Arial" panose="020B0604020202020204" pitchFamily="34" charset="0"/>
              </a:rPr>
              <a:t>Nghiên cứu, tiếp thu chủ nghĩa </a:t>
            </a:r>
            <a:r>
              <a:rPr lang="en-US" altLang="x-none" dirty="0">
                <a:solidFill>
                  <a:srgbClr val="FF0000"/>
                </a:solidFill>
                <a:latin typeface="Arial" panose="020B0604020202020204" pitchFamily="34" charset="0"/>
              </a:rPr>
              <a:t>Tam dân</a:t>
            </a:r>
          </a:p>
          <a:p>
            <a:pPr>
              <a:spcBef>
                <a:spcPct val="20000"/>
              </a:spcBef>
            </a:pPr>
            <a:r>
              <a:rPr lang="en-US" altLang="x-none" dirty="0">
                <a:solidFill>
                  <a:srgbClr val="0000FF"/>
                </a:solidFill>
                <a:latin typeface="Arial" panose="020B0604020202020204" pitchFamily="34" charset="0"/>
              </a:rPr>
              <a:t>của Tôn Trung Sơn: độc lập, tự do, hạnh phúc</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156685"/>
                                        </p:tgtEl>
                                        <p:attrNameLst>
                                          <p:attrName>style.visibility</p:attrName>
                                        </p:attrNameLst>
                                      </p:cBhvr>
                                      <p:to>
                                        <p:strVal val="visible"/>
                                      </p:to>
                                    </p:set>
                                    <p:anim calcmode="lin" valueType="num">
                                      <p:cBhvr>
                                        <p:cTn id="7" dur="500" fill="hold"/>
                                        <p:tgtEl>
                                          <p:spTgt spid="156685"/>
                                        </p:tgtEl>
                                        <p:attrNameLst>
                                          <p:attrName>ppt_w</p:attrName>
                                        </p:attrNameLst>
                                      </p:cBhvr>
                                      <p:tavLst>
                                        <p:tav tm="0">
                                          <p:val>
                                            <p:fltVal val="0"/>
                                          </p:val>
                                        </p:tav>
                                        <p:tav tm="100000">
                                          <p:val>
                                            <p:strVal val="#ppt_w"/>
                                          </p:val>
                                        </p:tav>
                                      </p:tavLst>
                                    </p:anim>
                                    <p:anim calcmode="lin" valueType="num">
                                      <p:cBhvr>
                                        <p:cTn id="8" dur="500" fill="hold"/>
                                        <p:tgtEl>
                                          <p:spTgt spid="156685"/>
                                        </p:tgtEl>
                                        <p:attrNameLst>
                                          <p:attrName>ppt_h</p:attrName>
                                        </p:attrNameLst>
                                      </p:cBhvr>
                                      <p:tavLst>
                                        <p:tav tm="0">
                                          <p:val>
                                            <p:fltVal val="0"/>
                                          </p:val>
                                        </p:tav>
                                        <p:tav tm="100000">
                                          <p:val>
                                            <p:strVal val="#ppt_h"/>
                                          </p:val>
                                        </p:tav>
                                      </p:tavLst>
                                    </p:anim>
                                    <p:anim calcmode="lin" valueType="num">
                                      <p:cBhvr>
                                        <p:cTn id="9" dur="500" fill="hold"/>
                                        <p:tgtEl>
                                          <p:spTgt spid="156685"/>
                                        </p:tgtEl>
                                        <p:attrNameLst>
                                          <p:attrName>style.rotation</p:attrName>
                                        </p:attrNameLst>
                                      </p:cBhvr>
                                      <p:tavLst>
                                        <p:tav tm="0">
                                          <p:val>
                                            <p:fltVal val="90"/>
                                          </p:val>
                                        </p:tav>
                                        <p:tav tm="100000">
                                          <p:val>
                                            <p:fltVal val="0"/>
                                          </p:val>
                                        </p:tav>
                                      </p:tavLst>
                                    </p:anim>
                                    <p:animEffect transition="in" filter="fade">
                                      <p:cBhvr>
                                        <p:cTn id="10" dur="500"/>
                                        <p:tgtEl>
                                          <p:spTgt spid="156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85"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p:cNvSpPr>
          <p:nvPr>
            <p:ph type="title"/>
          </p:nvPr>
        </p:nvSpPr>
        <p:spPr>
          <a:xfrm>
            <a:off x="428625" y="-137450"/>
            <a:ext cx="7496175" cy="762000"/>
          </a:xfrm>
          <a:ln/>
        </p:spPr>
        <p:txBody>
          <a:bodyPr vert="horz" wrap="square" lIns="91440" tIns="45720" rIns="91440" bIns="45720" anchor="ctr" anchorCtr="0"/>
          <a:lstStyle/>
          <a:p>
            <a:pPr eaLnBrk="1" hangingPunct="1"/>
            <a:r>
              <a:rPr lang="en-US" altLang="x-none" sz="2800" b="1" dirty="0"/>
              <a:t>Giá trị văn hóa phương Tây</a:t>
            </a:r>
          </a:p>
        </p:txBody>
      </p:sp>
      <p:sp>
        <p:nvSpPr>
          <p:cNvPr id="99331" name="Rectangle 3"/>
          <p:cNvSpPr>
            <a:spLocks noGrp="1"/>
          </p:cNvSpPr>
          <p:nvPr>
            <p:ph idx="1"/>
          </p:nvPr>
        </p:nvSpPr>
        <p:spPr>
          <a:xfrm>
            <a:off x="457200" y="4326600"/>
            <a:ext cx="8229600" cy="914400"/>
          </a:xfrm>
          <a:ln/>
        </p:spPr>
        <p:txBody>
          <a:bodyPr vert="horz" wrap="square" lIns="91440" tIns="45720" rIns="91440" bIns="45720" anchor="t" anchorCtr="0"/>
          <a:lstStyle/>
          <a:p>
            <a:pPr eaLnBrk="1" hangingPunct="1"/>
            <a:endParaRPr lang="en-US" altLang="x-none" dirty="0"/>
          </a:p>
        </p:txBody>
      </p:sp>
      <p:grpSp>
        <p:nvGrpSpPr>
          <p:cNvPr id="2" name="Group 4"/>
          <p:cNvGrpSpPr/>
          <p:nvPr/>
        </p:nvGrpSpPr>
        <p:grpSpPr>
          <a:xfrm>
            <a:off x="266700" y="1059180"/>
            <a:ext cx="8343900" cy="3948430"/>
            <a:chOff x="240" y="720"/>
            <a:chExt cx="5472" cy="3504"/>
          </a:xfrm>
        </p:grpSpPr>
        <p:pic>
          <p:nvPicPr>
            <p:cNvPr id="99334" name="Picture 5" descr="4915"/>
            <p:cNvPicPr>
              <a:picLocks noChangeAspect="1"/>
            </p:cNvPicPr>
            <p:nvPr/>
          </p:nvPicPr>
          <p:blipFill>
            <a:blip r:embed="rId2"/>
            <a:stretch>
              <a:fillRect/>
            </a:stretch>
          </p:blipFill>
          <p:spPr>
            <a:xfrm>
              <a:off x="3504" y="720"/>
              <a:ext cx="2160" cy="3072"/>
            </a:xfrm>
            <a:prstGeom prst="rect">
              <a:avLst/>
            </a:prstGeom>
            <a:noFill/>
            <a:ln w="9525">
              <a:noFill/>
            </a:ln>
          </p:spPr>
        </p:pic>
        <p:pic>
          <p:nvPicPr>
            <p:cNvPr id="99335" name="Picture 6" descr="Cac-nha-khai-sang"/>
            <p:cNvPicPr>
              <a:picLocks noChangeAspect="1"/>
            </p:cNvPicPr>
            <p:nvPr/>
          </p:nvPicPr>
          <p:blipFill>
            <a:blip r:embed="rId3"/>
            <a:stretch>
              <a:fillRect/>
            </a:stretch>
          </p:blipFill>
          <p:spPr>
            <a:xfrm>
              <a:off x="240" y="720"/>
              <a:ext cx="3350" cy="3024"/>
            </a:xfrm>
            <a:prstGeom prst="rect">
              <a:avLst/>
            </a:prstGeom>
            <a:noFill/>
            <a:ln w="9525">
              <a:noFill/>
            </a:ln>
          </p:spPr>
        </p:pic>
        <p:sp>
          <p:nvSpPr>
            <p:cNvPr id="99336" name="Rectangle 7"/>
            <p:cNvSpPr/>
            <p:nvPr/>
          </p:nvSpPr>
          <p:spPr>
            <a:xfrm>
              <a:off x="384" y="3840"/>
              <a:ext cx="2880" cy="384"/>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nchorCtr="0"/>
            <a:lstStyle/>
            <a:p>
              <a:r>
                <a:rPr lang="en-US" altLang="x-none" dirty="0">
                  <a:solidFill>
                    <a:srgbClr val="800000"/>
                  </a:solidFill>
                  <a:latin typeface="Arial" panose="020B0604020202020204" pitchFamily="34" charset="0"/>
                </a:rPr>
                <a:t>Các nhà khai sáng Pháp</a:t>
              </a:r>
            </a:p>
          </p:txBody>
        </p:sp>
        <p:sp>
          <p:nvSpPr>
            <p:cNvPr id="99337" name="Rectangle 8"/>
            <p:cNvSpPr/>
            <p:nvPr/>
          </p:nvSpPr>
          <p:spPr>
            <a:xfrm>
              <a:off x="3264" y="3840"/>
              <a:ext cx="2448" cy="384"/>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nchorCtr="0"/>
            <a:lstStyle/>
            <a:p>
              <a:r>
                <a:rPr lang="en-US" altLang="x-none" dirty="0">
                  <a:solidFill>
                    <a:srgbClr val="800000"/>
                  </a:solidFill>
                  <a:latin typeface="Arial" panose="020B0604020202020204" pitchFamily="34" charset="0"/>
                </a:rPr>
                <a:t>Bàn về khế ước xã hội</a:t>
              </a:r>
            </a:p>
          </p:txBody>
        </p:sp>
      </p:grpSp>
      <p:sp>
        <p:nvSpPr>
          <p:cNvPr id="99333" name="TextBox 8"/>
          <p:cNvSpPr txBox="1"/>
          <p:nvPr/>
        </p:nvSpPr>
        <p:spPr>
          <a:xfrm>
            <a:off x="685800" y="561685"/>
            <a:ext cx="7772400" cy="368300"/>
          </a:xfrm>
          <a:prstGeom prst="rect">
            <a:avLst/>
          </a:prstGeom>
          <a:noFill/>
          <a:ln w="9525">
            <a:noFill/>
          </a:ln>
        </p:spPr>
        <p:txBody>
          <a:bodyPr>
            <a:spAutoFit/>
          </a:bodyPr>
          <a:lstStyle/>
          <a:p>
            <a:r>
              <a:rPr lang="en-US" altLang="x-none" dirty="0">
                <a:solidFill>
                  <a:srgbClr val="FF0000"/>
                </a:solidFill>
                <a:latin typeface="Times New Roman" panose="02020603050405020304" pitchFamily="18" charset="0"/>
                <a:cs typeface="Times New Roman" panose="02020603050405020304" pitchFamily="18" charset="0"/>
              </a:rPr>
              <a:t>HCM chịu ảnh hưởng sâu sắc nền văn hóa dân chủ v</a:t>
            </a:r>
            <a:r>
              <a:rPr lang="en-US" altLang="x-none" dirty="0">
                <a:solidFill>
                  <a:srgbClr val="FF0000"/>
                </a:solidFill>
                <a:latin typeface="Times New Roman" panose="02020603050405020304" pitchFamily="18" charset="0"/>
                <a:ea typeface="Times New Roman" panose="02020603050405020304" pitchFamily="18" charset="0"/>
              </a:rPr>
              <a:t>à</a:t>
            </a:r>
            <a:r>
              <a:rPr lang="en-US" altLang="x-none" dirty="0">
                <a:solidFill>
                  <a:srgbClr val="FF0000"/>
                </a:solidFill>
                <a:latin typeface="Times New Roman" panose="02020603050405020304" pitchFamily="18" charset="0"/>
                <a:cs typeface="Times New Roman" panose="02020603050405020304" pitchFamily="18" charset="0"/>
              </a:rPr>
              <a:t> cách mạng phương Tây</a:t>
            </a:r>
            <a:endParaRPr lang="en-US" altLang="x-none"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p:cNvSpPr>
          <p:nvPr>
            <p:ph idx="1"/>
          </p:nvPr>
        </p:nvSpPr>
        <p:spPr>
          <a:xfrm>
            <a:off x="381000" y="4536785"/>
            <a:ext cx="8229600" cy="533400"/>
          </a:xfrm>
          <a:ln/>
        </p:spPr>
        <p:txBody>
          <a:bodyPr vert="horz" wrap="square" lIns="91440" tIns="45720" rIns="91440" bIns="45720" anchor="t" anchorCtr="0"/>
          <a:lstStyle/>
          <a:p>
            <a:pPr algn="ctr" eaLnBrk="1" hangingPunct="1">
              <a:lnSpc>
                <a:spcPct val="90000"/>
              </a:lnSpc>
            </a:pPr>
            <a:r>
              <a:rPr lang="en-US" altLang="x-none" dirty="0">
                <a:solidFill>
                  <a:srgbClr val="800000"/>
                </a:solidFill>
              </a:rPr>
              <a:t>Cuộc tấn công phá ngục Baxti</a:t>
            </a:r>
          </a:p>
        </p:txBody>
      </p:sp>
      <p:pic>
        <p:nvPicPr>
          <p:cNvPr id="100355" name="Picture 3" descr="30"/>
          <p:cNvPicPr>
            <a:picLocks noChangeAspect="1"/>
          </p:cNvPicPr>
          <p:nvPr/>
        </p:nvPicPr>
        <p:blipFill>
          <a:blip r:embed="rId2"/>
          <a:stretch>
            <a:fillRect/>
          </a:stretch>
        </p:blipFill>
        <p:spPr>
          <a:xfrm>
            <a:off x="1447800" y="159385"/>
            <a:ext cx="6096000" cy="4380230"/>
          </a:xfrm>
          <a:prstGeom prst="rect">
            <a:avLst/>
          </a:prstGeom>
          <a:noFill/>
          <a:ln w="9525">
            <a:noFill/>
          </a:ln>
        </p:spPr>
      </p:pic>
    </p:spTree>
  </p:cSld>
  <p:clrMapOvr>
    <a:masterClrMapping/>
  </p:clrMapOvr>
  <p:transition>
    <p:wedg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p:cNvSpPr>
          <p:nvPr>
            <p:ph idx="1"/>
          </p:nvPr>
        </p:nvSpPr>
        <p:spPr>
          <a:xfrm>
            <a:off x="457200" y="4666960"/>
            <a:ext cx="8229600" cy="762000"/>
          </a:xfrm>
          <a:ln/>
        </p:spPr>
        <p:txBody>
          <a:bodyPr vert="horz" wrap="square" lIns="91440" tIns="45720" rIns="91440" bIns="45720" anchor="t" anchorCtr="0"/>
          <a:lstStyle/>
          <a:p>
            <a:pPr algn="ctr" eaLnBrk="1" hangingPunct="1"/>
            <a:r>
              <a:rPr lang="en-US" altLang="x-none" dirty="0">
                <a:solidFill>
                  <a:srgbClr val="800000"/>
                </a:solidFill>
              </a:rPr>
              <a:t>Bìa bản tuyên ngôn độc lập Hoa Kỳ</a:t>
            </a:r>
          </a:p>
        </p:txBody>
      </p:sp>
      <p:pic>
        <p:nvPicPr>
          <p:cNvPr id="101379" name="Picture 3" descr="31"/>
          <p:cNvPicPr>
            <a:picLocks noChangeAspect="1"/>
          </p:cNvPicPr>
          <p:nvPr/>
        </p:nvPicPr>
        <p:blipFill>
          <a:blip r:embed="rId2"/>
          <a:stretch>
            <a:fillRect/>
          </a:stretch>
        </p:blipFill>
        <p:spPr>
          <a:xfrm>
            <a:off x="1295400" y="67945"/>
            <a:ext cx="6629400" cy="4599940"/>
          </a:xfrm>
          <a:prstGeom prst="rect">
            <a:avLst/>
          </a:prstGeom>
          <a:noFill/>
          <a:ln w="9525">
            <a:noFill/>
          </a:ln>
        </p:spPr>
      </p:pic>
    </p:spTree>
  </p:cSld>
  <p:clrMapOvr>
    <a:masterClrMapping/>
  </p:clrMapOvr>
  <p:transition>
    <p:wedg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p:cNvSpPr>
          <p:nvPr>
            <p:ph idx="1"/>
          </p:nvPr>
        </p:nvSpPr>
        <p:spPr>
          <a:xfrm>
            <a:off x="457200" y="4642485"/>
            <a:ext cx="8229600" cy="571500"/>
          </a:xfrm>
          <a:ln/>
        </p:spPr>
        <p:txBody>
          <a:bodyPr vert="horz" wrap="square" lIns="91440" tIns="45720" rIns="91440" bIns="45720" anchor="t" anchorCtr="0"/>
          <a:lstStyle/>
          <a:p>
            <a:pPr algn="ctr" eaLnBrk="1" hangingPunct="1"/>
            <a:r>
              <a:rPr lang="en-US" altLang="x-none" dirty="0">
                <a:solidFill>
                  <a:srgbClr val="800000"/>
                </a:solidFill>
              </a:rPr>
              <a:t>Nhà thờ thánh Phêro ở Vatican</a:t>
            </a:r>
          </a:p>
        </p:txBody>
      </p:sp>
      <p:pic>
        <p:nvPicPr>
          <p:cNvPr id="102403" name="Picture 3" descr="33"/>
          <p:cNvPicPr>
            <a:picLocks noChangeAspect="1"/>
          </p:cNvPicPr>
          <p:nvPr/>
        </p:nvPicPr>
        <p:blipFill>
          <a:blip r:embed="rId2"/>
          <a:stretch>
            <a:fillRect/>
          </a:stretch>
        </p:blipFill>
        <p:spPr>
          <a:xfrm>
            <a:off x="762000" y="96520"/>
            <a:ext cx="7620000" cy="4554220"/>
          </a:xfrm>
          <a:prstGeom prst="rect">
            <a:avLst/>
          </a:prstGeom>
          <a:noFill/>
          <a:ln w="9525">
            <a:noFill/>
          </a:ln>
        </p:spPr>
      </p:pic>
    </p:spTree>
  </p:cSld>
  <p:clrMapOvr>
    <a:masterClrMapping/>
  </p:clrMapOvr>
  <p:transition>
    <p:wedg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2700" y="2889885"/>
            <a:ext cx="9118600" cy="1360805"/>
            <a:chOff x="20" y="4551"/>
            <a:chExt cx="14360" cy="2483"/>
          </a:xfrm>
        </p:grpSpPr>
        <p:sp>
          <p:nvSpPr>
            <p:cNvPr id="103426" name="Text Box 17"/>
            <p:cNvSpPr txBox="1"/>
            <p:nvPr/>
          </p:nvSpPr>
          <p:spPr>
            <a:xfrm>
              <a:off x="12100" y="4600"/>
              <a:ext cx="2280" cy="2415"/>
            </a:xfrm>
            <a:prstGeom prst="rect">
              <a:avLst/>
            </a:prstGeom>
            <a:solidFill>
              <a:srgbClr val="66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CC"/>
              </a:extrusionClr>
            </a:sp3d>
          </p:spPr>
          <p:txBody>
            <a:bodyPr lIns="72000" tIns="72000" rIns="72000" bIns="72000">
              <a:flatTx/>
            </a:bodyPr>
            <a:lstStyle/>
            <a:p>
              <a:pPr>
                <a:lnSpc>
                  <a:spcPct val="115000"/>
                </a:lnSpc>
              </a:pPr>
              <a:r>
                <a:rPr lang="en-US" altLang="x-none" sz="2000" dirty="0">
                  <a:solidFill>
                    <a:srgbClr val="CC0000"/>
                  </a:solidFill>
                  <a:latin typeface="Arial" panose="020B0604020202020204" pitchFamily="34" charset="0"/>
                </a:rPr>
                <a:t>Tiếp thu TT tiến bộ của Công giáo</a:t>
              </a:r>
            </a:p>
          </p:txBody>
        </p:sp>
        <p:sp>
          <p:nvSpPr>
            <p:cNvPr id="103427" name="Text Box 18"/>
            <p:cNvSpPr txBox="1"/>
            <p:nvPr/>
          </p:nvSpPr>
          <p:spPr>
            <a:xfrm>
              <a:off x="9580" y="4551"/>
              <a:ext cx="2280" cy="2415"/>
            </a:xfrm>
            <a:prstGeom prst="rect">
              <a:avLst/>
            </a:prstGeom>
            <a:solidFill>
              <a:srgbClr val="66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CC"/>
              </a:extrusionClr>
            </a:sp3d>
          </p:spPr>
          <p:txBody>
            <a:bodyPr lIns="72000" tIns="72000" rIns="72000" bIns="72000">
              <a:flatTx/>
            </a:bodyPr>
            <a:lstStyle/>
            <a:p>
              <a:pPr>
                <a:lnSpc>
                  <a:spcPct val="115000"/>
                </a:lnSpc>
              </a:pPr>
              <a:r>
                <a:rPr lang="en-US" altLang="x-none" sz="2000" dirty="0">
                  <a:solidFill>
                    <a:srgbClr val="CC0000"/>
                  </a:solidFill>
                  <a:latin typeface="Arial" panose="020B0604020202020204" pitchFamily="34" charset="0"/>
                </a:rPr>
                <a:t>Cách mạng TS Pháp và Mỹ</a:t>
              </a:r>
            </a:p>
          </p:txBody>
        </p:sp>
        <p:sp>
          <p:nvSpPr>
            <p:cNvPr id="103428" name="Text Box 19"/>
            <p:cNvSpPr txBox="1"/>
            <p:nvPr/>
          </p:nvSpPr>
          <p:spPr>
            <a:xfrm>
              <a:off x="7200" y="4620"/>
              <a:ext cx="2280" cy="2415"/>
            </a:xfrm>
            <a:prstGeom prst="rect">
              <a:avLst/>
            </a:prstGeom>
            <a:solidFill>
              <a:srgbClr val="66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CC"/>
              </a:extrusionClr>
            </a:sp3d>
          </p:spPr>
          <p:txBody>
            <a:bodyPr lIns="72000" tIns="72000" rIns="72000" bIns="72000">
              <a:flatTx/>
            </a:bodyPr>
            <a:lstStyle/>
            <a:p>
              <a:pPr>
                <a:lnSpc>
                  <a:spcPct val="130000"/>
                </a:lnSpc>
              </a:pPr>
              <a:r>
                <a:rPr lang="en-US" altLang="x-none" sz="2000" dirty="0">
                  <a:solidFill>
                    <a:srgbClr val="CC0000"/>
                  </a:solidFill>
                  <a:latin typeface="Arial" panose="020B0604020202020204" pitchFamily="34" charset="0"/>
                </a:rPr>
                <a:t>Triết học Khai sáng Pháp</a:t>
              </a:r>
            </a:p>
          </p:txBody>
        </p:sp>
        <p:sp>
          <p:nvSpPr>
            <p:cNvPr id="103429" name="Text Box 20"/>
            <p:cNvSpPr txBox="1"/>
            <p:nvPr/>
          </p:nvSpPr>
          <p:spPr>
            <a:xfrm>
              <a:off x="20" y="4583"/>
              <a:ext cx="2160" cy="2415"/>
            </a:xfrm>
            <a:prstGeom prst="rect">
              <a:avLst/>
            </a:prstGeom>
            <a:solidFill>
              <a:srgbClr val="66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CC"/>
              </a:extrusionClr>
            </a:sp3d>
          </p:spPr>
          <p:txBody>
            <a:bodyPr lIns="72000" tIns="72000" rIns="72000" bIns="72000">
              <a:flatTx/>
            </a:bodyPr>
            <a:lstStyle/>
            <a:p>
              <a:pPr>
                <a:lnSpc>
                  <a:spcPct val="135000"/>
                </a:lnSpc>
              </a:pPr>
              <a:r>
                <a:rPr lang="en-US" altLang="x-none" sz="2000" dirty="0">
                  <a:solidFill>
                    <a:srgbClr val="CC0000"/>
                  </a:solidFill>
                  <a:latin typeface="Arial" panose="020B0604020202020204" pitchFamily="34" charset="0"/>
                </a:rPr>
                <a:t>Tiếp thu văn hóa Nho giáo</a:t>
              </a:r>
            </a:p>
          </p:txBody>
        </p:sp>
        <p:sp>
          <p:nvSpPr>
            <p:cNvPr id="103430" name="Text Box 21"/>
            <p:cNvSpPr txBox="1"/>
            <p:nvPr/>
          </p:nvSpPr>
          <p:spPr>
            <a:xfrm>
              <a:off x="2300" y="4583"/>
              <a:ext cx="2280" cy="2415"/>
            </a:xfrm>
            <a:prstGeom prst="rect">
              <a:avLst/>
            </a:prstGeom>
            <a:solidFill>
              <a:srgbClr val="66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CC"/>
              </a:extrusionClr>
            </a:sp3d>
          </p:spPr>
          <p:txBody>
            <a:bodyPr lIns="72000" tIns="72000" rIns="72000" bIns="72000">
              <a:flatTx/>
            </a:bodyPr>
            <a:lstStyle/>
            <a:p>
              <a:pPr>
                <a:lnSpc>
                  <a:spcPct val="135000"/>
                </a:lnSpc>
              </a:pPr>
              <a:r>
                <a:rPr lang="en-US" altLang="x-none" sz="2000" dirty="0">
                  <a:solidFill>
                    <a:srgbClr val="CC0000"/>
                  </a:solidFill>
                  <a:latin typeface="Arial" panose="020B0604020202020204" pitchFamily="34" charset="0"/>
                </a:rPr>
                <a:t>Tiếp thu văn hóa Phật giáo</a:t>
              </a:r>
            </a:p>
          </p:txBody>
        </p:sp>
        <p:sp>
          <p:nvSpPr>
            <p:cNvPr id="103431" name="Text Box 22"/>
            <p:cNvSpPr txBox="1"/>
            <p:nvPr/>
          </p:nvSpPr>
          <p:spPr>
            <a:xfrm>
              <a:off x="4700" y="4600"/>
              <a:ext cx="2280" cy="2415"/>
            </a:xfrm>
            <a:prstGeom prst="rect">
              <a:avLst/>
            </a:prstGeom>
            <a:solidFill>
              <a:srgbClr val="66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CC"/>
              </a:extrusionClr>
            </a:sp3d>
          </p:spPr>
          <p:txBody>
            <a:bodyPr lIns="72000" tIns="72000" rIns="72000" bIns="72000">
              <a:flatTx/>
            </a:bodyPr>
            <a:lstStyle/>
            <a:p>
              <a:pPr>
                <a:lnSpc>
                  <a:spcPct val="135000"/>
                </a:lnSpc>
              </a:pPr>
              <a:r>
                <a:rPr lang="en-US" altLang="x-none" sz="2000" dirty="0">
                  <a:solidFill>
                    <a:srgbClr val="CC0000"/>
                  </a:solidFill>
                  <a:latin typeface="Arial" panose="020B0604020202020204" pitchFamily="34" charset="0"/>
                </a:rPr>
                <a:t>Tiếp thu tư tưởng Tôn Trung Sơn</a:t>
              </a:r>
            </a:p>
          </p:txBody>
        </p:sp>
      </p:grpSp>
      <p:grpSp>
        <p:nvGrpSpPr>
          <p:cNvPr id="103432" name="Group 31"/>
          <p:cNvGrpSpPr/>
          <p:nvPr/>
        </p:nvGrpSpPr>
        <p:grpSpPr>
          <a:xfrm>
            <a:off x="690245" y="488315"/>
            <a:ext cx="7683500" cy="2334895"/>
            <a:chOff x="698500" y="814463"/>
            <a:chExt cx="7683500" cy="3541637"/>
          </a:xfrm>
        </p:grpSpPr>
        <p:grpSp>
          <p:nvGrpSpPr>
            <p:cNvPr id="103435" name="Group 2"/>
            <p:cNvGrpSpPr/>
            <p:nvPr/>
          </p:nvGrpSpPr>
          <p:grpSpPr>
            <a:xfrm>
              <a:off x="1987937" y="814463"/>
              <a:ext cx="5163457" cy="1438666"/>
              <a:chOff x="972" y="634"/>
              <a:chExt cx="3253" cy="1002"/>
            </a:xfrm>
          </p:grpSpPr>
          <p:sp>
            <p:nvSpPr>
              <p:cNvPr id="48157" name="Oval 3"/>
              <p:cNvSpPr>
                <a:spLocks noChangeArrowheads="1"/>
              </p:cNvSpPr>
              <p:nvPr/>
            </p:nvSpPr>
            <p:spPr bwMode="auto">
              <a:xfrm>
                <a:off x="1244" y="634"/>
                <a:ext cx="2743" cy="852"/>
              </a:xfrm>
              <a:prstGeom prst="ellipse">
                <a:avLst/>
              </a:prstGeom>
              <a:solidFill>
                <a:schemeClr val="accent1">
                  <a:lumMod val="75000"/>
                </a:schemeClr>
              </a:solidFill>
              <a:ln w="9525">
                <a:round/>
              </a:ln>
              <a:scene3d>
                <a:camera prst="legacyPerspectiveBottom"/>
                <a:lightRig rig="legacyFlat3" dir="t"/>
              </a:scene3d>
              <a:sp3d extrusionH="887400" prstMaterial="legacyMatte">
                <a:bevelT w="13500" h="13500" prst="angle"/>
                <a:bevelB w="13500" h="13500" prst="angle"/>
                <a:extrusionClr>
                  <a:srgbClr val="FFFFFF"/>
                </a:extrusionClr>
              </a:sp3d>
            </p:spPr>
            <p:txBody>
              <a:bodyPr lIns="0" tIns="0" rIns="0" bIns="0">
                <a:flatTx/>
              </a:bodyPr>
              <a:lstStyle/>
              <a:p>
                <a:pPr>
                  <a:buNone/>
                </a:pPr>
                <a:r>
                  <a:rPr lang="en-US" altLang="x-none" sz="2600" dirty="0">
                    <a:solidFill>
                      <a:srgbClr val="FFFF00"/>
                    </a:solidFill>
                    <a:latin typeface="Arial" panose="020B0604020202020204" pitchFamily="34" charset="0"/>
                  </a:rPr>
                  <a:t>    Văn hóa nhân loại</a:t>
                </a:r>
              </a:p>
            </p:txBody>
          </p:sp>
          <p:grpSp>
            <p:nvGrpSpPr>
              <p:cNvPr id="103454" name="Group 4"/>
              <p:cNvGrpSpPr/>
              <p:nvPr/>
            </p:nvGrpSpPr>
            <p:grpSpPr>
              <a:xfrm>
                <a:off x="972" y="1012"/>
                <a:ext cx="3253" cy="624"/>
                <a:chOff x="1519" y="1164"/>
                <a:chExt cx="2688" cy="857"/>
              </a:xfrm>
            </p:grpSpPr>
            <p:sp>
              <p:nvSpPr>
                <p:cNvPr id="103455" name="Freeform 5"/>
                <p:cNvSpPr/>
                <p:nvPr/>
              </p:nvSpPr>
              <p:spPr>
                <a:xfrm>
                  <a:off x="1519" y="1164"/>
                  <a:ext cx="219" cy="853"/>
                </a:xfrm>
                <a:custGeom>
                  <a:avLst/>
                  <a:gdLst>
                    <a:gd name="txL" fmla="*/ 0 w 463"/>
                    <a:gd name="txT" fmla="*/ 0 h 1166"/>
                    <a:gd name="txR" fmla="*/ 463 w 463"/>
                    <a:gd name="txB" fmla="*/ 1166 h 1166"/>
                  </a:gdLst>
                  <a:ahLst/>
                  <a:cxnLst>
                    <a:cxn ang="0">
                      <a:pos x="2" y="0"/>
                    </a:cxn>
                    <a:cxn ang="0">
                      <a:pos x="0" y="0"/>
                    </a:cxn>
                    <a:cxn ang="0">
                      <a:pos x="0" y="1"/>
                    </a:cxn>
                  </a:cxnLst>
                  <a:rect l="txL" t="txT" r="txR" b="txB"/>
                  <a:pathLst>
                    <a:path w="463" h="1166">
                      <a:moveTo>
                        <a:pt x="463" y="0"/>
                      </a:moveTo>
                      <a:lnTo>
                        <a:pt x="0" y="0"/>
                      </a:lnTo>
                      <a:lnTo>
                        <a:pt x="0" y="1166"/>
                      </a:lnTo>
                    </a:path>
                  </a:pathLst>
                </a:custGeom>
                <a:noFill/>
                <a:ln w="38100" cap="flat" cmpd="sng">
                  <a:solidFill>
                    <a:srgbClr val="0000FF"/>
                  </a:solidFill>
                  <a:prstDash val="solid"/>
                  <a:round/>
                  <a:headEnd type="none" w="med" len="med"/>
                  <a:tailEnd type="stealth" w="med" len="lg"/>
                </a:ln>
              </p:spPr>
              <p:txBody>
                <a:bodyPr/>
                <a:lstStyle/>
                <a:p>
                  <a:endParaRPr lang="en-US" altLang="x-none" dirty="0">
                    <a:latin typeface=".VnTime" panose="020B7200000000000000" pitchFamily="34" charset="0"/>
                  </a:endParaRPr>
                </a:p>
              </p:txBody>
            </p:sp>
            <p:sp>
              <p:nvSpPr>
                <p:cNvPr id="103456" name="Freeform 6"/>
                <p:cNvSpPr/>
                <p:nvPr/>
              </p:nvSpPr>
              <p:spPr>
                <a:xfrm>
                  <a:off x="4048" y="1164"/>
                  <a:ext cx="159" cy="857"/>
                </a:xfrm>
                <a:custGeom>
                  <a:avLst/>
                  <a:gdLst>
                    <a:gd name="txL" fmla="*/ 0 w 532"/>
                    <a:gd name="txT" fmla="*/ 0 h 1149"/>
                    <a:gd name="txR" fmla="*/ 532 w 532"/>
                    <a:gd name="txB" fmla="*/ 1149 h 1149"/>
                  </a:gdLst>
                  <a:ahLst/>
                  <a:cxnLst>
                    <a:cxn ang="0">
                      <a:pos x="0" y="0"/>
                    </a:cxn>
                    <a:cxn ang="0">
                      <a:pos x="1" y="0"/>
                    </a:cxn>
                    <a:cxn ang="0">
                      <a:pos x="1" y="1"/>
                    </a:cxn>
                  </a:cxnLst>
                  <a:rect l="txL" t="txT" r="txR" b="txB"/>
                  <a:pathLst>
                    <a:path w="532" h="1149">
                      <a:moveTo>
                        <a:pt x="0" y="0"/>
                      </a:moveTo>
                      <a:lnTo>
                        <a:pt x="532" y="0"/>
                      </a:lnTo>
                      <a:lnTo>
                        <a:pt x="532" y="1149"/>
                      </a:lnTo>
                    </a:path>
                  </a:pathLst>
                </a:custGeom>
                <a:noFill/>
                <a:ln w="38100" cap="flat" cmpd="sng">
                  <a:solidFill>
                    <a:srgbClr val="0000FF"/>
                  </a:solidFill>
                  <a:prstDash val="solid"/>
                  <a:round/>
                  <a:headEnd type="none" w="med" len="med"/>
                  <a:tailEnd type="stealth" w="med" len="lg"/>
                </a:ln>
              </p:spPr>
              <p:txBody>
                <a:bodyPr/>
                <a:lstStyle/>
                <a:p>
                  <a:endParaRPr lang="en-US" altLang="x-none" dirty="0">
                    <a:latin typeface=".VnTime" panose="020B7200000000000000" pitchFamily="34" charset="0"/>
                  </a:endParaRPr>
                </a:p>
              </p:txBody>
            </p:sp>
          </p:grpSp>
        </p:grpSp>
        <p:sp>
          <p:nvSpPr>
            <p:cNvPr id="103436" name="Rectangle 7"/>
            <p:cNvSpPr/>
            <p:nvPr/>
          </p:nvSpPr>
          <p:spPr>
            <a:xfrm>
              <a:off x="1524000" y="2247900"/>
              <a:ext cx="1435100" cy="1384300"/>
            </a:xfrm>
            <a:prstGeom prst="rect">
              <a:avLst/>
            </a:prstGeom>
            <a:solidFill>
              <a:srgbClr val="CCFFFF"/>
            </a:solidFill>
            <a:ln w="9525">
              <a:noFill/>
            </a:ln>
            <a:effectLst>
              <a:prstShdw prst="shdw17" dist="17961" dir="2699999">
                <a:srgbClr val="7A9999">
                  <a:alpha val="50000"/>
                </a:srgbClr>
              </a:prstShdw>
            </a:effectLst>
          </p:spPr>
          <p:txBody>
            <a:bodyPr wrap="none" anchor="ctr" anchorCtr="0"/>
            <a:lstStyle/>
            <a:p>
              <a:pPr algn="ctr"/>
              <a:r>
                <a:rPr lang="en-US" altLang="x-none" sz="2200" dirty="0">
                  <a:solidFill>
                    <a:srgbClr val="000000"/>
                  </a:solidFill>
                  <a:latin typeface="Arial" panose="020B0604020202020204" pitchFamily="34" charset="0"/>
                </a:rPr>
                <a:t>Văn hóa </a:t>
              </a:r>
            </a:p>
            <a:p>
              <a:pPr algn="ctr"/>
              <a:r>
                <a:rPr lang="en-US" altLang="x-none" sz="2200" dirty="0">
                  <a:solidFill>
                    <a:srgbClr val="000000"/>
                  </a:solidFill>
                  <a:latin typeface="Arial" panose="020B0604020202020204" pitchFamily="34" charset="0"/>
                </a:rPr>
                <a:t>phương </a:t>
              </a:r>
            </a:p>
            <a:p>
              <a:pPr algn="ctr"/>
              <a:r>
                <a:rPr lang="en-US" altLang="x-none" sz="2200" dirty="0">
                  <a:solidFill>
                    <a:srgbClr val="000000"/>
                  </a:solidFill>
                  <a:latin typeface="Arial" panose="020B0604020202020204" pitchFamily="34" charset="0"/>
                </a:rPr>
                <a:t>Đông</a:t>
              </a:r>
            </a:p>
          </p:txBody>
        </p:sp>
        <p:sp>
          <p:nvSpPr>
            <p:cNvPr id="103437" name="Rectangle 8"/>
            <p:cNvSpPr/>
            <p:nvPr/>
          </p:nvSpPr>
          <p:spPr>
            <a:xfrm>
              <a:off x="6083300" y="2247900"/>
              <a:ext cx="1562100" cy="1384300"/>
            </a:xfrm>
            <a:prstGeom prst="rect">
              <a:avLst/>
            </a:prstGeom>
            <a:solidFill>
              <a:srgbClr val="CCFFFF"/>
            </a:solidFill>
            <a:ln w="9525">
              <a:noFill/>
            </a:ln>
            <a:effectLst>
              <a:prstShdw prst="shdw17" dist="17961" dir="2699999">
                <a:srgbClr val="7A9999">
                  <a:alpha val="50000"/>
                </a:srgbClr>
              </a:prstShdw>
            </a:effectLst>
          </p:spPr>
          <p:txBody>
            <a:bodyPr wrap="none" anchor="ctr" anchorCtr="0"/>
            <a:lstStyle/>
            <a:p>
              <a:pPr algn="ctr"/>
              <a:r>
                <a:rPr lang="en-US" altLang="x-none" sz="2200" dirty="0">
                  <a:solidFill>
                    <a:srgbClr val="000000"/>
                  </a:solidFill>
                  <a:latin typeface="Arial" panose="020B0604020202020204" pitchFamily="34" charset="0"/>
                </a:rPr>
                <a:t>Văn hóa</a:t>
              </a:r>
            </a:p>
            <a:p>
              <a:pPr algn="ctr"/>
              <a:r>
                <a:rPr lang="en-US" altLang="x-none" sz="2200" dirty="0">
                  <a:solidFill>
                    <a:srgbClr val="000000"/>
                  </a:solidFill>
                  <a:latin typeface="Arial" panose="020B0604020202020204" pitchFamily="34" charset="0"/>
                </a:rPr>
                <a:t>phương</a:t>
              </a:r>
            </a:p>
            <a:p>
              <a:pPr algn="ctr"/>
              <a:r>
                <a:rPr lang="en-US" altLang="x-none" sz="2200" dirty="0">
                  <a:solidFill>
                    <a:srgbClr val="000000"/>
                  </a:solidFill>
                  <a:latin typeface="Arial" panose="020B0604020202020204" pitchFamily="34" charset="0"/>
                </a:rPr>
                <a:t>Tây</a:t>
              </a:r>
            </a:p>
          </p:txBody>
        </p:sp>
        <p:sp>
          <p:nvSpPr>
            <p:cNvPr id="103438" name="Line 9"/>
            <p:cNvSpPr/>
            <p:nvPr/>
          </p:nvSpPr>
          <p:spPr>
            <a:xfrm>
              <a:off x="3009900" y="2865438"/>
              <a:ext cx="3009900" cy="0"/>
            </a:xfrm>
            <a:prstGeom prst="line">
              <a:avLst/>
            </a:prstGeom>
            <a:ln w="19050" cap="flat" cmpd="sng">
              <a:solidFill>
                <a:srgbClr val="0033CC"/>
              </a:solidFill>
              <a:prstDash val="solid"/>
              <a:headEnd type="triangle" w="med" len="med"/>
              <a:tailEnd type="triangle" w="med" len="med"/>
            </a:ln>
            <a:effectLst>
              <a:prstShdw prst="shdw17" dist="17961" dir="2699999">
                <a:srgbClr val="001F7A">
                  <a:alpha val="50000"/>
                </a:srgbClr>
              </a:prstShdw>
            </a:effectLst>
          </p:spPr>
        </p:sp>
        <p:grpSp>
          <p:nvGrpSpPr>
            <p:cNvPr id="103439" name="Group 10"/>
            <p:cNvGrpSpPr/>
            <p:nvPr/>
          </p:nvGrpSpPr>
          <p:grpSpPr>
            <a:xfrm>
              <a:off x="5334000" y="3606800"/>
              <a:ext cx="3048000" cy="749300"/>
              <a:chOff x="2952" y="2584"/>
              <a:chExt cx="2112" cy="472"/>
            </a:xfrm>
          </p:grpSpPr>
          <p:sp>
            <p:nvSpPr>
              <p:cNvPr id="103447" name="Line 11"/>
              <p:cNvSpPr/>
              <p:nvPr/>
            </p:nvSpPr>
            <p:spPr>
              <a:xfrm>
                <a:off x="4024" y="2584"/>
                <a:ext cx="0" cy="240"/>
              </a:xfrm>
              <a:prstGeom prst="line">
                <a:avLst/>
              </a:prstGeom>
              <a:ln w="38100" cap="flat" cmpd="sng">
                <a:solidFill>
                  <a:srgbClr val="0033CC"/>
                </a:solidFill>
                <a:prstDash val="solid"/>
                <a:headEnd type="none" w="med" len="med"/>
                <a:tailEnd type="stealth" w="med" len="lg"/>
              </a:ln>
            </p:spPr>
          </p:sp>
          <p:grpSp>
            <p:nvGrpSpPr>
              <p:cNvPr id="103448" name="Group 12"/>
              <p:cNvGrpSpPr/>
              <p:nvPr/>
            </p:nvGrpSpPr>
            <p:grpSpPr>
              <a:xfrm>
                <a:off x="2952" y="2816"/>
                <a:ext cx="2112" cy="240"/>
                <a:chOff x="3168" y="2816"/>
                <a:chExt cx="2112" cy="240"/>
              </a:xfrm>
            </p:grpSpPr>
            <p:sp>
              <p:nvSpPr>
                <p:cNvPr id="103449" name="Line 13"/>
                <p:cNvSpPr/>
                <p:nvPr/>
              </p:nvSpPr>
              <p:spPr>
                <a:xfrm>
                  <a:off x="3184" y="2824"/>
                  <a:ext cx="2096" cy="0"/>
                </a:xfrm>
                <a:prstGeom prst="line">
                  <a:avLst/>
                </a:prstGeom>
                <a:ln w="9525" cap="flat" cmpd="sng">
                  <a:solidFill>
                    <a:srgbClr val="0033CC"/>
                  </a:solidFill>
                  <a:prstDash val="solid"/>
                  <a:headEnd type="none" w="med" len="med"/>
                  <a:tailEnd type="none" w="med" len="med"/>
                </a:ln>
                <a:effectLst>
                  <a:prstShdw prst="shdw17" dist="17961" dir="2699999">
                    <a:srgbClr val="001F7A">
                      <a:alpha val="50000"/>
                    </a:srgbClr>
                  </a:prstShdw>
                </a:effectLst>
              </p:spPr>
            </p:sp>
            <p:sp>
              <p:nvSpPr>
                <p:cNvPr id="103450" name="Line 14"/>
                <p:cNvSpPr/>
                <p:nvPr/>
              </p:nvSpPr>
              <p:spPr>
                <a:xfrm>
                  <a:off x="3168" y="2816"/>
                  <a:ext cx="0" cy="240"/>
                </a:xfrm>
                <a:prstGeom prst="line">
                  <a:avLst/>
                </a:prstGeom>
                <a:ln w="38100" cap="flat" cmpd="sng">
                  <a:solidFill>
                    <a:srgbClr val="0033CC"/>
                  </a:solidFill>
                  <a:prstDash val="solid"/>
                  <a:headEnd type="none" w="med" len="med"/>
                  <a:tailEnd type="stealth" w="med" len="lg"/>
                </a:ln>
              </p:spPr>
            </p:sp>
            <p:sp>
              <p:nvSpPr>
                <p:cNvPr id="103451" name="Line 15"/>
                <p:cNvSpPr/>
                <p:nvPr/>
              </p:nvSpPr>
              <p:spPr>
                <a:xfrm>
                  <a:off x="4240" y="2816"/>
                  <a:ext cx="0" cy="240"/>
                </a:xfrm>
                <a:prstGeom prst="line">
                  <a:avLst/>
                </a:prstGeom>
                <a:ln w="38100" cap="flat" cmpd="sng">
                  <a:solidFill>
                    <a:srgbClr val="0033CC"/>
                  </a:solidFill>
                  <a:prstDash val="solid"/>
                  <a:headEnd type="none" w="med" len="med"/>
                  <a:tailEnd type="stealth" w="med" len="lg"/>
                </a:ln>
              </p:spPr>
            </p:sp>
            <p:sp>
              <p:nvSpPr>
                <p:cNvPr id="103452" name="Line 16"/>
                <p:cNvSpPr/>
                <p:nvPr/>
              </p:nvSpPr>
              <p:spPr>
                <a:xfrm>
                  <a:off x="5280" y="2816"/>
                  <a:ext cx="0" cy="240"/>
                </a:xfrm>
                <a:prstGeom prst="line">
                  <a:avLst/>
                </a:prstGeom>
                <a:ln w="38100" cap="flat" cmpd="sng">
                  <a:solidFill>
                    <a:srgbClr val="0033CC"/>
                  </a:solidFill>
                  <a:prstDash val="solid"/>
                  <a:headEnd type="none" w="med" len="med"/>
                  <a:tailEnd type="stealth" w="med" len="lg"/>
                </a:ln>
              </p:spPr>
            </p:sp>
          </p:grpSp>
        </p:grpSp>
        <p:grpSp>
          <p:nvGrpSpPr>
            <p:cNvPr id="103440" name="Group 23"/>
            <p:cNvGrpSpPr/>
            <p:nvPr/>
          </p:nvGrpSpPr>
          <p:grpSpPr>
            <a:xfrm>
              <a:off x="698500" y="3594100"/>
              <a:ext cx="3048000" cy="749300"/>
              <a:chOff x="2952" y="2584"/>
              <a:chExt cx="2112" cy="472"/>
            </a:xfrm>
          </p:grpSpPr>
          <p:sp>
            <p:nvSpPr>
              <p:cNvPr id="103441" name="Line 24"/>
              <p:cNvSpPr/>
              <p:nvPr/>
            </p:nvSpPr>
            <p:spPr>
              <a:xfrm>
                <a:off x="4024" y="2584"/>
                <a:ext cx="0" cy="240"/>
              </a:xfrm>
              <a:prstGeom prst="line">
                <a:avLst/>
              </a:prstGeom>
              <a:ln w="38100" cap="flat" cmpd="sng">
                <a:solidFill>
                  <a:srgbClr val="0033CC"/>
                </a:solidFill>
                <a:prstDash val="solid"/>
                <a:headEnd type="none" w="med" len="med"/>
                <a:tailEnd type="stealth" w="med" len="lg"/>
              </a:ln>
            </p:spPr>
          </p:sp>
          <p:grpSp>
            <p:nvGrpSpPr>
              <p:cNvPr id="103442" name="Group 25"/>
              <p:cNvGrpSpPr/>
              <p:nvPr/>
            </p:nvGrpSpPr>
            <p:grpSpPr>
              <a:xfrm>
                <a:off x="2952" y="2816"/>
                <a:ext cx="2112" cy="240"/>
                <a:chOff x="3168" y="2816"/>
                <a:chExt cx="2112" cy="240"/>
              </a:xfrm>
            </p:grpSpPr>
            <p:sp>
              <p:nvSpPr>
                <p:cNvPr id="103443" name="Line 26"/>
                <p:cNvSpPr/>
                <p:nvPr/>
              </p:nvSpPr>
              <p:spPr>
                <a:xfrm>
                  <a:off x="3184" y="2824"/>
                  <a:ext cx="2096" cy="0"/>
                </a:xfrm>
                <a:prstGeom prst="line">
                  <a:avLst/>
                </a:prstGeom>
                <a:ln w="9525" cap="flat" cmpd="sng">
                  <a:solidFill>
                    <a:srgbClr val="0033CC"/>
                  </a:solidFill>
                  <a:prstDash val="solid"/>
                  <a:headEnd type="none" w="med" len="med"/>
                  <a:tailEnd type="none" w="med" len="med"/>
                </a:ln>
                <a:effectLst>
                  <a:prstShdw prst="shdw17" dist="17961" dir="2699999">
                    <a:srgbClr val="001F7A">
                      <a:alpha val="50000"/>
                    </a:srgbClr>
                  </a:prstShdw>
                </a:effectLst>
              </p:spPr>
            </p:sp>
            <p:sp>
              <p:nvSpPr>
                <p:cNvPr id="103444" name="Line 27"/>
                <p:cNvSpPr/>
                <p:nvPr/>
              </p:nvSpPr>
              <p:spPr>
                <a:xfrm>
                  <a:off x="3168" y="2816"/>
                  <a:ext cx="0" cy="240"/>
                </a:xfrm>
                <a:prstGeom prst="line">
                  <a:avLst/>
                </a:prstGeom>
                <a:ln w="38100" cap="flat" cmpd="sng">
                  <a:solidFill>
                    <a:srgbClr val="0033CC"/>
                  </a:solidFill>
                  <a:prstDash val="solid"/>
                  <a:headEnd type="none" w="med" len="med"/>
                  <a:tailEnd type="stealth" w="med" len="lg"/>
                </a:ln>
              </p:spPr>
            </p:sp>
            <p:sp>
              <p:nvSpPr>
                <p:cNvPr id="103445" name="Line 28"/>
                <p:cNvSpPr/>
                <p:nvPr/>
              </p:nvSpPr>
              <p:spPr>
                <a:xfrm>
                  <a:off x="4240" y="2816"/>
                  <a:ext cx="0" cy="240"/>
                </a:xfrm>
                <a:prstGeom prst="line">
                  <a:avLst/>
                </a:prstGeom>
                <a:ln w="38100" cap="flat" cmpd="sng">
                  <a:solidFill>
                    <a:srgbClr val="0033CC"/>
                  </a:solidFill>
                  <a:prstDash val="solid"/>
                  <a:headEnd type="none" w="med" len="med"/>
                  <a:tailEnd type="stealth" w="med" len="lg"/>
                </a:ln>
              </p:spPr>
            </p:sp>
            <p:sp>
              <p:nvSpPr>
                <p:cNvPr id="103446" name="Line 29"/>
                <p:cNvSpPr/>
                <p:nvPr/>
              </p:nvSpPr>
              <p:spPr>
                <a:xfrm>
                  <a:off x="5280" y="2816"/>
                  <a:ext cx="0" cy="240"/>
                </a:xfrm>
                <a:prstGeom prst="line">
                  <a:avLst/>
                </a:prstGeom>
                <a:ln w="38100" cap="flat" cmpd="sng">
                  <a:solidFill>
                    <a:srgbClr val="0033CC"/>
                  </a:solidFill>
                  <a:prstDash val="solid"/>
                  <a:headEnd type="none" w="med" len="med"/>
                  <a:tailEnd type="stealth" w="med" len="lg"/>
                </a:ln>
              </p:spPr>
            </p:sp>
          </p:grpSp>
        </p:grpSp>
      </p:grpSp>
      <p:sp>
        <p:nvSpPr>
          <p:cNvPr id="153630" name="Text Box 30"/>
          <p:cNvSpPr txBox="1">
            <a:spLocks noChangeArrowheads="1"/>
          </p:cNvSpPr>
          <p:nvPr/>
        </p:nvSpPr>
        <p:spPr bwMode="auto">
          <a:xfrm>
            <a:off x="49213" y="91150"/>
            <a:ext cx="8561388" cy="368300"/>
          </a:xfrm>
          <a:prstGeom prst="rect">
            <a:avLst/>
          </a:prstGeom>
          <a:noFill/>
          <a:ln w="9525">
            <a:noFill/>
            <a:miter lim="800000"/>
          </a:ln>
          <a:effectLst>
            <a:prstShdw prst="shdw17" dist="17961" dir="2700000">
              <a:schemeClr val="accent1">
                <a:gamma/>
                <a:shade val="60000"/>
                <a:invGamma/>
                <a:alpha val="50000"/>
              </a:schemeClr>
            </a:prstShdw>
          </a:effectLst>
        </p:spPr>
        <p:txBody>
          <a:bodyPr>
            <a:spAutoFit/>
          </a:bodyPr>
          <a:lstStyle/>
          <a:p>
            <a:pPr marL="457200" indent="-457200">
              <a:spcBef>
                <a:spcPct val="50000"/>
              </a:spcBef>
              <a:buNone/>
            </a:pPr>
            <a:r>
              <a:rPr lang="en-US" altLang="x-none" dirty="0">
                <a:solidFill>
                  <a:srgbClr val="0000CC"/>
                </a:solidFill>
                <a:effectLst>
                  <a:outerShdw blurRad="38100" dist="38100" dir="2700000">
                    <a:srgbClr val="C0C0C0"/>
                  </a:outerShdw>
                </a:effectLst>
                <a:latin typeface="Arial" panose="020B0604020202020204" pitchFamily="34" charset="0"/>
              </a:rPr>
              <a:t> NHỮNG TIỀN ĐỀ TƯ TƯỞNG, LÝ LUẬN</a:t>
            </a:r>
          </a:p>
        </p:txBody>
      </p:sp>
      <p:sp>
        <p:nvSpPr>
          <p:cNvPr id="31" name="TextBox 30"/>
          <p:cNvSpPr txBox="1"/>
          <p:nvPr/>
        </p:nvSpPr>
        <p:spPr>
          <a:xfrm>
            <a:off x="152400" y="4353270"/>
            <a:ext cx="8839200" cy="829945"/>
          </a:xfrm>
          <a:prstGeom prst="rect">
            <a:avLst/>
          </a:prstGeom>
          <a:noFill/>
          <a:ln w="9525">
            <a:noFill/>
          </a:ln>
        </p:spPr>
        <p:txBody>
          <a:bodyPr>
            <a:spAutoFit/>
          </a:bodyPr>
          <a:lstStyle/>
          <a:p>
            <a:r>
              <a:rPr lang="en-US" altLang="x-none" sz="2400" dirty="0">
                <a:solidFill>
                  <a:srgbClr val="FF0000"/>
                </a:solidFill>
                <a:latin typeface="Times New Roman" panose="02020603050405020304" pitchFamily="18" charset="0"/>
                <a:cs typeface="Times New Roman" panose="02020603050405020304" pitchFamily="18" charset="0"/>
              </a:rPr>
              <a:t>Văn hóa nhân loại l</a:t>
            </a:r>
            <a:r>
              <a:rPr lang="en-US" altLang="x-none" sz="2400" dirty="0">
                <a:solidFill>
                  <a:srgbClr val="FF0000"/>
                </a:solidFill>
                <a:latin typeface="Times New Roman" panose="02020603050405020304" pitchFamily="18" charset="0"/>
                <a:ea typeface="Times New Roman" panose="02020603050405020304" pitchFamily="18" charset="0"/>
              </a:rPr>
              <a:t>à</a:t>
            </a:r>
            <a:r>
              <a:rPr lang="en-US" altLang="x-none" sz="2400" dirty="0">
                <a:solidFill>
                  <a:srgbClr val="FF0000"/>
                </a:solidFill>
                <a:latin typeface="Times New Roman" panose="02020603050405020304" pitchFamily="18" charset="0"/>
                <a:cs typeface="Times New Roman" panose="02020603050405020304" pitchFamily="18" charset="0"/>
              </a:rPr>
              <a:t> yếu tố góp phần l</a:t>
            </a:r>
            <a:r>
              <a:rPr lang="en-US" altLang="x-none" sz="2400" dirty="0">
                <a:solidFill>
                  <a:srgbClr val="FF0000"/>
                </a:solidFill>
                <a:latin typeface="Times New Roman" panose="02020603050405020304" pitchFamily="18" charset="0"/>
                <a:ea typeface="Times New Roman" panose="02020603050405020304" pitchFamily="18" charset="0"/>
              </a:rPr>
              <a:t>à</a:t>
            </a:r>
            <a:r>
              <a:rPr lang="en-US" altLang="x-none" sz="2400" dirty="0">
                <a:solidFill>
                  <a:srgbClr val="FF0000"/>
                </a:solidFill>
                <a:latin typeface="Times New Roman" panose="02020603050405020304" pitchFamily="18" charset="0"/>
                <a:cs typeface="Times New Roman" panose="02020603050405020304" pitchFamily="18" charset="0"/>
              </a:rPr>
              <a:t>m gi</a:t>
            </a:r>
            <a:r>
              <a:rPr lang="en-US" altLang="x-none" sz="2400" dirty="0">
                <a:solidFill>
                  <a:srgbClr val="FF0000"/>
                </a:solidFill>
                <a:latin typeface="Times New Roman" panose="02020603050405020304" pitchFamily="18" charset="0"/>
                <a:ea typeface="Times New Roman" panose="02020603050405020304" pitchFamily="18" charset="0"/>
              </a:rPr>
              <a:t>à</a:t>
            </a:r>
            <a:r>
              <a:rPr lang="en-US" altLang="x-none" sz="2400" dirty="0">
                <a:solidFill>
                  <a:srgbClr val="FF0000"/>
                </a:solidFill>
                <a:latin typeface="Times New Roman" panose="02020603050405020304" pitchFamily="18" charset="0"/>
                <a:cs typeface="Times New Roman" panose="02020603050405020304" pitchFamily="18" charset="0"/>
              </a:rPr>
              <a:t>u trí tuệ của HCM, để từ đó Người lựa chọn, kế thừa, vận dụng v</a:t>
            </a:r>
            <a:r>
              <a:rPr lang="en-US" altLang="x-none" sz="2400" dirty="0">
                <a:solidFill>
                  <a:srgbClr val="FF0000"/>
                </a:solidFill>
                <a:latin typeface="Times New Roman" panose="02020603050405020304" pitchFamily="18" charset="0"/>
                <a:ea typeface="Times New Roman" panose="02020603050405020304" pitchFamily="18" charset="0"/>
              </a:rPr>
              <a:t>à</a:t>
            </a:r>
            <a:r>
              <a:rPr lang="en-US" altLang="x-none" sz="2400" dirty="0">
                <a:solidFill>
                  <a:srgbClr val="FF0000"/>
                </a:solidFill>
                <a:latin typeface="Times New Roman" panose="02020603050405020304" pitchFamily="18" charset="0"/>
                <a:cs typeface="Times New Roman" panose="02020603050405020304" pitchFamily="18" charset="0"/>
              </a:rPr>
              <a:t> phát triển </a:t>
            </a:r>
            <a:endParaRPr lang="en-US" altLang="x-none" sz="2400"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p:cNvSpPr>
          <p:nvPr>
            <p:ph type="title"/>
          </p:nvPr>
        </p:nvSpPr>
        <p:spPr>
          <a:xfrm>
            <a:off x="304800" y="-209205"/>
            <a:ext cx="8229600" cy="1143000"/>
          </a:xfrm>
          <a:ln/>
        </p:spPr>
        <p:txBody>
          <a:bodyPr vert="horz" wrap="square" lIns="91440" tIns="45720" rIns="91440" bIns="45720" anchor="ctr" anchorCtr="0"/>
          <a:lstStyle/>
          <a:p>
            <a:pPr eaLnBrk="1" hangingPunct="1"/>
            <a:r>
              <a:rPr lang="en-US" altLang="x-none" b="1" i="1" dirty="0">
                <a:solidFill>
                  <a:srgbClr val="FF0000"/>
                </a:solidFill>
              </a:rPr>
              <a:t>Chủ nghĩa Mác - Lênin</a:t>
            </a:r>
          </a:p>
        </p:txBody>
      </p:sp>
      <p:grpSp>
        <p:nvGrpSpPr>
          <p:cNvPr id="104451" name="Group 3"/>
          <p:cNvGrpSpPr/>
          <p:nvPr/>
        </p:nvGrpSpPr>
        <p:grpSpPr>
          <a:xfrm>
            <a:off x="533400" y="677890"/>
            <a:ext cx="8610600" cy="4038600"/>
            <a:chOff x="336" y="1104"/>
            <a:chExt cx="5424" cy="2544"/>
          </a:xfrm>
        </p:grpSpPr>
        <p:grpSp>
          <p:nvGrpSpPr>
            <p:cNvPr id="104453" name="Group 4"/>
            <p:cNvGrpSpPr/>
            <p:nvPr/>
          </p:nvGrpSpPr>
          <p:grpSpPr>
            <a:xfrm>
              <a:off x="336" y="1104"/>
              <a:ext cx="1776" cy="2544"/>
              <a:chOff x="1776" y="336"/>
              <a:chExt cx="2256" cy="3024"/>
            </a:xfrm>
          </p:grpSpPr>
          <p:pic>
            <p:nvPicPr>
              <p:cNvPr id="104462" name="Picture 5" descr="Frame098"/>
              <p:cNvPicPr>
                <a:picLocks noChangeAspect="1"/>
              </p:cNvPicPr>
              <p:nvPr/>
            </p:nvPicPr>
            <p:blipFill>
              <a:blip r:embed="rId2">
                <a:lum bright="-23999"/>
              </a:blip>
              <a:stretch>
                <a:fillRect/>
              </a:stretch>
            </p:blipFill>
            <p:spPr>
              <a:xfrm>
                <a:off x="1776" y="336"/>
                <a:ext cx="2256" cy="3024"/>
              </a:xfrm>
              <a:prstGeom prst="rect">
                <a:avLst/>
              </a:prstGeom>
              <a:solidFill>
                <a:srgbClr val="FF0066"/>
              </a:solidFill>
              <a:ln w="9525">
                <a:noFill/>
              </a:ln>
            </p:spPr>
          </p:pic>
          <p:pic>
            <p:nvPicPr>
              <p:cNvPr id="104463" name="Picture 6" descr="cacmac"/>
              <p:cNvPicPr>
                <a:picLocks noChangeAspect="1"/>
              </p:cNvPicPr>
              <p:nvPr/>
            </p:nvPicPr>
            <p:blipFill>
              <a:blip r:embed="rId3"/>
              <a:stretch>
                <a:fillRect/>
              </a:stretch>
            </p:blipFill>
            <p:spPr>
              <a:xfrm>
                <a:off x="2016" y="624"/>
                <a:ext cx="1728" cy="2400"/>
              </a:xfrm>
              <a:prstGeom prst="rect">
                <a:avLst/>
              </a:prstGeom>
              <a:solidFill>
                <a:srgbClr val="FF0066"/>
              </a:solidFill>
              <a:ln w="9525">
                <a:noFill/>
              </a:ln>
            </p:spPr>
          </p:pic>
        </p:grpSp>
        <p:grpSp>
          <p:nvGrpSpPr>
            <p:cNvPr id="104454" name="Group 7"/>
            <p:cNvGrpSpPr/>
            <p:nvPr/>
          </p:nvGrpSpPr>
          <p:grpSpPr>
            <a:xfrm>
              <a:off x="3984" y="1104"/>
              <a:ext cx="1776" cy="2544"/>
              <a:chOff x="2688" y="240"/>
              <a:chExt cx="2256" cy="3024"/>
            </a:xfrm>
          </p:grpSpPr>
          <p:pic>
            <p:nvPicPr>
              <p:cNvPr id="104460" name="Picture 8" descr="Frame098"/>
              <p:cNvPicPr>
                <a:picLocks noChangeAspect="1"/>
              </p:cNvPicPr>
              <p:nvPr/>
            </p:nvPicPr>
            <p:blipFill>
              <a:blip r:embed="rId2">
                <a:lum bright="-23999"/>
              </a:blip>
              <a:stretch>
                <a:fillRect/>
              </a:stretch>
            </p:blipFill>
            <p:spPr>
              <a:xfrm>
                <a:off x="2688" y="240"/>
                <a:ext cx="2256" cy="3024"/>
              </a:xfrm>
              <a:prstGeom prst="rect">
                <a:avLst/>
              </a:prstGeom>
              <a:solidFill>
                <a:srgbClr val="FF0066"/>
              </a:solidFill>
              <a:ln w="9525">
                <a:noFill/>
              </a:ln>
            </p:spPr>
          </p:pic>
          <p:pic>
            <p:nvPicPr>
              <p:cNvPr id="104461" name="Picture 9" descr="lenin-photo30"/>
              <p:cNvPicPr>
                <a:picLocks noChangeAspect="1"/>
              </p:cNvPicPr>
              <p:nvPr/>
            </p:nvPicPr>
            <p:blipFill>
              <a:blip r:embed="rId4"/>
              <a:stretch>
                <a:fillRect/>
              </a:stretch>
            </p:blipFill>
            <p:spPr>
              <a:xfrm>
                <a:off x="2928" y="480"/>
                <a:ext cx="1728" cy="2496"/>
              </a:xfrm>
              <a:prstGeom prst="rect">
                <a:avLst/>
              </a:prstGeom>
              <a:noFill/>
              <a:ln w="9525">
                <a:noFill/>
              </a:ln>
            </p:spPr>
          </p:pic>
        </p:grpSp>
        <p:grpSp>
          <p:nvGrpSpPr>
            <p:cNvPr id="104455" name="Group 10"/>
            <p:cNvGrpSpPr/>
            <p:nvPr/>
          </p:nvGrpSpPr>
          <p:grpSpPr>
            <a:xfrm>
              <a:off x="2112" y="1104"/>
              <a:ext cx="1776" cy="2544"/>
              <a:chOff x="1728" y="384"/>
              <a:chExt cx="2256" cy="3024"/>
            </a:xfrm>
          </p:grpSpPr>
          <p:grpSp>
            <p:nvGrpSpPr>
              <p:cNvPr id="104456" name="Group 11"/>
              <p:cNvGrpSpPr/>
              <p:nvPr/>
            </p:nvGrpSpPr>
            <p:grpSpPr>
              <a:xfrm>
                <a:off x="1728" y="384"/>
                <a:ext cx="2256" cy="3024"/>
                <a:chOff x="1776" y="336"/>
                <a:chExt cx="2256" cy="3024"/>
              </a:xfrm>
            </p:grpSpPr>
            <p:pic>
              <p:nvPicPr>
                <p:cNvPr id="104458" name="Picture 12" descr="Frame098"/>
                <p:cNvPicPr>
                  <a:picLocks noChangeAspect="1"/>
                </p:cNvPicPr>
                <p:nvPr/>
              </p:nvPicPr>
              <p:blipFill>
                <a:blip r:embed="rId2">
                  <a:lum bright="-23999"/>
                </a:blip>
                <a:stretch>
                  <a:fillRect/>
                </a:stretch>
              </p:blipFill>
              <p:spPr>
                <a:xfrm>
                  <a:off x="1776" y="336"/>
                  <a:ext cx="2256" cy="3024"/>
                </a:xfrm>
                <a:prstGeom prst="rect">
                  <a:avLst/>
                </a:prstGeom>
                <a:solidFill>
                  <a:srgbClr val="FF0066"/>
                </a:solidFill>
                <a:ln w="9525">
                  <a:noFill/>
                </a:ln>
              </p:spPr>
            </p:pic>
            <p:pic>
              <p:nvPicPr>
                <p:cNvPr id="104459" name="Picture 13" descr="cacmac"/>
                <p:cNvPicPr>
                  <a:picLocks noChangeAspect="1"/>
                </p:cNvPicPr>
                <p:nvPr/>
              </p:nvPicPr>
              <p:blipFill>
                <a:blip r:embed="rId3"/>
                <a:stretch>
                  <a:fillRect/>
                </a:stretch>
              </p:blipFill>
              <p:spPr>
                <a:xfrm>
                  <a:off x="2016" y="624"/>
                  <a:ext cx="1728" cy="2400"/>
                </a:xfrm>
                <a:prstGeom prst="rect">
                  <a:avLst/>
                </a:prstGeom>
                <a:solidFill>
                  <a:srgbClr val="FF0066"/>
                </a:solidFill>
                <a:ln w="9525">
                  <a:noFill/>
                </a:ln>
              </p:spPr>
            </p:pic>
          </p:grpSp>
          <p:pic>
            <p:nvPicPr>
              <p:cNvPr id="104457" name="Picture 14" descr="engels"/>
              <p:cNvPicPr>
                <a:picLocks noChangeAspect="1"/>
              </p:cNvPicPr>
              <p:nvPr/>
            </p:nvPicPr>
            <p:blipFill>
              <a:blip r:embed="rId5"/>
              <a:stretch>
                <a:fillRect/>
              </a:stretch>
            </p:blipFill>
            <p:spPr>
              <a:xfrm>
                <a:off x="1968" y="672"/>
                <a:ext cx="1776" cy="2400"/>
              </a:xfrm>
              <a:prstGeom prst="rect">
                <a:avLst/>
              </a:prstGeom>
              <a:noFill/>
              <a:ln w="9525">
                <a:noFill/>
              </a:ln>
            </p:spPr>
          </p:pic>
        </p:grpSp>
      </p:grpSp>
      <p:sp>
        <p:nvSpPr>
          <p:cNvPr id="70671" name="Rectangle 15"/>
          <p:cNvSpPr>
            <a:spLocks noChangeArrowheads="1"/>
          </p:cNvSpPr>
          <p:nvPr/>
        </p:nvSpPr>
        <p:spPr bwMode="auto">
          <a:xfrm>
            <a:off x="533400" y="4558665"/>
            <a:ext cx="8229600" cy="655320"/>
          </a:xfrm>
          <a:prstGeom prst="rect">
            <a:avLst/>
          </a:prstGeom>
          <a:noFill/>
          <a:ln w="9525">
            <a:noFill/>
            <a:miter lim="800000"/>
          </a:ln>
          <a:effectLst/>
        </p:spPr>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1800" b="0" i="0" u="none" strike="noStrike" kern="1200" cap="none" spc="0" normalizeH="0" baseline="0" noProof="0" dirty="0">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C. </a:t>
            </a:r>
            <a:r>
              <a:rPr kumimoji="0" lang="en-US" sz="1800" b="0" i="0" u="none" strike="noStrike" kern="1200" cap="none" spc="0" normalizeH="0" baseline="0" noProof="0" dirty="0" err="1">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Mác</a:t>
            </a:r>
            <a:r>
              <a:rPr kumimoji="0" lang="en-US" sz="1800" b="0" i="0" u="none" strike="noStrike" kern="1200" cap="none" spc="0" normalizeH="0" baseline="0" noProof="0" dirty="0" smtClean="0">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Ph. </a:t>
            </a:r>
            <a:r>
              <a:rPr kumimoji="0" lang="en-US" sz="1800" b="0" i="0" u="none" strike="noStrike" kern="1200" cap="none" spc="0" normalizeH="0" baseline="0" noProof="0" dirty="0" err="1">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Ănghen</a:t>
            </a:r>
            <a:r>
              <a:rPr kumimoji="0" lang="en-US" sz="1800" b="0" i="0" u="none" strike="noStrike" kern="1200" cap="none" spc="0" normalizeH="0" baseline="0" noProof="0" dirty="0">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 </a:t>
            </a:r>
            <a:r>
              <a:rPr kumimoji="0" lang="en-US" sz="1800" b="0" i="0" u="none" strike="noStrike" kern="1200" cap="none" spc="0" normalizeH="0" baseline="0" noProof="0" dirty="0" smtClean="0">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                                             V.I </a:t>
            </a:r>
            <a:r>
              <a:rPr kumimoji="0" lang="en-US" sz="1800" b="0" i="0" u="none" strike="noStrike" kern="1200" cap="none" spc="0" normalizeH="0" baseline="0" noProof="0" dirty="0" err="1">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rPr>
              <a:t>Lênin</a:t>
            </a:r>
            <a:endParaRPr kumimoji="0" lang="en-US" sz="1800" b="0" i="0" u="none" strike="noStrike" kern="1200" cap="none" spc="0" normalizeH="0" baseline="0" noProof="0" dirty="0">
              <a:ln>
                <a:noFill/>
              </a:ln>
              <a:solidFill>
                <a:srgbClr val="800000"/>
              </a:solidFill>
              <a:effectLst>
                <a:outerShdw blurRad="38100" dist="38100" dir="2700000" algn="tl">
                  <a:srgbClr val="000000"/>
                </a:outerShdw>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transition>
    <p:wedg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5474" name="Group 2"/>
          <p:cNvGrpSpPr/>
          <p:nvPr/>
        </p:nvGrpSpPr>
        <p:grpSpPr>
          <a:xfrm>
            <a:off x="390525" y="223369"/>
            <a:ext cx="8686800" cy="3714849"/>
            <a:chOff x="246" y="384"/>
            <a:chExt cx="5472" cy="2331"/>
          </a:xfrm>
        </p:grpSpPr>
        <p:sp>
          <p:nvSpPr>
            <p:cNvPr id="105476" name="Text Box 3"/>
            <p:cNvSpPr txBox="1"/>
            <p:nvPr/>
          </p:nvSpPr>
          <p:spPr>
            <a:xfrm>
              <a:off x="246" y="544"/>
              <a:ext cx="915" cy="2091"/>
            </a:xfrm>
            <a:prstGeom prst="rect">
              <a:avLst/>
            </a:prstGeom>
            <a:solidFill>
              <a:srgbClr val="FFFFFF"/>
            </a:solidFill>
            <a:ln w="9525" cap="flat" cmpd="sng">
              <a:prstDash val="solid"/>
              <a:miter/>
              <a:headEnd type="none" w="med" len="med"/>
              <a:tailEnd type="none" w="med" len="med"/>
            </a:ln>
            <a:scene3d>
              <a:camera prst="legacyObliqueTopLeft">
                <a:rot lat="0" lon="0" rev="0"/>
              </a:camera>
              <a:lightRig rig="legacyFlat3" dir="t"/>
            </a:scene3d>
            <a:sp3d extrusionH="430200" prstMaterial="legacyMatte">
              <a:bevelT w="13500" h="13500" prst="angle"/>
              <a:bevelB w="13500" h="13500" prst="angle"/>
              <a:extrusionClr>
                <a:srgbClr val="FFFFFF"/>
              </a:extrusionClr>
            </a:sp3d>
          </p:spPr>
          <p:txBody>
            <a:bodyPr lIns="72000" tIns="72000" rIns="72000" bIns="72000">
              <a:flatTx/>
            </a:bodyPr>
            <a:lstStyle/>
            <a:p>
              <a:endParaRPr lang="en-US" altLang="x-none" sz="3200" dirty="0">
                <a:solidFill>
                  <a:srgbClr val="FF0066"/>
                </a:solidFill>
                <a:latin typeface="Arial" panose="020B0604020202020204" pitchFamily="34" charset="0"/>
              </a:endParaRPr>
            </a:p>
            <a:p>
              <a:endParaRPr lang="en-US" altLang="x-none" sz="3200" dirty="0">
                <a:solidFill>
                  <a:srgbClr val="FF0066"/>
                </a:solidFill>
                <a:latin typeface="Arial" panose="020B0604020202020204" pitchFamily="34" charset="0"/>
              </a:endParaRPr>
            </a:p>
            <a:p>
              <a:r>
                <a:rPr lang="en-US" altLang="x-none" sz="3200" dirty="0">
                  <a:solidFill>
                    <a:srgbClr val="FF0066"/>
                  </a:solidFill>
                  <a:latin typeface="Arial" panose="020B0604020202020204" pitchFamily="34" charset="0"/>
                </a:rPr>
                <a:t>Chủ </a:t>
              </a:r>
            </a:p>
            <a:p>
              <a:r>
                <a:rPr lang="en-US" altLang="x-none" sz="3200" dirty="0">
                  <a:solidFill>
                    <a:srgbClr val="FF0066"/>
                  </a:solidFill>
                  <a:latin typeface="Arial" panose="020B0604020202020204" pitchFamily="34" charset="0"/>
                </a:rPr>
                <a:t>nghĩa </a:t>
              </a:r>
            </a:p>
            <a:p>
              <a:r>
                <a:rPr lang="en-US" altLang="x-none" sz="3200" dirty="0">
                  <a:solidFill>
                    <a:srgbClr val="FF0066"/>
                  </a:solidFill>
                  <a:latin typeface="Arial" panose="020B0604020202020204" pitchFamily="34" charset="0"/>
                </a:rPr>
                <a:t> Mác- Lênin</a:t>
              </a:r>
              <a:endParaRPr lang="en-US" altLang="x-none" sz="3200" dirty="0">
                <a:solidFill>
                  <a:schemeClr val="bg2"/>
                </a:solidFill>
                <a:latin typeface="Arial" panose="020B0604020202020204" pitchFamily="34" charset="0"/>
              </a:endParaRPr>
            </a:p>
          </p:txBody>
        </p:sp>
        <p:sp>
          <p:nvSpPr>
            <p:cNvPr id="105477" name="Text Box 4"/>
            <p:cNvSpPr txBox="1"/>
            <p:nvPr/>
          </p:nvSpPr>
          <p:spPr>
            <a:xfrm>
              <a:off x="1620" y="424"/>
              <a:ext cx="852" cy="1232"/>
            </a:xfrm>
            <a:prstGeom prst="rect">
              <a:avLst/>
            </a:prstGeom>
            <a:solidFill>
              <a:srgbClr val="FF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FF"/>
              </a:extrusionClr>
            </a:sp3d>
          </p:spPr>
          <p:txBody>
            <a:bodyPr lIns="72000" tIns="72000" rIns="72000" bIns="72000">
              <a:flatTx/>
            </a:bodyPr>
            <a:lstStyle/>
            <a:p>
              <a:pPr>
                <a:lnSpc>
                  <a:spcPct val="110000"/>
                </a:lnSpc>
              </a:pPr>
              <a:r>
                <a:rPr lang="en-US" altLang="x-none" sz="2000" dirty="0">
                  <a:latin typeface="Times New Roman" panose="02020603050405020304" pitchFamily="18" charset="0"/>
                  <a:cs typeface="Times New Roman" panose="02020603050405020304" pitchFamily="18" charset="0"/>
                </a:rPr>
                <a:t>Thế giới quan khoa học, nhân sinh quan cách mạng</a:t>
              </a:r>
            </a:p>
          </p:txBody>
        </p:sp>
        <p:sp>
          <p:nvSpPr>
            <p:cNvPr id="105478" name="Text Box 5"/>
            <p:cNvSpPr txBox="1"/>
            <p:nvPr/>
          </p:nvSpPr>
          <p:spPr>
            <a:xfrm>
              <a:off x="1655" y="1859"/>
              <a:ext cx="852" cy="856"/>
            </a:xfrm>
            <a:prstGeom prst="rect">
              <a:avLst/>
            </a:prstGeom>
            <a:solidFill>
              <a:srgbClr val="FF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FF"/>
              </a:extrusionClr>
            </a:sp3d>
          </p:spPr>
          <p:txBody>
            <a:bodyPr lIns="36000" tIns="36000" rIns="36000" bIns="36000">
              <a:flatTx/>
            </a:bodyPr>
            <a:lstStyle/>
            <a:p>
              <a:pPr algn="ctr"/>
              <a:r>
                <a:rPr lang="en-US" altLang="x-none" sz="2000" dirty="0">
                  <a:latin typeface="Times New Roman" panose="02020603050405020304" pitchFamily="18" charset="0"/>
                  <a:cs typeface="Times New Roman" panose="02020603050405020304" pitchFamily="18" charset="0"/>
                </a:rPr>
                <a:t>Phương pháp duy vật biện chứng</a:t>
              </a:r>
            </a:p>
          </p:txBody>
        </p:sp>
        <p:sp>
          <p:nvSpPr>
            <p:cNvPr id="105479" name="Line 6"/>
            <p:cNvSpPr/>
            <p:nvPr/>
          </p:nvSpPr>
          <p:spPr>
            <a:xfrm>
              <a:off x="1158" y="947"/>
              <a:ext cx="486" cy="0"/>
            </a:xfrm>
            <a:prstGeom prst="line">
              <a:avLst/>
            </a:prstGeom>
            <a:ln w="38100" cap="flat" cmpd="sng">
              <a:solidFill>
                <a:schemeClr val="tx1"/>
              </a:solidFill>
              <a:prstDash val="solid"/>
              <a:headEnd type="none" w="med" len="med"/>
              <a:tailEnd type="stealth" w="med" len="lg"/>
            </a:ln>
          </p:spPr>
        </p:sp>
        <p:sp>
          <p:nvSpPr>
            <p:cNvPr id="105480" name="Text Box 7"/>
            <p:cNvSpPr txBox="1"/>
            <p:nvPr/>
          </p:nvSpPr>
          <p:spPr>
            <a:xfrm>
              <a:off x="2964" y="874"/>
              <a:ext cx="864" cy="1702"/>
            </a:xfrm>
            <a:prstGeom prst="rect">
              <a:avLst/>
            </a:prstGeom>
            <a:solidFill>
              <a:srgbClr val="FF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FF"/>
              </a:extrusionClr>
            </a:sp3d>
          </p:spPr>
          <p:txBody>
            <a:bodyPr lIns="36000" tIns="36000" rIns="36000" bIns="36000">
              <a:flatTx/>
            </a:bodyPr>
            <a:lstStyle/>
            <a:p>
              <a:pPr algn="ctr"/>
              <a:r>
                <a:rPr lang="en-US" altLang="x-none" sz="2000" dirty="0">
                  <a:latin typeface="Times New Roman" panose="02020603050405020304" pitchFamily="18" charset="0"/>
                  <a:cs typeface="Times New Roman" panose="02020603050405020304" pitchFamily="18" charset="0"/>
                </a:rPr>
                <a:t>Tư tưởng Hồ Chí Minh phát triển </a:t>
              </a:r>
            </a:p>
            <a:p>
              <a:pPr algn="ctr"/>
              <a:r>
                <a:rPr lang="en-US" altLang="x-none" sz="2000" u="sng" dirty="0">
                  <a:latin typeface="Times New Roman" panose="02020603050405020304" pitchFamily="18" charset="0"/>
                  <a:cs typeface="Times New Roman" panose="02020603050405020304" pitchFamily="18" charset="0"/>
                </a:rPr>
                <a:t>về chất</a:t>
              </a:r>
              <a:endParaRPr lang="en-US" altLang="x-none" sz="2000" u="sng" dirty="0">
                <a:latin typeface="Times New Roman" panose="02020603050405020304" pitchFamily="18" charset="0"/>
                <a:ea typeface="Times New Roman" panose="02020603050405020304" pitchFamily="18" charset="0"/>
              </a:endParaRPr>
            </a:p>
          </p:txBody>
        </p:sp>
        <p:sp>
          <p:nvSpPr>
            <p:cNvPr id="105481" name="Freeform 8"/>
            <p:cNvSpPr/>
            <p:nvPr/>
          </p:nvSpPr>
          <p:spPr>
            <a:xfrm>
              <a:off x="2502" y="933"/>
              <a:ext cx="240" cy="1405"/>
            </a:xfrm>
            <a:custGeom>
              <a:avLst/>
              <a:gdLst>
                <a:gd name="txL" fmla="*/ 0 w 357"/>
                <a:gd name="txT" fmla="*/ 0 h 2168"/>
                <a:gd name="txR" fmla="*/ 357 w 357"/>
                <a:gd name="txB" fmla="*/ 2168 h 2168"/>
              </a:gdLst>
              <a:ahLst/>
              <a:cxnLst>
                <a:cxn ang="0">
                  <a:pos x="1" y="1"/>
                </a:cxn>
                <a:cxn ang="0">
                  <a:pos x="1" y="1"/>
                </a:cxn>
                <a:cxn ang="0">
                  <a:pos x="1" y="0"/>
                </a:cxn>
                <a:cxn ang="0">
                  <a:pos x="0" y="0"/>
                </a:cxn>
              </a:cxnLst>
              <a:rect l="txL" t="txT" r="txR" b="txB"/>
              <a:pathLst>
                <a:path w="357" h="2168">
                  <a:moveTo>
                    <a:pt x="77" y="2168"/>
                  </a:moveTo>
                  <a:lnTo>
                    <a:pt x="357" y="2168"/>
                  </a:lnTo>
                  <a:lnTo>
                    <a:pt x="357" y="0"/>
                  </a:lnTo>
                  <a:lnTo>
                    <a:pt x="0" y="0"/>
                  </a:lnTo>
                </a:path>
              </a:pathLst>
            </a:custGeom>
            <a:noFill/>
            <a:ln w="38100" cap="flat" cmpd="sng">
              <a:solidFill>
                <a:schemeClr val="tx1"/>
              </a:solidFill>
              <a:prstDash val="solid"/>
              <a:round/>
              <a:headEnd type="none" w="med" len="med"/>
              <a:tailEnd type="none" w="med" len="med"/>
            </a:ln>
          </p:spPr>
          <p:txBody>
            <a:bodyPr/>
            <a:lstStyle/>
            <a:p>
              <a:endParaRPr lang="en-US" altLang="x-none" dirty="0">
                <a:latin typeface=".VnTime" panose="020B7200000000000000" pitchFamily="34" charset="0"/>
              </a:endParaRPr>
            </a:p>
          </p:txBody>
        </p:sp>
        <p:sp>
          <p:nvSpPr>
            <p:cNvPr id="105482" name="Line 9"/>
            <p:cNvSpPr/>
            <p:nvPr/>
          </p:nvSpPr>
          <p:spPr>
            <a:xfrm>
              <a:off x="2742" y="1661"/>
              <a:ext cx="253" cy="0"/>
            </a:xfrm>
            <a:prstGeom prst="line">
              <a:avLst/>
            </a:prstGeom>
            <a:ln w="38100" cap="flat" cmpd="sng">
              <a:solidFill>
                <a:schemeClr val="tx1"/>
              </a:solidFill>
              <a:prstDash val="solid"/>
              <a:headEnd type="none" w="med" len="med"/>
              <a:tailEnd type="stealth" w="med" len="lg"/>
            </a:ln>
          </p:spPr>
        </p:sp>
        <p:sp>
          <p:nvSpPr>
            <p:cNvPr id="105483" name="Line 10"/>
            <p:cNvSpPr/>
            <p:nvPr/>
          </p:nvSpPr>
          <p:spPr>
            <a:xfrm>
              <a:off x="3834" y="1629"/>
              <a:ext cx="396" cy="0"/>
            </a:xfrm>
            <a:prstGeom prst="line">
              <a:avLst/>
            </a:prstGeom>
            <a:ln w="38100" cap="flat" cmpd="sng">
              <a:solidFill>
                <a:schemeClr val="tx1"/>
              </a:solidFill>
              <a:prstDash val="solid"/>
              <a:headEnd type="none" w="med" len="med"/>
              <a:tailEnd type="triangle" w="med" len="med"/>
            </a:ln>
          </p:spPr>
        </p:sp>
        <p:sp>
          <p:nvSpPr>
            <p:cNvPr id="105484" name="Freeform 11"/>
            <p:cNvSpPr/>
            <p:nvPr/>
          </p:nvSpPr>
          <p:spPr>
            <a:xfrm rot="10800000">
              <a:off x="4032" y="770"/>
              <a:ext cx="198" cy="1680"/>
            </a:xfrm>
            <a:custGeom>
              <a:avLst/>
              <a:gdLst>
                <a:gd name="txL" fmla="*/ 0 w 357"/>
                <a:gd name="txT" fmla="*/ 0 h 2168"/>
                <a:gd name="txR" fmla="*/ 357 w 357"/>
                <a:gd name="txB" fmla="*/ 2168 h 2168"/>
              </a:gdLst>
              <a:ahLst/>
              <a:cxnLst>
                <a:cxn ang="0">
                  <a:pos x="1" y="3"/>
                </a:cxn>
                <a:cxn ang="0">
                  <a:pos x="1" y="3"/>
                </a:cxn>
                <a:cxn ang="0">
                  <a:pos x="1" y="0"/>
                </a:cxn>
                <a:cxn ang="0">
                  <a:pos x="0" y="0"/>
                </a:cxn>
              </a:cxnLst>
              <a:rect l="txL" t="txT" r="txR" b="txB"/>
              <a:pathLst>
                <a:path w="357" h="2168">
                  <a:moveTo>
                    <a:pt x="77" y="2168"/>
                  </a:moveTo>
                  <a:lnTo>
                    <a:pt x="357" y="2168"/>
                  </a:lnTo>
                  <a:lnTo>
                    <a:pt x="357" y="0"/>
                  </a:lnTo>
                  <a:lnTo>
                    <a:pt x="0" y="0"/>
                  </a:lnTo>
                </a:path>
              </a:pathLst>
            </a:custGeom>
            <a:noFill/>
            <a:ln w="38100" cap="flat" cmpd="sng">
              <a:solidFill>
                <a:schemeClr val="tx1"/>
              </a:solidFill>
              <a:prstDash val="solid"/>
              <a:round/>
              <a:headEnd type="stealth" w="med" len="lg"/>
              <a:tailEnd type="stealth" w="med" len="lg"/>
            </a:ln>
          </p:spPr>
          <p:txBody>
            <a:bodyPr/>
            <a:lstStyle/>
            <a:p>
              <a:endParaRPr lang="en-US" altLang="x-none" dirty="0">
                <a:latin typeface=".VnTime" panose="020B7200000000000000" pitchFamily="34" charset="0"/>
              </a:endParaRPr>
            </a:p>
          </p:txBody>
        </p:sp>
        <p:sp>
          <p:nvSpPr>
            <p:cNvPr id="105485" name="Text Box 12"/>
            <p:cNvSpPr txBox="1"/>
            <p:nvPr/>
          </p:nvSpPr>
          <p:spPr>
            <a:xfrm>
              <a:off x="4152" y="384"/>
              <a:ext cx="1566" cy="824"/>
            </a:xfrm>
            <a:prstGeom prst="rect">
              <a:avLst/>
            </a:prstGeom>
            <a:solidFill>
              <a:srgbClr val="FF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FF"/>
              </a:extrusionClr>
            </a:sp3d>
          </p:spPr>
          <p:txBody>
            <a:bodyPr lIns="0" tIns="0" rIns="0" bIns="72000">
              <a:flatTx/>
            </a:bodyPr>
            <a:lstStyle/>
            <a:p>
              <a:r>
                <a:rPr lang="en-US" altLang="x-none" sz="2000" dirty="0">
                  <a:latin typeface="Times New Roman" panose="02020603050405020304" pitchFamily="18" charset="0"/>
                  <a:cs typeface="Times New Roman" panose="02020603050405020304" pitchFamily="18" charset="0"/>
                </a:rPr>
                <a:t>Tư tưởng Hồ Chí Minh là CN Mác-Lênin ở VN, thuộc hệ tư tưởng Mác - Lênin</a:t>
              </a:r>
            </a:p>
          </p:txBody>
        </p:sp>
        <p:sp>
          <p:nvSpPr>
            <p:cNvPr id="105486" name="Text Box 13"/>
            <p:cNvSpPr txBox="1"/>
            <p:nvPr/>
          </p:nvSpPr>
          <p:spPr>
            <a:xfrm>
              <a:off x="4176" y="1318"/>
              <a:ext cx="1435" cy="635"/>
            </a:xfrm>
            <a:prstGeom prst="rect">
              <a:avLst/>
            </a:prstGeom>
            <a:solidFill>
              <a:srgbClr val="FF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FF"/>
              </a:extrusionClr>
            </a:sp3d>
          </p:spPr>
          <p:txBody>
            <a:bodyPr lIns="0" tIns="0" rIns="0" bIns="72000">
              <a:flatTx/>
            </a:bodyPr>
            <a:lstStyle/>
            <a:p>
              <a:pPr algn="ctr"/>
              <a:endParaRPr lang="en-US" altLang="x-none" sz="2000" dirty="0">
                <a:latin typeface="Times New Roman" panose="02020603050405020304" pitchFamily="18" charset="0"/>
                <a:cs typeface="Times New Roman" panose="02020603050405020304" pitchFamily="18" charset="0"/>
              </a:endParaRPr>
            </a:p>
            <a:p>
              <a:pPr algn="ctr"/>
              <a:r>
                <a:rPr lang="en-US" altLang="x-none" sz="2000" dirty="0">
                  <a:latin typeface="Times New Roman" panose="02020603050405020304" pitchFamily="18" charset="0"/>
                  <a:cs typeface="Times New Roman" panose="02020603050405020304" pitchFamily="18" charset="0"/>
                </a:rPr>
                <a:t>Tính khoa học </a:t>
              </a:r>
            </a:p>
            <a:p>
              <a:pPr algn="ctr"/>
              <a:r>
                <a:rPr lang="en-US" altLang="x-none" sz="2000" dirty="0">
                  <a:latin typeface="Times New Roman" panose="02020603050405020304" pitchFamily="18" charset="0"/>
                  <a:cs typeface="Times New Roman" panose="02020603050405020304" pitchFamily="18" charset="0"/>
                </a:rPr>
                <a:t>sâu  sắc</a:t>
              </a:r>
            </a:p>
          </p:txBody>
        </p:sp>
        <p:sp>
          <p:nvSpPr>
            <p:cNvPr id="105487" name="Text Box 14"/>
            <p:cNvSpPr txBox="1"/>
            <p:nvPr/>
          </p:nvSpPr>
          <p:spPr>
            <a:xfrm>
              <a:off x="4196" y="2040"/>
              <a:ext cx="1449" cy="633"/>
            </a:xfrm>
            <a:prstGeom prst="rect">
              <a:avLst/>
            </a:prstGeom>
            <a:solidFill>
              <a:srgbClr val="FFFFFF"/>
            </a:solidFill>
            <a:ln w="9525" cap="flat" cmpd="sng">
              <a:prstDash val="solid"/>
              <a:miter/>
              <a:headEnd type="none" w="med" len="med"/>
              <a:tailEnd type="none" w="med" len="med"/>
            </a:ln>
            <a:scene3d>
              <a:camera prst="legacyPerspectiveBottom">
                <a:rot lat="0" lon="0" rev="0"/>
              </a:camera>
              <a:lightRig rig="legacyFlat3" dir="t"/>
            </a:scene3d>
            <a:sp3d extrusionH="887400" prstMaterial="legacyMatte">
              <a:bevelT w="13500" h="13500" prst="angle"/>
              <a:bevelB w="13500" h="13500" prst="angle"/>
              <a:extrusionClr>
                <a:srgbClr val="FFFFFF"/>
              </a:extrusionClr>
            </a:sp3d>
          </p:spPr>
          <p:txBody>
            <a:bodyPr lIns="0" tIns="0" rIns="0" bIns="72000">
              <a:flatTx/>
            </a:bodyPr>
            <a:lstStyle/>
            <a:p>
              <a:pPr algn="ctr"/>
              <a:endParaRPr lang="en-US" altLang="x-none" sz="2000" dirty="0">
                <a:latin typeface="Times New Roman" panose="02020603050405020304" pitchFamily="18" charset="0"/>
                <a:cs typeface="Times New Roman" panose="02020603050405020304" pitchFamily="18" charset="0"/>
              </a:endParaRPr>
            </a:p>
            <a:p>
              <a:pPr algn="ctr"/>
              <a:r>
                <a:rPr lang="en-US" altLang="x-none" sz="2000" dirty="0">
                  <a:latin typeface="Times New Roman" panose="02020603050405020304" pitchFamily="18" charset="0"/>
                  <a:cs typeface="Times New Roman" panose="02020603050405020304" pitchFamily="18" charset="0"/>
                </a:rPr>
                <a:t>Tính cách mạng </a:t>
              </a:r>
            </a:p>
            <a:p>
              <a:pPr algn="ctr"/>
              <a:r>
                <a:rPr lang="en-US" altLang="x-none" sz="2000" dirty="0">
                  <a:latin typeface="Times New Roman" panose="02020603050405020304" pitchFamily="18" charset="0"/>
                  <a:cs typeface="Times New Roman" panose="02020603050405020304" pitchFamily="18" charset="0"/>
                </a:rPr>
                <a:t>triệt để</a:t>
              </a:r>
            </a:p>
          </p:txBody>
        </p:sp>
        <p:sp>
          <p:nvSpPr>
            <p:cNvPr id="105488" name="Line 15"/>
            <p:cNvSpPr/>
            <p:nvPr/>
          </p:nvSpPr>
          <p:spPr>
            <a:xfrm>
              <a:off x="1158" y="2301"/>
              <a:ext cx="528" cy="0"/>
            </a:xfrm>
            <a:prstGeom prst="line">
              <a:avLst/>
            </a:prstGeom>
            <a:ln w="38100" cap="flat" cmpd="sng">
              <a:solidFill>
                <a:schemeClr val="tx1"/>
              </a:solidFill>
              <a:prstDash val="solid"/>
              <a:headEnd type="none" w="med" len="med"/>
              <a:tailEnd type="triangle" w="med" len="med"/>
            </a:ln>
          </p:spPr>
        </p:sp>
      </p:grpSp>
      <p:sp>
        <p:nvSpPr>
          <p:cNvPr id="105475" name="TextBox 15"/>
          <p:cNvSpPr txBox="1"/>
          <p:nvPr/>
        </p:nvSpPr>
        <p:spPr>
          <a:xfrm>
            <a:off x="76200" y="4243098"/>
            <a:ext cx="9144000" cy="829945"/>
          </a:xfrm>
          <a:prstGeom prst="rect">
            <a:avLst/>
          </a:prstGeom>
          <a:solidFill>
            <a:schemeClr val="bg1"/>
          </a:solidFill>
          <a:ln w="9525">
            <a:noFill/>
          </a:ln>
        </p:spPr>
        <p:txBody>
          <a:bodyPr>
            <a:spAutoFit/>
          </a:bodyPr>
          <a:lstStyle/>
          <a:p>
            <a:r>
              <a:rPr lang="nl-NL" altLang="x-none" sz="2400" dirty="0">
                <a:latin typeface="Times New Roman" panose="02020603050405020304" pitchFamily="18" charset="0"/>
                <a:cs typeface="Times New Roman" panose="02020603050405020304" pitchFamily="18" charset="0"/>
              </a:rPr>
              <a:t>Chủ nghĩa Mác - Lênin l</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 cơ sở thế giới quan v</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 phương pháp luận, l</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 nguồn gốc quan trọng nhất </a:t>
            </a:r>
            <a:r>
              <a:rPr lang="nl-NL" altLang="x-none" sz="2400" dirty="0">
                <a:solidFill>
                  <a:srgbClr val="FF0000"/>
                </a:solidFill>
                <a:latin typeface="Times New Roman" panose="02020603050405020304" pitchFamily="18" charset="0"/>
                <a:cs typeface="Times New Roman" panose="02020603050405020304" pitchFamily="18" charset="0"/>
              </a:rPr>
              <a:t>quyết định bản chất </a:t>
            </a:r>
            <a:r>
              <a:rPr lang="nl-NL" altLang="x-none" sz="2400" dirty="0">
                <a:latin typeface="Times New Roman" panose="02020603050405020304" pitchFamily="18" charset="0"/>
                <a:cs typeface="Times New Roman" panose="02020603050405020304" pitchFamily="18" charset="0"/>
              </a:rPr>
              <a:t>tư tưởng Hồ Chí Minh.</a:t>
            </a:r>
            <a:endParaRPr lang="en-US" altLang="x-none" sz="2400" dirty="0">
              <a:solidFill>
                <a:srgbClr val="FFFF00"/>
              </a:solidFill>
              <a:latin typeface="Times New Roman" panose="02020603050405020304" pitchFamily="18" charset="0"/>
              <a:ea typeface="Times New Roman" panose="02020603050405020304" pitchFamily="18" charset="0"/>
            </a:endParaRPr>
          </a:p>
        </p:txBody>
      </p:sp>
    </p:spTree>
  </p:cSld>
  <p:clrMapOvr>
    <a:masterClrMapping/>
  </p:clrMapOvr>
  <p:transition>
    <p:wedg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3"/>
          <p:cNvSpPr>
            <a:spLocks noGrp="1"/>
          </p:cNvSpPr>
          <p:nvPr>
            <p:ph idx="1"/>
          </p:nvPr>
        </p:nvSpPr>
        <p:spPr>
          <a:xfrm>
            <a:off x="304800" y="821400"/>
            <a:ext cx="8534400" cy="1524000"/>
          </a:xfrm>
          <a:ln/>
        </p:spPr>
        <p:txBody>
          <a:bodyPr vert="horz" wrap="square" lIns="91440" tIns="45720" rIns="91440" bIns="45720" anchor="t" anchorCtr="0"/>
          <a:lstStyle/>
          <a:p>
            <a:r>
              <a:rPr lang="nl-NL" altLang="x-none" sz="2800" dirty="0"/>
              <a:t>Hồ Chí Minh là tấm gương sáng về sự bền bỉ, không ngừng tích lũy tri thức, mẫu mực về đạo đức cách mạng, về phong cách lãnh đạo, làm việc, ứng xử,...</a:t>
            </a:r>
          </a:p>
          <a:p>
            <a:r>
              <a:rPr lang="nl-NL" altLang="x-none" sz="2800" dirty="0"/>
              <a:t>Những phẩm chất cá nhân của Người là tiền đề, là nguồn gốc, là cơ sở quyết định nhất để tiếp nhận chủ nghĩa Mác-Lênin, các tư tưởng tiến bộ trên thế giới, hình thành nên tư tưởng Hồ Chí Minh.</a:t>
            </a:r>
            <a:endParaRPr lang="en-US" altLang="x-none" sz="2800" dirty="0"/>
          </a:p>
        </p:txBody>
      </p:sp>
      <p:sp>
        <p:nvSpPr>
          <p:cNvPr id="106499" name="Rectangle 5"/>
          <p:cNvSpPr>
            <a:spLocks noGrp="1"/>
          </p:cNvSpPr>
          <p:nvPr>
            <p:ph type="title"/>
          </p:nvPr>
        </p:nvSpPr>
        <p:spPr>
          <a:xfrm>
            <a:off x="-8255" y="-137160"/>
            <a:ext cx="8847455" cy="762000"/>
          </a:xfrm>
          <a:ln/>
        </p:spPr>
        <p:txBody>
          <a:bodyPr vert="horz" wrap="square" lIns="91440" tIns="45720" rIns="91440" bIns="45720" anchor="ctr" anchorCtr="0"/>
          <a:lstStyle/>
          <a:p>
            <a:pPr marL="5080" indent="452120" eaLnBrk="1" hangingPunct="1"/>
            <a:r>
              <a:rPr lang="en-US" altLang="x-none" sz="2800" b="1" i="1" dirty="0">
                <a:solidFill>
                  <a:srgbClr val="800000"/>
                </a:solidFill>
              </a:rPr>
              <a:t/>
            </a:r>
            <a:br>
              <a:rPr lang="en-US" altLang="x-none" sz="2800" b="1" i="1" dirty="0">
                <a:solidFill>
                  <a:srgbClr val="800000"/>
                </a:solidFill>
              </a:rPr>
            </a:br>
            <a:r>
              <a:rPr lang="en-US" altLang="x-none" sz="2800" b="1" i="1" dirty="0">
                <a:solidFill>
                  <a:srgbClr val="800000"/>
                </a:solidFill>
              </a:rPr>
              <a:t>     </a:t>
            </a:r>
            <a:r>
              <a:rPr lang="en-US" altLang="x-none" sz="2800" b="1" i="1" dirty="0">
                <a:solidFill>
                  <a:schemeClr val="tx1"/>
                </a:solidFill>
              </a:rPr>
              <a:t>- Nhân tố chủ quan</a:t>
            </a:r>
          </a:p>
        </p:txBody>
      </p:sp>
    </p:spTree>
  </p:cSld>
  <p:clrMapOvr>
    <a:masterClrMapping/>
  </p:clrMapOvr>
  <p:transition>
    <p:wedg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1"/>
          <p:cNvSpPr>
            <a:spLocks noGrp="1"/>
          </p:cNvSpPr>
          <p:nvPr>
            <p:ph type="title"/>
          </p:nvPr>
        </p:nvSpPr>
        <p:spPr>
          <a:xfrm>
            <a:off x="-76200" y="-931200"/>
            <a:ext cx="9372600" cy="685800"/>
          </a:xfrm>
          <a:ln/>
        </p:spPr>
        <p:txBody>
          <a:bodyPr vert="horz" wrap="square" lIns="91440" tIns="45720" rIns="91440" bIns="45720" anchor="ctr" anchorCtr="0"/>
          <a:lstStyle/>
          <a:p>
            <a:pPr marL="457200" indent="-457200" eaLnBrk="1" hangingPunct="1"/>
            <a:r>
              <a:rPr lang="en-US" altLang="x-none" sz="2800" b="1" dirty="0">
                <a:solidFill>
                  <a:srgbClr val="FFCC00"/>
                </a:solidFill>
              </a:rPr>
              <a:t>1.3. Quá trình hình thành và phát triển của TT HCM</a:t>
            </a:r>
          </a:p>
        </p:txBody>
      </p:sp>
      <p:sp>
        <p:nvSpPr>
          <p:cNvPr id="107523" name="Text Box 9"/>
          <p:cNvSpPr txBox="1"/>
          <p:nvPr/>
        </p:nvSpPr>
        <p:spPr>
          <a:xfrm>
            <a:off x="838200" y="59400"/>
            <a:ext cx="6934200" cy="1219200"/>
          </a:xfrm>
          <a:prstGeom prst="rect">
            <a:avLst/>
          </a:prstGeom>
          <a:noFill/>
          <a:ln w="9525">
            <a:noFill/>
          </a:ln>
        </p:spPr>
        <p:txBody>
          <a:bodyPr/>
          <a:lstStyle/>
          <a:p>
            <a:r>
              <a:rPr lang="en-US" altLang="x-none" sz="2400" dirty="0">
                <a:latin typeface="Arial" panose="020B0604020202020204" pitchFamily="34" charset="0"/>
              </a:rPr>
              <a:t>3. Quá trình hình thành </a:t>
            </a:r>
          </a:p>
        </p:txBody>
      </p:sp>
      <p:sp>
        <p:nvSpPr>
          <p:cNvPr id="107524" name="Line 30"/>
          <p:cNvSpPr/>
          <p:nvPr/>
        </p:nvSpPr>
        <p:spPr>
          <a:xfrm>
            <a:off x="7467600" y="5902988"/>
            <a:ext cx="0" cy="228600"/>
          </a:xfrm>
          <a:prstGeom prst="line">
            <a:avLst/>
          </a:prstGeom>
          <a:ln w="9525">
            <a:noFill/>
          </a:ln>
        </p:spPr>
      </p:sp>
      <p:grpSp>
        <p:nvGrpSpPr>
          <p:cNvPr id="4" name="Group 48"/>
          <p:cNvGrpSpPr/>
          <p:nvPr/>
        </p:nvGrpSpPr>
        <p:grpSpPr>
          <a:xfrm>
            <a:off x="95250" y="1924050"/>
            <a:ext cx="7694930" cy="1431925"/>
            <a:chOff x="306388" y="2895600"/>
            <a:chExt cx="7694612" cy="2225124"/>
          </a:xfrm>
        </p:grpSpPr>
        <p:sp>
          <p:nvSpPr>
            <p:cNvPr id="92" name="Freeform 6"/>
            <p:cNvSpPr/>
            <p:nvPr/>
          </p:nvSpPr>
          <p:spPr bwMode="gray">
            <a:xfrm>
              <a:off x="6846887" y="3631967"/>
              <a:ext cx="644525" cy="977591"/>
            </a:xfrm>
            <a:custGeom>
              <a:avLst/>
              <a:gdLst/>
              <a:ahLst/>
              <a:cxnLst>
                <a:cxn ang="0">
                  <a:pos x="308" y="120"/>
                </a:cxn>
                <a:cxn ang="0">
                  <a:pos x="0" y="442"/>
                </a:cxn>
                <a:cxn ang="0">
                  <a:pos x="0" y="286"/>
                </a:cxn>
                <a:cxn ang="0">
                  <a:pos x="308" y="0"/>
                </a:cxn>
                <a:cxn ang="0">
                  <a:pos x="308" y="120"/>
                </a:cxn>
              </a:cxnLst>
              <a:rect l="0" t="0" r="r" b="b"/>
              <a:pathLst>
                <a:path w="308" h="442">
                  <a:moveTo>
                    <a:pt x="308" y="120"/>
                  </a:moveTo>
                  <a:lnTo>
                    <a:pt x="0" y="442"/>
                  </a:lnTo>
                  <a:lnTo>
                    <a:pt x="0" y="286"/>
                  </a:lnTo>
                  <a:lnTo>
                    <a:pt x="308" y="0"/>
                  </a:lnTo>
                  <a:lnTo>
                    <a:pt x="308" y="120"/>
                  </a:lnTo>
                  <a:close/>
                </a:path>
              </a:pathLst>
            </a:custGeom>
            <a:gradFill rotWithShape="1">
              <a:gsLst>
                <a:gs pos="0">
                  <a:srgbClr val="4B1092">
                    <a:gamma/>
                    <a:shade val="46275"/>
                    <a:invGamma/>
                  </a:srgbClr>
                </a:gs>
                <a:gs pos="50000">
                  <a:srgbClr val="4B1092"/>
                </a:gs>
                <a:gs pos="100000">
                  <a:srgbClr val="4B1092">
                    <a:gamma/>
                    <a:shade val="46275"/>
                    <a:invGamma/>
                  </a:srgbClr>
                </a:gs>
              </a:gsLst>
              <a:lin ang="2700000" scaled="1"/>
            </a:gra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93" name="Freeform 7"/>
            <p:cNvSpPr/>
            <p:nvPr/>
          </p:nvSpPr>
          <p:spPr bwMode="gray">
            <a:xfrm>
              <a:off x="3479801" y="3966476"/>
              <a:ext cx="4017961" cy="626865"/>
            </a:xfrm>
            <a:custGeom>
              <a:avLst/>
              <a:gdLst/>
              <a:ahLst/>
              <a:cxnLst>
                <a:cxn ang="0">
                  <a:pos x="1612" y="284"/>
                </a:cxn>
                <a:cxn ang="0">
                  <a:pos x="0" y="284"/>
                </a:cxn>
                <a:cxn ang="0">
                  <a:pos x="446" y="0"/>
                </a:cxn>
                <a:cxn ang="0">
                  <a:pos x="1920" y="0"/>
                </a:cxn>
                <a:cxn ang="0">
                  <a:pos x="1612" y="284"/>
                </a:cxn>
              </a:cxnLst>
              <a:rect l="0" t="0" r="r" b="b"/>
              <a:pathLst>
                <a:path w="1920" h="284">
                  <a:moveTo>
                    <a:pt x="1612" y="284"/>
                  </a:moveTo>
                  <a:lnTo>
                    <a:pt x="0" y="284"/>
                  </a:lnTo>
                  <a:lnTo>
                    <a:pt x="446" y="0"/>
                  </a:lnTo>
                  <a:lnTo>
                    <a:pt x="1920" y="0"/>
                  </a:lnTo>
                  <a:lnTo>
                    <a:pt x="1612" y="284"/>
                  </a:lnTo>
                  <a:close/>
                </a:path>
              </a:pathLst>
            </a:custGeom>
            <a:solidFill>
              <a:srgbClr val="A77BFF"/>
            </a:soli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0" name="Line 14"/>
            <p:cNvSpPr>
              <a:spLocks noChangeShapeType="1"/>
            </p:cNvSpPr>
            <p:nvPr/>
          </p:nvSpPr>
          <p:spPr bwMode="gray">
            <a:xfrm flipH="1">
              <a:off x="306388" y="3862909"/>
              <a:ext cx="4110037" cy="0"/>
            </a:xfrm>
            <a:prstGeom prst="line">
              <a:avLst/>
            </a:prstGeom>
            <a:noFill/>
            <a:ln w="9525">
              <a:solidFill>
                <a:schemeClr val="tx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3" name="Line 17"/>
            <p:cNvSpPr>
              <a:spLocks noChangeShapeType="1"/>
            </p:cNvSpPr>
            <p:nvPr/>
          </p:nvSpPr>
          <p:spPr bwMode="gray">
            <a:xfrm>
              <a:off x="500690" y="3891232"/>
              <a:ext cx="6350" cy="1167327"/>
            </a:xfrm>
            <a:prstGeom prst="line">
              <a:avLst/>
            </a:prstGeom>
            <a:noFill/>
            <a:ln w="9525">
              <a:solidFill>
                <a:schemeClr val="tx1"/>
              </a:solidFill>
              <a:round/>
              <a:headEnd type="triangle" w="med" len="med"/>
              <a:tailEnd type="triangl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8" name="Rectangle 22"/>
            <p:cNvSpPr>
              <a:spLocks noChangeArrowheads="1"/>
            </p:cNvSpPr>
            <p:nvPr/>
          </p:nvSpPr>
          <p:spPr bwMode="gray">
            <a:xfrm>
              <a:off x="3481257" y="4593799"/>
              <a:ext cx="3371711" cy="391740"/>
            </a:xfrm>
            <a:prstGeom prst="rect">
              <a:avLst/>
            </a:prstGeom>
            <a:gradFill rotWithShape="1">
              <a:gsLst>
                <a:gs pos="0">
                  <a:srgbClr val="8041FF">
                    <a:gamma/>
                    <a:shade val="72549"/>
                    <a:invGamma/>
                  </a:srgbClr>
                </a:gs>
                <a:gs pos="50000">
                  <a:srgbClr val="8041FF"/>
                </a:gs>
                <a:gs pos="100000">
                  <a:srgbClr val="8041FF">
                    <a:gamma/>
                    <a:shade val="72549"/>
                    <a:invGamma/>
                  </a:srgbClr>
                </a:gs>
              </a:gsLst>
              <a:lin ang="2700000" scaled="1"/>
            </a:gradFill>
            <a:ln w="9525">
              <a:noFill/>
              <a:miter lim="800000"/>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6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13" name="Text Box 27"/>
            <p:cNvSpPr txBox="1">
              <a:spLocks noChangeArrowheads="1"/>
            </p:cNvSpPr>
            <p:nvPr/>
          </p:nvSpPr>
          <p:spPr bwMode="gray">
            <a:xfrm>
              <a:off x="4648200" y="4413596"/>
              <a:ext cx="1287780" cy="572316"/>
            </a:xfrm>
            <a:prstGeom prst="rect">
              <a:avLst/>
            </a:prstGeom>
            <a:noFill/>
            <a:ln w="9525">
              <a:noFill/>
              <a:miter lim="800000"/>
            </a:ln>
            <a:effectLst/>
          </p:spPr>
          <p:txBody>
            <a:bodyPr wrap="square">
              <a:spAutoFit/>
            </a:bodyPr>
            <a:lstStyle/>
            <a:p>
              <a:pPr marR="0" defTabSz="914400" eaLnBrk="0" hangingPunct="0">
                <a:buClrTx/>
                <a:buSzTx/>
                <a:buFontTx/>
                <a:buNone/>
                <a:defRPr/>
              </a:pPr>
              <a:r>
                <a:rPr kumimoji="0" lang="en-US" kern="1200" cap="none" spc="0" normalizeH="0" baseline="0" noProof="0" dirty="0">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rPr>
                <a:t>1921 - 1930</a:t>
              </a:r>
            </a:p>
          </p:txBody>
        </p:sp>
        <p:sp>
          <p:nvSpPr>
            <p:cNvPr id="127" name="Text Box 29"/>
            <p:cNvSpPr txBox="1">
              <a:spLocks noChangeArrowheads="1"/>
            </p:cNvSpPr>
            <p:nvPr/>
          </p:nvSpPr>
          <p:spPr bwMode="gray">
            <a:xfrm>
              <a:off x="533709" y="3831040"/>
              <a:ext cx="2221138" cy="1289684"/>
            </a:xfrm>
            <a:prstGeom prst="rect">
              <a:avLst/>
            </a:prstGeom>
            <a:noFill/>
            <a:ln w="9525">
              <a:noFill/>
              <a:miter lim="800000"/>
            </a:ln>
            <a:effectLst/>
          </p:spPr>
          <p:txBody>
            <a:bodyPr wrap="square">
              <a:spAutoFit/>
            </a:bodyPr>
            <a:lstStyle/>
            <a:p>
              <a:pPr eaLnBrk="0" hangingPunct="0">
                <a:buNone/>
              </a:pPr>
              <a:r>
                <a:rPr lang="nl-NL" altLang="x-none" sz="1600" i="1" dirty="0">
                  <a:latin typeface="Times New Roman" panose="02020603050405020304" pitchFamily="18" charset="0"/>
                  <a:cs typeface="Times New Roman" panose="02020603050405020304" pitchFamily="18" charset="0"/>
                </a:rPr>
                <a:t>Thời kỳ hình th</a:t>
              </a:r>
              <a:r>
                <a:rPr lang="nl-NL" altLang="x-none" sz="1600" i="1" dirty="0">
                  <a:latin typeface="Times New Roman" panose="02020603050405020304" pitchFamily="18" charset="0"/>
                  <a:ea typeface="Times New Roman" panose="02020603050405020304" pitchFamily="18" charset="0"/>
                </a:rPr>
                <a:t>à</a:t>
              </a:r>
              <a:r>
                <a:rPr lang="nl-NL" altLang="x-none" sz="1600" i="1" dirty="0">
                  <a:latin typeface="Times New Roman" panose="02020603050405020304" pitchFamily="18" charset="0"/>
                  <a:cs typeface="Times New Roman" panose="02020603050405020304" pitchFamily="18" charset="0"/>
                </a:rPr>
                <a:t>nh tư tưởng cứu nước, giải phóng dân tộc</a:t>
              </a:r>
              <a:endParaRPr lang="en-US" altLang="x-none" sz="1500" dirty="0">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pic>
          <p:nvPicPr>
            <p:cNvPr id="138" name="Picture 137" descr="NAQ o TQ.jpg"/>
            <p:cNvPicPr>
              <a:picLocks noChangeAspect="1"/>
            </p:cNvPicPr>
            <p:nvPr/>
          </p:nvPicPr>
          <p:blipFill>
            <a:blip r:embed="rId2"/>
            <a:stretch>
              <a:fillRect/>
            </a:stretch>
          </p:blipFill>
          <p:spPr>
            <a:xfrm>
              <a:off x="6858000" y="2895600"/>
              <a:ext cx="1143000" cy="1480670"/>
            </a:xfrm>
            <a:prstGeom prst="rect">
              <a:avLst/>
            </a:prstGeom>
            <a:ln>
              <a:noFill/>
            </a:ln>
            <a:effectLst>
              <a:outerShdw blurRad="292100" dist="139700" dir="2700000" algn="tl" rotWithShape="0">
                <a:srgbClr val="333333">
                  <a:alpha val="65000"/>
                </a:srgbClr>
              </a:outerShdw>
            </a:effectLst>
          </p:spPr>
        </p:pic>
      </p:grpSp>
      <p:grpSp>
        <p:nvGrpSpPr>
          <p:cNvPr id="7" name="Group 6"/>
          <p:cNvGrpSpPr/>
          <p:nvPr/>
        </p:nvGrpSpPr>
        <p:grpSpPr>
          <a:xfrm>
            <a:off x="112395" y="450850"/>
            <a:ext cx="8968105" cy="5053330"/>
            <a:chOff x="509" y="618"/>
            <a:chExt cx="13608" cy="8779"/>
          </a:xfrm>
        </p:grpSpPr>
        <p:grpSp>
          <p:nvGrpSpPr>
            <p:cNvPr id="2" name="Group 50"/>
            <p:cNvGrpSpPr/>
            <p:nvPr/>
          </p:nvGrpSpPr>
          <p:grpSpPr>
            <a:xfrm>
              <a:off x="509" y="618"/>
              <a:ext cx="13608" cy="2250"/>
              <a:chOff x="304800" y="1295400"/>
              <a:chExt cx="8640763" cy="1428107"/>
            </a:xfrm>
          </p:grpSpPr>
          <p:sp>
            <p:nvSpPr>
              <p:cNvPr id="116" name="Freeform 9"/>
              <p:cNvSpPr/>
              <p:nvPr/>
            </p:nvSpPr>
            <p:spPr bwMode="gray">
              <a:xfrm>
                <a:off x="8153400" y="1676400"/>
                <a:ext cx="463550" cy="982663"/>
              </a:xfrm>
              <a:custGeom>
                <a:avLst/>
                <a:gdLst/>
                <a:ahLst/>
                <a:cxnLst>
                  <a:cxn ang="0">
                    <a:pos x="308" y="122"/>
                  </a:cxn>
                  <a:cxn ang="0">
                    <a:pos x="0" y="444"/>
                  </a:cxn>
                  <a:cxn ang="0">
                    <a:pos x="0" y="286"/>
                  </a:cxn>
                  <a:cxn ang="0">
                    <a:pos x="308" y="0"/>
                  </a:cxn>
                  <a:cxn ang="0">
                    <a:pos x="308" y="122"/>
                  </a:cxn>
                </a:cxnLst>
                <a:rect l="0" t="0" r="r" b="b"/>
                <a:pathLst>
                  <a:path w="308" h="444">
                    <a:moveTo>
                      <a:pt x="308" y="122"/>
                    </a:moveTo>
                    <a:lnTo>
                      <a:pt x="0" y="444"/>
                    </a:lnTo>
                    <a:lnTo>
                      <a:pt x="0" y="286"/>
                    </a:lnTo>
                    <a:lnTo>
                      <a:pt x="308" y="0"/>
                    </a:lnTo>
                    <a:lnTo>
                      <a:pt x="308" y="122"/>
                    </a:lnTo>
                    <a:close/>
                  </a:path>
                </a:pathLst>
              </a:custGeom>
              <a:gradFill rotWithShape="1">
                <a:gsLst>
                  <a:gs pos="0">
                    <a:srgbClr val="906B0E">
                      <a:gamma/>
                      <a:shade val="46275"/>
                      <a:invGamma/>
                    </a:srgbClr>
                  </a:gs>
                  <a:gs pos="50000">
                    <a:srgbClr val="906B0E"/>
                  </a:gs>
                  <a:gs pos="100000">
                    <a:srgbClr val="906B0E">
                      <a:gamma/>
                      <a:shade val="46275"/>
                      <a:invGamma/>
                    </a:srgbClr>
                  </a:gs>
                </a:gsLst>
                <a:lin ang="2700000" scaled="1"/>
              </a:gra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17" name="Freeform 10"/>
              <p:cNvSpPr/>
              <p:nvPr/>
            </p:nvSpPr>
            <p:spPr bwMode="gray">
              <a:xfrm>
                <a:off x="5334000" y="1689100"/>
                <a:ext cx="3273425" cy="628650"/>
              </a:xfrm>
              <a:custGeom>
                <a:avLst/>
                <a:gdLst/>
                <a:ahLst/>
                <a:cxnLst>
                  <a:cxn ang="0">
                    <a:pos x="1872" y="284"/>
                  </a:cxn>
                  <a:cxn ang="0">
                    <a:pos x="0" y="284"/>
                  </a:cxn>
                  <a:cxn ang="0">
                    <a:pos x="446" y="0"/>
                  </a:cxn>
                  <a:cxn ang="0">
                    <a:pos x="2180" y="0"/>
                  </a:cxn>
                  <a:cxn ang="0">
                    <a:pos x="1872" y="284"/>
                  </a:cxn>
                </a:cxnLst>
                <a:rect l="0" t="0" r="r" b="b"/>
                <a:pathLst>
                  <a:path w="2180" h="284">
                    <a:moveTo>
                      <a:pt x="1872" y="284"/>
                    </a:moveTo>
                    <a:lnTo>
                      <a:pt x="0" y="284"/>
                    </a:lnTo>
                    <a:lnTo>
                      <a:pt x="446" y="0"/>
                    </a:lnTo>
                    <a:lnTo>
                      <a:pt x="2180" y="0"/>
                    </a:lnTo>
                    <a:lnTo>
                      <a:pt x="1872" y="284"/>
                    </a:lnTo>
                    <a:close/>
                  </a:path>
                </a:pathLst>
              </a:custGeom>
              <a:solidFill>
                <a:srgbClr val="F2E160"/>
              </a:soli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19" name="Line 19"/>
              <p:cNvSpPr>
                <a:spLocks noChangeShapeType="1"/>
              </p:cNvSpPr>
              <p:nvPr/>
            </p:nvSpPr>
            <p:spPr bwMode="gray">
              <a:xfrm>
                <a:off x="511175" y="1717675"/>
                <a:ext cx="0" cy="947738"/>
              </a:xfrm>
              <a:prstGeom prst="line">
                <a:avLst/>
              </a:prstGeom>
              <a:noFill/>
              <a:ln w="9525">
                <a:solidFill>
                  <a:schemeClr val="tx1"/>
                </a:solidFill>
                <a:round/>
                <a:headEnd type="triangle" w="med" len="med"/>
                <a:tailEnd type="triangl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20" name="Rectangle 25"/>
              <p:cNvSpPr>
                <a:spLocks noChangeArrowheads="1"/>
              </p:cNvSpPr>
              <p:nvPr/>
            </p:nvSpPr>
            <p:spPr bwMode="gray">
              <a:xfrm>
                <a:off x="5337175" y="2311400"/>
                <a:ext cx="2816225" cy="346075"/>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w="9525">
                <a:noFill/>
                <a:miter lim="800000"/>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800" b="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1941 </a:t>
                </a:r>
                <a:r>
                  <a:rPr kumimoji="0" lang="en-US" sz="1800" b="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- 1969</a:t>
                </a: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800" b="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21" name="Text Box 29"/>
              <p:cNvSpPr txBox="1">
                <a:spLocks noChangeArrowheads="1"/>
              </p:cNvSpPr>
              <p:nvPr/>
            </p:nvSpPr>
            <p:spPr bwMode="gray">
              <a:xfrm>
                <a:off x="504825" y="1706802"/>
                <a:ext cx="3495671" cy="1016705"/>
              </a:xfrm>
              <a:prstGeom prst="rect">
                <a:avLst/>
              </a:prstGeom>
              <a:noFill/>
              <a:ln w="9525">
                <a:noFill/>
                <a:miter lim="800000"/>
              </a:ln>
              <a:effectLst/>
            </p:spPr>
            <p:txBody>
              <a:bodyPr wrap="square">
                <a:spAutoFit/>
              </a:bodyPr>
              <a:lstStyle/>
              <a:p>
                <a:pPr eaLnBrk="0" hangingPunct="0">
                  <a:buNone/>
                </a:pPr>
                <a:r>
                  <a:rPr lang="nl-NL" altLang="x-none" i="1" dirty="0">
                    <a:latin typeface="Times New Roman" panose="02020603050405020304" pitchFamily="18" charset="0"/>
                    <a:cs typeface="Times New Roman" panose="02020603050405020304" pitchFamily="18" charset="0"/>
                  </a:rPr>
                  <a:t>Thời kỳ phát triển ho</a:t>
                </a:r>
                <a:r>
                  <a:rPr lang="nl-NL" altLang="x-none" i="1" dirty="0">
                    <a:latin typeface="Times New Roman" panose="02020603050405020304" pitchFamily="18" charset="0"/>
                    <a:ea typeface="Times New Roman" panose="02020603050405020304" pitchFamily="18" charset="0"/>
                  </a:rPr>
                  <a:t>à</a:t>
                </a:r>
                <a:r>
                  <a:rPr lang="nl-NL" altLang="x-none" i="1" dirty="0">
                    <a:latin typeface="Times New Roman" panose="02020603050405020304" pitchFamily="18" charset="0"/>
                    <a:cs typeface="Times New Roman" panose="02020603050405020304" pitchFamily="18" charset="0"/>
                  </a:rPr>
                  <a:t>n thiện tư tưởng về những vấn đề cơ bản của cách mạng Việt Nam </a:t>
                </a:r>
                <a:endParaRPr lang="en-US" altLang="x-none" dirty="0">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cxnSp>
            <p:nvCxnSpPr>
              <p:cNvPr id="107570" name="Straight Connector 130"/>
              <p:cNvCxnSpPr/>
              <p:nvPr/>
            </p:nvCxnSpPr>
            <p:spPr>
              <a:xfrm>
                <a:off x="304800" y="1676400"/>
                <a:ext cx="5715044" cy="1751"/>
              </a:xfrm>
              <a:prstGeom prst="line">
                <a:avLst/>
              </a:prstGeom>
              <a:ln w="9525" cap="flat" cmpd="sng">
                <a:solidFill>
                  <a:schemeClr val="tx1"/>
                </a:solidFill>
                <a:prstDash val="solid"/>
                <a:headEnd type="none" w="med" len="med"/>
                <a:tailEnd type="none" w="med" len="med"/>
              </a:ln>
            </p:spPr>
          </p:cxnSp>
          <p:pic>
            <p:nvPicPr>
              <p:cNvPr id="133" name="Picture 132" descr="BHPCT.JPG"/>
              <p:cNvPicPr>
                <a:picLocks noChangeAspect="1"/>
              </p:cNvPicPr>
              <p:nvPr/>
            </p:nvPicPr>
            <p:blipFill>
              <a:blip r:embed="rId3"/>
              <a:srcRect r="37226" b="9494"/>
              <a:stretch>
                <a:fillRect/>
              </a:stretch>
            </p:blipFill>
            <p:spPr>
              <a:xfrm>
                <a:off x="7940675" y="1295400"/>
                <a:ext cx="1004888" cy="1143000"/>
              </a:xfrm>
              <a:prstGeom prst="rect">
                <a:avLst/>
              </a:prstGeom>
              <a:ln>
                <a:noFill/>
              </a:ln>
              <a:effectLst>
                <a:outerShdw blurRad="292100" dist="139700" dir="2700000" algn="tl" rotWithShape="0">
                  <a:srgbClr val="333333">
                    <a:alpha val="65000"/>
                  </a:srgbClr>
                </a:outerShdw>
              </a:effectLst>
            </p:spPr>
          </p:pic>
        </p:grpSp>
        <p:grpSp>
          <p:nvGrpSpPr>
            <p:cNvPr id="3" name="Group 49"/>
            <p:cNvGrpSpPr/>
            <p:nvPr/>
          </p:nvGrpSpPr>
          <p:grpSpPr>
            <a:xfrm>
              <a:off x="515" y="1874"/>
              <a:ext cx="13077" cy="2452"/>
              <a:chOff x="306388" y="2081213"/>
              <a:chExt cx="8304212" cy="1557336"/>
            </a:xfrm>
          </p:grpSpPr>
          <p:sp>
            <p:nvSpPr>
              <p:cNvPr id="90" name="Freeform 4"/>
              <p:cNvSpPr/>
              <p:nvPr/>
            </p:nvSpPr>
            <p:spPr bwMode="gray">
              <a:xfrm>
                <a:off x="7494588" y="2655888"/>
                <a:ext cx="644525" cy="982661"/>
              </a:xfrm>
              <a:custGeom>
                <a:avLst/>
                <a:gdLst/>
                <a:ahLst/>
                <a:cxnLst>
                  <a:cxn ang="0">
                    <a:pos x="308" y="120"/>
                  </a:cxn>
                  <a:cxn ang="0">
                    <a:pos x="0" y="444"/>
                  </a:cxn>
                  <a:cxn ang="0">
                    <a:pos x="0" y="286"/>
                  </a:cxn>
                  <a:cxn ang="0">
                    <a:pos x="308" y="0"/>
                  </a:cxn>
                  <a:cxn ang="0">
                    <a:pos x="308" y="120"/>
                  </a:cxn>
                </a:cxnLst>
                <a:rect l="0" t="0" r="r" b="b"/>
                <a:pathLst>
                  <a:path w="308" h="444">
                    <a:moveTo>
                      <a:pt x="308" y="120"/>
                    </a:moveTo>
                    <a:lnTo>
                      <a:pt x="0" y="444"/>
                    </a:lnTo>
                    <a:lnTo>
                      <a:pt x="0" y="286"/>
                    </a:lnTo>
                    <a:lnTo>
                      <a:pt x="308" y="0"/>
                    </a:lnTo>
                    <a:lnTo>
                      <a:pt x="308" y="120"/>
                    </a:lnTo>
                    <a:close/>
                  </a:path>
                </a:pathLst>
              </a:custGeom>
              <a:gradFill rotWithShape="1">
                <a:gsLst>
                  <a:gs pos="0">
                    <a:srgbClr val="00563F">
                      <a:gamma/>
                      <a:shade val="46275"/>
                      <a:invGamma/>
                    </a:srgbClr>
                  </a:gs>
                  <a:gs pos="50000">
                    <a:srgbClr val="00563F"/>
                  </a:gs>
                  <a:gs pos="100000">
                    <a:srgbClr val="00563F">
                      <a:gamma/>
                      <a:shade val="46275"/>
                      <a:invGamma/>
                    </a:srgbClr>
                  </a:gs>
                </a:gsLst>
                <a:lin ang="2700000" scaled="1"/>
              </a:gra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91" name="Freeform 5"/>
              <p:cNvSpPr/>
              <p:nvPr/>
            </p:nvSpPr>
            <p:spPr bwMode="gray">
              <a:xfrm>
                <a:off x="4408488" y="2655888"/>
                <a:ext cx="3738562" cy="628650"/>
              </a:xfrm>
              <a:custGeom>
                <a:avLst/>
                <a:gdLst/>
                <a:ahLst/>
                <a:cxnLst>
                  <a:cxn ang="0">
                    <a:pos x="1478" y="284"/>
                  </a:cxn>
                  <a:cxn ang="0">
                    <a:pos x="0" y="284"/>
                  </a:cxn>
                  <a:cxn ang="0">
                    <a:pos x="446" y="0"/>
                  </a:cxn>
                  <a:cxn ang="0">
                    <a:pos x="1786" y="0"/>
                  </a:cxn>
                  <a:cxn ang="0">
                    <a:pos x="1478" y="284"/>
                  </a:cxn>
                </a:cxnLst>
                <a:rect l="0" t="0" r="r" b="b"/>
                <a:pathLst>
                  <a:path w="1786" h="284">
                    <a:moveTo>
                      <a:pt x="1478" y="284"/>
                    </a:moveTo>
                    <a:lnTo>
                      <a:pt x="0" y="284"/>
                    </a:lnTo>
                    <a:lnTo>
                      <a:pt x="446" y="0"/>
                    </a:lnTo>
                    <a:lnTo>
                      <a:pt x="1786" y="0"/>
                    </a:lnTo>
                    <a:lnTo>
                      <a:pt x="1478" y="284"/>
                    </a:lnTo>
                    <a:close/>
                  </a:path>
                </a:pathLst>
              </a:custGeom>
              <a:solidFill>
                <a:srgbClr val="00CC99"/>
              </a:soli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1" name="Line 15"/>
              <p:cNvSpPr>
                <a:spLocks noChangeShapeType="1"/>
              </p:cNvSpPr>
              <p:nvPr/>
            </p:nvSpPr>
            <p:spPr bwMode="gray">
              <a:xfrm flipH="1">
                <a:off x="306388" y="2662238"/>
                <a:ext cx="5037137" cy="0"/>
              </a:xfrm>
              <a:prstGeom prst="line">
                <a:avLst/>
              </a:prstGeom>
              <a:noFill/>
              <a:ln w="9525">
                <a:solidFill>
                  <a:schemeClr val="tx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2" name="Line 16"/>
              <p:cNvSpPr>
                <a:spLocks noChangeShapeType="1"/>
              </p:cNvSpPr>
              <p:nvPr/>
            </p:nvSpPr>
            <p:spPr bwMode="gray">
              <a:xfrm flipH="1">
                <a:off x="474027" y="2669642"/>
                <a:ext cx="5506" cy="916968"/>
              </a:xfrm>
              <a:prstGeom prst="line">
                <a:avLst/>
              </a:prstGeom>
              <a:noFill/>
              <a:ln w="9525">
                <a:solidFill>
                  <a:schemeClr val="tx1"/>
                </a:solidFill>
                <a:round/>
                <a:headEnd type="triangle" w="med" len="med"/>
                <a:tailEnd type="triangl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7" name="Rectangle 21"/>
              <p:cNvSpPr>
                <a:spLocks noChangeArrowheads="1"/>
              </p:cNvSpPr>
              <p:nvPr/>
            </p:nvSpPr>
            <p:spPr bwMode="gray">
              <a:xfrm>
                <a:off x="4416062" y="3271151"/>
                <a:ext cx="3095625" cy="352425"/>
              </a:xfrm>
              <a:prstGeom prst="rect">
                <a:avLst/>
              </a:prstGeom>
              <a:solidFill>
                <a:srgbClr val="00B050"/>
              </a:solidFill>
              <a:ln w="9525">
                <a:noFill/>
                <a:miter lim="800000"/>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1930  </a:t>
                </a:r>
                <a:r>
                  <a:rPr kumimoji="0" lang="en-US" sz="1800" b="0"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- 1941</a:t>
                </a:r>
              </a:p>
            </p:txBody>
          </p:sp>
          <p:sp>
            <p:nvSpPr>
              <p:cNvPr id="125" name="Text Box 29"/>
              <p:cNvSpPr txBox="1">
                <a:spLocks noChangeArrowheads="1"/>
              </p:cNvSpPr>
              <p:nvPr/>
            </p:nvSpPr>
            <p:spPr bwMode="gray">
              <a:xfrm>
                <a:off x="609852" y="2689256"/>
                <a:ext cx="2877399" cy="915567"/>
              </a:xfrm>
              <a:prstGeom prst="rect">
                <a:avLst/>
              </a:prstGeom>
              <a:noFill/>
              <a:ln w="9525">
                <a:noFill/>
                <a:miter lim="800000"/>
              </a:ln>
              <a:effectLst/>
            </p:spPr>
            <p:txBody>
              <a:bodyPr wrap="square">
                <a:spAutoFit/>
              </a:bodyPr>
              <a:lstStyle/>
              <a:p>
                <a:pPr eaLnBrk="0" hangingPunct="0">
                  <a:buNone/>
                </a:pPr>
                <a:r>
                  <a:rPr lang="nl-NL" altLang="x-none" sz="1600" i="1" dirty="0">
                    <a:latin typeface="Times New Roman" panose="02020603050405020304" pitchFamily="18" charset="0"/>
                    <a:cs typeface="Times New Roman" panose="02020603050405020304" pitchFamily="18" charset="0"/>
                  </a:rPr>
                  <a:t>Thời kỳ vượt qua thử thách, giữ vững đường lối, phương pháp cách mạng Việt Nam</a:t>
                </a:r>
                <a:endParaRPr lang="en-US" altLang="x-none" sz="1600" dirty="0">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pic>
            <p:nvPicPr>
              <p:cNvPr id="136" name="Picture 135" descr="BAC DOC TNDL.jpg"/>
              <p:cNvPicPr>
                <a:picLocks noChangeAspect="1"/>
              </p:cNvPicPr>
              <p:nvPr/>
            </p:nvPicPr>
            <p:blipFill>
              <a:blip r:embed="rId4"/>
              <a:srcRect l="11368" t="28491" r="44882"/>
              <a:stretch>
                <a:fillRect/>
              </a:stretch>
            </p:blipFill>
            <p:spPr>
              <a:xfrm>
                <a:off x="7512050" y="2081213"/>
                <a:ext cx="1098550" cy="1347786"/>
              </a:xfrm>
              <a:prstGeom prst="rect">
                <a:avLst/>
              </a:prstGeom>
              <a:ln>
                <a:noFill/>
              </a:ln>
              <a:effectLst>
                <a:outerShdw blurRad="292100" dist="139700" dir="2700000" algn="tl" rotWithShape="0">
                  <a:srgbClr val="333333">
                    <a:alpha val="65000"/>
                  </a:srgbClr>
                </a:outerShdw>
              </a:effectLst>
            </p:spPr>
          </p:pic>
        </p:grpSp>
        <p:grpSp>
          <p:nvGrpSpPr>
            <p:cNvPr id="5" name="Group 47"/>
            <p:cNvGrpSpPr/>
            <p:nvPr/>
          </p:nvGrpSpPr>
          <p:grpSpPr>
            <a:xfrm>
              <a:off x="515" y="4658"/>
              <a:ext cx="11120" cy="2581"/>
              <a:chOff x="306388" y="3972908"/>
              <a:chExt cx="7060952" cy="1638805"/>
            </a:xfrm>
          </p:grpSpPr>
          <p:sp>
            <p:nvSpPr>
              <p:cNvPr id="94" name="Freeform 8"/>
              <p:cNvSpPr/>
              <p:nvPr/>
            </p:nvSpPr>
            <p:spPr bwMode="gray">
              <a:xfrm>
                <a:off x="6196013" y="4598988"/>
                <a:ext cx="641350" cy="981075"/>
              </a:xfrm>
              <a:custGeom>
                <a:avLst/>
                <a:gdLst/>
                <a:ahLst/>
                <a:cxnLst>
                  <a:cxn ang="0">
                    <a:pos x="306" y="122"/>
                  </a:cxn>
                  <a:cxn ang="0">
                    <a:pos x="0" y="444"/>
                  </a:cxn>
                  <a:cxn ang="0">
                    <a:pos x="0" y="286"/>
                  </a:cxn>
                  <a:cxn ang="0">
                    <a:pos x="306" y="0"/>
                  </a:cxn>
                  <a:cxn ang="0">
                    <a:pos x="306" y="122"/>
                  </a:cxn>
                </a:cxnLst>
                <a:rect l="0" t="0" r="r" b="b"/>
                <a:pathLst>
                  <a:path w="306" h="444">
                    <a:moveTo>
                      <a:pt x="306" y="122"/>
                    </a:moveTo>
                    <a:lnTo>
                      <a:pt x="0" y="444"/>
                    </a:lnTo>
                    <a:lnTo>
                      <a:pt x="0" y="286"/>
                    </a:lnTo>
                    <a:lnTo>
                      <a:pt x="306" y="0"/>
                    </a:lnTo>
                    <a:lnTo>
                      <a:pt x="306" y="122"/>
                    </a:lnTo>
                    <a:close/>
                  </a:path>
                </a:pathLst>
              </a:custGeom>
              <a:gradFill rotWithShape="1">
                <a:gsLst>
                  <a:gs pos="0">
                    <a:srgbClr val="90330A">
                      <a:gamma/>
                      <a:shade val="46275"/>
                      <a:invGamma/>
                    </a:srgbClr>
                  </a:gs>
                  <a:gs pos="50000">
                    <a:srgbClr val="90330A"/>
                  </a:gs>
                  <a:gs pos="100000">
                    <a:srgbClr val="90330A">
                      <a:gamma/>
                      <a:shade val="46275"/>
                      <a:invGamma/>
                    </a:srgbClr>
                  </a:gs>
                </a:gsLst>
                <a:lin ang="2700000" scaled="1"/>
              </a:gra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99" name="Line 13"/>
              <p:cNvSpPr>
                <a:spLocks noChangeShapeType="1"/>
              </p:cNvSpPr>
              <p:nvPr/>
            </p:nvSpPr>
            <p:spPr bwMode="gray">
              <a:xfrm flipH="1">
                <a:off x="306388" y="4602163"/>
                <a:ext cx="3181350" cy="0"/>
              </a:xfrm>
              <a:prstGeom prst="line">
                <a:avLst/>
              </a:prstGeom>
              <a:noFill/>
              <a:ln w="9525">
                <a:solidFill>
                  <a:schemeClr val="tx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4" name="Line 18"/>
              <p:cNvSpPr>
                <a:spLocks noChangeShapeType="1"/>
              </p:cNvSpPr>
              <p:nvPr/>
            </p:nvSpPr>
            <p:spPr bwMode="gray">
              <a:xfrm>
                <a:off x="506413" y="4616450"/>
                <a:ext cx="0" cy="947738"/>
              </a:xfrm>
              <a:prstGeom prst="line">
                <a:avLst/>
              </a:prstGeom>
              <a:noFill/>
              <a:ln w="9525">
                <a:solidFill>
                  <a:schemeClr val="tx1"/>
                </a:solidFill>
                <a:round/>
                <a:headEnd type="triangle" w="med" len="med"/>
                <a:tailEnd type="triangl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9" name="Freeform 23"/>
              <p:cNvSpPr/>
              <p:nvPr/>
            </p:nvSpPr>
            <p:spPr bwMode="gray">
              <a:xfrm>
                <a:off x="2557463" y="4598988"/>
                <a:ext cx="4287837" cy="631825"/>
              </a:xfrm>
              <a:custGeom>
                <a:avLst/>
                <a:gdLst/>
                <a:ahLst/>
                <a:cxnLst>
                  <a:cxn ang="0">
                    <a:pos x="1742" y="286"/>
                  </a:cxn>
                  <a:cxn ang="0">
                    <a:pos x="0" y="286"/>
                  </a:cxn>
                  <a:cxn ang="0">
                    <a:pos x="446" y="0"/>
                  </a:cxn>
                  <a:cxn ang="0">
                    <a:pos x="2048" y="0"/>
                  </a:cxn>
                  <a:cxn ang="0">
                    <a:pos x="1742" y="286"/>
                  </a:cxn>
                </a:cxnLst>
                <a:rect l="0" t="0" r="r" b="b"/>
                <a:pathLst>
                  <a:path w="2048" h="286">
                    <a:moveTo>
                      <a:pt x="1742" y="286"/>
                    </a:moveTo>
                    <a:lnTo>
                      <a:pt x="0" y="286"/>
                    </a:lnTo>
                    <a:lnTo>
                      <a:pt x="446" y="0"/>
                    </a:lnTo>
                    <a:lnTo>
                      <a:pt x="2048" y="0"/>
                    </a:lnTo>
                    <a:lnTo>
                      <a:pt x="1742" y="286"/>
                    </a:lnTo>
                    <a:close/>
                  </a:path>
                </a:pathLst>
              </a:custGeom>
              <a:solidFill>
                <a:srgbClr val="FF9966"/>
              </a:soli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10" name="Rectangle 24"/>
              <p:cNvSpPr>
                <a:spLocks noChangeArrowheads="1"/>
              </p:cNvSpPr>
              <p:nvPr/>
            </p:nvSpPr>
            <p:spPr bwMode="gray">
              <a:xfrm>
                <a:off x="2560638" y="5230813"/>
                <a:ext cx="3649662" cy="344487"/>
              </a:xfrm>
              <a:prstGeom prst="rect">
                <a:avLst/>
              </a:prstGeom>
              <a:gradFill rotWithShape="1">
                <a:gsLst>
                  <a:gs pos="0">
                    <a:srgbClr val="DC7150">
                      <a:gamma/>
                      <a:shade val="72549"/>
                      <a:invGamma/>
                    </a:srgbClr>
                  </a:gs>
                  <a:gs pos="50000">
                    <a:srgbClr val="DC7150"/>
                  </a:gs>
                  <a:gs pos="100000">
                    <a:srgbClr val="DC7150">
                      <a:gamma/>
                      <a:shade val="72549"/>
                      <a:invGamma/>
                    </a:srgbClr>
                  </a:gs>
                </a:gsLst>
                <a:lin ang="2700000" scaled="1"/>
              </a:gradFill>
              <a:ln w="9525">
                <a:noFill/>
                <a:miter lim="800000"/>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14" name="Text Box 28"/>
              <p:cNvSpPr txBox="1">
                <a:spLocks noChangeArrowheads="1"/>
              </p:cNvSpPr>
              <p:nvPr/>
            </p:nvSpPr>
            <p:spPr bwMode="gray">
              <a:xfrm>
                <a:off x="3810000" y="5205413"/>
                <a:ext cx="1278890" cy="406300"/>
              </a:xfrm>
              <a:prstGeom prst="rect">
                <a:avLst/>
              </a:prstGeom>
              <a:noFill/>
              <a:ln w="9525">
                <a:noFill/>
                <a:miter lim="800000"/>
              </a:ln>
              <a:effectLst/>
            </p:spPr>
            <p:txBody>
              <a:bodyPr wrap="square">
                <a:spAutoFit/>
              </a:bodyPr>
              <a:lstStyle/>
              <a:p>
                <a:pPr marR="0" defTabSz="914400" eaLnBrk="0" hangingPunct="0">
                  <a:buClrTx/>
                  <a:buSzTx/>
                  <a:buFontTx/>
                  <a:buNone/>
                  <a:defRPr/>
                </a:pPr>
                <a:r>
                  <a:rPr kumimoji="0" lang="en-US" kern="1200" cap="none" spc="0" normalizeH="0" baseline="0" noProof="0">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rPr>
                  <a:t>1911 - 1920</a:t>
                </a:r>
              </a:p>
            </p:txBody>
          </p:sp>
          <p:sp>
            <p:nvSpPr>
              <p:cNvPr id="128" name="Text Box 29"/>
              <p:cNvSpPr txBox="1">
                <a:spLocks noChangeArrowheads="1"/>
              </p:cNvSpPr>
              <p:nvPr/>
            </p:nvSpPr>
            <p:spPr bwMode="gray">
              <a:xfrm>
                <a:off x="533374" y="4626489"/>
                <a:ext cx="1976797" cy="852047"/>
              </a:xfrm>
              <a:prstGeom prst="rect">
                <a:avLst/>
              </a:prstGeom>
              <a:noFill/>
              <a:ln w="9525">
                <a:noFill/>
                <a:miter lim="800000"/>
              </a:ln>
              <a:effectLst/>
            </p:spPr>
            <p:txBody>
              <a:bodyPr wrap="square">
                <a:spAutoFit/>
              </a:bodyPr>
              <a:lstStyle/>
              <a:p>
                <a:pPr eaLnBrk="0" hangingPunct="0">
                  <a:buNone/>
                </a:pPr>
                <a:r>
                  <a:rPr lang="nl-NL" altLang="x-none" sz="1600" i="1" dirty="0">
                    <a:latin typeface="Times New Roman" panose="02020603050405020304" pitchFamily="18" charset="0"/>
                    <a:cs typeface="Times New Roman" panose="02020603050405020304" pitchFamily="18" charset="0"/>
                  </a:rPr>
                  <a:t>Thời kỳ trải nghiệm cuộc sống v</a:t>
                </a:r>
                <a:r>
                  <a:rPr lang="nl-NL" altLang="x-none" sz="1600" i="1" dirty="0">
                    <a:latin typeface="Times New Roman" panose="02020603050405020304" pitchFamily="18" charset="0"/>
                    <a:ea typeface="Times New Roman" panose="02020603050405020304" pitchFamily="18" charset="0"/>
                  </a:rPr>
                  <a:t>à</a:t>
                </a:r>
                <a:r>
                  <a:rPr lang="nl-NL" altLang="x-none" sz="1600" i="1" dirty="0">
                    <a:latin typeface="Times New Roman" panose="02020603050405020304" pitchFamily="18" charset="0"/>
                    <a:cs typeface="Times New Roman" panose="02020603050405020304" pitchFamily="18" charset="0"/>
                  </a:rPr>
                  <a:t> đến với chủ nghĩa Mác- Lênin</a:t>
                </a:r>
                <a:endParaRPr lang="en-US" altLang="x-none" sz="1600" dirty="0">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pic>
            <p:nvPicPr>
              <p:cNvPr id="137" name="Picture 136" descr="Nguen ai quoc tai lien xo.jpg"/>
              <p:cNvPicPr>
                <a:picLocks noChangeAspect="1"/>
              </p:cNvPicPr>
              <p:nvPr/>
            </p:nvPicPr>
            <p:blipFill>
              <a:blip r:embed="rId5"/>
              <a:stretch>
                <a:fillRect/>
              </a:stretch>
            </p:blipFill>
            <p:spPr>
              <a:xfrm>
                <a:off x="6017965" y="3972908"/>
                <a:ext cx="1349375" cy="1625600"/>
              </a:xfrm>
              <a:prstGeom prst="rect">
                <a:avLst/>
              </a:prstGeom>
              <a:ln>
                <a:noFill/>
              </a:ln>
              <a:effectLst>
                <a:outerShdw blurRad="292100" dist="139700" dir="2700000" algn="tl" rotWithShape="0">
                  <a:srgbClr val="333333">
                    <a:alpha val="65000"/>
                  </a:srgbClr>
                </a:outerShdw>
              </a:effectLst>
            </p:spPr>
          </p:pic>
        </p:grpSp>
        <p:grpSp>
          <p:nvGrpSpPr>
            <p:cNvPr id="6" name="Group 46"/>
            <p:cNvGrpSpPr/>
            <p:nvPr/>
          </p:nvGrpSpPr>
          <p:grpSpPr>
            <a:xfrm>
              <a:off x="512" y="6397"/>
              <a:ext cx="9520" cy="3000"/>
              <a:chOff x="306388" y="5029200"/>
              <a:chExt cx="6045200" cy="1957388"/>
            </a:xfrm>
          </p:grpSpPr>
          <p:sp>
            <p:nvSpPr>
              <p:cNvPr id="107532" name="Line 29"/>
              <p:cNvSpPr/>
              <p:nvPr/>
            </p:nvSpPr>
            <p:spPr>
              <a:xfrm>
                <a:off x="1524000" y="6757988"/>
                <a:ext cx="0" cy="228600"/>
              </a:xfrm>
              <a:prstGeom prst="line">
                <a:avLst/>
              </a:prstGeom>
              <a:ln w="9525">
                <a:noFill/>
              </a:ln>
            </p:spPr>
          </p:sp>
          <p:sp>
            <p:nvSpPr>
              <p:cNvPr id="95" name="Freeform 9"/>
              <p:cNvSpPr/>
              <p:nvPr/>
            </p:nvSpPr>
            <p:spPr bwMode="gray">
              <a:xfrm>
                <a:off x="5551488" y="5565851"/>
                <a:ext cx="644525" cy="983587"/>
              </a:xfrm>
              <a:custGeom>
                <a:avLst/>
                <a:gdLst/>
                <a:ahLst/>
                <a:cxnLst>
                  <a:cxn ang="0">
                    <a:pos x="308" y="122"/>
                  </a:cxn>
                  <a:cxn ang="0">
                    <a:pos x="0" y="444"/>
                  </a:cxn>
                  <a:cxn ang="0">
                    <a:pos x="0" y="286"/>
                  </a:cxn>
                  <a:cxn ang="0">
                    <a:pos x="308" y="0"/>
                  </a:cxn>
                  <a:cxn ang="0">
                    <a:pos x="308" y="122"/>
                  </a:cxn>
                </a:cxnLst>
                <a:rect l="0" t="0" r="r" b="b"/>
                <a:pathLst>
                  <a:path w="308" h="444">
                    <a:moveTo>
                      <a:pt x="308" y="122"/>
                    </a:moveTo>
                    <a:lnTo>
                      <a:pt x="0" y="444"/>
                    </a:lnTo>
                    <a:lnTo>
                      <a:pt x="0" y="286"/>
                    </a:lnTo>
                    <a:lnTo>
                      <a:pt x="308" y="0"/>
                    </a:lnTo>
                    <a:lnTo>
                      <a:pt x="308" y="122"/>
                    </a:lnTo>
                    <a:close/>
                  </a:path>
                </a:pathLst>
              </a:custGeom>
              <a:gradFill rotWithShape="1">
                <a:gsLst>
                  <a:gs pos="0">
                    <a:srgbClr val="906B0E">
                      <a:gamma/>
                      <a:shade val="46275"/>
                      <a:invGamma/>
                    </a:srgbClr>
                  </a:gs>
                  <a:gs pos="50000">
                    <a:srgbClr val="906B0E"/>
                  </a:gs>
                  <a:gs pos="100000">
                    <a:srgbClr val="906B0E">
                      <a:gamma/>
                      <a:shade val="46275"/>
                      <a:invGamma/>
                    </a:srgbClr>
                  </a:gs>
                </a:gsLst>
                <a:lin ang="2700000" scaled="1"/>
              </a:gra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96" name="Freeform 10"/>
              <p:cNvSpPr/>
              <p:nvPr/>
            </p:nvSpPr>
            <p:spPr bwMode="gray">
              <a:xfrm>
                <a:off x="1633538" y="5572376"/>
                <a:ext cx="4562475" cy="626364"/>
              </a:xfrm>
              <a:custGeom>
                <a:avLst/>
                <a:gdLst/>
                <a:ahLst/>
                <a:cxnLst>
                  <a:cxn ang="0">
                    <a:pos x="1872" y="284"/>
                  </a:cxn>
                  <a:cxn ang="0">
                    <a:pos x="0" y="284"/>
                  </a:cxn>
                  <a:cxn ang="0">
                    <a:pos x="446" y="0"/>
                  </a:cxn>
                  <a:cxn ang="0">
                    <a:pos x="2180" y="0"/>
                  </a:cxn>
                  <a:cxn ang="0">
                    <a:pos x="1872" y="284"/>
                  </a:cxn>
                </a:cxnLst>
                <a:rect l="0" t="0" r="r" b="b"/>
                <a:pathLst>
                  <a:path w="2180" h="284">
                    <a:moveTo>
                      <a:pt x="1872" y="284"/>
                    </a:moveTo>
                    <a:lnTo>
                      <a:pt x="0" y="284"/>
                    </a:lnTo>
                    <a:lnTo>
                      <a:pt x="446" y="0"/>
                    </a:lnTo>
                    <a:lnTo>
                      <a:pt x="2180" y="0"/>
                    </a:lnTo>
                    <a:lnTo>
                      <a:pt x="1872" y="284"/>
                    </a:lnTo>
                    <a:close/>
                  </a:path>
                </a:pathLst>
              </a:custGeom>
              <a:solidFill>
                <a:srgbClr val="F2E160"/>
              </a:soli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97" name="Line 11"/>
              <p:cNvSpPr>
                <a:spLocks noChangeShapeType="1"/>
              </p:cNvSpPr>
              <p:nvPr/>
            </p:nvSpPr>
            <p:spPr bwMode="gray">
              <a:xfrm flipH="1">
                <a:off x="306388" y="6541283"/>
                <a:ext cx="1327150" cy="0"/>
              </a:xfrm>
              <a:prstGeom prst="line">
                <a:avLst/>
              </a:prstGeom>
              <a:noFill/>
              <a:ln w="9525">
                <a:solidFill>
                  <a:schemeClr val="tx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98" name="Line 12"/>
              <p:cNvSpPr>
                <a:spLocks noChangeShapeType="1"/>
              </p:cNvSpPr>
              <p:nvPr/>
            </p:nvSpPr>
            <p:spPr bwMode="gray">
              <a:xfrm flipH="1">
                <a:off x="306388" y="5565851"/>
                <a:ext cx="2254250" cy="0"/>
              </a:xfrm>
              <a:prstGeom prst="line">
                <a:avLst/>
              </a:prstGeom>
              <a:noFill/>
              <a:ln w="9525">
                <a:solidFill>
                  <a:schemeClr val="tx1"/>
                </a:solidFill>
                <a:rou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5" name="Line 19"/>
              <p:cNvSpPr>
                <a:spLocks noChangeShapeType="1"/>
              </p:cNvSpPr>
              <p:nvPr/>
            </p:nvSpPr>
            <p:spPr bwMode="gray">
              <a:xfrm>
                <a:off x="506413" y="5565851"/>
                <a:ext cx="0" cy="949333"/>
              </a:xfrm>
              <a:prstGeom prst="line">
                <a:avLst/>
              </a:prstGeom>
              <a:noFill/>
              <a:ln w="9525">
                <a:solidFill>
                  <a:schemeClr val="tx1"/>
                </a:solidFill>
                <a:round/>
                <a:headEnd type="triangle" w="med" len="med"/>
                <a:tailEnd type="triangl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11" name="Rectangle 25"/>
              <p:cNvSpPr>
                <a:spLocks noChangeArrowheads="1"/>
              </p:cNvSpPr>
              <p:nvPr/>
            </p:nvSpPr>
            <p:spPr bwMode="gray">
              <a:xfrm>
                <a:off x="1631951" y="6200370"/>
                <a:ext cx="3927475" cy="345805"/>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w="9525">
                <a:noFill/>
                <a:miter lim="800000"/>
              </a:ln>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15" name="Text Box 29"/>
              <p:cNvSpPr txBox="1">
                <a:spLocks noChangeArrowheads="1"/>
              </p:cNvSpPr>
              <p:nvPr/>
            </p:nvSpPr>
            <p:spPr bwMode="gray">
              <a:xfrm>
                <a:off x="3048001" y="6109026"/>
                <a:ext cx="1400810" cy="452019"/>
              </a:xfrm>
              <a:prstGeom prst="rect">
                <a:avLst/>
              </a:prstGeom>
              <a:noFill/>
              <a:ln w="9525">
                <a:noFill/>
                <a:miter lim="800000"/>
              </a:ln>
              <a:effectLst/>
            </p:spPr>
            <p:txBody>
              <a:bodyPr wrap="square">
                <a:spAutoFit/>
              </a:bodyPr>
              <a:lstStyle/>
              <a:p>
                <a:pPr marR="0" defTabSz="914400" eaLnBrk="0" hangingPunct="0">
                  <a:buClrTx/>
                  <a:buSzTx/>
                  <a:buFontTx/>
                  <a:buNone/>
                  <a:defRPr/>
                </a:pPr>
                <a:r>
                  <a:rPr kumimoji="0" lang="en-US" sz="2000" kern="1200" cap="none" spc="0" normalizeH="0" baseline="0" noProof="0" dirty="0" smtClean="0">
                    <a:effectLst>
                      <a:outerShdw blurRad="38100" dist="38100" dir="2700000" algn="tl">
                        <a:srgbClr val="000000"/>
                      </a:outerShdw>
                    </a:effectLst>
                    <a:latin typeface="Times New Roman" panose="02020603050405020304" pitchFamily="18" charset="0"/>
                    <a:ea typeface="+mn-ea"/>
                    <a:cs typeface="Times New Roman" panose="02020603050405020304" pitchFamily="18" charset="0"/>
                  </a:rPr>
                  <a:t>1890 - </a:t>
                </a:r>
                <a:r>
                  <a:rPr kumimoji="0" lang="en-US" sz="2000" kern="1200" cap="none" spc="0" normalizeH="0" baseline="0" noProof="0" dirty="0">
                    <a:effectLst>
                      <a:outerShdw blurRad="38100" dist="38100" dir="2700000" algn="tl">
                        <a:srgbClr val="000000"/>
                      </a:outerShdw>
                    </a:effectLst>
                    <a:latin typeface="Times New Roman" panose="02020603050405020304" pitchFamily="18" charset="0"/>
                    <a:ea typeface="+mn-ea"/>
                    <a:cs typeface="Times New Roman" panose="02020603050405020304" pitchFamily="18" charset="0"/>
                  </a:rPr>
                  <a:t>1911</a:t>
                </a:r>
              </a:p>
            </p:txBody>
          </p:sp>
          <p:sp>
            <p:nvSpPr>
              <p:cNvPr id="129" name="Text Box 29"/>
              <p:cNvSpPr txBox="1">
                <a:spLocks noChangeArrowheads="1"/>
              </p:cNvSpPr>
              <p:nvPr/>
            </p:nvSpPr>
            <p:spPr bwMode="gray">
              <a:xfrm>
                <a:off x="533374" y="5512889"/>
                <a:ext cx="1435946" cy="940746"/>
              </a:xfrm>
              <a:prstGeom prst="rect">
                <a:avLst/>
              </a:prstGeom>
              <a:noFill/>
              <a:ln w="9525">
                <a:noFill/>
                <a:miter lim="800000"/>
              </a:ln>
              <a:effectLst/>
            </p:spPr>
            <p:txBody>
              <a:bodyPr wrap="square">
                <a:spAutoFit/>
              </a:bodyPr>
              <a:lstStyle/>
              <a:p>
                <a:pPr eaLnBrk="0" hangingPunct="0">
                  <a:buNone/>
                </a:pPr>
                <a:r>
                  <a:rPr lang="nl-NL" altLang="x-none" sz="1600" i="1" dirty="0">
                    <a:latin typeface="Times New Roman" panose="02020603050405020304" pitchFamily="18" charset="0"/>
                    <a:cs typeface="Times New Roman" panose="02020603050405020304" pitchFamily="18" charset="0"/>
                  </a:rPr>
                  <a:t>Thời kỳ niên thiếu đến khi ra nước ngo</a:t>
                </a:r>
                <a:r>
                  <a:rPr lang="nl-NL" altLang="x-none" sz="1600" i="1" dirty="0">
                    <a:latin typeface="Times New Roman" panose="02020603050405020304" pitchFamily="18" charset="0"/>
                    <a:ea typeface="Times New Roman" panose="02020603050405020304" pitchFamily="18" charset="0"/>
                  </a:rPr>
                  <a:t>à</a:t>
                </a:r>
                <a:r>
                  <a:rPr lang="nl-NL" altLang="x-none" sz="1600" i="1" dirty="0">
                    <a:latin typeface="Times New Roman" panose="02020603050405020304" pitchFamily="18" charset="0"/>
                    <a:cs typeface="Times New Roman" panose="02020603050405020304" pitchFamily="18" charset="0"/>
                  </a:rPr>
                  <a:t>i</a:t>
                </a:r>
                <a:endParaRPr lang="en-US" altLang="x-none" sz="1600" dirty="0">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pic>
            <p:nvPicPr>
              <p:cNvPr id="135" name="Picture 134" descr="BAC HO 2.jpg"/>
              <p:cNvPicPr>
                <a:picLocks noChangeAspect="1"/>
              </p:cNvPicPr>
              <p:nvPr/>
            </p:nvPicPr>
            <p:blipFill>
              <a:blip r:embed="rId6"/>
              <a:srcRect l="31181" t="11199" r="28819" b="23524"/>
              <a:stretch>
                <a:fillRect/>
              </a:stretch>
            </p:blipFill>
            <p:spPr>
              <a:xfrm>
                <a:off x="5181601" y="5029200"/>
                <a:ext cx="1169987" cy="1528394"/>
              </a:xfrm>
              <a:prstGeom prst="rect">
                <a:avLst/>
              </a:prstGeom>
              <a:ln>
                <a:noFill/>
              </a:ln>
              <a:effectLst>
                <a:outerShdw blurRad="292100" dist="139700" dir="2700000" algn="tl" rotWithShape="0">
                  <a:srgbClr val="333333">
                    <a:alpha val="65000"/>
                  </a:srgbClr>
                </a:outerShdw>
              </a:effectLst>
            </p:spPr>
          </p:pic>
        </p:grpSp>
      </p:grpSp>
      <p:sp>
        <p:nvSpPr>
          <p:cNvPr id="106" name="Freeform 20"/>
          <p:cNvSpPr/>
          <p:nvPr/>
        </p:nvSpPr>
        <p:spPr bwMode="gray">
          <a:xfrm>
            <a:off x="2293938" y="1073813"/>
            <a:ext cx="2992438" cy="3779838"/>
          </a:xfrm>
          <a:custGeom>
            <a:avLst/>
            <a:gdLst/>
            <a:ahLst/>
            <a:cxnLst>
              <a:cxn ang="0">
                <a:pos x="12" y="2464"/>
              </a:cxn>
              <a:cxn ang="0">
                <a:pos x="56" y="2120"/>
              </a:cxn>
              <a:cxn ang="0">
                <a:pos x="124" y="1808"/>
              </a:cxn>
              <a:cxn ang="0">
                <a:pos x="212" y="1524"/>
              </a:cxn>
              <a:cxn ang="0">
                <a:pos x="316" y="1270"/>
              </a:cxn>
              <a:cxn ang="0">
                <a:pos x="430" y="1044"/>
              </a:cxn>
              <a:cxn ang="0">
                <a:pos x="550" y="846"/>
              </a:cxn>
              <a:cxn ang="0">
                <a:pos x="672" y="674"/>
              </a:cxn>
              <a:cxn ang="0">
                <a:pos x="792" y="528"/>
              </a:cxn>
              <a:cxn ang="0">
                <a:pos x="906" y="408"/>
              </a:cxn>
              <a:cxn ang="0">
                <a:pos x="1010" y="310"/>
              </a:cxn>
              <a:cxn ang="0">
                <a:pos x="1096" y="236"/>
              </a:cxn>
              <a:cxn ang="0">
                <a:pos x="1164" y="184"/>
              </a:cxn>
              <a:cxn ang="0">
                <a:pos x="1208" y="154"/>
              </a:cxn>
              <a:cxn ang="0">
                <a:pos x="1224" y="144"/>
              </a:cxn>
              <a:cxn ang="0">
                <a:pos x="1728" y="56"/>
              </a:cxn>
              <a:cxn ang="0">
                <a:pos x="1568" y="328"/>
              </a:cxn>
              <a:cxn ang="0">
                <a:pos x="1554" y="332"/>
              </a:cxn>
              <a:cxn ang="0">
                <a:pos x="1514" y="346"/>
              </a:cxn>
              <a:cxn ang="0">
                <a:pos x="1452" y="370"/>
              </a:cxn>
              <a:cxn ang="0">
                <a:pos x="1370" y="410"/>
              </a:cxn>
              <a:cxn ang="0">
                <a:pos x="1270" y="466"/>
              </a:cxn>
              <a:cxn ang="0">
                <a:pos x="1158" y="540"/>
              </a:cxn>
              <a:cxn ang="0">
                <a:pos x="1034" y="636"/>
              </a:cxn>
              <a:cxn ang="0">
                <a:pos x="904" y="756"/>
              </a:cxn>
              <a:cxn ang="0">
                <a:pos x="770" y="900"/>
              </a:cxn>
              <a:cxn ang="0">
                <a:pos x="632" y="1076"/>
              </a:cxn>
              <a:cxn ang="0">
                <a:pos x="498" y="1280"/>
              </a:cxn>
              <a:cxn ang="0">
                <a:pos x="370" y="1518"/>
              </a:cxn>
              <a:cxn ang="0">
                <a:pos x="248" y="1792"/>
              </a:cxn>
              <a:cxn ang="0">
                <a:pos x="138" y="2104"/>
              </a:cxn>
              <a:cxn ang="0">
                <a:pos x="42" y="2456"/>
              </a:cxn>
            </a:cxnLst>
            <a:rect l="0" t="0" r="r" b="b"/>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D11364">
                  <a:gamma/>
                  <a:shade val="46275"/>
                  <a:invGamma/>
                </a:srgbClr>
              </a:gs>
            </a:gsLst>
            <a:lin ang="5400000" scaled="1"/>
          </a:gradFill>
          <a:ln w="0">
            <a:noFill/>
            <a:prstDash val="solid"/>
            <a:round/>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Time" panose="020B7200000000000000" pitchFamily="34" charset="0"/>
              <a:ea typeface="+mn-ea"/>
              <a:cs typeface="Arial" panose="020B0604020202020204" pitchFamily="34" charset="0"/>
            </a:endParaRPr>
          </a:p>
        </p:txBody>
      </p:sp>
      <p:sp>
        <p:nvSpPr>
          <p:cNvPr id="107531" name="TextBox 50"/>
          <p:cNvSpPr txBox="1"/>
          <p:nvPr/>
        </p:nvSpPr>
        <p:spPr>
          <a:xfrm>
            <a:off x="5513070" y="400395"/>
            <a:ext cx="2819400" cy="368300"/>
          </a:xfrm>
          <a:prstGeom prst="rect">
            <a:avLst/>
          </a:prstGeom>
          <a:noFill/>
          <a:ln w="9525">
            <a:noFill/>
          </a:ln>
        </p:spPr>
        <p:txBody>
          <a:bodyPr>
            <a:spAutoFit/>
          </a:bodyPr>
          <a:lstStyle/>
          <a:p>
            <a:r>
              <a:rPr lang="en-US" altLang="x-none" sz="1800" dirty="0">
                <a:solidFill>
                  <a:srgbClr val="FF0000"/>
                </a:solidFill>
                <a:latin typeface="Times New Roman" panose="02020603050405020304" pitchFamily="18" charset="0"/>
                <a:cs typeface="Times New Roman" panose="02020603050405020304" pitchFamily="18" charset="0"/>
              </a:rPr>
              <a:t>SV TỰ NGHIÊN CỨU</a:t>
            </a:r>
            <a:endParaRPr lang="en-US" altLang="x-none" sz="18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11618"/>
                                        </p:tgtEl>
                                        <p:attrNameLst>
                                          <p:attrName>style.visibility</p:attrName>
                                        </p:attrNameLst>
                                      </p:cBhvr>
                                      <p:to>
                                        <p:strVal val="visible"/>
                                      </p:to>
                                    </p:set>
                                    <p:animEffect transition="in" filter="fade">
                                      <p:cBhvr>
                                        <p:cTn id="7" dur="768" decel="100000"/>
                                        <p:tgtEl>
                                          <p:spTgt spid="111618"/>
                                        </p:tgtEl>
                                      </p:cBhvr>
                                    </p:animEffect>
                                    <p:animScale>
                                      <p:cBhvr>
                                        <p:cTn id="8" dur="768" decel="100000"/>
                                        <p:tgtEl>
                                          <p:spTgt spid="111618"/>
                                        </p:tgtEl>
                                      </p:cBhvr>
                                      <p:from x="10000" y="10000"/>
                                      <p:to x="200000" y="450000"/>
                                    </p:animScale>
                                    <p:animScale>
                                      <p:cBhvr>
                                        <p:cTn id="9" dur="1230" accel="100000" fill="hold">
                                          <p:stCondLst>
                                            <p:cond delay="768"/>
                                          </p:stCondLst>
                                        </p:cTn>
                                        <p:tgtEl>
                                          <p:spTgt spid="111618"/>
                                        </p:tgtEl>
                                      </p:cBhvr>
                                      <p:from x="200000" y="450000"/>
                                      <p:to x="100000" y="100000"/>
                                    </p:animScale>
                                    <p:set>
                                      <p:cBhvr>
                                        <p:cTn id="10" dur="768" fill="hold"/>
                                        <p:tgtEl>
                                          <p:spTgt spid="111618"/>
                                        </p:tgtEl>
                                        <p:attrNameLst>
                                          <p:attrName>ppt_x</p:attrName>
                                        </p:attrNameLst>
                                      </p:cBhvr>
                                      <p:to>
                                        <p:strVal val="(0.5)"/>
                                      </p:to>
                                    </p:set>
                                    <p:anim from="(0.5)" to="(#ppt_x)" calcmode="lin" valueType="num">
                                      <p:cBhvr>
                                        <p:cTn id="11" dur="1230" accel="100000" fill="hold">
                                          <p:stCondLst>
                                            <p:cond delay="768"/>
                                          </p:stCondLst>
                                        </p:cTn>
                                        <p:tgtEl>
                                          <p:spTgt spid="111618"/>
                                        </p:tgtEl>
                                        <p:attrNameLst>
                                          <p:attrName>ppt_x</p:attrName>
                                        </p:attrNameLst>
                                      </p:cBhvr>
                                    </p:anim>
                                    <p:set>
                                      <p:cBhvr>
                                        <p:cTn id="12" dur="768" fill="hold"/>
                                        <p:tgtEl>
                                          <p:spTgt spid="111618"/>
                                        </p:tgtEl>
                                        <p:attrNameLst>
                                          <p:attrName>ppt_y</p:attrName>
                                        </p:attrNameLst>
                                      </p:cBhvr>
                                      <p:to>
                                        <p:strVal val="(#ppt_y+0.4)"/>
                                      </p:to>
                                    </p:set>
                                    <p:anim from="(#ppt_y+0.4)" to="(#ppt_y)" calcmode="lin" valueType="num">
                                      <p:cBhvr>
                                        <p:cTn id="13" dur="1230" accel="100000" fill="hold">
                                          <p:stCondLst>
                                            <p:cond delay="768"/>
                                          </p:stCondLst>
                                        </p:cTn>
                                        <p:tgtEl>
                                          <p:spTgt spid="111618"/>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06"/>
                                        </p:tgtEl>
                                        <p:attrNameLst>
                                          <p:attrName>style.visibility</p:attrName>
                                        </p:attrNameLst>
                                      </p:cBhvr>
                                      <p:to>
                                        <p:strVal val="visible"/>
                                      </p:to>
                                    </p:set>
                                    <p:animEffect transition="in" filter="wipe(down)">
                                      <p:cBhvr>
                                        <p:cTn id="24"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8" grpId="0" animBg="1"/>
      <p:bldP spid="106"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1"/>
          <p:cNvSpPr/>
          <p:nvPr/>
        </p:nvSpPr>
        <p:spPr>
          <a:xfrm>
            <a:off x="-564832" y="6060"/>
            <a:ext cx="8410575" cy="521970"/>
          </a:xfrm>
          <a:prstGeom prst="rect">
            <a:avLst/>
          </a:prstGeom>
          <a:noFill/>
          <a:ln w="9525">
            <a:noFill/>
          </a:ln>
        </p:spPr>
        <p:txBody>
          <a:bodyPr>
            <a:spAutoFit/>
          </a:bodyPr>
          <a:lstStyle/>
          <a:p>
            <a:pPr algn="ctr"/>
            <a:r>
              <a:rPr lang="en-US" altLang="nl-NL" sz="2800" b="1" dirty="0">
                <a:solidFill>
                  <a:srgbClr val="660033"/>
                </a:solidFill>
                <a:latin typeface="Times New Roman" panose="02020603050405020304" pitchFamily="18" charset="0"/>
                <a:cs typeface="Times New Roman" panose="02020603050405020304" pitchFamily="18" charset="0"/>
              </a:rPr>
              <a:t>II</a:t>
            </a:r>
            <a:r>
              <a:rPr lang="nl-NL" altLang="en-US" sz="2800" b="1" dirty="0">
                <a:solidFill>
                  <a:srgbClr val="660033"/>
                </a:solidFill>
                <a:latin typeface="Times New Roman" panose="02020603050405020304" pitchFamily="18" charset="0"/>
                <a:cs typeface="Times New Roman" panose="02020603050405020304" pitchFamily="18" charset="0"/>
              </a:rPr>
              <a:t>. Nội dung cơ bản của tư tưởng Hồ Chí Minh</a:t>
            </a:r>
            <a:endParaRPr lang="en-US" altLang="en-US" sz="2800" dirty="0">
              <a:solidFill>
                <a:srgbClr val="660033"/>
              </a:solidFill>
              <a:latin typeface="Times New Roman" panose="02020603050405020304" pitchFamily="18" charset="0"/>
              <a:ea typeface="Times New Roman" panose="02020603050405020304" pitchFamily="18" charset="0"/>
            </a:endParaRPr>
          </a:p>
        </p:txBody>
      </p:sp>
      <p:pic>
        <p:nvPicPr>
          <p:cNvPr id="108548" name="Picture 2" descr="Káº¿t quáº£ hÃ¬nh áº£nh cho hÃ´ chi minh"/>
          <p:cNvPicPr>
            <a:picLocks noChangeAspect="1"/>
          </p:cNvPicPr>
          <p:nvPr/>
        </p:nvPicPr>
        <p:blipFill>
          <a:blip r:embed="rId2"/>
          <a:stretch>
            <a:fillRect/>
          </a:stretch>
        </p:blipFill>
        <p:spPr>
          <a:xfrm>
            <a:off x="520700" y="730885"/>
            <a:ext cx="8391525" cy="2260600"/>
          </a:xfrm>
          <a:prstGeom prst="rect">
            <a:avLst/>
          </a:prstGeom>
          <a:noFill/>
          <a:ln w="9525">
            <a:noFill/>
          </a:ln>
        </p:spPr>
      </p:pic>
      <p:pic>
        <p:nvPicPr>
          <p:cNvPr id="108549" name="Picture 6"/>
          <p:cNvPicPr>
            <a:picLocks noChangeAspect="1"/>
          </p:cNvPicPr>
          <p:nvPr/>
        </p:nvPicPr>
        <p:blipFill>
          <a:blip r:embed="rId3"/>
          <a:stretch>
            <a:fillRect/>
          </a:stretch>
        </p:blipFill>
        <p:spPr>
          <a:xfrm>
            <a:off x="0" y="5660100"/>
            <a:ext cx="9144000" cy="342900"/>
          </a:xfrm>
          <a:prstGeom prst="rect">
            <a:avLst/>
          </a:prstGeom>
          <a:noFill/>
          <a:ln w="9525">
            <a:noFill/>
          </a:ln>
        </p:spPr>
      </p:pic>
      <p:sp>
        <p:nvSpPr>
          <p:cNvPr id="108550" name="TextBox 7"/>
          <p:cNvSpPr txBox="1"/>
          <p:nvPr/>
        </p:nvSpPr>
        <p:spPr>
          <a:xfrm>
            <a:off x="5520690" y="291175"/>
            <a:ext cx="3571875" cy="460375"/>
          </a:xfrm>
          <a:prstGeom prst="rect">
            <a:avLst/>
          </a:prstGeom>
          <a:noFill/>
          <a:ln w="9525">
            <a:noFill/>
          </a:ln>
        </p:spPr>
        <p:txBody>
          <a:bodyPr>
            <a:spAutoFit/>
          </a:bodyPr>
          <a:lstStyle/>
          <a:p>
            <a:r>
              <a:rPr lang="en-US" altLang="x-none" sz="2400" dirty="0">
                <a:latin typeface="Times New Roman" panose="02020603050405020304" pitchFamily="18" charset="0"/>
                <a:cs typeface="Times New Roman" panose="02020603050405020304" pitchFamily="18" charset="0"/>
              </a:rPr>
              <a:t>Bao gồm 9 nội dung cơ bản</a:t>
            </a:r>
            <a:endParaRPr lang="en-US" altLang="x-none" sz="2400" dirty="0">
              <a:latin typeface="Times New Roman" panose="02020603050405020304" pitchFamily="18" charset="0"/>
              <a:ea typeface="Times New Roman" panose="02020603050405020304" pitchFamily="18" charset="0"/>
            </a:endParaRPr>
          </a:p>
        </p:txBody>
      </p:sp>
      <p:sp>
        <p:nvSpPr>
          <p:cNvPr id="108551" name="Rectangle 8"/>
          <p:cNvSpPr/>
          <p:nvPr/>
        </p:nvSpPr>
        <p:spPr>
          <a:xfrm>
            <a:off x="135890" y="2959735"/>
            <a:ext cx="9008110" cy="2183765"/>
          </a:xfrm>
          <a:prstGeom prst="rect">
            <a:avLst/>
          </a:prstGeom>
          <a:noFill/>
          <a:ln w="9525">
            <a:noFill/>
          </a:ln>
        </p:spPr>
        <p:txBody>
          <a:bodyPr wrap="square">
            <a:spAutoFit/>
          </a:bodyPr>
          <a:lstStyle/>
          <a:p>
            <a:r>
              <a:rPr lang="nl-NL" altLang="x-none" sz="1700" i="1" dirty="0">
                <a:latin typeface="Times New Roman" panose="02020603050405020304" pitchFamily="18" charset="0"/>
                <a:cs typeface="Times New Roman" panose="02020603050405020304" pitchFamily="18" charset="0"/>
              </a:rPr>
              <a:t>Đó l</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 tư tưởng về giải phóng dân tộc, giải phóng giai cấp, giải phóng con người; về độc lập dân tộc gắn liền với chủ nghĩa xã hội, kết hợp sức mạnh dân tộc với sức mạnh thời đại; về sức mạnh của nhân dân, của khối đại đo</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n kết dân tộc; về quyền l</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m chủ của nhân dân, xây dựng Nh</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 nước thật sự của dân, do dân, vì dân; về quốc phòng to</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n dân, xây dựng lực lượng vũ trang nhân dân; về phát triển kinh tế v</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 văn hoá, không ngừng nâng cao đời sống vật chất v</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 tinh thần của nhân dân; về đạo đức cách mạng, cần, kiệm, liêm, chính, chí công vô tư; về chăm lo bồi dưỡng thế hệ cách mạng cho đời sau; về xây dựng Đảng trong sạch, vững mạnh, cán bộ, đảng viên vừa l</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 người lãnh đạo, vừa l</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 người đầy tớ thật trung th</a:t>
            </a:r>
            <a:r>
              <a:rPr lang="nl-NL" altLang="x-none" sz="1700" i="1" dirty="0">
                <a:latin typeface="Times New Roman" panose="02020603050405020304" pitchFamily="18" charset="0"/>
                <a:ea typeface="Times New Roman" panose="02020603050405020304" pitchFamily="18" charset="0"/>
              </a:rPr>
              <a:t>à</a:t>
            </a:r>
            <a:r>
              <a:rPr lang="nl-NL" altLang="x-none" sz="1700" i="1" dirty="0">
                <a:latin typeface="Times New Roman" panose="02020603050405020304" pitchFamily="18" charset="0"/>
                <a:cs typeface="Times New Roman" panose="02020603050405020304" pitchFamily="18" charset="0"/>
              </a:rPr>
              <a:t>nh của nhân dân</a:t>
            </a:r>
            <a:endParaRPr lang="en-US" altLang="x-none" sz="1700" dirty="0">
              <a:latin typeface="Times New Roman" panose="02020603050405020304" pitchFamily="18" charset="0"/>
              <a:ea typeface="Times New Roman" panose="02020603050405020304" pitchFamily="18" charset="0"/>
            </a:endParaRPr>
          </a:p>
        </p:txBody>
      </p:sp>
    </p:spTree>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1"/>
          <p:cNvSpPr/>
          <p:nvPr/>
        </p:nvSpPr>
        <p:spPr>
          <a:xfrm>
            <a:off x="1226185" y="1092545"/>
            <a:ext cx="7054850" cy="521970"/>
          </a:xfrm>
          <a:prstGeom prst="rect">
            <a:avLst/>
          </a:prstGeom>
          <a:solidFill>
            <a:srgbClr val="D60093"/>
          </a:solidFill>
          <a:ln w="9525" cap="flat" cmpd="sng">
            <a:solidFill>
              <a:schemeClr val="bg1"/>
            </a:solidFill>
            <a:prstDash val="solid"/>
            <a:miter/>
            <a:headEnd type="none" w="med" len="med"/>
            <a:tailEnd type="none" w="med" len="med"/>
          </a:ln>
        </p:spPr>
        <p:txBody>
          <a:bodyPr wrap="square">
            <a:spAutoFit/>
          </a:bodyPr>
          <a:lstStyle/>
          <a:p>
            <a:pPr marL="457200" indent="-457200">
              <a:buFont typeface="Wingdings" panose="05000000000000000000" pitchFamily="2" charset="2"/>
              <a:buChar char="Ø"/>
            </a:pPr>
            <a:r>
              <a:rPr lang="nl-NL" altLang="en-US" sz="2800" b="1" dirty="0">
                <a:solidFill>
                  <a:schemeClr val="bg1"/>
                </a:solidFill>
                <a:latin typeface="Times New Roman" panose="02020603050405020304" pitchFamily="18" charset="0"/>
                <a:cs typeface="Times New Roman" panose="02020603050405020304" pitchFamily="18" charset="0"/>
              </a:rPr>
              <a:t>Độc lập dân tộc gắn liền với CNXH l</a:t>
            </a:r>
            <a:r>
              <a:rPr lang="nl-NL" altLang="en-US" sz="2800" b="1" dirty="0">
                <a:solidFill>
                  <a:schemeClr val="bg1"/>
                </a:solidFill>
                <a:latin typeface="Times New Roman" panose="02020603050405020304" pitchFamily="18" charset="0"/>
                <a:ea typeface="Times New Roman" panose="02020603050405020304" pitchFamily="18" charset="0"/>
              </a:rPr>
              <a:t>à</a:t>
            </a:r>
            <a:r>
              <a:rPr lang="nl-NL" altLang="en-US" sz="2800" b="1" dirty="0">
                <a:solidFill>
                  <a:schemeClr val="bg1"/>
                </a:solidFill>
                <a:latin typeface="Times New Roman" panose="02020603050405020304" pitchFamily="18" charset="0"/>
                <a:cs typeface="Times New Roman" panose="02020603050405020304" pitchFamily="18" charset="0"/>
              </a:rPr>
              <a:t>:</a:t>
            </a:r>
            <a:endParaRPr lang="en-US" altLang="en-US" sz="2800" b="1" dirty="0">
              <a:solidFill>
                <a:schemeClr val="bg1"/>
              </a:solidFill>
              <a:latin typeface="Times New Roman" panose="02020603050405020304" pitchFamily="18" charset="0"/>
              <a:ea typeface="Times New Roman" panose="02020603050405020304" pitchFamily="18" charset="0"/>
            </a:endParaRPr>
          </a:p>
        </p:txBody>
      </p:sp>
      <p:sp>
        <p:nvSpPr>
          <p:cNvPr id="86019" name="Rectangle 2"/>
          <p:cNvSpPr/>
          <p:nvPr/>
        </p:nvSpPr>
        <p:spPr>
          <a:xfrm>
            <a:off x="1908810" y="2285365"/>
            <a:ext cx="6842125" cy="953135"/>
          </a:xfrm>
          <a:prstGeom prst="rect">
            <a:avLst/>
          </a:prstGeom>
          <a:solidFill>
            <a:srgbClr val="0000FF"/>
          </a:solidFill>
          <a:ln w="9525" cap="flat" cmpd="sng">
            <a:solidFill>
              <a:schemeClr val="bg1"/>
            </a:solidFill>
            <a:prstDash val="solid"/>
            <a:miter/>
            <a:headEnd type="none" w="med" len="med"/>
            <a:tailEnd type="none" w="med" len="med"/>
          </a:ln>
        </p:spPr>
        <p:txBody>
          <a:bodyPr wrap="square">
            <a:spAutoFit/>
          </a:bodyPr>
          <a:lstStyle/>
          <a:p>
            <a:pPr algn="just"/>
            <a:r>
              <a:rPr lang="nl-NL" altLang="en-US" sz="2800" dirty="0">
                <a:solidFill>
                  <a:schemeClr val="bg1"/>
                </a:solidFill>
                <a:latin typeface="Times New Roman" panose="02020603050405020304" pitchFamily="18" charset="0"/>
                <a:cs typeface="Times New Roman" panose="02020603050405020304" pitchFamily="18" charset="0"/>
              </a:rPr>
              <a:t>Nội dung </a:t>
            </a:r>
            <a:r>
              <a:rPr lang="nl-NL" altLang="en-US" sz="2800" b="1" u="sng" dirty="0">
                <a:solidFill>
                  <a:schemeClr val="bg1"/>
                </a:solidFill>
                <a:latin typeface="Times New Roman" panose="02020603050405020304" pitchFamily="18" charset="0"/>
                <a:cs typeface="Times New Roman" panose="02020603050405020304" pitchFamily="18" charset="0"/>
              </a:rPr>
              <a:t>cốt lõ</a:t>
            </a:r>
            <a:r>
              <a:rPr lang="nl-NL" altLang="en-US" sz="2800" dirty="0">
                <a:solidFill>
                  <a:schemeClr val="bg1"/>
                </a:solidFill>
                <a:latin typeface="Times New Roman" panose="02020603050405020304" pitchFamily="18" charset="0"/>
                <a:cs typeface="Times New Roman" panose="02020603050405020304" pitchFamily="18" charset="0"/>
              </a:rPr>
              <a:t>i xuyên suốt to</a:t>
            </a:r>
            <a:r>
              <a:rPr lang="nl-NL" altLang="en-US" sz="2800" dirty="0">
                <a:solidFill>
                  <a:schemeClr val="bg1"/>
                </a:solidFill>
                <a:latin typeface="Times New Roman" panose="02020603050405020304" pitchFamily="18" charset="0"/>
                <a:ea typeface="Times New Roman" panose="02020603050405020304" pitchFamily="18" charset="0"/>
              </a:rPr>
              <a:t>à</a:t>
            </a:r>
            <a:r>
              <a:rPr lang="nl-NL" altLang="en-US" sz="2800" dirty="0">
                <a:solidFill>
                  <a:schemeClr val="bg1"/>
                </a:solidFill>
                <a:latin typeface="Times New Roman" panose="02020603050405020304" pitchFamily="18" charset="0"/>
                <a:cs typeface="Times New Roman" panose="02020603050405020304" pitchFamily="18" charset="0"/>
              </a:rPr>
              <a:t>n bộ tư tưởng Hồ Chí Minh</a:t>
            </a:r>
            <a:endParaRPr lang="en-US" altLang="en-US" sz="2800" dirty="0">
              <a:solidFill>
                <a:schemeClr val="bg1"/>
              </a:solidFill>
              <a:latin typeface="Times New Roman" panose="02020603050405020304" pitchFamily="18" charset="0"/>
              <a:ea typeface="Times New Roman" panose="02020603050405020304" pitchFamily="18" charset="0"/>
            </a:endParaRPr>
          </a:p>
        </p:txBody>
      </p:sp>
      <p:sp>
        <p:nvSpPr>
          <p:cNvPr id="86020" name="Rectangle 3"/>
          <p:cNvSpPr/>
          <p:nvPr/>
        </p:nvSpPr>
        <p:spPr>
          <a:xfrm>
            <a:off x="1917700" y="3729355"/>
            <a:ext cx="6842125" cy="1383665"/>
          </a:xfrm>
          <a:prstGeom prst="rect">
            <a:avLst/>
          </a:prstGeom>
          <a:solidFill>
            <a:srgbClr val="FF0066"/>
          </a:solidFill>
          <a:ln w="9525" cap="flat" cmpd="sng">
            <a:solidFill>
              <a:srgbClr val="FF0000"/>
            </a:solidFill>
            <a:prstDash val="solid"/>
            <a:miter/>
            <a:headEnd type="none" w="med" len="med"/>
            <a:tailEnd type="none" w="med" len="med"/>
          </a:ln>
        </p:spPr>
        <p:txBody>
          <a:bodyPr wrap="square">
            <a:spAutoFit/>
          </a:bodyPr>
          <a:lstStyle/>
          <a:p>
            <a:pPr algn="just"/>
            <a:r>
              <a:rPr lang="nl-NL" altLang="en-US" sz="2800" dirty="0">
                <a:solidFill>
                  <a:schemeClr val="bg1"/>
                </a:solidFill>
                <a:latin typeface="Times New Roman" panose="02020603050405020304" pitchFamily="18" charset="0"/>
                <a:cs typeface="Times New Roman" panose="02020603050405020304" pitchFamily="18" charset="0"/>
              </a:rPr>
              <a:t>Được </a:t>
            </a:r>
            <a:r>
              <a:rPr lang="nl-NL" altLang="en-US" sz="2800" b="1" u="sng" dirty="0">
                <a:solidFill>
                  <a:schemeClr val="bg1"/>
                </a:solidFill>
                <a:latin typeface="Times New Roman" panose="02020603050405020304" pitchFamily="18" charset="0"/>
                <a:cs typeface="Times New Roman" panose="02020603050405020304" pitchFamily="18" charset="0"/>
              </a:rPr>
              <a:t>thống nhất</a:t>
            </a:r>
            <a:r>
              <a:rPr lang="nl-NL" altLang="en-US" sz="2800" dirty="0">
                <a:solidFill>
                  <a:schemeClr val="bg1"/>
                </a:solidFill>
                <a:latin typeface="Times New Roman" panose="02020603050405020304" pitchFamily="18" charset="0"/>
                <a:cs typeface="Times New Roman" panose="02020603050405020304" pitchFamily="18" charset="0"/>
              </a:rPr>
              <a:t> trong cả lý luận v</a:t>
            </a:r>
            <a:r>
              <a:rPr lang="nl-NL" altLang="en-US" sz="2800" dirty="0">
                <a:solidFill>
                  <a:schemeClr val="bg1"/>
                </a:solidFill>
                <a:latin typeface="Times New Roman" panose="02020603050405020304" pitchFamily="18" charset="0"/>
                <a:ea typeface="Times New Roman" panose="02020603050405020304" pitchFamily="18" charset="0"/>
              </a:rPr>
              <a:t>à</a:t>
            </a:r>
            <a:r>
              <a:rPr lang="nl-NL" altLang="en-US" sz="2800" dirty="0">
                <a:solidFill>
                  <a:schemeClr val="bg1"/>
                </a:solidFill>
                <a:latin typeface="Times New Roman" panose="02020603050405020304" pitchFamily="18" charset="0"/>
                <a:cs typeface="Times New Roman" panose="02020603050405020304" pitchFamily="18" charset="0"/>
              </a:rPr>
              <a:t> hoạt động thực tiễn, phản ánh chính xác mục đích, lý tưởng, khát vọng của Người</a:t>
            </a:r>
            <a:endParaRPr lang="en-US" altLang="en-US" sz="2800" dirty="0">
              <a:solidFill>
                <a:schemeClr val="bg1"/>
              </a:solidFill>
              <a:latin typeface="Times New Roman" panose="02020603050405020304" pitchFamily="18" charset="0"/>
              <a:ea typeface="Times New Roman" panose="02020603050405020304" pitchFamily="18" charset="0"/>
            </a:endParaRPr>
          </a:p>
        </p:txBody>
      </p:sp>
      <p:sp>
        <p:nvSpPr>
          <p:cNvPr id="6" name="Left Brace 5"/>
          <p:cNvSpPr/>
          <p:nvPr/>
        </p:nvSpPr>
        <p:spPr>
          <a:xfrm>
            <a:off x="180975" y="2429510"/>
            <a:ext cx="1584325" cy="2019935"/>
          </a:xfrm>
          <a:prstGeom prst="leftBrace">
            <a:avLst/>
          </a:prstGeom>
          <a:ln>
            <a:solidFill>
              <a:srgbClr val="FF0000"/>
            </a:solidFill>
          </a:ln>
        </p:spPr>
        <p:style>
          <a:lnRef idx="3">
            <a:schemeClr val="dk1"/>
          </a:lnRef>
          <a:fillRef idx="0">
            <a:schemeClr val="dk1"/>
          </a:fillRef>
          <a:effectRef idx="2">
            <a:schemeClr val="dk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 name="Down Arrow 6"/>
          <p:cNvSpPr/>
          <p:nvPr/>
        </p:nvSpPr>
        <p:spPr>
          <a:xfrm>
            <a:off x="4457065" y="1708785"/>
            <a:ext cx="593725" cy="596900"/>
          </a:xfrm>
          <a:prstGeom prst="down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6024" name="Rectangle 3"/>
          <p:cNvSpPr/>
          <p:nvPr/>
        </p:nvSpPr>
        <p:spPr>
          <a:xfrm>
            <a:off x="394335" y="-21245"/>
            <a:ext cx="8361363" cy="829945"/>
          </a:xfrm>
          <a:prstGeom prst="rect">
            <a:avLst/>
          </a:prstGeom>
          <a:noFill/>
          <a:ln w="9525">
            <a:noFill/>
          </a:ln>
        </p:spPr>
        <p:txBody>
          <a:bodyPr wrap="square">
            <a:spAutoFit/>
          </a:bodyPr>
          <a:lstStyle/>
          <a:p>
            <a:r>
              <a:rPr lang="nl-NL" altLang="en-US" sz="2400" b="1" dirty="0">
                <a:solidFill>
                  <a:srgbClr val="660066"/>
                </a:solidFill>
                <a:latin typeface="Times New Roman" panose="02020603050405020304" pitchFamily="18" charset="0"/>
                <a:cs typeface="Times New Roman" panose="02020603050405020304" pitchFamily="18" charset="0"/>
              </a:rPr>
              <a:t>1. Tư tưởng về độc lập dân tộc gắn liền với chủ nghĩa xã hội, kết hợp sức mạnh dân tộc với sức mạnh thời đại</a:t>
            </a:r>
            <a:endParaRPr lang="en-US" altLang="en-US" sz="2400" dirty="0">
              <a:solidFill>
                <a:srgbClr val="660066"/>
              </a:solidFill>
              <a:latin typeface="Times New Roman" panose="02020603050405020304" pitchFamily="18" charset="0"/>
              <a:ea typeface="Times New Roman" panose="02020603050405020304" pitchFamily="18" charset="0"/>
            </a:endParaRPr>
          </a:p>
        </p:txBody>
      </p:sp>
      <p:grpSp>
        <p:nvGrpSpPr>
          <p:cNvPr id="2" name="Group 96"/>
          <p:cNvGrpSpPr/>
          <p:nvPr/>
        </p:nvGrpSpPr>
        <p:grpSpPr>
          <a:xfrm>
            <a:off x="367665" y="843915"/>
            <a:ext cx="8426450" cy="76200"/>
            <a:chOff x="240" y="528"/>
            <a:chExt cx="5308" cy="48"/>
          </a:xfrm>
        </p:grpSpPr>
        <p:sp>
          <p:nvSpPr>
            <p:cNvPr id="109577" name="Line 97"/>
            <p:cNvSpPr/>
            <p:nvPr/>
          </p:nvSpPr>
          <p:spPr>
            <a:xfrm>
              <a:off x="3360" y="576"/>
              <a:ext cx="2188" cy="0"/>
            </a:xfrm>
            <a:prstGeom prst="line">
              <a:avLst/>
            </a:prstGeom>
            <a:ln w="127000" cap="flat" cmpd="sng">
              <a:solidFill>
                <a:srgbClr val="CC3300"/>
              </a:solidFill>
              <a:prstDash val="solid"/>
              <a:headEnd type="none" w="med" len="med"/>
              <a:tailEnd type="none" w="med" len="med"/>
            </a:ln>
          </p:spPr>
        </p:sp>
        <p:sp>
          <p:nvSpPr>
            <p:cNvPr id="109578" name="Line 9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6024"/>
                                        </p:tgtEl>
                                        <p:attrNameLst>
                                          <p:attrName>style.visibility</p:attrName>
                                        </p:attrNameLst>
                                      </p:cBhvr>
                                      <p:to>
                                        <p:strVal val="visible"/>
                                      </p:to>
                                    </p:set>
                                    <p:anim calcmode="lin" valueType="num">
                                      <p:cBhvr>
                                        <p:cTn id="7" dur="1000" fill="hold"/>
                                        <p:tgtEl>
                                          <p:spTgt spid="86024"/>
                                        </p:tgtEl>
                                        <p:attrNameLst>
                                          <p:attrName>ppt_w</p:attrName>
                                        </p:attrNameLst>
                                      </p:cBhvr>
                                      <p:tavLst>
                                        <p:tav tm="0">
                                          <p:val>
                                            <p:fltVal val="0"/>
                                          </p:val>
                                        </p:tav>
                                        <p:tav tm="100000">
                                          <p:val>
                                            <p:strVal val="#ppt_w"/>
                                          </p:val>
                                        </p:tav>
                                      </p:tavLst>
                                    </p:anim>
                                    <p:anim calcmode="lin" valueType="num">
                                      <p:cBhvr>
                                        <p:cTn id="8" dur="1000" fill="hold"/>
                                        <p:tgtEl>
                                          <p:spTgt spid="86024"/>
                                        </p:tgtEl>
                                        <p:attrNameLst>
                                          <p:attrName>ppt_h</p:attrName>
                                        </p:attrNameLst>
                                      </p:cBhvr>
                                      <p:tavLst>
                                        <p:tav tm="0">
                                          <p:val>
                                            <p:fltVal val="0"/>
                                          </p:val>
                                        </p:tav>
                                        <p:tav tm="100000">
                                          <p:val>
                                            <p:strVal val="#ppt_h"/>
                                          </p:val>
                                        </p:tav>
                                      </p:tavLst>
                                    </p:anim>
                                    <p:anim calcmode="lin" valueType="num">
                                      <p:cBhvr>
                                        <p:cTn id="9" dur="1000" fill="hold"/>
                                        <p:tgtEl>
                                          <p:spTgt spid="86024"/>
                                        </p:tgtEl>
                                        <p:attrNameLst>
                                          <p:attrName>style.rotation</p:attrName>
                                        </p:attrNameLst>
                                      </p:cBhvr>
                                      <p:tavLst>
                                        <p:tav tm="0">
                                          <p:val>
                                            <p:fltVal val="90"/>
                                          </p:val>
                                        </p:tav>
                                        <p:tav tm="100000">
                                          <p:val>
                                            <p:fltVal val="0"/>
                                          </p:val>
                                        </p:tav>
                                      </p:tavLst>
                                    </p:anim>
                                    <p:animEffect transition="in" filter="fade">
                                      <p:cBhvr>
                                        <p:cTn id="10" dur="1000"/>
                                        <p:tgtEl>
                                          <p:spTgt spid="86024"/>
                                        </p:tgtEl>
                                      </p:cBhvr>
                                    </p:animEffect>
                                  </p:childTnLst>
                                </p:cTn>
                              </p:par>
                              <p:par>
                                <p:cTn id="11" presetID="3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6018"/>
                                        </p:tgtEl>
                                        <p:attrNameLst>
                                          <p:attrName>style.visibility</p:attrName>
                                        </p:attrNameLst>
                                      </p:cBhvr>
                                      <p:to>
                                        <p:strVal val="visible"/>
                                      </p:to>
                                    </p:set>
                                    <p:animEffect transition="in" filter="fade">
                                      <p:cBhvr>
                                        <p:cTn id="21" dur="1000"/>
                                        <p:tgtEl>
                                          <p:spTgt spid="86018"/>
                                        </p:tgtEl>
                                      </p:cBhvr>
                                    </p:animEffect>
                                    <p:anim calcmode="lin" valueType="num">
                                      <p:cBhvr>
                                        <p:cTn id="22" dur="1000" fill="hold"/>
                                        <p:tgtEl>
                                          <p:spTgt spid="86018"/>
                                        </p:tgtEl>
                                        <p:attrNameLst>
                                          <p:attrName>ppt_x</p:attrName>
                                        </p:attrNameLst>
                                      </p:cBhvr>
                                      <p:tavLst>
                                        <p:tav tm="0">
                                          <p:val>
                                            <p:strVal val="#ppt_x"/>
                                          </p:val>
                                        </p:tav>
                                        <p:tav tm="100000">
                                          <p:val>
                                            <p:strVal val="#ppt_x"/>
                                          </p:val>
                                        </p:tav>
                                      </p:tavLst>
                                    </p:anim>
                                    <p:anim calcmode="lin" valueType="num">
                                      <p:cBhvr>
                                        <p:cTn id="23" dur="1000" fill="hold"/>
                                        <p:tgtEl>
                                          <p:spTgt spid="8601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1"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
                                          </p:val>
                                        </p:tav>
                                        <p:tav tm="100000">
                                          <p:val>
                                            <p:strVal val="#ppt_x"/>
                                          </p:val>
                                        </p:tav>
                                      </p:tavLst>
                                    </p:anim>
                                    <p:anim calcmode="lin" valueType="num">
                                      <p:cBhvr>
                                        <p:cTn id="36" dur="1000" fill="hold"/>
                                        <p:tgtEl>
                                          <p:spTgt spid="6"/>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86019"/>
                                        </p:tgtEl>
                                        <p:attrNameLst>
                                          <p:attrName>style.visibility</p:attrName>
                                        </p:attrNameLst>
                                      </p:cBhvr>
                                      <p:to>
                                        <p:strVal val="visible"/>
                                      </p:to>
                                    </p:set>
                                    <p:animEffect transition="in" filter="fade">
                                      <p:cBhvr>
                                        <p:cTn id="39" dur="1000"/>
                                        <p:tgtEl>
                                          <p:spTgt spid="86019"/>
                                        </p:tgtEl>
                                      </p:cBhvr>
                                    </p:animEffect>
                                    <p:anim calcmode="lin" valueType="num">
                                      <p:cBhvr>
                                        <p:cTn id="40" dur="1000" fill="hold"/>
                                        <p:tgtEl>
                                          <p:spTgt spid="86019"/>
                                        </p:tgtEl>
                                        <p:attrNameLst>
                                          <p:attrName>ppt_x</p:attrName>
                                        </p:attrNameLst>
                                      </p:cBhvr>
                                      <p:tavLst>
                                        <p:tav tm="0">
                                          <p:val>
                                            <p:strVal val="#ppt_x"/>
                                          </p:val>
                                        </p:tav>
                                        <p:tav tm="100000">
                                          <p:val>
                                            <p:strVal val="#ppt_x"/>
                                          </p:val>
                                        </p:tav>
                                      </p:tavLst>
                                    </p:anim>
                                    <p:anim calcmode="lin" valueType="num">
                                      <p:cBhvr>
                                        <p:cTn id="41" dur="1000" fill="hold"/>
                                        <p:tgtEl>
                                          <p:spTgt spid="86019"/>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86020"/>
                                        </p:tgtEl>
                                        <p:attrNameLst>
                                          <p:attrName>style.visibility</p:attrName>
                                        </p:attrNameLst>
                                      </p:cBhvr>
                                      <p:to>
                                        <p:strVal val="visible"/>
                                      </p:to>
                                    </p:set>
                                    <p:animEffect transition="in" filter="fade">
                                      <p:cBhvr>
                                        <p:cTn id="44" dur="1000"/>
                                        <p:tgtEl>
                                          <p:spTgt spid="86020"/>
                                        </p:tgtEl>
                                      </p:cBhvr>
                                    </p:animEffect>
                                    <p:anim calcmode="lin" valueType="num">
                                      <p:cBhvr>
                                        <p:cTn id="45" dur="1000" fill="hold"/>
                                        <p:tgtEl>
                                          <p:spTgt spid="86020"/>
                                        </p:tgtEl>
                                        <p:attrNameLst>
                                          <p:attrName>ppt_x</p:attrName>
                                        </p:attrNameLst>
                                      </p:cBhvr>
                                      <p:tavLst>
                                        <p:tav tm="0">
                                          <p:val>
                                            <p:strVal val="#ppt_x"/>
                                          </p:val>
                                        </p:tav>
                                        <p:tav tm="100000">
                                          <p:val>
                                            <p:strVal val="#ppt_x"/>
                                          </p:val>
                                        </p:tav>
                                      </p:tavLst>
                                    </p:anim>
                                    <p:anim calcmode="lin" valueType="num">
                                      <p:cBhvr>
                                        <p:cTn id="46" dur="1000" fill="hold"/>
                                        <p:tgtEl>
                                          <p:spTgt spid="860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8" grpId="0" bldLvl="0" animBg="1"/>
      <p:bldP spid="86019" grpId="0" bldLvl="0" animBg="1"/>
      <p:bldP spid="86020" grpId="0" bldLvl="0" animBg="1"/>
      <p:bldP spid="6" grpId="0" bldLvl="0" animBg="1"/>
      <p:bldP spid="7" grpId="0" bldLvl="0" animBg="1"/>
      <p:bldP spid="8602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AutoShape 3"/>
          <p:cNvSpPr/>
          <p:nvPr/>
        </p:nvSpPr>
        <p:spPr>
          <a:xfrm>
            <a:off x="0" y="1659600"/>
            <a:ext cx="2590800" cy="1958975"/>
          </a:xfrm>
          <a:prstGeom prst="flowChartConnector">
            <a:avLst/>
          </a:prstGeom>
          <a:solidFill>
            <a:srgbClr val="0000FF"/>
          </a:solidFill>
          <a:ln w="57150" cap="flat" cmpd="sng">
            <a:solidFill>
              <a:schemeClr val="tx1"/>
            </a:solidFill>
            <a:prstDash val="solid"/>
            <a:headEnd type="none" w="med" len="med"/>
            <a:tailEnd type="none" w="med" len="med"/>
          </a:ln>
        </p:spPr>
        <p:txBody>
          <a:bodyPr wrap="none" anchor="ctr" anchorCtr="0"/>
          <a:lstStyle/>
          <a:p>
            <a:endParaRPr lang="vi-VN" altLang="vi-VN" sz="2400" dirty="0">
              <a:solidFill>
                <a:srgbClr val="FFFFFF"/>
              </a:solidFill>
              <a:latin typeface="Arial" panose="020B0604020202020204" pitchFamily="34" charset="0"/>
            </a:endParaRPr>
          </a:p>
        </p:txBody>
      </p:sp>
      <p:sp>
        <p:nvSpPr>
          <p:cNvPr id="110595" name="Rectangle 4"/>
          <p:cNvSpPr/>
          <p:nvPr/>
        </p:nvSpPr>
        <p:spPr>
          <a:xfrm>
            <a:off x="152400" y="2432713"/>
            <a:ext cx="2286000" cy="368300"/>
          </a:xfrm>
          <a:prstGeom prst="rect">
            <a:avLst/>
          </a:prstGeom>
          <a:noFill/>
          <a:ln w="9525">
            <a:noFill/>
          </a:ln>
        </p:spPr>
        <p:txBody>
          <a:bodyPr>
            <a:spAutoFit/>
          </a:bodyPr>
          <a:lstStyle/>
          <a:p>
            <a:pPr>
              <a:spcBef>
                <a:spcPct val="50000"/>
              </a:spcBef>
            </a:pPr>
            <a:r>
              <a:rPr lang="en-US" altLang="vi-VN" dirty="0">
                <a:solidFill>
                  <a:srgbClr val="FFFF00"/>
                </a:solidFill>
                <a:latin typeface="Times New Roman" panose="02020603050405020304" pitchFamily="18" charset="0"/>
                <a:cs typeface="Times New Roman" panose="02020603050405020304" pitchFamily="18" charset="0"/>
              </a:rPr>
              <a:t>ĐỘC LẬP DÂN TỘC</a:t>
            </a:r>
            <a:endParaRPr lang="en-US" altLang="vi-VN" dirty="0">
              <a:solidFill>
                <a:srgbClr val="FFFF00"/>
              </a:solidFill>
              <a:latin typeface="Times New Roman" panose="02020603050405020304" pitchFamily="18" charset="0"/>
              <a:ea typeface="Times New Roman" panose="02020603050405020304" pitchFamily="18" charset="0"/>
            </a:endParaRPr>
          </a:p>
        </p:txBody>
      </p:sp>
      <p:sp>
        <p:nvSpPr>
          <p:cNvPr id="6" name="Line 8"/>
          <p:cNvSpPr/>
          <p:nvPr/>
        </p:nvSpPr>
        <p:spPr>
          <a:xfrm flipV="1">
            <a:off x="2590800" y="1659600"/>
            <a:ext cx="838200" cy="838200"/>
          </a:xfrm>
          <a:prstGeom prst="line">
            <a:avLst/>
          </a:prstGeom>
          <a:ln w="9525" cap="flat" cmpd="sng">
            <a:solidFill>
              <a:schemeClr val="tx1"/>
            </a:solidFill>
            <a:prstDash val="solid"/>
            <a:headEnd type="none" w="med" len="med"/>
            <a:tailEnd type="triangle" w="med" len="med"/>
          </a:ln>
        </p:spPr>
      </p:sp>
      <p:sp>
        <p:nvSpPr>
          <p:cNvPr id="7" name="Line 8"/>
          <p:cNvSpPr/>
          <p:nvPr/>
        </p:nvSpPr>
        <p:spPr>
          <a:xfrm>
            <a:off x="2590800" y="2497800"/>
            <a:ext cx="838200" cy="228600"/>
          </a:xfrm>
          <a:prstGeom prst="line">
            <a:avLst/>
          </a:prstGeom>
          <a:ln w="9525" cap="flat" cmpd="sng">
            <a:solidFill>
              <a:schemeClr val="tx1"/>
            </a:solidFill>
            <a:prstDash val="solid"/>
            <a:headEnd type="none" w="med" len="med"/>
            <a:tailEnd type="triangle" w="med" len="med"/>
          </a:ln>
        </p:spPr>
      </p:sp>
      <p:sp>
        <p:nvSpPr>
          <p:cNvPr id="8" name="Line 8"/>
          <p:cNvSpPr/>
          <p:nvPr/>
        </p:nvSpPr>
        <p:spPr>
          <a:xfrm>
            <a:off x="2590800" y="2497800"/>
            <a:ext cx="838200" cy="1752600"/>
          </a:xfrm>
          <a:prstGeom prst="line">
            <a:avLst/>
          </a:prstGeom>
          <a:ln w="9525" cap="flat" cmpd="sng">
            <a:solidFill>
              <a:schemeClr val="tx1"/>
            </a:solidFill>
            <a:prstDash val="solid"/>
            <a:headEnd type="none" w="med" len="med"/>
            <a:tailEnd type="triangle" w="med" len="med"/>
          </a:ln>
        </p:spPr>
      </p:sp>
      <p:sp>
        <p:nvSpPr>
          <p:cNvPr id="9" name="AutoShape 5" descr="Dotted grid"/>
          <p:cNvSpPr>
            <a:spLocks noGrp="1"/>
          </p:cNvSpPr>
          <p:nvPr>
            <p:ph idx="1"/>
          </p:nvPr>
        </p:nvSpPr>
        <p:spPr>
          <a:xfrm>
            <a:off x="3429000" y="1180175"/>
            <a:ext cx="5486400" cy="936625"/>
          </a:xfrm>
          <a:prstGeom prst="roundRect">
            <a:avLst>
              <a:gd name="adj" fmla="val 16667"/>
            </a:avLst>
          </a:prstGeom>
          <a:blipFill rotWithShape="0">
            <a:blip r:embed="rId2"/>
          </a:blipFill>
          <a:ln>
            <a:solidFill>
              <a:srgbClr val="0000FF">
                <a:alpha val="100000"/>
              </a:srgbClr>
            </a:solidFill>
          </a:ln>
        </p:spPr>
        <p:txBody>
          <a:bodyPr vert="horz" wrap="square" lIns="91440" tIns="45720" rIns="91440" bIns="45720" anchor="t" anchorCtr="0"/>
          <a:lstStyle/>
          <a:p>
            <a:pPr algn="just" eaLnBrk="1" hangingPunct="1">
              <a:buFontTx/>
              <a:buNone/>
            </a:pPr>
            <a:r>
              <a:rPr lang="en-US" altLang="x-none" sz="2400" dirty="0">
                <a:latin typeface="Times New Roman" panose="02020603050405020304" pitchFamily="18" charset="0"/>
                <a:cs typeface="Times New Roman" panose="02020603050405020304" pitchFamily="18" charset="0"/>
              </a:rPr>
              <a:t>l</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 quyền thiêng liêng của các  dân tộc,     l</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 khát vọng của các dân tộc thuộc địa</a:t>
            </a:r>
            <a:endParaRPr lang="en-US" altLang="vi-VN" sz="2400" dirty="0">
              <a:latin typeface="Times New Roman" panose="02020603050405020304" pitchFamily="18" charset="0"/>
              <a:ea typeface="Times New Roman" panose="02020603050405020304" pitchFamily="18" charset="0"/>
            </a:endParaRPr>
          </a:p>
        </p:txBody>
      </p:sp>
      <p:sp>
        <p:nvSpPr>
          <p:cNvPr id="10" name="AutoShape 6" descr="Dotted grid"/>
          <p:cNvSpPr/>
          <p:nvPr/>
        </p:nvSpPr>
        <p:spPr>
          <a:xfrm>
            <a:off x="3429000" y="2497800"/>
            <a:ext cx="5486400" cy="960438"/>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nchorCtr="0"/>
          <a:lstStyle/>
          <a:p>
            <a:pPr algn="just"/>
            <a:r>
              <a:rPr lang="en-US" altLang="vi-VN" sz="2400" dirty="0">
                <a:latin typeface="Times New Roman" panose="02020603050405020304" pitchFamily="18" charset="0"/>
                <a:cs typeface="Times New Roman" panose="02020603050405020304" pitchFamily="18" charset="0"/>
              </a:rPr>
              <a:t>Độc lập thực sự, ho</a:t>
            </a:r>
            <a:r>
              <a:rPr lang="en-US" altLang="vi-VN" sz="2400" dirty="0">
                <a:latin typeface="Times New Roman" panose="02020603050405020304" pitchFamily="18" charset="0"/>
                <a:ea typeface="Times New Roman" panose="02020603050405020304" pitchFamily="18" charset="0"/>
              </a:rPr>
              <a:t>à</a:t>
            </a:r>
            <a:r>
              <a:rPr lang="en-US" altLang="vi-VN" sz="2400" dirty="0">
                <a:latin typeface="Times New Roman" panose="02020603050405020304" pitchFamily="18" charset="0"/>
                <a:cs typeface="Times New Roman" panose="02020603050405020304" pitchFamily="18" charset="0"/>
              </a:rPr>
              <a:t>n to</a:t>
            </a:r>
            <a:r>
              <a:rPr lang="en-US" altLang="vi-VN" sz="2400" dirty="0">
                <a:latin typeface="Times New Roman" panose="02020603050405020304" pitchFamily="18" charset="0"/>
                <a:ea typeface="Times New Roman" panose="02020603050405020304" pitchFamily="18" charset="0"/>
              </a:rPr>
              <a:t>à</a:t>
            </a:r>
            <a:r>
              <a:rPr lang="en-US" altLang="vi-VN" sz="2400" dirty="0">
                <a:latin typeface="Times New Roman" panose="02020603050405020304" pitchFamily="18" charset="0"/>
                <a:cs typeface="Times New Roman" panose="02020603050405020304" pitchFamily="18" charset="0"/>
              </a:rPr>
              <a:t>n, gắn với hòa </a:t>
            </a:r>
          </a:p>
          <a:p>
            <a:pPr algn="just"/>
            <a:r>
              <a:rPr lang="en-US" altLang="vi-VN" sz="2400" dirty="0">
                <a:latin typeface="Times New Roman" panose="02020603050405020304" pitchFamily="18" charset="0"/>
                <a:cs typeface="Times New Roman" panose="02020603050405020304" pitchFamily="18" charset="0"/>
              </a:rPr>
              <a:t>bình thống nhất, to</a:t>
            </a:r>
            <a:r>
              <a:rPr lang="en-US" altLang="vi-VN" sz="2400" dirty="0">
                <a:latin typeface="Times New Roman" panose="02020603050405020304" pitchFamily="18" charset="0"/>
                <a:ea typeface="Times New Roman" panose="02020603050405020304" pitchFamily="18" charset="0"/>
              </a:rPr>
              <a:t>à</a:t>
            </a:r>
            <a:r>
              <a:rPr lang="en-US" altLang="vi-VN" sz="2400" dirty="0">
                <a:latin typeface="Times New Roman" panose="02020603050405020304" pitchFamily="18" charset="0"/>
                <a:cs typeface="Times New Roman" panose="02020603050405020304" pitchFamily="18" charset="0"/>
              </a:rPr>
              <a:t>n vẹn lãnh thổ</a:t>
            </a:r>
            <a:endParaRPr lang="en-US" altLang="vi-VN" sz="2400" dirty="0">
              <a:latin typeface="Times New Roman" panose="02020603050405020304" pitchFamily="18" charset="0"/>
              <a:ea typeface="Times New Roman" panose="02020603050405020304" pitchFamily="18" charset="0"/>
            </a:endParaRPr>
          </a:p>
        </p:txBody>
      </p:sp>
      <p:sp>
        <p:nvSpPr>
          <p:cNvPr id="11" name="AutoShape 6" descr="Dotted grid"/>
          <p:cNvSpPr/>
          <p:nvPr/>
        </p:nvSpPr>
        <p:spPr>
          <a:xfrm>
            <a:off x="3429000" y="4098000"/>
            <a:ext cx="5572125" cy="879475"/>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nchorCtr="0"/>
          <a:lstStyle/>
          <a:p>
            <a:pPr algn="just">
              <a:spcBef>
                <a:spcPct val="20000"/>
              </a:spcBef>
              <a:buClr>
                <a:schemeClr val="tx2"/>
              </a:buClr>
              <a:buNone/>
            </a:pPr>
            <a:r>
              <a:rPr lang="en-US" altLang="vi-VN" sz="2400" dirty="0">
                <a:latin typeface="Times New Roman" panose="02020603050405020304" pitchFamily="18" charset="0"/>
                <a:cs typeface="Times New Roman" panose="02020603050405020304" pitchFamily="18" charset="0"/>
              </a:rPr>
              <a:t>Độc lập to</a:t>
            </a:r>
            <a:r>
              <a:rPr lang="en-US" altLang="vi-VN" sz="2400" dirty="0">
                <a:latin typeface="Times New Roman" panose="02020603050405020304" pitchFamily="18" charset="0"/>
                <a:ea typeface="Times New Roman" panose="02020603050405020304" pitchFamily="18" charset="0"/>
              </a:rPr>
              <a:t>à</a:t>
            </a:r>
            <a:r>
              <a:rPr lang="en-US" altLang="vi-VN" sz="2400" dirty="0">
                <a:latin typeface="Times New Roman" panose="02020603050405020304" pitchFamily="18" charset="0"/>
                <a:cs typeface="Times New Roman" panose="02020603050405020304" pitchFamily="18" charset="0"/>
              </a:rPr>
              <a:t>n diện v</a:t>
            </a:r>
            <a:r>
              <a:rPr lang="en-US" altLang="vi-VN" sz="2400" dirty="0">
                <a:latin typeface="Times New Roman" panose="02020603050405020304" pitchFamily="18" charset="0"/>
                <a:ea typeface="Times New Roman" panose="02020603050405020304" pitchFamily="18" charset="0"/>
              </a:rPr>
              <a:t>à</a:t>
            </a:r>
            <a:r>
              <a:rPr lang="en-US" altLang="vi-VN" sz="2400" dirty="0">
                <a:latin typeface="Times New Roman" panose="02020603050405020304" pitchFamily="18" charset="0"/>
                <a:cs typeface="Times New Roman" panose="02020603050405020304" pitchFamily="18" charset="0"/>
              </a:rPr>
              <a:t> bền vững</a:t>
            </a:r>
            <a:endParaRPr lang="en-US" altLang="vi-VN" sz="2400" dirty="0">
              <a:latin typeface="Times New Roman" panose="02020603050405020304" pitchFamily="18" charset="0"/>
              <a:ea typeface="Times New Roman" panose="02020603050405020304" pitchFamily="18" charset="0"/>
            </a:endParaRPr>
          </a:p>
        </p:txBody>
      </p:sp>
      <p:sp>
        <p:nvSpPr>
          <p:cNvPr id="110602" name="Title 12"/>
          <p:cNvSpPr>
            <a:spLocks noGrp="1"/>
          </p:cNvSpPr>
          <p:nvPr>
            <p:ph type="title"/>
          </p:nvPr>
        </p:nvSpPr>
        <p:spPr>
          <a:ln/>
        </p:spPr>
        <p:txBody>
          <a:bodyPr vert="horz" wrap="square" lIns="91440" tIns="45720" rIns="91440" bIns="45720" anchor="ctr" anchorCtr="0"/>
          <a:lstStyle/>
          <a:p>
            <a:pPr>
              <a:buNone/>
            </a:pPr>
            <a:endParaRPr lang="en-US" altLang="x-none" dirty="0">
              <a:latin typeface="Calibri" panose="020F0502020204030204" pitchFamily="34" charset="0"/>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par>
                                <p:cTn id="8" presetID="12"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lide(fromBottom)">
                                      <p:cBhvr>
                                        <p:cTn id="10" dur="500"/>
                                        <p:tgtEl>
                                          <p:spTgt spid="7"/>
                                        </p:tgtEl>
                                      </p:cBhvr>
                                    </p:animEffect>
                                  </p:childTnLst>
                                </p:cTn>
                              </p:par>
                              <p:par>
                                <p:cTn id="11" presetID="12" presetClass="entr" presetSubtype="4"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lide(fromBottom)">
                                      <p:cBhvr>
                                        <p:cTn id="13" dur="500"/>
                                        <p:tgtEl>
                                          <p:spTgt spid="8"/>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9">
                                            <p:bg/>
                                          </p:spTgt>
                                        </p:tgtEl>
                                        <p:attrNameLst>
                                          <p:attrName>style.visibility</p:attrName>
                                        </p:attrNameLst>
                                      </p:cBhvr>
                                      <p:to>
                                        <p:strVal val="visible"/>
                                      </p:to>
                                    </p:set>
                                    <p:animEffect transition="in" filter="slide(fromBottom)">
                                      <p:cBhvr>
                                        <p:cTn id="16" dur="500"/>
                                        <p:tgtEl>
                                          <p:spTgt spid="9">
                                            <p:bg/>
                                          </p:spTgt>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grpId="0" nodeType="click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Effect transition="in" filter="slide(fromBottom)">
                                      <p:cBhvr>
                                        <p:cTn id="21" dur="500"/>
                                        <p:tgtEl>
                                          <p:spTgt spid="9">
                                            <p:txEl>
                                              <p:pRg st="0" end="0"/>
                                            </p:txEl>
                                          </p:spTgt>
                                        </p:tgtEl>
                                      </p:cBhvr>
                                    </p:animEffect>
                                  </p:childTnLst>
                                </p:cTn>
                              </p:par>
                              <p:par>
                                <p:cTn id="22" presetID="12" presetClass="entr" presetSubtype="4"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slide(fromBottom)">
                                      <p:cBhvr>
                                        <p:cTn id="24" dur="500"/>
                                        <p:tgtEl>
                                          <p:spTgt spid="10"/>
                                        </p:tgtEl>
                                      </p:cBhvr>
                                    </p:animEffect>
                                  </p:childTnLst>
                                </p:cTn>
                              </p:par>
                              <p:par>
                                <p:cTn id="25" presetID="1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slide(fromBottom)">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P spid="10" grpId="0" bldLvl="0" animBg="1"/>
      <p:bldP spid="11"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1"/>
          <p:cNvSpPr>
            <a:spLocks noGrp="1"/>
          </p:cNvSpPr>
          <p:nvPr>
            <p:ph type="title"/>
          </p:nvPr>
        </p:nvSpPr>
        <p:spPr>
          <a:ln/>
        </p:spPr>
        <p:txBody>
          <a:bodyPr vert="horz" wrap="square" lIns="91440" tIns="45720" rIns="91440" bIns="45720" anchor="ctr" anchorCtr="0"/>
          <a:lstStyle/>
          <a:p>
            <a:endParaRPr lang="vi-VN" altLang="vi-VN" dirty="0"/>
          </a:p>
        </p:txBody>
      </p:sp>
      <p:sp>
        <p:nvSpPr>
          <p:cNvPr id="111619" name="Content Placeholder 2"/>
          <p:cNvSpPr>
            <a:spLocks noGrp="1"/>
          </p:cNvSpPr>
          <p:nvPr>
            <p:ph idx="1"/>
          </p:nvPr>
        </p:nvSpPr>
        <p:spPr>
          <a:xfrm>
            <a:off x="762000" y="1202400"/>
            <a:ext cx="3962400" cy="3230563"/>
          </a:xfrm>
          <a:ln/>
        </p:spPr>
        <p:txBody>
          <a:bodyPr vert="horz" wrap="square" lIns="91440" tIns="45720" rIns="91440" bIns="45720" anchor="t" anchorCtr="0"/>
          <a:lstStyle/>
          <a:p>
            <a:pPr marL="0" indent="0" algn="just">
              <a:buFontTx/>
              <a:buNone/>
            </a:pPr>
            <a:r>
              <a:rPr lang="en-US" altLang="vi-VN" sz="2600" dirty="0">
                <a:latin typeface="Times New Roman" panose="02020603050405020304" pitchFamily="18" charset="0"/>
                <a:cs typeface="Times New Roman" panose="02020603050405020304" pitchFamily="18" charset="0"/>
              </a:rPr>
              <a:t>	</a:t>
            </a:r>
            <a:r>
              <a:rPr lang="en-US" altLang="vi-VN" sz="2600" b="1" dirty="0">
                <a:latin typeface="Times New Roman" panose="02020603050405020304" pitchFamily="18" charset="0"/>
                <a:cs typeface="Times New Roman" panose="02020603050405020304" pitchFamily="18" charset="0"/>
              </a:rPr>
              <a:t>Chủ nghĩa xã hội</a:t>
            </a:r>
            <a:r>
              <a:rPr lang="en-US" altLang="vi-VN" sz="2600" dirty="0">
                <a:latin typeface="Times New Roman" panose="02020603050405020304" pitchFamily="18" charset="0"/>
                <a:cs typeface="Times New Roman" panose="02020603050405020304" pitchFamily="18" charset="0"/>
              </a:rPr>
              <a:t>: l</a:t>
            </a:r>
            <a:r>
              <a:rPr lang="en-US" altLang="vi-VN" sz="2600" dirty="0">
                <a:latin typeface="Times New Roman" panose="02020603050405020304" pitchFamily="18" charset="0"/>
                <a:ea typeface="Times New Roman" panose="02020603050405020304" pitchFamily="18" charset="0"/>
              </a:rPr>
              <a:t>à</a:t>
            </a:r>
            <a:r>
              <a:rPr lang="en-US" altLang="vi-VN" sz="2600" dirty="0">
                <a:latin typeface="Times New Roman" panose="02020603050405020304" pitchFamily="18" charset="0"/>
                <a:cs typeface="Times New Roman" panose="02020603050405020304" pitchFamily="18" charset="0"/>
              </a:rPr>
              <a:t> chế độ do nhân dân l</a:t>
            </a:r>
            <a:r>
              <a:rPr lang="en-US" altLang="vi-VN" sz="2600" dirty="0">
                <a:latin typeface="Times New Roman" panose="02020603050405020304" pitchFamily="18" charset="0"/>
                <a:ea typeface="Times New Roman" panose="02020603050405020304" pitchFamily="18" charset="0"/>
              </a:rPr>
              <a:t>à</a:t>
            </a:r>
            <a:r>
              <a:rPr lang="en-US" altLang="vi-VN" sz="2600" dirty="0">
                <a:latin typeface="Times New Roman" panose="02020603050405020304" pitchFamily="18" charset="0"/>
                <a:cs typeface="Times New Roman" panose="02020603050405020304" pitchFamily="18" charset="0"/>
              </a:rPr>
              <a:t>m chủ, chế độ có nền kinh tế phát triển cao, con người được giải phóng khỏi áp bức, bóc lột v</a:t>
            </a:r>
            <a:r>
              <a:rPr lang="en-US" altLang="vi-VN" sz="2600" dirty="0">
                <a:latin typeface="Times New Roman" panose="02020603050405020304" pitchFamily="18" charset="0"/>
                <a:ea typeface="Times New Roman" panose="02020603050405020304" pitchFamily="18" charset="0"/>
              </a:rPr>
              <a:t>à</a:t>
            </a:r>
            <a:r>
              <a:rPr lang="en-US" altLang="vi-VN" sz="2600" dirty="0">
                <a:latin typeface="Times New Roman" panose="02020603050405020304" pitchFamily="18" charset="0"/>
                <a:cs typeface="Times New Roman" panose="02020603050405020304" pitchFamily="18" charset="0"/>
              </a:rPr>
              <a:t> bất công; các dân tộc chung sống trong hòa bình</a:t>
            </a:r>
            <a:r>
              <a:rPr lang="en-US" altLang="vi-VN" sz="2600" dirty="0">
                <a:latin typeface="Times New Roman" panose="02020603050405020304" pitchFamily="18" charset="0"/>
                <a:ea typeface="Times New Roman" panose="02020603050405020304" pitchFamily="18" charset="0"/>
              </a:rPr>
              <a:t>…</a:t>
            </a:r>
            <a:r>
              <a:rPr lang="en-US" altLang="vi-VN" sz="2600" dirty="0">
                <a:latin typeface="Times New Roman" panose="02020603050405020304" pitchFamily="18" charset="0"/>
                <a:cs typeface="Times New Roman" panose="02020603050405020304" pitchFamily="18" charset="0"/>
              </a:rPr>
              <a:t>.</a:t>
            </a:r>
            <a:endParaRPr lang="vi-VN" altLang="vi-VN" sz="2600" dirty="0">
              <a:latin typeface="Times New Roman" panose="02020603050405020304" pitchFamily="18" charset="0"/>
              <a:ea typeface="Times New Roman" panose="02020603050405020304" pitchFamily="18" charset="0"/>
            </a:endParaRPr>
          </a:p>
        </p:txBody>
      </p:sp>
      <p:pic>
        <p:nvPicPr>
          <p:cNvPr id="111620" name="Picture 2" descr="Tuyên truyền kỷ niệm 130 năm Ngày sinh Chủ tịch Hồ Chí Minh (19 ..."/>
          <p:cNvPicPr>
            <a:picLocks noChangeAspect="1"/>
          </p:cNvPicPr>
          <p:nvPr/>
        </p:nvPicPr>
        <p:blipFill>
          <a:blip r:embed="rId2"/>
          <a:stretch>
            <a:fillRect/>
          </a:stretch>
        </p:blipFill>
        <p:spPr>
          <a:xfrm>
            <a:off x="4860290" y="990945"/>
            <a:ext cx="4033838" cy="4086225"/>
          </a:xfrm>
          <a:prstGeom prst="rect">
            <a:avLst/>
          </a:prstGeom>
          <a:noFill/>
          <a:ln w="9525">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1"/>
          <p:cNvSpPr/>
          <p:nvPr/>
        </p:nvSpPr>
        <p:spPr>
          <a:xfrm>
            <a:off x="-71120" y="123190"/>
            <a:ext cx="3636645" cy="2098040"/>
          </a:xfrm>
          <a:prstGeom prst="cloud">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800" b="1" dirty="0">
                <a:solidFill>
                  <a:srgbClr val="FFFFFF"/>
                </a:solidFill>
                <a:latin typeface="Calibri" panose="020F0502020204030204" pitchFamily="34" charset="0"/>
              </a:rPr>
              <a:t>Tại sao độc lập dân tộc gắn liền chủ nghĩa xã hội?</a:t>
            </a:r>
          </a:p>
        </p:txBody>
      </p:sp>
      <p:sp>
        <p:nvSpPr>
          <p:cNvPr id="3" name="TextBox 2"/>
          <p:cNvSpPr txBox="1"/>
          <p:nvPr/>
        </p:nvSpPr>
        <p:spPr>
          <a:xfrm>
            <a:off x="3714750" y="76863"/>
            <a:ext cx="5214938" cy="1568450"/>
          </a:xfrm>
          <a:prstGeom prst="rect">
            <a:avLst/>
          </a:prstGeom>
          <a:noFill/>
          <a:ln w="9525">
            <a:noFill/>
          </a:ln>
        </p:spPr>
        <p:txBody>
          <a:bodyPr>
            <a:spAutoFit/>
          </a:bodyPr>
          <a:lstStyle/>
          <a:p>
            <a:pPr algn="just"/>
            <a:r>
              <a:rPr lang="en-US" altLang="x-none" sz="2400" dirty="0">
                <a:latin typeface="Times New Roman" panose="02020603050405020304" pitchFamily="18" charset="0"/>
                <a:cs typeface="Times New Roman" panose="02020603050405020304" pitchFamily="18" charset="0"/>
              </a:rPr>
              <a:t>Độc lập dân tộc gắn liền với chủ nghĩa xã hội l</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 tất yếu, phù hợp với điều kiện của cách mạng Việt Nam v</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 phù hợp với xu thế tất yếu của thời đại</a:t>
            </a:r>
            <a:endParaRPr lang="en-US" altLang="x-none" sz="2400" dirty="0">
              <a:latin typeface="Times New Roman" panose="02020603050405020304" pitchFamily="18" charset="0"/>
              <a:ea typeface="Times New Roman" panose="02020603050405020304" pitchFamily="18" charset="0"/>
            </a:endParaRPr>
          </a:p>
        </p:txBody>
      </p:sp>
      <p:sp>
        <p:nvSpPr>
          <p:cNvPr id="6" name="TextBox 5"/>
          <p:cNvSpPr txBox="1"/>
          <p:nvPr/>
        </p:nvSpPr>
        <p:spPr>
          <a:xfrm>
            <a:off x="0" y="3941790"/>
            <a:ext cx="9144000" cy="1198880"/>
          </a:xfrm>
          <a:prstGeom prst="rect">
            <a:avLst/>
          </a:prstGeom>
          <a:solidFill>
            <a:schemeClr val="accent3">
              <a:lumMod val="40000"/>
              <a:lumOff val="60000"/>
            </a:schemeClr>
          </a:solidFill>
        </p:spPr>
        <p:txBody>
          <a:bodyPr>
            <a:spAutoFit/>
          </a:bodyPr>
          <a:lstStyle/>
          <a:p>
            <a:pPr algn="ctr">
              <a:buNone/>
            </a:pPr>
            <a:r>
              <a:rPr lang="en-US" altLang="x-none" sz="2400" b="1" i="1" dirty="0">
                <a:latin typeface="Times New Roman" panose="02020603050405020304" pitchFamily="18" charset="0"/>
                <a:cs typeface="Times New Roman" panose="02020603050405020304" pitchFamily="18" charset="0"/>
              </a:rPr>
              <a:t>“Nước được độc lập m</a:t>
            </a:r>
            <a:r>
              <a:rPr lang="en-US" altLang="x-none" sz="2400" b="1" i="1" dirty="0">
                <a:latin typeface="Times New Roman" panose="02020603050405020304" pitchFamily="18" charset="0"/>
                <a:ea typeface="Times New Roman" panose="02020603050405020304" pitchFamily="18" charset="0"/>
              </a:rPr>
              <a:t>à</a:t>
            </a:r>
            <a:r>
              <a:rPr lang="en-US" altLang="x-none" sz="2400" b="1" i="1" dirty="0">
                <a:latin typeface="Times New Roman" panose="02020603050405020304" pitchFamily="18" charset="0"/>
                <a:cs typeface="Times New Roman" panose="02020603050405020304" pitchFamily="18" charset="0"/>
              </a:rPr>
              <a:t> dân không được hạnh phúc tự do, thì độc lập cũng chẳng có nghĩa lý gì” </a:t>
            </a:r>
          </a:p>
          <a:p>
            <a:pPr algn="ctr">
              <a:buNone/>
            </a:pPr>
            <a:r>
              <a:rPr lang="en-US" altLang="x-none" sz="2400" i="1" dirty="0">
                <a:latin typeface="Times New Roman" panose="02020603050405020304" pitchFamily="18" charset="0"/>
                <a:cs typeface="Times New Roman" panose="02020603050405020304" pitchFamily="18" charset="0"/>
              </a:rPr>
              <a:t>-HCM: to</a:t>
            </a:r>
            <a:r>
              <a:rPr lang="en-US" altLang="x-none" sz="2400" i="1" dirty="0">
                <a:latin typeface="Times New Roman" panose="02020603050405020304" pitchFamily="18" charset="0"/>
                <a:ea typeface="Times New Roman" panose="02020603050405020304" pitchFamily="18" charset="0"/>
              </a:rPr>
              <a:t>à</a:t>
            </a:r>
            <a:r>
              <a:rPr lang="en-US" altLang="x-none" sz="2400" i="1" dirty="0">
                <a:latin typeface="Times New Roman" panose="02020603050405020304" pitchFamily="18" charset="0"/>
                <a:cs typeface="Times New Roman" panose="02020603050405020304" pitchFamily="18" charset="0"/>
              </a:rPr>
              <a:t>n tập, t.4, tr.56-</a:t>
            </a:r>
            <a:endParaRPr lang="en-US" altLang="x-none" sz="2400" i="1" dirty="0">
              <a:latin typeface="Times New Roman" panose="02020603050405020304" pitchFamily="18" charset="0"/>
              <a:ea typeface="Times New Roman" panose="02020603050405020304" pitchFamily="18" charset="0"/>
            </a:endParaRPr>
          </a:p>
        </p:txBody>
      </p:sp>
      <p:sp>
        <p:nvSpPr>
          <p:cNvPr id="112645" name="Rectangle 6"/>
          <p:cNvSpPr/>
          <p:nvPr/>
        </p:nvSpPr>
        <p:spPr>
          <a:xfrm>
            <a:off x="2644775" y="1885978"/>
            <a:ext cx="6429375" cy="829945"/>
          </a:xfrm>
          <a:prstGeom prst="rect">
            <a:avLst/>
          </a:prstGeom>
          <a:noFill/>
          <a:ln w="9525">
            <a:noFill/>
          </a:ln>
        </p:spPr>
        <p:txBody>
          <a:bodyPr>
            <a:spAutoFit/>
          </a:bodyPr>
          <a:lstStyle/>
          <a:p>
            <a:r>
              <a:rPr lang="nl-NL" altLang="x-none" sz="2400" dirty="0">
                <a:latin typeface="Times New Roman" panose="02020603050405020304" pitchFamily="18" charset="0"/>
                <a:cs typeface="Times New Roman" panose="02020603050405020304" pitchFamily="18" charset="0"/>
              </a:rPr>
              <a:t>Độc lập dân tộc l</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 mục tiêu trước hết, l</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 cơ sở, tiền đề để tiến lên chủ nghĩa xã hội </a:t>
            </a:r>
            <a:endParaRPr lang="en-US" altLang="x-none" sz="2400" dirty="0">
              <a:latin typeface="Times New Roman" panose="02020603050405020304" pitchFamily="18" charset="0"/>
              <a:ea typeface="Times New Roman" panose="02020603050405020304" pitchFamily="18" charset="0"/>
            </a:endParaRPr>
          </a:p>
        </p:txBody>
      </p:sp>
      <p:sp>
        <p:nvSpPr>
          <p:cNvPr id="122887" name="Rectangle 7"/>
          <p:cNvSpPr>
            <a:spLocks noChangeArrowheads="1"/>
          </p:cNvSpPr>
          <p:nvPr/>
        </p:nvSpPr>
        <p:spPr bwMode="auto">
          <a:xfrm>
            <a:off x="1214438" y="2884039"/>
            <a:ext cx="7643813" cy="829945"/>
          </a:xfrm>
          <a:prstGeom prst="rect">
            <a:avLst/>
          </a:prstGeom>
          <a:noFill/>
          <a:ln w="9525">
            <a:noFill/>
            <a:miter lim="800000"/>
          </a:ln>
          <a:effectLst>
            <a:prstShdw prst="shdw17" dist="17961" dir="2700000">
              <a:schemeClr val="accent1">
                <a:gamma/>
                <a:shade val="60000"/>
                <a:invGamma/>
              </a:schemeClr>
            </a:prstShdw>
          </a:effectLst>
        </p:spPr>
        <p:txBody>
          <a:bodyPr vert="horz" wrap="square" lIns="91440" tIns="45720" rIns="91440" bIns="45720" numCol="1" anchor="ctr" anchorCtr="0" compatLnSpc="1">
            <a:spAutoFit/>
          </a:bodyPr>
          <a:lstStyle/>
          <a:p>
            <a:pPr indent="457200" algn="just" eaLnBrk="0" hangingPunct="0"/>
            <a:r>
              <a:rPr lang="nl-NL" altLang="x-none" sz="2400" dirty="0">
                <a:latin typeface="Times New Roman" panose="02020603050405020304" pitchFamily="18" charset="0"/>
                <a:cs typeface="Times New Roman" panose="02020603050405020304" pitchFamily="18" charset="0"/>
              </a:rPr>
              <a:t>Chủ nghĩa xã hội l</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 con đường bảo vệ v</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 phát triển th</a:t>
            </a:r>
            <a:r>
              <a:rPr lang="nl-NL" altLang="x-none" sz="2400" dirty="0">
                <a:latin typeface="Times New Roman" panose="02020603050405020304" pitchFamily="18" charset="0"/>
                <a:ea typeface="Times New Roman" panose="02020603050405020304" pitchFamily="18" charset="0"/>
              </a:rPr>
              <a:t>à</a:t>
            </a:r>
            <a:r>
              <a:rPr lang="nl-NL" altLang="x-none" sz="2400" dirty="0">
                <a:latin typeface="Times New Roman" panose="02020603050405020304" pitchFamily="18" charset="0"/>
                <a:cs typeface="Times New Roman" panose="02020603050405020304" pitchFamily="18" charset="0"/>
              </a:rPr>
              <a:t>nh quả của độc lập dân tộc.</a:t>
            </a:r>
            <a:endParaRPr lang="nl-NL" altLang="x-none" sz="2400" dirty="0">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Content Placeholder 2"/>
          <p:cNvSpPr>
            <a:spLocks noGrp="1"/>
          </p:cNvSpPr>
          <p:nvPr>
            <p:ph idx="1"/>
          </p:nvPr>
        </p:nvSpPr>
        <p:spPr>
          <a:xfrm>
            <a:off x="533400" y="148590"/>
            <a:ext cx="8001000" cy="899795"/>
          </a:xfrm>
          <a:ln/>
        </p:spPr>
        <p:txBody>
          <a:bodyPr vert="horz" wrap="square" lIns="91440" tIns="45720" rIns="91440" bIns="45720" anchor="t" anchorCtr="0"/>
          <a:lstStyle/>
          <a:p>
            <a:pPr algn="just">
              <a:buFont typeface="Wingdings" panose="05000000000000000000" pitchFamily="2" charset="2"/>
              <a:buChar char="Ø"/>
            </a:pPr>
            <a:r>
              <a:rPr lang="en-US" altLang="en-US" sz="2400" b="1" dirty="0">
                <a:solidFill>
                  <a:srgbClr val="000099"/>
                </a:solidFill>
                <a:cs typeface="Arial" panose="020B0604020202020204" pitchFamily="34" charset="0"/>
              </a:rPr>
              <a:t>Kết hợp </a:t>
            </a:r>
            <a:r>
              <a:rPr lang="en-US" altLang="en-US" sz="2400" b="1" u="sng" dirty="0">
                <a:solidFill>
                  <a:srgbClr val="C00000"/>
                </a:solidFill>
                <a:cs typeface="Arial" panose="020B0604020202020204" pitchFamily="34" charset="0"/>
              </a:rPr>
              <a:t>sức mạnh dân tộc </a:t>
            </a:r>
            <a:r>
              <a:rPr lang="en-US" altLang="en-US" sz="2400" b="1" dirty="0">
                <a:solidFill>
                  <a:srgbClr val="000099"/>
                </a:solidFill>
                <a:cs typeface="Arial" panose="020B0604020202020204" pitchFamily="34" charset="0"/>
              </a:rPr>
              <a:t>với </a:t>
            </a:r>
            <a:r>
              <a:rPr lang="en-US" altLang="en-US" sz="2400" b="1" dirty="0">
                <a:solidFill>
                  <a:srgbClr val="C00000"/>
                </a:solidFill>
                <a:cs typeface="Arial" panose="020B0604020202020204" pitchFamily="34" charset="0"/>
              </a:rPr>
              <a:t>sức mạnh thời đại,</a:t>
            </a:r>
            <a:r>
              <a:rPr lang="en-US" altLang="en-US" sz="2400" b="1" dirty="0">
                <a:solidFill>
                  <a:srgbClr val="000099"/>
                </a:solidFill>
                <a:cs typeface="Arial" panose="020B0604020202020204" pitchFamily="34" charset="0"/>
              </a:rPr>
              <a:t> tạo sức mạnh tổng hợp cho cách mạng Việt Nam</a:t>
            </a:r>
            <a:endParaRPr lang="en-US" altLang="en-US" sz="2400" b="1" dirty="0">
              <a:solidFill>
                <a:srgbClr val="000099"/>
              </a:solidFill>
              <a:ea typeface="Arial" panose="020B0604020202020204" pitchFamily="34" charset="0"/>
            </a:endParaRPr>
          </a:p>
        </p:txBody>
      </p:sp>
      <p:sp>
        <p:nvSpPr>
          <p:cNvPr id="9" name="Cloud 8"/>
          <p:cNvSpPr/>
          <p:nvPr/>
        </p:nvSpPr>
        <p:spPr>
          <a:xfrm>
            <a:off x="533400" y="1290030"/>
            <a:ext cx="3752850" cy="2805113"/>
          </a:xfrm>
          <a:prstGeom prst="cloud">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3600" b="1" dirty="0">
                <a:solidFill>
                  <a:srgbClr val="FFFFFF"/>
                </a:solidFill>
                <a:latin typeface="Calibri" panose="020F0502020204030204" pitchFamily="34" charset="0"/>
              </a:rPr>
              <a:t>SỨC MẠNH???</a:t>
            </a:r>
          </a:p>
        </p:txBody>
      </p:sp>
      <p:sp>
        <p:nvSpPr>
          <p:cNvPr id="5" name="TextBox 4"/>
          <p:cNvSpPr txBox="1"/>
          <p:nvPr/>
        </p:nvSpPr>
        <p:spPr>
          <a:xfrm>
            <a:off x="71438" y="4286595"/>
            <a:ext cx="9144000" cy="829945"/>
          </a:xfrm>
          <a:prstGeom prst="rect">
            <a:avLst/>
          </a:prstGeom>
          <a:noFill/>
          <a:ln w="9525">
            <a:noFill/>
          </a:ln>
        </p:spPr>
        <p:txBody>
          <a:bodyPr>
            <a:spAutoFit/>
          </a:bodyPr>
          <a:lstStyle/>
          <a:p>
            <a:r>
              <a:rPr lang="en-US" altLang="en-US" sz="2400" dirty="0">
                <a:solidFill>
                  <a:srgbClr val="000099"/>
                </a:solidFill>
                <a:latin typeface="Arial" panose="020B0604020202020204" pitchFamily="34" charset="0"/>
              </a:rPr>
              <a:t>Kết hợp </a:t>
            </a:r>
            <a:r>
              <a:rPr lang="en-US" altLang="en-US" sz="2400" u="sng" dirty="0">
                <a:solidFill>
                  <a:srgbClr val="C00000"/>
                </a:solidFill>
                <a:latin typeface="Arial" panose="020B0604020202020204" pitchFamily="34" charset="0"/>
              </a:rPr>
              <a:t>sức mạnh dân tộc </a:t>
            </a:r>
            <a:r>
              <a:rPr lang="en-US" altLang="en-US" sz="2400" dirty="0">
                <a:solidFill>
                  <a:srgbClr val="000099"/>
                </a:solidFill>
                <a:latin typeface="Arial" panose="020B0604020202020204" pitchFamily="34" charset="0"/>
              </a:rPr>
              <a:t>với </a:t>
            </a:r>
            <a:r>
              <a:rPr lang="en-US" altLang="en-US" sz="2400" dirty="0">
                <a:solidFill>
                  <a:srgbClr val="C00000"/>
                </a:solidFill>
                <a:latin typeface="Arial" panose="020B0604020202020204" pitchFamily="34" charset="0"/>
              </a:rPr>
              <a:t>sức mạnh thời đại </a:t>
            </a:r>
            <a:r>
              <a:rPr lang="en-US" altLang="en-US" sz="2400" dirty="0">
                <a:solidFill>
                  <a:srgbClr val="0000CC"/>
                </a:solidFill>
                <a:latin typeface="Arial" panose="020B0604020202020204" pitchFamily="34" charset="0"/>
              </a:rPr>
              <a:t>là cơ sở và điều kiện quan trọng để Việt Nam có thể giành ĐLDT và đi lên CNXH</a:t>
            </a:r>
            <a:endParaRPr lang="en-US" altLang="x-none" sz="2400" dirty="0">
              <a:solidFill>
                <a:srgbClr val="0000CC"/>
              </a:solidFill>
              <a:latin typeface="Times New Roman" panose="02020603050405020304" pitchFamily="18" charset="0"/>
              <a:ea typeface="Times New Roman" panose="02020603050405020304" pitchFamily="18" charset="0"/>
            </a:endParaRPr>
          </a:p>
        </p:txBody>
      </p:sp>
      <p:sp>
        <p:nvSpPr>
          <p:cNvPr id="113669" name="AutoShape 6" descr="Bác Hồ của 100 năm trước - Báo Đồng Nai điện tử"/>
          <p:cNvSpPr>
            <a:spLocks noChangeAspect="1"/>
          </p:cNvSpPr>
          <p:nvPr/>
        </p:nvSpPr>
        <p:spPr>
          <a:xfrm>
            <a:off x="149225" y="-999462"/>
            <a:ext cx="304800" cy="304800"/>
          </a:xfrm>
          <a:prstGeom prst="rect">
            <a:avLst/>
          </a:prstGeom>
          <a:noFill/>
          <a:ln w="9525">
            <a:noFill/>
          </a:ln>
        </p:spPr>
        <p:txBody>
          <a:bodyPr/>
          <a:lstStyle/>
          <a:p>
            <a:endParaRPr lang="en-US" altLang="x-none" dirty="0">
              <a:latin typeface=".VnTime" panose="020B7200000000000000" pitchFamily="34" charset="0"/>
            </a:endParaRPr>
          </a:p>
        </p:txBody>
      </p:sp>
      <p:sp>
        <p:nvSpPr>
          <p:cNvPr id="113670" name="AutoShape 8" descr="Bác Hồ của 100 năm trước - Báo Đồng Nai điện tử"/>
          <p:cNvSpPr>
            <a:spLocks noChangeAspect="1"/>
          </p:cNvSpPr>
          <p:nvPr/>
        </p:nvSpPr>
        <p:spPr>
          <a:xfrm>
            <a:off x="149225" y="-999462"/>
            <a:ext cx="304800" cy="304800"/>
          </a:xfrm>
          <a:prstGeom prst="rect">
            <a:avLst/>
          </a:prstGeom>
          <a:noFill/>
          <a:ln w="9525">
            <a:noFill/>
          </a:ln>
        </p:spPr>
        <p:txBody>
          <a:bodyPr/>
          <a:lstStyle/>
          <a:p>
            <a:endParaRPr lang="en-US" altLang="x-none" dirty="0">
              <a:latin typeface=".VnTime" panose="020B7200000000000000" pitchFamily="34" charset="0"/>
            </a:endParaRPr>
          </a:p>
        </p:txBody>
      </p:sp>
      <p:pic>
        <p:nvPicPr>
          <p:cNvPr id="113671" name="Picture 10" descr="VUA LÀM BÁO: Tư tưởng Hồ Chí Minh qua bản yêu sách gửi Hội nghị ..."/>
          <p:cNvPicPr>
            <a:picLocks noChangeAspect="1"/>
          </p:cNvPicPr>
          <p:nvPr/>
        </p:nvPicPr>
        <p:blipFill>
          <a:blip r:embed="rId2"/>
          <a:stretch>
            <a:fillRect/>
          </a:stretch>
        </p:blipFill>
        <p:spPr>
          <a:xfrm>
            <a:off x="4929188" y="1575780"/>
            <a:ext cx="3019425" cy="2190750"/>
          </a:xfrm>
          <a:prstGeom prst="rect">
            <a:avLst/>
          </a:prstGeom>
          <a:noFill/>
          <a:ln w="9525">
            <a:noFill/>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1866900" y="2827655"/>
            <a:ext cx="2667000" cy="822325"/>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400" b="1" dirty="0">
                <a:solidFill>
                  <a:schemeClr val="bg1"/>
                </a:solidFill>
                <a:latin typeface="Calibri" panose="020F0502020204030204" pitchFamily="34" charset="0"/>
              </a:rPr>
              <a:t>SỨC MẠNH THỜI ĐẠI</a:t>
            </a:r>
          </a:p>
        </p:txBody>
      </p:sp>
      <p:sp>
        <p:nvSpPr>
          <p:cNvPr id="6" name="Oval 5"/>
          <p:cNvSpPr/>
          <p:nvPr/>
        </p:nvSpPr>
        <p:spPr>
          <a:xfrm>
            <a:off x="5024755" y="1924685"/>
            <a:ext cx="1560830" cy="1506855"/>
          </a:xfrm>
          <a:prstGeom prst="ellipse">
            <a:avLst/>
          </a:prstGeom>
          <a:solidFill>
            <a:srgbClr val="660033"/>
          </a:solidFill>
          <a:ln>
            <a:solidFill>
              <a:schemeClr val="bg1"/>
            </a:solidFill>
          </a:ln>
        </p:spPr>
        <p:style>
          <a:lnRef idx="1">
            <a:schemeClr val="accent2"/>
          </a:lnRef>
          <a:fillRef idx="2">
            <a:schemeClr val="accent2"/>
          </a:fillRef>
          <a:effectRef idx="1">
            <a:schemeClr val="accent2"/>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400" b="1" dirty="0">
                <a:solidFill>
                  <a:schemeClr val="bg1"/>
                </a:solidFill>
                <a:latin typeface="Calibri" panose="020F0502020204030204" pitchFamily="34" charset="0"/>
              </a:rPr>
              <a:t>SỨC MẠNH TỔNG HỢP</a:t>
            </a:r>
          </a:p>
        </p:txBody>
      </p:sp>
      <p:sp>
        <p:nvSpPr>
          <p:cNvPr id="11" name="Rounded Rectangle 10"/>
          <p:cNvSpPr/>
          <p:nvPr/>
        </p:nvSpPr>
        <p:spPr>
          <a:xfrm>
            <a:off x="0" y="3520440"/>
            <a:ext cx="1790700" cy="68072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vi-VN" sz="2000" b="1" i="0" u="none" strike="noStrike" kern="1200" cap="none" spc="0" normalizeH="0" baseline="0" noProof="0" dirty="0">
                <a:ln>
                  <a:noFill/>
                </a:ln>
                <a:solidFill>
                  <a:schemeClr val="bg1"/>
                </a:solidFill>
                <a:effectLst/>
                <a:uLnTx/>
                <a:uFillTx/>
                <a:latin typeface="+mn-lt"/>
                <a:ea typeface="+mn-ea"/>
                <a:cs typeface="+mn-cs"/>
              </a:rPr>
              <a:t>PT </a:t>
            </a:r>
            <a:r>
              <a:rPr kumimoji="0" lang="vi-VN" sz="2000" b="1" i="0" u="none" strike="noStrike" kern="1200" cap="none" spc="0" normalizeH="0" baseline="0" noProof="0" dirty="0" smtClean="0">
                <a:ln>
                  <a:noFill/>
                </a:ln>
                <a:solidFill>
                  <a:schemeClr val="bg1"/>
                </a:solidFill>
                <a:effectLst/>
                <a:uLnTx/>
                <a:uFillTx/>
                <a:latin typeface="+mn-lt"/>
                <a:ea typeface="+mn-ea"/>
                <a:cs typeface="+mn-cs"/>
              </a:rPr>
              <a:t>GPDT/TG</a:t>
            </a:r>
            <a:endParaRPr kumimoji="0" lang="en-US" sz="2000" b="1" i="0" u="none" strike="noStrike" kern="1200" cap="none" spc="0" normalizeH="0" baseline="0" noProof="0" dirty="0">
              <a:ln>
                <a:noFill/>
              </a:ln>
              <a:solidFill>
                <a:schemeClr val="bg1"/>
              </a:solidFill>
              <a:effectLst/>
              <a:uLnTx/>
              <a:uFillTx/>
              <a:latin typeface="+mn-lt"/>
              <a:ea typeface="+mn-ea"/>
              <a:cs typeface="+mn-cs"/>
            </a:endParaRPr>
          </a:p>
        </p:txBody>
      </p:sp>
      <p:sp>
        <p:nvSpPr>
          <p:cNvPr id="12" name="Rounded Rectangle 11"/>
          <p:cNvSpPr/>
          <p:nvPr/>
        </p:nvSpPr>
        <p:spPr>
          <a:xfrm>
            <a:off x="571500" y="4371975"/>
            <a:ext cx="2646680" cy="81153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sz="2000" b="1" dirty="0">
                <a:solidFill>
                  <a:schemeClr val="bg1"/>
                </a:solidFill>
                <a:latin typeface="Arial" panose="020B0604020202020204" pitchFamily="34" charset="0"/>
              </a:rPr>
              <a:t>PTCM CỦA GCCN/TG</a:t>
            </a:r>
            <a:endParaRPr lang="en-US" altLang="x-none" sz="2000" b="1" dirty="0">
              <a:solidFill>
                <a:schemeClr val="bg1"/>
              </a:solidFill>
              <a:latin typeface="Calibri" panose="020F0502020204030204" pitchFamily="34" charset="0"/>
            </a:endParaRPr>
          </a:p>
        </p:txBody>
      </p:sp>
      <p:sp>
        <p:nvSpPr>
          <p:cNvPr id="13" name="Rounded Rectangle 12"/>
          <p:cNvSpPr/>
          <p:nvPr/>
        </p:nvSpPr>
        <p:spPr>
          <a:xfrm>
            <a:off x="4800600" y="3448685"/>
            <a:ext cx="1828800" cy="743585"/>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sz="2000" b="1" dirty="0">
                <a:solidFill>
                  <a:schemeClr val="bg1"/>
                </a:solidFill>
                <a:latin typeface="Arial" panose="020B0604020202020204" pitchFamily="34" charset="0"/>
              </a:rPr>
              <a:t>TIẾN BỘ KHKT</a:t>
            </a:r>
            <a:endParaRPr lang="en-US" altLang="x-none" sz="2000" b="1" dirty="0">
              <a:solidFill>
                <a:schemeClr val="bg1"/>
              </a:solidFill>
              <a:latin typeface="Calibri" panose="020F0502020204030204" pitchFamily="34" charset="0"/>
            </a:endParaRPr>
          </a:p>
        </p:txBody>
      </p:sp>
      <p:cxnSp>
        <p:nvCxnSpPr>
          <p:cNvPr id="15" name="Straight Arrow Connector 14"/>
          <p:cNvCxnSpPr>
            <a:stCxn id="4" idx="0"/>
            <a:endCxn id="7" idx="3"/>
          </p:cNvCxnSpPr>
          <p:nvPr/>
        </p:nvCxnSpPr>
        <p:spPr>
          <a:xfrm flipH="1" flipV="1">
            <a:off x="1823720" y="1061430"/>
            <a:ext cx="1343025" cy="17716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4" idx="0"/>
            <a:endCxn id="8" idx="2"/>
          </p:cNvCxnSpPr>
          <p:nvPr/>
        </p:nvCxnSpPr>
        <p:spPr>
          <a:xfrm flipV="1">
            <a:off x="3166745" y="632805"/>
            <a:ext cx="1709420" cy="60579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4" idx="0"/>
            <a:endCxn id="9" idx="1"/>
          </p:cNvCxnSpPr>
          <p:nvPr/>
        </p:nvCxnSpPr>
        <p:spPr>
          <a:xfrm flipV="1">
            <a:off x="3166745" y="1060160"/>
            <a:ext cx="1405255" cy="17843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5" idx="4"/>
            <a:endCxn id="11" idx="3"/>
          </p:cNvCxnSpPr>
          <p:nvPr/>
        </p:nvCxnSpPr>
        <p:spPr>
          <a:xfrm flipH="1">
            <a:off x="1790700" y="3649690"/>
            <a:ext cx="1409700" cy="21082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5" idx="4"/>
            <a:endCxn id="12" idx="0"/>
          </p:cNvCxnSpPr>
          <p:nvPr/>
        </p:nvCxnSpPr>
        <p:spPr>
          <a:xfrm flipH="1">
            <a:off x="1894840" y="3649690"/>
            <a:ext cx="1305560" cy="72199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5" idx="4"/>
            <a:endCxn id="13" idx="1"/>
          </p:cNvCxnSpPr>
          <p:nvPr/>
        </p:nvCxnSpPr>
        <p:spPr>
          <a:xfrm>
            <a:off x="3200400" y="3649690"/>
            <a:ext cx="1600200" cy="17081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8" name="Plus 27"/>
          <p:cNvSpPr/>
          <p:nvPr/>
        </p:nvSpPr>
        <p:spPr>
          <a:xfrm>
            <a:off x="2743200" y="1964400"/>
            <a:ext cx="914400" cy="914400"/>
          </a:xfrm>
          <a:prstGeom prst="mathPlus">
            <a:avLst/>
          </a:prstGeom>
          <a:gradFill>
            <a:gsLst>
              <a:gs pos="0">
                <a:srgbClr val="FF3399"/>
              </a:gs>
              <a:gs pos="25000">
                <a:srgbClr val="FF6633"/>
              </a:gs>
              <a:gs pos="50000">
                <a:srgbClr val="FFFF00"/>
              </a:gs>
              <a:gs pos="75000">
                <a:srgbClr val="01A78F"/>
              </a:gs>
              <a:gs pos="100000">
                <a:srgbClr val="3366FF"/>
              </a:gs>
            </a:gsLst>
            <a:lin ang="16200000" scaled="0"/>
          </a:gradFill>
        </p:spPr>
        <p:style>
          <a:lnRef idx="1">
            <a:schemeClr val="accent1"/>
          </a:lnRef>
          <a:fillRef idx="2">
            <a:schemeClr val="accent1"/>
          </a:fillRef>
          <a:effectRef idx="1">
            <a:schemeClr val="accent1"/>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29" name="Notched Right Arrow 28"/>
          <p:cNvSpPr/>
          <p:nvPr/>
        </p:nvSpPr>
        <p:spPr>
          <a:xfrm>
            <a:off x="3822700" y="2189825"/>
            <a:ext cx="977900" cy="484188"/>
          </a:xfrm>
          <a:prstGeom prst="notchedRightArrow">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30" name="Rounded Rectangle 29"/>
          <p:cNvSpPr/>
          <p:nvPr/>
        </p:nvSpPr>
        <p:spPr>
          <a:xfrm>
            <a:off x="3581400" y="4371975"/>
            <a:ext cx="2971800" cy="81153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sz="2000" b="1" dirty="0">
                <a:solidFill>
                  <a:schemeClr val="bg1"/>
                </a:solidFill>
                <a:latin typeface="Arial" panose="020B0604020202020204" pitchFamily="34" charset="0"/>
              </a:rPr>
              <a:t>SỰ ĐỒNG TÌNH CỦA ND TIẾN BỘ/TG</a:t>
            </a:r>
            <a:endParaRPr lang="en-US" altLang="x-none" sz="2000" b="1" dirty="0">
              <a:solidFill>
                <a:schemeClr val="bg1"/>
              </a:solidFill>
              <a:latin typeface="Calibri" panose="020F0502020204030204" pitchFamily="34" charset="0"/>
            </a:endParaRPr>
          </a:p>
        </p:txBody>
      </p:sp>
      <p:cxnSp>
        <p:nvCxnSpPr>
          <p:cNvPr id="32" name="Straight Arrow Connector 31"/>
          <p:cNvCxnSpPr>
            <a:stCxn id="5" idx="4"/>
            <a:endCxn id="30" idx="0"/>
          </p:cNvCxnSpPr>
          <p:nvPr/>
        </p:nvCxnSpPr>
        <p:spPr>
          <a:xfrm>
            <a:off x="3200400" y="3649690"/>
            <a:ext cx="1866900" cy="72199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4" name="Rounded Rectangle 33"/>
          <p:cNvSpPr/>
          <p:nvPr/>
        </p:nvSpPr>
        <p:spPr>
          <a:xfrm>
            <a:off x="7501255" y="3712845"/>
            <a:ext cx="1490980" cy="1401445"/>
          </a:xfrm>
          <a:prstGeom prst="roundRect">
            <a:avLst/>
          </a:prstGeom>
          <a:solidFill>
            <a:srgbClr val="FF0066"/>
          </a:solidFill>
          <a:ln>
            <a:solidFill>
              <a:schemeClr val="bg1"/>
            </a:solidFill>
          </a:ln>
        </p:spPr>
        <p:style>
          <a:lnRef idx="1">
            <a:schemeClr val="accent2"/>
          </a:lnRef>
          <a:fillRef idx="2">
            <a:schemeClr val="accent2"/>
          </a:fillRef>
          <a:effectRef idx="1">
            <a:schemeClr val="accent2"/>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sz="2400" b="1" dirty="0">
                <a:solidFill>
                  <a:schemeClr val="bg1"/>
                </a:solidFill>
                <a:latin typeface="Arial" panose="020B0604020202020204" pitchFamily="34" charset="0"/>
              </a:rPr>
              <a:t>CMVN THẮNG LỢI</a:t>
            </a:r>
            <a:endParaRPr lang="en-US" altLang="x-none" sz="2400" b="1" dirty="0">
              <a:solidFill>
                <a:schemeClr val="bg1"/>
              </a:solidFill>
              <a:latin typeface="Calibri" panose="020F0502020204030204" pitchFamily="34" charset="0"/>
            </a:endParaRPr>
          </a:p>
        </p:txBody>
      </p:sp>
      <p:sp>
        <p:nvSpPr>
          <p:cNvPr id="37" name="Down Arrow 36"/>
          <p:cNvSpPr/>
          <p:nvPr/>
        </p:nvSpPr>
        <p:spPr>
          <a:xfrm>
            <a:off x="7944803" y="2972780"/>
            <a:ext cx="484188" cy="739775"/>
          </a:xfrm>
          <a:prstGeom prst="downArrow">
            <a:avLst>
              <a:gd name="adj1" fmla="val 53149"/>
              <a:gd name="adj2" fmla="val 50000"/>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25" name="Plus 24"/>
          <p:cNvSpPr/>
          <p:nvPr/>
        </p:nvSpPr>
        <p:spPr>
          <a:xfrm>
            <a:off x="6584950" y="2072350"/>
            <a:ext cx="838200" cy="914400"/>
          </a:xfrm>
          <a:prstGeom prst="mathPlus">
            <a:avLst/>
          </a:prstGeom>
          <a:gradFill>
            <a:gsLst>
              <a:gs pos="0">
                <a:srgbClr val="FF3399"/>
              </a:gs>
              <a:gs pos="25000">
                <a:srgbClr val="FF6633"/>
              </a:gs>
              <a:gs pos="50000">
                <a:srgbClr val="FFFF00"/>
              </a:gs>
              <a:gs pos="75000">
                <a:srgbClr val="01A78F"/>
              </a:gs>
              <a:gs pos="100000">
                <a:srgbClr val="3366FF"/>
              </a:gs>
            </a:gsLst>
            <a:lin ang="16200000" scaled="0"/>
          </a:gradFill>
        </p:spPr>
        <p:style>
          <a:lnRef idx="1">
            <a:schemeClr val="accent1"/>
          </a:lnRef>
          <a:fillRef idx="2">
            <a:schemeClr val="accent1"/>
          </a:fillRef>
          <a:effectRef idx="1">
            <a:schemeClr val="accent1"/>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27" name="Oval 26"/>
          <p:cNvSpPr/>
          <p:nvPr/>
        </p:nvSpPr>
        <p:spPr>
          <a:xfrm>
            <a:off x="7425055" y="1965960"/>
            <a:ext cx="1520190" cy="1369060"/>
          </a:xfrm>
          <a:prstGeom prst="ellipse">
            <a:avLst/>
          </a:prstGeom>
          <a:solidFill>
            <a:srgbClr val="660033"/>
          </a:solidFill>
          <a:ln>
            <a:solidFill>
              <a:schemeClr val="bg1"/>
            </a:solidFill>
          </a:ln>
        </p:spPr>
        <p:style>
          <a:lnRef idx="1">
            <a:schemeClr val="accent2"/>
          </a:lnRef>
          <a:fillRef idx="2">
            <a:schemeClr val="accent2"/>
          </a:fillRef>
          <a:effectRef idx="1">
            <a:schemeClr val="accent2"/>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vi-VN" altLang="en-US" sz="2400" b="1" dirty="0">
                <a:solidFill>
                  <a:schemeClr val="bg1"/>
                </a:solidFill>
                <a:latin typeface="Calibri" panose="020F0502020204030204" pitchFamily="34" charset="0"/>
              </a:rPr>
              <a:t>PPCM THÍCH HỢP</a:t>
            </a:r>
            <a:endParaRPr lang="en-US" altLang="en-US" sz="2400" b="1" dirty="0">
              <a:solidFill>
                <a:schemeClr val="bg1"/>
              </a:solidFill>
              <a:latin typeface="Calibri" panose="020F0502020204030204" pitchFamily="34" charset="0"/>
            </a:endParaRPr>
          </a:p>
        </p:txBody>
      </p:sp>
      <p:cxnSp>
        <p:nvCxnSpPr>
          <p:cNvPr id="38" name="Straight Arrow Connector 37"/>
          <p:cNvCxnSpPr>
            <a:stCxn id="4" idx="0"/>
            <a:endCxn id="36" idx="2"/>
          </p:cNvCxnSpPr>
          <p:nvPr/>
        </p:nvCxnSpPr>
        <p:spPr>
          <a:xfrm flipH="1" flipV="1">
            <a:off x="1518920" y="641060"/>
            <a:ext cx="1647825" cy="59753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grpSp>
        <p:nvGrpSpPr>
          <p:cNvPr id="3" name="Group 2"/>
          <p:cNvGrpSpPr/>
          <p:nvPr/>
        </p:nvGrpSpPr>
        <p:grpSpPr>
          <a:xfrm>
            <a:off x="-119380" y="46001"/>
            <a:ext cx="6618605" cy="1994958"/>
            <a:chOff x="-188" y="-591"/>
            <a:chExt cx="10423" cy="3822"/>
          </a:xfrm>
        </p:grpSpPr>
        <p:sp>
          <p:nvSpPr>
            <p:cNvPr id="7" name="Rounded Rectangle 6"/>
            <p:cNvSpPr/>
            <p:nvPr/>
          </p:nvSpPr>
          <p:spPr>
            <a:xfrm>
              <a:off x="-188" y="793"/>
              <a:ext cx="3060" cy="1123"/>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000" b="1" dirty="0">
                  <a:solidFill>
                    <a:schemeClr val="bg1"/>
                  </a:solidFill>
                  <a:latin typeface="Calibri" panose="020F0502020204030204" pitchFamily="34" charset="0"/>
                </a:rPr>
                <a:t>LÒNG YÊU NƯỚC</a:t>
              </a:r>
            </a:p>
          </p:txBody>
        </p:sp>
        <p:sp>
          <p:nvSpPr>
            <p:cNvPr id="8" name="Rounded Rectangle 7"/>
            <p:cNvSpPr/>
            <p:nvPr/>
          </p:nvSpPr>
          <p:spPr>
            <a:xfrm>
              <a:off x="5159" y="-591"/>
              <a:ext cx="5040" cy="1125"/>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000" b="1" dirty="0">
                  <a:solidFill>
                    <a:schemeClr val="bg1"/>
                  </a:solidFill>
                  <a:latin typeface="Calibri" panose="020F0502020204030204" pitchFamily="34" charset="0"/>
                </a:rPr>
                <a:t>TINH THẦN ĐOÀN KẾT</a:t>
              </a:r>
            </a:p>
          </p:txBody>
        </p:sp>
        <p:sp>
          <p:nvSpPr>
            <p:cNvPr id="9" name="Rounded Rectangle 8"/>
            <p:cNvSpPr/>
            <p:nvPr/>
          </p:nvSpPr>
          <p:spPr>
            <a:xfrm>
              <a:off x="7200" y="776"/>
              <a:ext cx="3035" cy="1152"/>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000" b="1" dirty="0">
                  <a:solidFill>
                    <a:schemeClr val="bg1"/>
                  </a:solidFill>
                  <a:latin typeface="Calibri" panose="020F0502020204030204" pitchFamily="34" charset="0"/>
                </a:rPr>
                <a:t>Ý CHÍ ĐẤU TRANH</a:t>
              </a:r>
            </a:p>
          </p:txBody>
        </p:sp>
        <p:sp>
          <p:nvSpPr>
            <p:cNvPr id="36" name="Rounded Rectangle 35"/>
            <p:cNvSpPr/>
            <p:nvPr/>
          </p:nvSpPr>
          <p:spPr>
            <a:xfrm>
              <a:off x="-128" y="-591"/>
              <a:ext cx="5040" cy="1141"/>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000" b="1" dirty="0">
                  <a:solidFill>
                    <a:schemeClr val="bg1"/>
                  </a:solidFill>
                  <a:latin typeface="Calibri" panose="020F0502020204030204" pitchFamily="34" charset="0"/>
                </a:rPr>
                <a:t>Ý THỨC TỰ LỰC TỰ CƯỜNG DÂN TỘC</a:t>
              </a:r>
            </a:p>
          </p:txBody>
        </p:sp>
        <p:grpSp>
          <p:nvGrpSpPr>
            <p:cNvPr id="2" name="Group 1"/>
            <p:cNvGrpSpPr/>
            <p:nvPr/>
          </p:nvGrpSpPr>
          <p:grpSpPr>
            <a:xfrm>
              <a:off x="1072" y="1694"/>
              <a:ext cx="7988" cy="1537"/>
              <a:chOff x="1125" y="1654"/>
              <a:chExt cx="7988" cy="1537"/>
            </a:xfrm>
          </p:grpSpPr>
          <p:sp>
            <p:nvSpPr>
              <p:cNvPr id="4" name="Oval 3"/>
              <p:cNvSpPr/>
              <p:nvPr/>
            </p:nvSpPr>
            <p:spPr>
              <a:xfrm>
                <a:off x="2940" y="1654"/>
                <a:ext cx="4200" cy="1537"/>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400" b="1" dirty="0">
                    <a:solidFill>
                      <a:schemeClr val="bg1"/>
                    </a:solidFill>
                    <a:latin typeface="Calibri" panose="020F0502020204030204" pitchFamily="34" charset="0"/>
                  </a:rPr>
                  <a:t>SỨC MẠNH DÂN TỘC</a:t>
                </a:r>
              </a:p>
            </p:txBody>
          </p:sp>
          <p:sp>
            <p:nvSpPr>
              <p:cNvPr id="114715" name="TextBox 34"/>
              <p:cNvSpPr txBox="1"/>
              <p:nvPr/>
            </p:nvSpPr>
            <p:spPr>
              <a:xfrm>
                <a:off x="1125" y="2166"/>
                <a:ext cx="1800" cy="764"/>
              </a:xfrm>
              <a:prstGeom prst="rect">
                <a:avLst/>
              </a:prstGeom>
              <a:noFill/>
              <a:ln w="38100" cap="flat" cmpd="sng">
                <a:solidFill>
                  <a:srgbClr val="FF0000"/>
                </a:solidFill>
                <a:prstDash val="solid"/>
                <a:miter/>
                <a:headEnd type="none" w="med" len="med"/>
                <a:tailEnd type="none" w="med" len="med"/>
              </a:ln>
            </p:spPr>
            <p:txBody>
              <a:bodyPr>
                <a:spAutoFit/>
              </a:bodyPr>
              <a:lstStyle/>
              <a:p>
                <a:r>
                  <a:rPr lang="en-US" altLang="x-none" sz="2000" dirty="0">
                    <a:latin typeface=".VnTime" panose="020B7200000000000000" pitchFamily="34" charset="0"/>
                  </a:rPr>
                  <a:t>Vật chất</a:t>
                </a:r>
              </a:p>
            </p:txBody>
          </p:sp>
          <p:sp>
            <p:nvSpPr>
              <p:cNvPr id="114716" name="TextBox 38"/>
              <p:cNvSpPr txBox="1"/>
              <p:nvPr/>
            </p:nvSpPr>
            <p:spPr>
              <a:xfrm>
                <a:off x="7088" y="2146"/>
                <a:ext cx="2025" cy="764"/>
              </a:xfrm>
              <a:prstGeom prst="rect">
                <a:avLst/>
              </a:prstGeom>
              <a:noFill/>
              <a:ln w="38100" cap="flat" cmpd="sng">
                <a:solidFill>
                  <a:srgbClr val="FF0000"/>
                </a:solidFill>
                <a:prstDash val="solid"/>
                <a:miter/>
                <a:headEnd type="none" w="med" len="med"/>
                <a:tailEnd type="none" w="med" len="med"/>
              </a:ln>
            </p:spPr>
            <p:txBody>
              <a:bodyPr>
                <a:spAutoFit/>
              </a:bodyPr>
              <a:lstStyle/>
              <a:p>
                <a:r>
                  <a:rPr lang="en-US" altLang="x-none" sz="2000" dirty="0">
                    <a:latin typeface=".VnTime" panose="020B7200000000000000" pitchFamily="34" charset="0"/>
                  </a:rPr>
                  <a:t>Tinh thần</a:t>
                </a:r>
              </a:p>
            </p:txBody>
          </p:sp>
        </p:gr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from="(-#ppt_w/2)" to="(#ppt_x)" calcmode="lin" valueType="num">
                                      <p:cBhvr>
                                        <p:cTn id="7" dur="600" fill="hold">
                                          <p:stCondLst>
                                            <p:cond delay="0"/>
                                          </p:stCondLst>
                                        </p:cTn>
                                        <p:tgtEl>
                                          <p:spTgt spid="15"/>
                                        </p:tgtEl>
                                        <p:attrNameLst>
                                          <p:attrName>ppt_x</p:attrName>
                                        </p:attrNameLst>
                                      </p:cBhvr>
                                    </p:anim>
                                    <p:anim from="0" to="-1.0" calcmode="lin" valueType="num">
                                      <p:cBhvr>
                                        <p:cTn id="8" dur="200" decel="50000" autoRev="1" fill="hold">
                                          <p:stCondLst>
                                            <p:cond delay="600"/>
                                          </p:stCondLst>
                                        </p:cTn>
                                        <p:tgtEl>
                                          <p:spTgt spid="15"/>
                                        </p:tgtEl>
                                        <p:attrNameLst>
                                          <p:attrName>xshear</p:attrName>
                                        </p:attrNameLst>
                                      </p:cBhvr>
                                    </p:anim>
                                    <p:animScale>
                                      <p:cBhvr>
                                        <p:cTn id="9" dur="200" decel="100000" autoRev="1" fill="hold">
                                          <p:stCondLst>
                                            <p:cond delay="600"/>
                                          </p:stCondLst>
                                        </p:cTn>
                                        <p:tgtEl>
                                          <p:spTgt spid="15"/>
                                        </p:tgtEl>
                                      </p:cBhvr>
                                      <p:from x="100000" y="100000"/>
                                      <p:to x="80000" y="100000"/>
                                    </p:animScale>
                                    <p:anim by="(#ppt_h/3+#ppt_w*0.1)" calcmode="lin" valueType="num">
                                      <p:cBhvr additive="sum">
                                        <p:cTn id="10" dur="200" decel="100000" autoRev="1" fill="hold">
                                          <p:stCondLst>
                                            <p:cond delay="600"/>
                                          </p:stCondLst>
                                        </p:cTn>
                                        <p:tgtEl>
                                          <p:spTgt spid="15"/>
                                        </p:tgtEl>
                                        <p:attrNameLst>
                                          <p:attrName>ppt_x</p:attrName>
                                        </p:attrNameLst>
                                      </p:cBhvr>
                                    </p:anim>
                                  </p:childTnLst>
                                </p:cTn>
                              </p:par>
                              <p:par>
                                <p:cTn id="11" presetID="34" presetClass="entr" presetSubtype="0" fill="hold" nodeType="withEffect">
                                  <p:stCondLst>
                                    <p:cond delay="0"/>
                                  </p:stCondLst>
                                  <p:childTnLst>
                                    <p:set>
                                      <p:cBhvr>
                                        <p:cTn id="12" dur="1" fill="hold">
                                          <p:stCondLst>
                                            <p:cond delay="0"/>
                                          </p:stCondLst>
                                        </p:cTn>
                                        <p:tgtEl>
                                          <p:spTgt spid="38"/>
                                        </p:tgtEl>
                                        <p:attrNameLst>
                                          <p:attrName>style.visibility</p:attrName>
                                        </p:attrNameLst>
                                      </p:cBhvr>
                                      <p:to>
                                        <p:strVal val="visible"/>
                                      </p:to>
                                    </p:set>
                                    <p:anim from="(-#ppt_w/2)" to="(#ppt_x)" calcmode="lin" valueType="num">
                                      <p:cBhvr>
                                        <p:cTn id="13" dur="600" fill="hold">
                                          <p:stCondLst>
                                            <p:cond delay="0"/>
                                          </p:stCondLst>
                                        </p:cTn>
                                        <p:tgtEl>
                                          <p:spTgt spid="38"/>
                                        </p:tgtEl>
                                        <p:attrNameLst>
                                          <p:attrName>ppt_x</p:attrName>
                                        </p:attrNameLst>
                                      </p:cBhvr>
                                    </p:anim>
                                    <p:anim from="0" to="-1.0" calcmode="lin" valueType="num">
                                      <p:cBhvr>
                                        <p:cTn id="14" dur="200" decel="50000" autoRev="1" fill="hold">
                                          <p:stCondLst>
                                            <p:cond delay="600"/>
                                          </p:stCondLst>
                                        </p:cTn>
                                        <p:tgtEl>
                                          <p:spTgt spid="38"/>
                                        </p:tgtEl>
                                        <p:attrNameLst>
                                          <p:attrName>xshear</p:attrName>
                                        </p:attrNameLst>
                                      </p:cBhvr>
                                    </p:anim>
                                    <p:animScale>
                                      <p:cBhvr>
                                        <p:cTn id="15" dur="200" decel="100000" autoRev="1" fill="hold">
                                          <p:stCondLst>
                                            <p:cond delay="600"/>
                                          </p:stCondLst>
                                        </p:cTn>
                                        <p:tgtEl>
                                          <p:spTgt spid="38"/>
                                        </p:tgtEl>
                                      </p:cBhvr>
                                      <p:from x="100000" y="100000"/>
                                      <p:to x="80000" y="100000"/>
                                    </p:animScale>
                                    <p:anim by="(#ppt_h/3+#ppt_w*0.1)" calcmode="lin" valueType="num">
                                      <p:cBhvr additive="sum">
                                        <p:cTn id="16" dur="200" decel="100000" autoRev="1" fill="hold">
                                          <p:stCondLst>
                                            <p:cond delay="600"/>
                                          </p:stCondLst>
                                        </p:cTn>
                                        <p:tgtEl>
                                          <p:spTgt spid="38"/>
                                        </p:tgtEl>
                                        <p:attrNameLst>
                                          <p:attrName>ppt_x</p:attrName>
                                        </p:attrNameLst>
                                      </p:cBhvr>
                                    </p:anim>
                                  </p:childTnLst>
                                </p:cTn>
                              </p:par>
                              <p:par>
                                <p:cTn id="17" presetID="34" presetClass="entr" presetSubtype="0"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from="(-#ppt_w/2)" to="(#ppt_x)" calcmode="lin" valueType="num">
                                      <p:cBhvr>
                                        <p:cTn id="19" dur="600" fill="hold">
                                          <p:stCondLst>
                                            <p:cond delay="0"/>
                                          </p:stCondLst>
                                        </p:cTn>
                                        <p:tgtEl>
                                          <p:spTgt spid="17"/>
                                        </p:tgtEl>
                                        <p:attrNameLst>
                                          <p:attrName>ppt_x</p:attrName>
                                        </p:attrNameLst>
                                      </p:cBhvr>
                                    </p:anim>
                                    <p:anim from="0" to="-1.0" calcmode="lin" valueType="num">
                                      <p:cBhvr>
                                        <p:cTn id="20" dur="200" decel="50000" autoRev="1" fill="hold">
                                          <p:stCondLst>
                                            <p:cond delay="600"/>
                                          </p:stCondLst>
                                        </p:cTn>
                                        <p:tgtEl>
                                          <p:spTgt spid="17"/>
                                        </p:tgtEl>
                                        <p:attrNameLst>
                                          <p:attrName>xshear</p:attrName>
                                        </p:attrNameLst>
                                      </p:cBhvr>
                                    </p:anim>
                                    <p:animScale>
                                      <p:cBhvr>
                                        <p:cTn id="21" dur="200" decel="100000" autoRev="1" fill="hold">
                                          <p:stCondLst>
                                            <p:cond delay="600"/>
                                          </p:stCondLst>
                                        </p:cTn>
                                        <p:tgtEl>
                                          <p:spTgt spid="17"/>
                                        </p:tgtEl>
                                      </p:cBhvr>
                                      <p:from x="100000" y="100000"/>
                                      <p:to x="80000" y="100000"/>
                                    </p:animScale>
                                    <p:anim by="(#ppt_h/3+#ppt_w*0.1)" calcmode="lin" valueType="num">
                                      <p:cBhvr additive="sum">
                                        <p:cTn id="22" dur="200" decel="100000" autoRev="1" fill="hold">
                                          <p:stCondLst>
                                            <p:cond delay="600"/>
                                          </p:stCondLst>
                                        </p:cTn>
                                        <p:tgtEl>
                                          <p:spTgt spid="17"/>
                                        </p:tgtEl>
                                        <p:attrNameLst>
                                          <p:attrName>ppt_x</p:attrName>
                                        </p:attrNameLst>
                                      </p:cBhvr>
                                    </p:anim>
                                  </p:childTnLst>
                                </p:cTn>
                              </p:par>
                              <p:par>
                                <p:cTn id="23" presetID="34" presetClass="entr" presetSubtype="0"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from="(-#ppt_w/2)" to="(#ppt_x)" calcmode="lin" valueType="num">
                                      <p:cBhvr>
                                        <p:cTn id="25" dur="600" fill="hold">
                                          <p:stCondLst>
                                            <p:cond delay="0"/>
                                          </p:stCondLst>
                                        </p:cTn>
                                        <p:tgtEl>
                                          <p:spTgt spid="19"/>
                                        </p:tgtEl>
                                        <p:attrNameLst>
                                          <p:attrName>ppt_x</p:attrName>
                                        </p:attrNameLst>
                                      </p:cBhvr>
                                    </p:anim>
                                    <p:anim from="0" to="-1.0" calcmode="lin" valueType="num">
                                      <p:cBhvr>
                                        <p:cTn id="26" dur="200" decel="50000" autoRev="1" fill="hold">
                                          <p:stCondLst>
                                            <p:cond delay="600"/>
                                          </p:stCondLst>
                                        </p:cTn>
                                        <p:tgtEl>
                                          <p:spTgt spid="19"/>
                                        </p:tgtEl>
                                        <p:attrNameLst>
                                          <p:attrName>xshear</p:attrName>
                                        </p:attrNameLst>
                                      </p:cBhvr>
                                    </p:anim>
                                    <p:animScale>
                                      <p:cBhvr>
                                        <p:cTn id="27" dur="200" decel="100000" autoRev="1" fill="hold">
                                          <p:stCondLst>
                                            <p:cond delay="600"/>
                                          </p:stCondLst>
                                        </p:cTn>
                                        <p:tgtEl>
                                          <p:spTgt spid="19"/>
                                        </p:tgtEl>
                                      </p:cBhvr>
                                      <p:from x="100000" y="100000"/>
                                      <p:to x="80000" y="100000"/>
                                    </p:animScale>
                                    <p:anim by="(#ppt_h/3+#ppt_w*0.1)" calcmode="lin" valueType="num">
                                      <p:cBhvr additive="sum">
                                        <p:cTn id="28" dur="200" decel="100000" autoRev="1" fill="hold">
                                          <p:stCondLst>
                                            <p:cond delay="600"/>
                                          </p:stCondLst>
                                        </p:cTn>
                                        <p:tgtEl>
                                          <p:spTgt spid="19"/>
                                        </p:tgtEl>
                                        <p:attrNameLst>
                                          <p:attrName>ppt_x</p:attrName>
                                        </p:attrNameLst>
                                      </p:cBhvr>
                                    </p:anim>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slide(fromBottom)">
                                      <p:cBhvr>
                                        <p:cTn id="33" dur="5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1" nodeType="click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500" fill="hold"/>
                                        <p:tgtEl>
                                          <p:spTgt spid="5"/>
                                        </p:tgtEl>
                                        <p:attrNameLst>
                                          <p:attrName>ppt_x</p:attrName>
                                        </p:attrNameLst>
                                      </p:cBhvr>
                                      <p:tavLst>
                                        <p:tav tm="0">
                                          <p:val>
                                            <p:strVal val="#ppt_x"/>
                                          </p:val>
                                        </p:tav>
                                        <p:tav tm="100000">
                                          <p:val>
                                            <p:strVal val="#ppt_x"/>
                                          </p:val>
                                        </p:tav>
                                      </p:tavLst>
                                    </p:anim>
                                    <p:anim calcmode="lin" valueType="num">
                                      <p:cBhvr additive="base">
                                        <p:cTn id="39" dur="5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fill="hold"/>
                                        <p:tgtEl>
                                          <p:spTgt spid="22"/>
                                        </p:tgtEl>
                                        <p:attrNameLst>
                                          <p:attrName>ppt_x</p:attrName>
                                        </p:attrNameLst>
                                      </p:cBhvr>
                                      <p:tavLst>
                                        <p:tav tm="0">
                                          <p:val>
                                            <p:strVal val="#ppt_x"/>
                                          </p:val>
                                        </p:tav>
                                        <p:tav tm="100000">
                                          <p:val>
                                            <p:strVal val="#ppt_x"/>
                                          </p:val>
                                        </p:tav>
                                      </p:tavLst>
                                    </p:anim>
                                    <p:anim calcmode="lin" valueType="num">
                                      <p:cBhvr additive="base">
                                        <p:cTn id="43" dur="5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ppt_x"/>
                                          </p:val>
                                        </p:tav>
                                        <p:tav tm="100000">
                                          <p:val>
                                            <p:strVal val="#ppt_x"/>
                                          </p:val>
                                        </p:tav>
                                      </p:tavLst>
                                    </p:anim>
                                    <p:anim calcmode="lin" valueType="num">
                                      <p:cBhvr additive="base">
                                        <p:cTn id="47" dur="5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500" fill="hold"/>
                                        <p:tgtEl>
                                          <p:spTgt spid="24"/>
                                        </p:tgtEl>
                                        <p:attrNameLst>
                                          <p:attrName>ppt_x</p:attrName>
                                        </p:attrNameLst>
                                      </p:cBhvr>
                                      <p:tavLst>
                                        <p:tav tm="0">
                                          <p:val>
                                            <p:strVal val="#ppt_x"/>
                                          </p:val>
                                        </p:tav>
                                        <p:tav tm="100000">
                                          <p:val>
                                            <p:strVal val="#ppt_x"/>
                                          </p:val>
                                        </p:tav>
                                      </p:tavLst>
                                    </p:anim>
                                    <p:anim calcmode="lin" valueType="num">
                                      <p:cBhvr additive="base">
                                        <p:cTn id="51" dur="5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500" fill="hold"/>
                                        <p:tgtEl>
                                          <p:spTgt spid="12"/>
                                        </p:tgtEl>
                                        <p:attrNameLst>
                                          <p:attrName>ppt_x</p:attrName>
                                        </p:attrNameLst>
                                      </p:cBhvr>
                                      <p:tavLst>
                                        <p:tav tm="0">
                                          <p:val>
                                            <p:strVal val="#ppt_x"/>
                                          </p:val>
                                        </p:tav>
                                        <p:tav tm="100000">
                                          <p:val>
                                            <p:strVal val="#ppt_x"/>
                                          </p:val>
                                        </p:tav>
                                      </p:tavLst>
                                    </p:anim>
                                    <p:anim calcmode="lin" valueType="num">
                                      <p:cBhvr additive="base">
                                        <p:cTn id="55" dur="5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500" fill="hold"/>
                                        <p:tgtEl>
                                          <p:spTgt spid="30"/>
                                        </p:tgtEl>
                                        <p:attrNameLst>
                                          <p:attrName>ppt_x</p:attrName>
                                        </p:attrNameLst>
                                      </p:cBhvr>
                                      <p:tavLst>
                                        <p:tav tm="0">
                                          <p:val>
                                            <p:strVal val="#ppt_x"/>
                                          </p:val>
                                        </p:tav>
                                        <p:tav tm="100000">
                                          <p:val>
                                            <p:strVal val="#ppt_x"/>
                                          </p:val>
                                        </p:tav>
                                      </p:tavLst>
                                    </p:anim>
                                    <p:anim calcmode="lin" valueType="num">
                                      <p:cBhvr additive="base">
                                        <p:cTn id="59" dur="500" fill="hold"/>
                                        <p:tgtEl>
                                          <p:spTgt spid="30"/>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500" fill="hold"/>
                                        <p:tgtEl>
                                          <p:spTgt spid="32"/>
                                        </p:tgtEl>
                                        <p:attrNameLst>
                                          <p:attrName>ppt_x</p:attrName>
                                        </p:attrNameLst>
                                      </p:cBhvr>
                                      <p:tavLst>
                                        <p:tav tm="0">
                                          <p:val>
                                            <p:strVal val="#ppt_x"/>
                                          </p:val>
                                        </p:tav>
                                        <p:tav tm="100000">
                                          <p:val>
                                            <p:strVal val="#ppt_x"/>
                                          </p:val>
                                        </p:tav>
                                      </p:tavLst>
                                    </p:anim>
                                    <p:anim calcmode="lin" valueType="num">
                                      <p:cBhvr additive="base">
                                        <p:cTn id="63" dur="500" fill="hold"/>
                                        <p:tgtEl>
                                          <p:spTgt spid="3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500" fill="hold"/>
                                        <p:tgtEl>
                                          <p:spTgt spid="26"/>
                                        </p:tgtEl>
                                        <p:attrNameLst>
                                          <p:attrName>ppt_x</p:attrName>
                                        </p:attrNameLst>
                                      </p:cBhvr>
                                      <p:tavLst>
                                        <p:tav tm="0">
                                          <p:val>
                                            <p:strVal val="#ppt_x"/>
                                          </p:val>
                                        </p:tav>
                                        <p:tav tm="100000">
                                          <p:val>
                                            <p:strVal val="#ppt_x"/>
                                          </p:val>
                                        </p:tav>
                                      </p:tavLst>
                                    </p:anim>
                                    <p:anim calcmode="lin" valueType="num">
                                      <p:cBhvr additive="base">
                                        <p:cTn id="67" dur="500" fill="hold"/>
                                        <p:tgtEl>
                                          <p:spTgt spid="26"/>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500" fill="hold"/>
                                        <p:tgtEl>
                                          <p:spTgt spid="13"/>
                                        </p:tgtEl>
                                        <p:attrNameLst>
                                          <p:attrName>ppt_x</p:attrName>
                                        </p:attrNameLst>
                                      </p:cBhvr>
                                      <p:tavLst>
                                        <p:tav tm="0">
                                          <p:val>
                                            <p:strVal val="#ppt_x"/>
                                          </p:val>
                                        </p:tav>
                                        <p:tav tm="100000">
                                          <p:val>
                                            <p:strVal val="#ppt_x"/>
                                          </p:val>
                                        </p:tav>
                                      </p:tavLst>
                                    </p:anim>
                                    <p:anim calcmode="lin" valueType="num">
                                      <p:cBhvr additive="base">
                                        <p:cTn id="7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28"/>
                                        </p:tgtEl>
                                        <p:attrNameLst>
                                          <p:attrName>style.visibility</p:attrName>
                                        </p:attrNameLst>
                                      </p:cBhvr>
                                      <p:to>
                                        <p:strVal val="visible"/>
                                      </p:to>
                                    </p:set>
                                    <p:anim calcmode="lin" valueType="num">
                                      <p:cBhvr additive="base">
                                        <p:cTn id="76" dur="500" fill="hold"/>
                                        <p:tgtEl>
                                          <p:spTgt spid="28"/>
                                        </p:tgtEl>
                                        <p:attrNameLst>
                                          <p:attrName>ppt_x</p:attrName>
                                        </p:attrNameLst>
                                      </p:cBhvr>
                                      <p:tavLst>
                                        <p:tav tm="0">
                                          <p:val>
                                            <p:strVal val="#ppt_x"/>
                                          </p:val>
                                        </p:tav>
                                        <p:tav tm="100000">
                                          <p:val>
                                            <p:strVal val="#ppt_x"/>
                                          </p:val>
                                        </p:tav>
                                      </p:tavLst>
                                    </p:anim>
                                    <p:anim calcmode="lin" valueType="num">
                                      <p:cBhvr additive="base">
                                        <p:cTn id="77" dur="500" fill="hold"/>
                                        <p:tgtEl>
                                          <p:spTgt spid="28"/>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29"/>
                                        </p:tgtEl>
                                        <p:attrNameLst>
                                          <p:attrName>style.visibility</p:attrName>
                                        </p:attrNameLst>
                                      </p:cBhvr>
                                      <p:to>
                                        <p:strVal val="visible"/>
                                      </p:to>
                                    </p:set>
                                    <p:anim calcmode="lin" valueType="num">
                                      <p:cBhvr additive="base">
                                        <p:cTn id="80" dur="500" fill="hold"/>
                                        <p:tgtEl>
                                          <p:spTgt spid="29"/>
                                        </p:tgtEl>
                                        <p:attrNameLst>
                                          <p:attrName>ppt_x</p:attrName>
                                        </p:attrNameLst>
                                      </p:cBhvr>
                                      <p:tavLst>
                                        <p:tav tm="0">
                                          <p:val>
                                            <p:strVal val="#ppt_x"/>
                                          </p:val>
                                        </p:tav>
                                        <p:tav tm="100000">
                                          <p:val>
                                            <p:strVal val="#ppt_x"/>
                                          </p:val>
                                        </p:tav>
                                      </p:tavLst>
                                    </p:anim>
                                    <p:anim calcmode="lin" valueType="num">
                                      <p:cBhvr additive="base">
                                        <p:cTn id="81" dur="500" fill="hold"/>
                                        <p:tgtEl>
                                          <p:spTgt spid="29"/>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6"/>
                                        </p:tgtEl>
                                        <p:attrNameLst>
                                          <p:attrName>style.visibility</p:attrName>
                                        </p:attrNameLst>
                                      </p:cBhvr>
                                      <p:to>
                                        <p:strVal val="visible"/>
                                      </p:to>
                                    </p:set>
                                    <p:anim calcmode="lin" valueType="num">
                                      <p:cBhvr additive="base">
                                        <p:cTn id="84" dur="500" fill="hold"/>
                                        <p:tgtEl>
                                          <p:spTgt spid="6"/>
                                        </p:tgtEl>
                                        <p:attrNameLst>
                                          <p:attrName>ppt_x</p:attrName>
                                        </p:attrNameLst>
                                      </p:cBhvr>
                                      <p:tavLst>
                                        <p:tav tm="0">
                                          <p:val>
                                            <p:strVal val="#ppt_x"/>
                                          </p:val>
                                        </p:tav>
                                        <p:tav tm="100000">
                                          <p:val>
                                            <p:strVal val="#ppt_x"/>
                                          </p:val>
                                        </p:tav>
                                      </p:tavLst>
                                    </p:anim>
                                    <p:anim calcmode="lin" valueType="num">
                                      <p:cBhvr additive="base">
                                        <p:cTn id="85" dur="500" fill="hold"/>
                                        <p:tgtEl>
                                          <p:spTgt spid="6"/>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fill="hold"/>
                                        <p:tgtEl>
                                          <p:spTgt spid="25"/>
                                        </p:tgtEl>
                                        <p:attrNameLst>
                                          <p:attrName>ppt_x</p:attrName>
                                        </p:attrNameLst>
                                      </p:cBhvr>
                                      <p:tavLst>
                                        <p:tav tm="0">
                                          <p:val>
                                            <p:strVal val="#ppt_x"/>
                                          </p:val>
                                        </p:tav>
                                        <p:tav tm="100000">
                                          <p:val>
                                            <p:strVal val="#ppt_x"/>
                                          </p:val>
                                        </p:tav>
                                      </p:tavLst>
                                    </p:anim>
                                    <p:anim calcmode="lin" valueType="num">
                                      <p:cBhvr additive="base">
                                        <p:cTn id="89" dur="500" fill="hold"/>
                                        <p:tgtEl>
                                          <p:spTgt spid="25"/>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27"/>
                                        </p:tgtEl>
                                        <p:attrNameLst>
                                          <p:attrName>style.visibility</p:attrName>
                                        </p:attrNameLst>
                                      </p:cBhvr>
                                      <p:to>
                                        <p:strVal val="visible"/>
                                      </p:to>
                                    </p:set>
                                    <p:anim calcmode="lin" valueType="num">
                                      <p:cBhvr additive="base">
                                        <p:cTn id="92" dur="500" fill="hold"/>
                                        <p:tgtEl>
                                          <p:spTgt spid="27"/>
                                        </p:tgtEl>
                                        <p:attrNameLst>
                                          <p:attrName>ppt_x</p:attrName>
                                        </p:attrNameLst>
                                      </p:cBhvr>
                                      <p:tavLst>
                                        <p:tav tm="0">
                                          <p:val>
                                            <p:strVal val="#ppt_x"/>
                                          </p:val>
                                        </p:tav>
                                        <p:tav tm="100000">
                                          <p:val>
                                            <p:strVal val="#ppt_x"/>
                                          </p:val>
                                        </p:tav>
                                      </p:tavLst>
                                    </p:anim>
                                    <p:anim calcmode="lin" valueType="num">
                                      <p:cBhvr additive="base">
                                        <p:cTn id="93" dur="500" fill="hold"/>
                                        <p:tgtEl>
                                          <p:spTgt spid="27"/>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0"/>
                                  </p:stCondLst>
                                  <p:childTnLst>
                                    <p:set>
                                      <p:cBhvr>
                                        <p:cTn id="95" dur="1" fill="hold">
                                          <p:stCondLst>
                                            <p:cond delay="0"/>
                                          </p:stCondLst>
                                        </p:cTn>
                                        <p:tgtEl>
                                          <p:spTgt spid="37"/>
                                        </p:tgtEl>
                                        <p:attrNameLst>
                                          <p:attrName>style.visibility</p:attrName>
                                        </p:attrNameLst>
                                      </p:cBhvr>
                                      <p:to>
                                        <p:strVal val="visible"/>
                                      </p:to>
                                    </p:set>
                                    <p:anim calcmode="lin" valueType="num">
                                      <p:cBhvr additive="base">
                                        <p:cTn id="96" dur="500" fill="hold"/>
                                        <p:tgtEl>
                                          <p:spTgt spid="37"/>
                                        </p:tgtEl>
                                        <p:attrNameLst>
                                          <p:attrName>ppt_x</p:attrName>
                                        </p:attrNameLst>
                                      </p:cBhvr>
                                      <p:tavLst>
                                        <p:tav tm="0">
                                          <p:val>
                                            <p:strVal val="#ppt_x"/>
                                          </p:val>
                                        </p:tav>
                                        <p:tav tm="100000">
                                          <p:val>
                                            <p:strVal val="#ppt_x"/>
                                          </p:val>
                                        </p:tav>
                                      </p:tavLst>
                                    </p:anim>
                                    <p:anim calcmode="lin" valueType="num">
                                      <p:cBhvr additive="base">
                                        <p:cTn id="97" dur="500" fill="hold"/>
                                        <p:tgtEl>
                                          <p:spTgt spid="37"/>
                                        </p:tgtEl>
                                        <p:attrNameLst>
                                          <p:attrName>ppt_y</p:attrName>
                                        </p:attrNameLst>
                                      </p:cBhvr>
                                      <p:tavLst>
                                        <p:tav tm="0">
                                          <p:val>
                                            <p:strVal val="1+#ppt_h/2"/>
                                          </p:val>
                                        </p:tav>
                                        <p:tav tm="100000">
                                          <p:val>
                                            <p:strVal val="#ppt_y"/>
                                          </p:val>
                                        </p:tav>
                                      </p:tavLst>
                                    </p:anim>
                                  </p:childTnLst>
                                </p:cTn>
                              </p:par>
                              <p:par>
                                <p:cTn id="98" presetID="2" presetClass="entr" presetSubtype="4" fill="hold" grpId="0" nodeType="withEffect">
                                  <p:stCondLst>
                                    <p:cond delay="0"/>
                                  </p:stCondLst>
                                  <p:childTnLst>
                                    <p:set>
                                      <p:cBhvr>
                                        <p:cTn id="99" dur="1" fill="hold">
                                          <p:stCondLst>
                                            <p:cond delay="0"/>
                                          </p:stCondLst>
                                        </p:cTn>
                                        <p:tgtEl>
                                          <p:spTgt spid="34"/>
                                        </p:tgtEl>
                                        <p:attrNameLst>
                                          <p:attrName>style.visibility</p:attrName>
                                        </p:attrNameLst>
                                      </p:cBhvr>
                                      <p:to>
                                        <p:strVal val="visible"/>
                                      </p:to>
                                    </p:set>
                                    <p:anim calcmode="lin" valueType="num">
                                      <p:cBhvr additive="base">
                                        <p:cTn id="100" dur="500" fill="hold"/>
                                        <p:tgtEl>
                                          <p:spTgt spid="34"/>
                                        </p:tgtEl>
                                        <p:attrNameLst>
                                          <p:attrName>ppt_x</p:attrName>
                                        </p:attrNameLst>
                                      </p:cBhvr>
                                      <p:tavLst>
                                        <p:tav tm="0">
                                          <p:val>
                                            <p:strVal val="#ppt_x"/>
                                          </p:val>
                                        </p:tav>
                                        <p:tav tm="100000">
                                          <p:val>
                                            <p:strVal val="#ppt_x"/>
                                          </p:val>
                                        </p:tav>
                                      </p:tavLst>
                                    </p:anim>
                                    <p:anim calcmode="lin" valueType="num">
                                      <p:cBhvr additive="base">
                                        <p:cTn id="101"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5" grpId="1" bldLvl="0" animBg="1"/>
      <p:bldP spid="6" grpId="0" bldLvl="0" animBg="1"/>
      <p:bldP spid="11" grpId="0" bldLvl="0" animBg="1"/>
      <p:bldP spid="12" grpId="0" bldLvl="0" animBg="1"/>
      <p:bldP spid="13" grpId="0" bldLvl="0" animBg="1"/>
      <p:bldP spid="28" grpId="0" bldLvl="0" animBg="1"/>
      <p:bldP spid="29" grpId="0" bldLvl="0" animBg="1"/>
      <p:bldP spid="30" grpId="0" bldLvl="0" animBg="1"/>
      <p:bldP spid="34" grpId="0" bldLvl="0" animBg="1"/>
      <p:bldP spid="37" grpId="0" bldLvl="0" animBg="1"/>
      <p:bldP spid="25" grpId="0" bldLvl="0" animBg="1"/>
      <p:bldP spid="27" grpId="0" bldLvl="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27405" y="1673860"/>
            <a:ext cx="7620000" cy="3439160"/>
          </a:xfrm>
          <a:prstGeom prst="rect">
            <a:avLst/>
          </a:prstGeom>
          <a:noFill/>
          <a:ln w="9525">
            <a:noFill/>
          </a:ln>
        </p:spPr>
      </p:pic>
      <p:sp>
        <p:nvSpPr>
          <p:cNvPr id="115715" name="Rectangle 2"/>
          <p:cNvSpPr/>
          <p:nvPr/>
        </p:nvSpPr>
        <p:spPr>
          <a:xfrm>
            <a:off x="184150" y="5425"/>
            <a:ext cx="8745538" cy="2091690"/>
          </a:xfrm>
          <a:prstGeom prst="rect">
            <a:avLst/>
          </a:prstGeom>
          <a:noFill/>
          <a:ln w="9525">
            <a:noFill/>
          </a:ln>
        </p:spPr>
        <p:txBody>
          <a:bodyPr>
            <a:spAutoFit/>
          </a:bodyPr>
          <a:lstStyle/>
          <a:p>
            <a:pPr algn="just"/>
            <a:r>
              <a:rPr lang="nl-NL" altLang="en-US" sz="2600" dirty="0">
                <a:solidFill>
                  <a:srgbClr val="000099"/>
                </a:solidFill>
                <a:latin typeface="Times New Roman" panose="02020603050405020304" pitchFamily="18" charset="0"/>
                <a:cs typeface="Times New Roman" panose="02020603050405020304" pitchFamily="18" charset="0"/>
              </a:rPr>
              <a:t>Ng</a:t>
            </a:r>
            <a:r>
              <a:rPr lang="nl-NL" altLang="en-US" sz="2600" dirty="0">
                <a:solidFill>
                  <a:srgbClr val="000099"/>
                </a:solidFill>
                <a:latin typeface="Times New Roman" panose="02020603050405020304" pitchFamily="18" charset="0"/>
                <a:ea typeface="Times New Roman" panose="02020603050405020304" pitchFamily="18" charset="0"/>
              </a:rPr>
              <a:t>à</a:t>
            </a:r>
            <a:r>
              <a:rPr lang="nl-NL" altLang="en-US" sz="2600" dirty="0">
                <a:solidFill>
                  <a:srgbClr val="000099"/>
                </a:solidFill>
                <a:latin typeface="Times New Roman" panose="02020603050405020304" pitchFamily="18" charset="0"/>
                <a:cs typeface="Times New Roman" panose="02020603050405020304" pitchFamily="18" charset="0"/>
              </a:rPr>
              <a:t>y nay, Đảng ta xác định: </a:t>
            </a:r>
            <a:r>
              <a:rPr lang="vi-VN" altLang="en-US" sz="2600" dirty="0">
                <a:solidFill>
                  <a:srgbClr val="000099"/>
                </a:solidFill>
                <a:latin typeface="Times New Roman" panose="02020603050405020304" pitchFamily="18" charset="0"/>
                <a:cs typeface="Times New Roman" panose="02020603050405020304" pitchFamily="18" charset="0"/>
              </a:rPr>
              <a:t>Đi lên CNXH l</a:t>
            </a:r>
            <a:r>
              <a:rPr lang="vi-VN" altLang="en-US" sz="2600" dirty="0">
                <a:solidFill>
                  <a:srgbClr val="000099"/>
                </a:solidFill>
                <a:latin typeface="Times New Roman" panose="02020603050405020304" pitchFamily="18" charset="0"/>
                <a:ea typeface="Times New Roman" panose="02020603050405020304" pitchFamily="18" charset="0"/>
              </a:rPr>
              <a:t>à</a:t>
            </a:r>
            <a:r>
              <a:rPr lang="vi-VN" altLang="en-US" sz="2600" dirty="0">
                <a:solidFill>
                  <a:srgbClr val="000099"/>
                </a:solidFill>
                <a:latin typeface="Times New Roman" panose="02020603050405020304" pitchFamily="18" charset="0"/>
                <a:cs typeface="Times New Roman" panose="02020603050405020304" pitchFamily="18" charset="0"/>
              </a:rPr>
              <a:t> khát vọng của nhân dân ta, l</a:t>
            </a:r>
            <a:r>
              <a:rPr lang="vi-VN" altLang="en-US" sz="2600" dirty="0">
                <a:solidFill>
                  <a:srgbClr val="000099"/>
                </a:solidFill>
                <a:latin typeface="Times New Roman" panose="02020603050405020304" pitchFamily="18" charset="0"/>
                <a:ea typeface="Times New Roman" panose="02020603050405020304" pitchFamily="18" charset="0"/>
              </a:rPr>
              <a:t>à</a:t>
            </a:r>
            <a:r>
              <a:rPr lang="vi-VN" altLang="en-US" sz="2600" dirty="0">
                <a:solidFill>
                  <a:srgbClr val="000099"/>
                </a:solidFill>
                <a:latin typeface="Times New Roman" panose="02020603050405020304" pitchFamily="18" charset="0"/>
                <a:cs typeface="Times New Roman" panose="02020603050405020304" pitchFamily="18" charset="0"/>
              </a:rPr>
              <a:t> sự lựa chọn đúng đắn của Đảng Cộng sản Việt Nam v</a:t>
            </a:r>
            <a:r>
              <a:rPr lang="vi-VN" altLang="en-US" sz="2600" dirty="0">
                <a:solidFill>
                  <a:srgbClr val="000099"/>
                </a:solidFill>
                <a:latin typeface="Times New Roman" panose="02020603050405020304" pitchFamily="18" charset="0"/>
                <a:ea typeface="Times New Roman" panose="02020603050405020304" pitchFamily="18" charset="0"/>
              </a:rPr>
              <a:t>à</a:t>
            </a:r>
            <a:r>
              <a:rPr lang="vi-VN" altLang="en-US" sz="2600" dirty="0">
                <a:solidFill>
                  <a:srgbClr val="000099"/>
                </a:solidFill>
                <a:latin typeface="Times New Roman" panose="02020603050405020304" pitchFamily="18" charset="0"/>
                <a:cs typeface="Times New Roman" panose="02020603050405020304" pitchFamily="18" charset="0"/>
              </a:rPr>
              <a:t> Chủ tịch Hồ Chí Minh, phù hợp với xu thế phát triển của lịch sử</a:t>
            </a:r>
            <a:r>
              <a:rPr lang="en-US" altLang="en-US" sz="2600" dirty="0">
                <a:solidFill>
                  <a:srgbClr val="000099"/>
                </a:solidFill>
                <a:latin typeface="Times New Roman" panose="02020603050405020304" pitchFamily="18" charset="0"/>
                <a:cs typeface="Times New Roman" panose="02020603050405020304" pitchFamily="18" charset="0"/>
              </a:rPr>
              <a:t>;</a:t>
            </a:r>
            <a:r>
              <a:rPr lang="vi-VN" altLang="en-US" sz="2600" dirty="0">
                <a:solidFill>
                  <a:srgbClr val="000099"/>
                </a:solidFill>
                <a:latin typeface="Times New Roman" panose="02020603050405020304" pitchFamily="18" charset="0"/>
                <a:cs typeface="Times New Roman" panose="02020603050405020304" pitchFamily="18" charset="0"/>
              </a:rPr>
              <a:t> Chủ động v</a:t>
            </a:r>
            <a:r>
              <a:rPr lang="vi-VN" altLang="en-US" sz="2600" dirty="0">
                <a:solidFill>
                  <a:srgbClr val="000099"/>
                </a:solidFill>
                <a:latin typeface="Times New Roman" panose="02020603050405020304" pitchFamily="18" charset="0"/>
                <a:ea typeface="Times New Roman" panose="02020603050405020304" pitchFamily="18" charset="0"/>
              </a:rPr>
              <a:t>à</a:t>
            </a:r>
            <a:r>
              <a:rPr lang="vi-VN" altLang="en-US" sz="2600" dirty="0">
                <a:solidFill>
                  <a:srgbClr val="000099"/>
                </a:solidFill>
                <a:latin typeface="Times New Roman" panose="02020603050405020304" pitchFamily="18" charset="0"/>
                <a:cs typeface="Times New Roman" panose="02020603050405020304" pitchFamily="18" charset="0"/>
              </a:rPr>
              <a:t> tích cực hội nhập quốc tế</a:t>
            </a:r>
          </a:p>
          <a:p>
            <a:pPr algn="just"/>
            <a:endParaRPr lang="en-US" altLang="en-US" sz="2600" dirty="0">
              <a:latin typeface="Times New Roman" panose="02020603050405020304" pitchFamily="18" charset="0"/>
              <a:ea typeface="Times New Roman" panose="02020603050405020304" pitchFamily="18"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4343400" y="1212215"/>
            <a:ext cx="3886200" cy="1039495"/>
          </a:xfrm>
          <a:prstGeom prst="ellipse">
            <a:avLst/>
          </a:prstGeom>
          <a:blipFill>
            <a:blip r:embed="rId2"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3200" b="1" i="0" u="none" strike="noStrike" kern="1200" cap="none" spc="0" normalizeH="0" baseline="0" noProof="0">
                <a:ln>
                  <a:noFill/>
                </a:ln>
                <a:solidFill>
                  <a:srgbClr val="008000"/>
                </a:solidFill>
                <a:effectLst/>
                <a:uLnTx/>
                <a:uFillTx/>
                <a:latin typeface="+mj-lt"/>
                <a:ea typeface="+mn-ea"/>
                <a:cs typeface="Times New Roman" panose="02020603050405020304" pitchFamily="18" charset="0"/>
              </a:rPr>
              <a:t> </a:t>
            </a:r>
            <a:r>
              <a:rPr kumimoji="0" lang="en-US" sz="3200" b="1" i="0" u="none" strike="noStrike" kern="1200" cap="none" spc="0" normalizeH="0" baseline="0" noProof="0" dirty="0" err="1">
                <a:ln>
                  <a:noFill/>
                </a:ln>
                <a:solidFill>
                  <a:srgbClr val="008000"/>
                </a:solidFill>
                <a:effectLst/>
                <a:uLnTx/>
                <a:uFillTx/>
                <a:latin typeface="+mj-lt"/>
                <a:ea typeface="+mn-ea"/>
                <a:cs typeface="Times New Roman" panose="02020603050405020304" pitchFamily="18" charset="0"/>
              </a:rPr>
              <a:t>Nha</a:t>
            </a:r>
            <a:r>
              <a:rPr kumimoji="0" lang="en-US" sz="3200" b="1" i="0" u="none" strike="noStrike" kern="1200" cap="none" spc="0" normalizeH="0" baseline="0" noProof="0" dirty="0">
                <a:ln>
                  <a:noFill/>
                </a:ln>
                <a:solidFill>
                  <a:srgbClr val="008000"/>
                </a:solidFill>
                <a:effectLst/>
                <a:uLnTx/>
                <a:uFillTx/>
                <a:latin typeface="+mj-lt"/>
                <a:ea typeface="+mn-ea"/>
                <a:cs typeface="Times New Roman" panose="02020603050405020304" pitchFamily="18" charset="0"/>
              </a:rPr>
              <a:t>̀ </a:t>
            </a:r>
            <a:r>
              <a:rPr kumimoji="0" lang="en-US" sz="3200" b="1" i="0" u="none" strike="noStrike" kern="1200" cap="none" spc="0" normalizeH="0" baseline="0" noProof="0" dirty="0" err="1">
                <a:ln>
                  <a:noFill/>
                </a:ln>
                <a:solidFill>
                  <a:srgbClr val="008000"/>
                </a:solidFill>
                <a:effectLst/>
                <a:uLnTx/>
                <a:uFillTx/>
                <a:latin typeface="+mj-lt"/>
                <a:ea typeface="+mn-ea"/>
                <a:cs typeface="Times New Roman" panose="02020603050405020304" pitchFamily="18" charset="0"/>
              </a:rPr>
              <a:t>nước</a:t>
            </a:r>
            <a:r>
              <a:rPr kumimoji="0" lang="en-US" sz="3200" b="1" i="0" u="none" strike="noStrike" kern="1200" cap="none" spc="0" normalizeH="0" baseline="0" noProof="0" dirty="0">
                <a:ln>
                  <a:noFill/>
                </a:ln>
                <a:solidFill>
                  <a:srgbClr val="008000"/>
                </a:solidFill>
                <a:effectLst/>
                <a:uLnTx/>
                <a:uFillTx/>
                <a:latin typeface="+mj-lt"/>
                <a:ea typeface="+mn-ea"/>
                <a:cs typeface="Times New Roman" panose="02020603050405020304" pitchFamily="18" charset="0"/>
              </a:rPr>
              <a:t> </a:t>
            </a:r>
            <a:r>
              <a:rPr kumimoji="0" lang="en-US" sz="3200" b="1" i="0" u="none" strike="noStrike" kern="1200" cap="none" spc="0" normalizeH="0" baseline="0" noProof="0" dirty="0" err="1">
                <a:ln>
                  <a:noFill/>
                </a:ln>
                <a:solidFill>
                  <a:srgbClr val="008000"/>
                </a:solidFill>
                <a:effectLst/>
                <a:uLnTx/>
                <a:uFillTx/>
                <a:latin typeface="+mj-lt"/>
                <a:ea typeface="+mn-ea"/>
                <a:cs typeface="Times New Roman" panose="02020603050405020304" pitchFamily="18" charset="0"/>
              </a:rPr>
              <a:t>của</a:t>
            </a:r>
            <a:r>
              <a:rPr kumimoji="0" lang="en-US" sz="3200" b="1" i="0" u="none" strike="noStrike" kern="1200" cap="none" spc="0" normalizeH="0" baseline="0" noProof="0" dirty="0">
                <a:ln>
                  <a:noFill/>
                </a:ln>
                <a:solidFill>
                  <a:srgbClr val="008000"/>
                </a:solidFill>
                <a:effectLst/>
                <a:uLnTx/>
                <a:uFillTx/>
                <a:latin typeface="+mj-lt"/>
                <a:ea typeface="+mn-ea"/>
                <a:cs typeface="Times New Roman" panose="02020603050405020304" pitchFamily="18" charset="0"/>
              </a:rPr>
              <a:t> </a:t>
            </a:r>
            <a:r>
              <a:rPr kumimoji="0" lang="en-US" sz="3200" b="1" i="0" u="none" strike="noStrike" kern="1200" cap="none" spc="0" normalizeH="0" baseline="0" noProof="0" dirty="0" err="1">
                <a:ln>
                  <a:noFill/>
                </a:ln>
                <a:solidFill>
                  <a:srgbClr val="008000"/>
                </a:solidFill>
                <a:effectLst/>
                <a:uLnTx/>
                <a:uFillTx/>
                <a:latin typeface="+mj-lt"/>
                <a:ea typeface="+mn-ea"/>
                <a:cs typeface="Times New Roman" panose="02020603050405020304" pitchFamily="18" charset="0"/>
              </a:rPr>
              <a:t>dân</a:t>
            </a:r>
            <a:endParaRPr kumimoji="0" lang="en-US" sz="3200" b="1" i="0" u="none" strike="noStrike" kern="1200" cap="none" spc="0" normalizeH="0" baseline="0" noProof="0" dirty="0">
              <a:ln>
                <a:noFill/>
              </a:ln>
              <a:solidFill>
                <a:srgbClr val="008000"/>
              </a:solidFill>
              <a:effectLst/>
              <a:uLnTx/>
              <a:uFillTx/>
              <a:latin typeface="+mj-lt"/>
              <a:ea typeface="+mn-ea"/>
              <a:cs typeface="Times New Roman" panose="02020603050405020304" pitchFamily="18" charset="0"/>
            </a:endParaRPr>
          </a:p>
        </p:txBody>
      </p:sp>
      <p:sp>
        <p:nvSpPr>
          <p:cNvPr id="9" name="Oval 8"/>
          <p:cNvSpPr/>
          <p:nvPr/>
        </p:nvSpPr>
        <p:spPr>
          <a:xfrm>
            <a:off x="4343400" y="2658745"/>
            <a:ext cx="3886200" cy="982345"/>
          </a:xfrm>
          <a:prstGeom prst="ellipse">
            <a:avLst/>
          </a:prstGeom>
          <a:blipFill>
            <a:blip r:embed="rId3"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3200" b="1" i="0" u="none" strike="noStrike" kern="1200" cap="none" spc="0" normalizeH="0" baseline="0" noProof="0">
                <a:ln>
                  <a:noFill/>
                </a:ln>
                <a:solidFill>
                  <a:srgbClr val="0000FF"/>
                </a:solidFill>
                <a:effectLst/>
                <a:uLnTx/>
                <a:uFillTx/>
                <a:latin typeface="+mj-lt"/>
                <a:ea typeface="+mn-ea"/>
                <a:cs typeface="Times New Roman" panose="02020603050405020304" pitchFamily="18" charset="0"/>
              </a:rPr>
              <a:t>Nhà </a:t>
            </a:r>
            <a:r>
              <a:rPr kumimoji="0" lang="en-US" sz="3200" b="1" i="0" u="none" strike="noStrike" kern="1200" cap="none" spc="0" normalizeH="0" baseline="0" noProof="0" dirty="0" err="1">
                <a:ln>
                  <a:noFill/>
                </a:ln>
                <a:solidFill>
                  <a:srgbClr val="0000FF"/>
                </a:solidFill>
                <a:effectLst/>
                <a:uLnTx/>
                <a:uFillTx/>
                <a:latin typeface="+mj-lt"/>
                <a:ea typeface="+mn-ea"/>
                <a:cs typeface="Times New Roman" panose="02020603050405020304" pitchFamily="18" charset="0"/>
              </a:rPr>
              <a:t>nước</a:t>
            </a:r>
            <a:r>
              <a:rPr kumimoji="0" lang="en-US" sz="3200" b="1" i="0" u="none" strike="noStrike" kern="1200" cap="none" spc="0" normalizeH="0" baseline="0" noProof="0" dirty="0">
                <a:ln>
                  <a:noFill/>
                </a:ln>
                <a:solidFill>
                  <a:srgbClr val="0000FF"/>
                </a:solidFill>
                <a:effectLst/>
                <a:uLnTx/>
                <a:uFillTx/>
                <a:latin typeface="+mj-lt"/>
                <a:ea typeface="+mn-ea"/>
                <a:cs typeface="Times New Roman" panose="02020603050405020304" pitchFamily="18" charset="0"/>
              </a:rPr>
              <a:t> do </a:t>
            </a:r>
            <a:r>
              <a:rPr kumimoji="0" lang="en-US" sz="3200" b="1" i="0" u="none" strike="noStrike" kern="1200" cap="none" spc="0" normalizeH="0" baseline="0" noProof="0" dirty="0" err="1">
                <a:ln>
                  <a:noFill/>
                </a:ln>
                <a:solidFill>
                  <a:srgbClr val="0000FF"/>
                </a:solidFill>
                <a:effectLst/>
                <a:uLnTx/>
                <a:uFillTx/>
                <a:latin typeface="+mj-lt"/>
                <a:ea typeface="+mn-ea"/>
                <a:cs typeface="Times New Roman" panose="02020603050405020304" pitchFamily="18" charset="0"/>
              </a:rPr>
              <a:t>dân</a:t>
            </a:r>
            <a:endParaRPr kumimoji="0" lang="en-US" sz="3200" b="1" i="0" u="none" strike="noStrike" kern="1200" cap="none" spc="0" normalizeH="0" baseline="0" noProof="0" dirty="0">
              <a:ln>
                <a:noFill/>
              </a:ln>
              <a:solidFill>
                <a:srgbClr val="0000FF"/>
              </a:solidFill>
              <a:effectLst/>
              <a:uLnTx/>
              <a:uFillTx/>
              <a:latin typeface="+mj-lt"/>
              <a:ea typeface="+mn-ea"/>
              <a:cs typeface="Times New Roman" panose="02020603050405020304" pitchFamily="18" charset="0"/>
            </a:endParaRPr>
          </a:p>
        </p:txBody>
      </p:sp>
      <p:sp>
        <p:nvSpPr>
          <p:cNvPr id="10" name="Oval 9"/>
          <p:cNvSpPr/>
          <p:nvPr/>
        </p:nvSpPr>
        <p:spPr>
          <a:xfrm>
            <a:off x="4343400" y="4110355"/>
            <a:ext cx="3886200" cy="924560"/>
          </a:xfrm>
          <a:prstGeom prst="ellipse">
            <a:avLst/>
          </a:prstGeom>
          <a:blipFill>
            <a:blip r:embed="rId3"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3200" b="1" i="0" u="none" strike="noStrike" kern="1200" cap="none" spc="0" normalizeH="0" baseline="0" noProof="0">
                <a:ln>
                  <a:noFill/>
                </a:ln>
                <a:solidFill>
                  <a:srgbClr val="FF0066"/>
                </a:solidFill>
                <a:effectLst/>
                <a:uLnTx/>
                <a:uFillTx/>
                <a:latin typeface="+mj-lt"/>
                <a:ea typeface="+mn-ea"/>
                <a:cs typeface="Times New Roman" panose="02020603050405020304" pitchFamily="18" charset="0"/>
              </a:rPr>
              <a:t>Nhà </a:t>
            </a:r>
            <a:r>
              <a:rPr kumimoji="0" lang="en-US" sz="3200" b="1" i="0" u="none" strike="noStrike" kern="1200" cap="none" spc="0" normalizeH="0" baseline="0" noProof="0" dirty="0" err="1">
                <a:ln>
                  <a:noFill/>
                </a:ln>
                <a:solidFill>
                  <a:srgbClr val="FF0066"/>
                </a:solidFill>
                <a:effectLst/>
                <a:uLnTx/>
                <a:uFillTx/>
                <a:latin typeface="+mj-lt"/>
                <a:ea typeface="+mn-ea"/>
                <a:cs typeface="Times New Roman" panose="02020603050405020304" pitchFamily="18" charset="0"/>
              </a:rPr>
              <a:t>nước</a:t>
            </a:r>
            <a:r>
              <a:rPr kumimoji="0" lang="en-US" sz="3200" b="1" i="0" u="none" strike="noStrike" kern="1200" cap="none" spc="0" normalizeH="0" baseline="0" noProof="0" dirty="0">
                <a:ln>
                  <a:noFill/>
                </a:ln>
                <a:solidFill>
                  <a:srgbClr val="FF0066"/>
                </a:solidFill>
                <a:effectLst/>
                <a:uLnTx/>
                <a:uFillTx/>
                <a:latin typeface="+mj-lt"/>
                <a:ea typeface="+mn-ea"/>
                <a:cs typeface="Times New Roman" panose="02020603050405020304" pitchFamily="18" charset="0"/>
              </a:rPr>
              <a:t> vì </a:t>
            </a:r>
            <a:r>
              <a:rPr kumimoji="0" lang="en-US" sz="3200" b="1" i="0" u="none" strike="noStrike" kern="1200" cap="none" spc="0" normalizeH="0" baseline="0" noProof="0" dirty="0" err="1">
                <a:ln>
                  <a:noFill/>
                </a:ln>
                <a:solidFill>
                  <a:srgbClr val="FF0066"/>
                </a:solidFill>
                <a:effectLst/>
                <a:uLnTx/>
                <a:uFillTx/>
                <a:latin typeface="+mj-lt"/>
                <a:ea typeface="+mn-ea"/>
                <a:cs typeface="Times New Roman" panose="02020603050405020304" pitchFamily="18" charset="0"/>
              </a:rPr>
              <a:t>dân</a:t>
            </a:r>
            <a:endParaRPr kumimoji="0" lang="en-US" sz="3200" b="1" i="0" u="none" strike="noStrike" kern="1200" cap="none" spc="0" normalizeH="0" baseline="0" noProof="0" dirty="0">
              <a:ln>
                <a:noFill/>
              </a:ln>
              <a:solidFill>
                <a:srgbClr val="FF0066"/>
              </a:solidFill>
              <a:effectLst/>
              <a:uLnTx/>
              <a:uFillTx/>
              <a:latin typeface="+mj-lt"/>
              <a:ea typeface="+mn-ea"/>
              <a:cs typeface="Times New Roman" panose="02020603050405020304" pitchFamily="18" charset="0"/>
            </a:endParaRPr>
          </a:p>
        </p:txBody>
      </p:sp>
      <p:cxnSp>
        <p:nvCxnSpPr>
          <p:cNvPr id="11" name="Straight Connector 10"/>
          <p:cNvCxnSpPr/>
          <p:nvPr/>
        </p:nvCxnSpPr>
        <p:spPr>
          <a:xfrm rot="5400000">
            <a:off x="1066800" y="2574000"/>
            <a:ext cx="4572000" cy="3175"/>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3352800" y="288000"/>
            <a:ext cx="609600"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3048000" y="2648613"/>
            <a:ext cx="914400" cy="3175"/>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3352800" y="4860000"/>
            <a:ext cx="609600"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95241" name="Rectangle 1"/>
          <p:cNvSpPr/>
          <p:nvPr/>
        </p:nvSpPr>
        <p:spPr>
          <a:xfrm>
            <a:off x="466725" y="122583"/>
            <a:ext cx="8353425" cy="953135"/>
          </a:xfrm>
          <a:prstGeom prst="rect">
            <a:avLst/>
          </a:prstGeom>
          <a:noFill/>
          <a:ln w="9525">
            <a:noFill/>
          </a:ln>
        </p:spPr>
        <p:txBody>
          <a:bodyPr>
            <a:spAutoFit/>
          </a:bodyPr>
          <a:lstStyle/>
          <a:p>
            <a:pPr algn="ctr"/>
            <a:r>
              <a:rPr lang="vi-VN" altLang="en-US" sz="2800" dirty="0">
                <a:solidFill>
                  <a:srgbClr val="002060"/>
                </a:solidFill>
                <a:latin typeface="Times New Roman" panose="02020603050405020304" pitchFamily="18" charset="0"/>
                <a:cs typeface="Times New Roman" panose="02020603050405020304" pitchFamily="18" charset="0"/>
              </a:rPr>
              <a:t>Hồ Chí Minh đã lựa chọn ra một kiểu </a:t>
            </a:r>
            <a:r>
              <a:rPr lang="vi-VN" altLang="en-US" sz="2800" b="1" dirty="0">
                <a:solidFill>
                  <a:srgbClr val="FF0000"/>
                </a:solidFill>
                <a:latin typeface="Times New Roman" panose="02020603050405020304" pitchFamily="18" charset="0"/>
                <a:cs typeface="Times New Roman" panose="02020603050405020304" pitchFamily="18" charset="0"/>
              </a:rPr>
              <a:t>nh</a:t>
            </a:r>
            <a:r>
              <a:rPr lang="vi-VN" altLang="en-US" sz="2800" b="1" dirty="0">
                <a:solidFill>
                  <a:srgbClr val="FF0000"/>
                </a:solidFill>
                <a:latin typeface="Times New Roman" panose="02020603050405020304" pitchFamily="18" charset="0"/>
                <a:ea typeface="Times New Roman" panose="02020603050405020304" pitchFamily="18" charset="0"/>
              </a:rPr>
              <a:t>à</a:t>
            </a:r>
            <a:r>
              <a:rPr lang="vi-VN" altLang="en-US" sz="2800" b="1" dirty="0">
                <a:solidFill>
                  <a:srgbClr val="FF0000"/>
                </a:solidFill>
                <a:latin typeface="Times New Roman" panose="02020603050405020304" pitchFamily="18" charset="0"/>
                <a:cs typeface="Times New Roman" panose="02020603050405020304" pitchFamily="18" charset="0"/>
              </a:rPr>
              <a:t> nước mới </a:t>
            </a:r>
            <a:r>
              <a:rPr lang="vi-VN" altLang="en-US" sz="2800" dirty="0">
                <a:solidFill>
                  <a:srgbClr val="002060"/>
                </a:solidFill>
                <a:latin typeface="Times New Roman" panose="02020603050405020304" pitchFamily="18" charset="0"/>
                <a:cs typeface="Times New Roman" panose="02020603050405020304" pitchFamily="18" charset="0"/>
              </a:rPr>
              <a:t>cho Việt Nam</a:t>
            </a:r>
            <a:endParaRPr lang="en-US" altLang="en-US" sz="2800" dirty="0">
              <a:solidFill>
                <a:srgbClr val="002060"/>
              </a:solidFill>
              <a:latin typeface="Times New Roman" panose="02020603050405020304" pitchFamily="18" charset="0"/>
              <a:ea typeface="Times New Roman" panose="02020603050405020304" pitchFamily="18" charset="0"/>
            </a:endParaRPr>
          </a:p>
        </p:txBody>
      </p:sp>
      <p:sp>
        <p:nvSpPr>
          <p:cNvPr id="17" name="Right Arrow 16"/>
          <p:cNvSpPr/>
          <p:nvPr/>
        </p:nvSpPr>
        <p:spPr>
          <a:xfrm>
            <a:off x="533400" y="1013460"/>
            <a:ext cx="3192780" cy="3770630"/>
          </a:xfrm>
          <a:prstGeom prst="rightArrow">
            <a:avLst>
              <a:gd name="adj1" fmla="val 50000"/>
              <a:gd name="adj2" fmla="val 51268"/>
            </a:avLst>
          </a:prstGeom>
          <a:blipFill>
            <a:blip r:embed="rId4" cstate="print"/>
            <a:stretch>
              <a:fillRect/>
            </a:stretch>
          </a:blip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sz="3200" b="1" dirty="0">
                <a:solidFill>
                  <a:srgbClr val="D60093"/>
                </a:solidFill>
                <a:latin typeface="Arial" panose="020B0604020202020204" pitchFamily="34" charset="0"/>
              </a:rPr>
              <a:t>Nhà nước dân chủ cộng hòa, </a:t>
            </a:r>
            <a:endParaRPr lang="en-US" altLang="x-none" sz="3200" b="1" dirty="0">
              <a:solidFill>
                <a:srgbClr val="D60093"/>
              </a:solidFill>
              <a:latin typeface="Times New Roman" panose="02020603050405020304" pitchFamily="18" charset="0"/>
              <a:ea typeface="Times New Roman" panose="02020603050405020304" pitchFamily="18" charset="0"/>
            </a:endParaRPr>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5241"/>
                                        </p:tgtEl>
                                        <p:attrNameLst>
                                          <p:attrName>style.visibility</p:attrName>
                                        </p:attrNameLst>
                                      </p:cBhvr>
                                      <p:to>
                                        <p:strVal val="visible"/>
                                      </p:to>
                                    </p:set>
                                    <p:anim calcmode="lin" valueType="num">
                                      <p:cBhvr>
                                        <p:cTn id="7" dur="500" fill="hold"/>
                                        <p:tgtEl>
                                          <p:spTgt spid="95241"/>
                                        </p:tgtEl>
                                        <p:attrNameLst>
                                          <p:attrName>ppt_w</p:attrName>
                                        </p:attrNameLst>
                                      </p:cBhvr>
                                      <p:tavLst>
                                        <p:tav tm="0">
                                          <p:val>
                                            <p:fltVal val="0"/>
                                          </p:val>
                                        </p:tav>
                                        <p:tav tm="100000">
                                          <p:val>
                                            <p:strVal val="#ppt_w"/>
                                          </p:val>
                                        </p:tav>
                                      </p:tavLst>
                                    </p:anim>
                                    <p:anim calcmode="lin" valueType="num">
                                      <p:cBhvr>
                                        <p:cTn id="8" dur="500" fill="hold"/>
                                        <p:tgtEl>
                                          <p:spTgt spid="95241"/>
                                        </p:tgtEl>
                                        <p:attrNameLst>
                                          <p:attrName>ppt_h</p:attrName>
                                        </p:attrNameLst>
                                      </p:cBhvr>
                                      <p:tavLst>
                                        <p:tav tm="0">
                                          <p:val>
                                            <p:fltVal val="0"/>
                                          </p:val>
                                        </p:tav>
                                        <p:tav tm="100000">
                                          <p:val>
                                            <p:strVal val="#ppt_h"/>
                                          </p:val>
                                        </p:tav>
                                      </p:tavLst>
                                    </p:anim>
                                    <p:animEffect transition="in" filter="fade">
                                      <p:cBhvr>
                                        <p:cTn id="9" dur="500"/>
                                        <p:tgtEl>
                                          <p:spTgt spid="95241"/>
                                        </p:tgtEl>
                                      </p:cBhvr>
                                    </p:animEffect>
                                  </p:childTnLst>
                                </p:cTn>
                              </p:par>
                            </p:childTnLst>
                          </p:cTn>
                        </p:par>
                      </p:childTnLst>
                    </p:cTn>
                  </p:par>
                  <p:par>
                    <p:cTn id="10" fill="hold">
                      <p:stCondLst>
                        <p:cond delay="indefinite"/>
                      </p:stCondLst>
                      <p:childTnLst>
                        <p:par>
                          <p:cTn id="11" fill="hold">
                            <p:stCondLst>
                              <p:cond delay="0"/>
                            </p:stCondLst>
                            <p:childTnLst>
                              <p:par>
                                <p:cTn id="12" presetID="20" presetClass="entr" presetSubtype="0"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edge">
                                      <p:cBhvr>
                                        <p:cTn id="14" dur="2000"/>
                                        <p:tgtEl>
                                          <p:spTgt spid="17"/>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dissolve">
                                      <p:cBhvr>
                                        <p:cTn id="19" dur="500"/>
                                        <p:tgtEl>
                                          <p:spTgt spid="13"/>
                                        </p:tgtEl>
                                      </p:cBhvr>
                                    </p:animEffect>
                                  </p:childTnLst>
                                </p:cTn>
                              </p:par>
                              <p:par>
                                <p:cTn id="20" presetID="9" presetClass="entr" presetSubtype="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dissolve">
                                      <p:cBhvr>
                                        <p:cTn id="22" dur="500"/>
                                        <p:tgtEl>
                                          <p:spTgt spid="15"/>
                                        </p:tgtEl>
                                      </p:cBhvr>
                                    </p:animEffect>
                                  </p:childTnLst>
                                </p:cTn>
                              </p:par>
                              <p:par>
                                <p:cTn id="23" presetID="9" presetClass="entr" presetSubtype="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dissolve">
                                      <p:cBhvr>
                                        <p:cTn id="25" dur="500"/>
                                        <p:tgtEl>
                                          <p:spTgt spid="12"/>
                                        </p:tgtEl>
                                      </p:cBhvr>
                                    </p:animEffect>
                                  </p:childTnLst>
                                </p:cTn>
                              </p:par>
                              <p:par>
                                <p:cTn id="26" presetID="9"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ssolve">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dissolve">
                                      <p:cBhvr>
                                        <p:cTn id="33" dur="500"/>
                                        <p:tgtEl>
                                          <p:spTgt spid="8"/>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6"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Horizont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heel(4)">
                                      <p:cBhvr>
                                        <p:cTn id="43"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9" grpId="0" bldLvl="0" animBg="1"/>
      <p:bldP spid="10" grpId="0" bldLvl="0" animBg="1"/>
      <p:bldP spid="95241" grpId="0"/>
      <p:bldP spid="17" grpId="0" bldLvl="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Diagram 3"/>
          <p:cNvGraphicFramePr/>
          <p:nvPr/>
        </p:nvGraphicFramePr>
        <p:xfrm>
          <a:off x="1907540" y="703475"/>
          <a:ext cx="692277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4211" name="Rectangle 1"/>
          <p:cNvSpPr/>
          <p:nvPr/>
        </p:nvSpPr>
        <p:spPr>
          <a:xfrm>
            <a:off x="1814195" y="203863"/>
            <a:ext cx="7586663" cy="398780"/>
          </a:xfrm>
          <a:prstGeom prst="rect">
            <a:avLst/>
          </a:prstGeom>
          <a:noFill/>
          <a:ln w="9525">
            <a:noFill/>
          </a:ln>
        </p:spPr>
        <p:txBody>
          <a:bodyPr wrap="square">
            <a:spAutoFit/>
          </a:bodyPr>
          <a:lstStyle/>
          <a:p>
            <a:r>
              <a:rPr lang="en-US" altLang="en-US" sz="2000" dirty="0">
                <a:solidFill>
                  <a:srgbClr val="000099"/>
                </a:solidFill>
                <a:latin typeface="Times New Roman" panose="02020603050405020304" pitchFamily="18" charset="0"/>
                <a:cs typeface="Times New Roman" panose="02020603050405020304" pitchFamily="18" charset="0"/>
              </a:rPr>
              <a:t>Từ khảo sát v</a:t>
            </a:r>
            <a:r>
              <a:rPr lang="en-US" altLang="en-US" sz="2000" dirty="0">
                <a:solidFill>
                  <a:srgbClr val="000099"/>
                </a:solidFill>
                <a:latin typeface="Times New Roman" panose="02020603050405020304" pitchFamily="18" charset="0"/>
                <a:ea typeface="Times New Roman" panose="02020603050405020304" pitchFamily="18" charset="0"/>
              </a:rPr>
              <a:t>à</a:t>
            </a:r>
            <a:r>
              <a:rPr lang="en-US" altLang="en-US" sz="2000" dirty="0">
                <a:solidFill>
                  <a:srgbClr val="000099"/>
                </a:solidFill>
                <a:latin typeface="Times New Roman" panose="02020603050405020304" pitchFamily="18" charset="0"/>
                <a:cs typeface="Times New Roman" panose="02020603050405020304" pitchFamily="18" charset="0"/>
              </a:rPr>
              <a:t> nghiên cứu các kiểu nh</a:t>
            </a:r>
            <a:r>
              <a:rPr lang="en-US" altLang="en-US" sz="2000" dirty="0">
                <a:solidFill>
                  <a:srgbClr val="000099"/>
                </a:solidFill>
                <a:latin typeface="Times New Roman" panose="02020603050405020304" pitchFamily="18" charset="0"/>
                <a:ea typeface="Times New Roman" panose="02020603050405020304" pitchFamily="18" charset="0"/>
              </a:rPr>
              <a:t>à</a:t>
            </a:r>
            <a:r>
              <a:rPr lang="en-US" altLang="en-US" sz="2000" dirty="0">
                <a:solidFill>
                  <a:srgbClr val="000099"/>
                </a:solidFill>
                <a:latin typeface="Times New Roman" panose="02020603050405020304" pitchFamily="18" charset="0"/>
                <a:cs typeface="Times New Roman" panose="02020603050405020304" pitchFamily="18" charset="0"/>
              </a:rPr>
              <a:t> nước trên thế giới:</a:t>
            </a:r>
            <a:endParaRPr lang="en-US" altLang="en-US" sz="2000" dirty="0">
              <a:latin typeface="Times New Roman" panose="02020603050405020304" pitchFamily="18" charset="0"/>
              <a:ea typeface="Times New Roman" panose="02020603050405020304" pitchFamily="18" charset="0"/>
            </a:endParaRPr>
          </a:p>
        </p:txBody>
      </p:sp>
      <p:sp>
        <p:nvSpPr>
          <p:cNvPr id="94213" name="Rectangle 2"/>
          <p:cNvSpPr/>
          <p:nvPr/>
        </p:nvSpPr>
        <p:spPr>
          <a:xfrm>
            <a:off x="202565" y="834390"/>
            <a:ext cx="1618615" cy="3784600"/>
          </a:xfrm>
          <a:prstGeom prst="rect">
            <a:avLst/>
          </a:prstGeom>
          <a:noFill/>
          <a:ln w="9525">
            <a:noFill/>
          </a:ln>
        </p:spPr>
        <p:txBody>
          <a:bodyPr wrap="square">
            <a:spAutoFit/>
          </a:bodyPr>
          <a:lstStyle/>
          <a:p>
            <a:r>
              <a:rPr lang="vi-VN" altLang="en-US" sz="2400" b="1" i="1" dirty="0">
                <a:solidFill>
                  <a:srgbClr val="D60093"/>
                </a:solidFill>
                <a:latin typeface="Times New Roman" panose="02020603050405020304" pitchFamily="18" charset="0"/>
                <a:cs typeface="Times New Roman" panose="02020603050405020304" pitchFamily="18" charset="0"/>
              </a:rPr>
              <a:t>2. Tư tưởng về quyền l</a:t>
            </a:r>
            <a:r>
              <a:rPr lang="vi-VN" altLang="en-US" sz="2400" b="1" i="1" dirty="0">
                <a:solidFill>
                  <a:srgbClr val="D60093"/>
                </a:solidFill>
                <a:latin typeface="Times New Roman" panose="02020603050405020304" pitchFamily="18" charset="0"/>
                <a:ea typeface="Times New Roman" panose="02020603050405020304" pitchFamily="18" charset="0"/>
              </a:rPr>
              <a:t>à</a:t>
            </a:r>
            <a:r>
              <a:rPr lang="vi-VN" altLang="en-US" sz="2400" b="1" i="1" dirty="0">
                <a:solidFill>
                  <a:srgbClr val="D60093"/>
                </a:solidFill>
                <a:latin typeface="Times New Roman" panose="02020603050405020304" pitchFamily="18" charset="0"/>
                <a:cs typeface="Times New Roman" panose="02020603050405020304" pitchFamily="18" charset="0"/>
              </a:rPr>
              <a:t>m chủ của nhân dân, xây dựng nh</a:t>
            </a:r>
            <a:r>
              <a:rPr lang="vi-VN" altLang="en-US" sz="2400" b="1" i="1" dirty="0">
                <a:solidFill>
                  <a:srgbClr val="D60093"/>
                </a:solidFill>
                <a:latin typeface="Times New Roman" panose="02020603050405020304" pitchFamily="18" charset="0"/>
                <a:ea typeface="Times New Roman" panose="02020603050405020304" pitchFamily="18" charset="0"/>
              </a:rPr>
              <a:t>à</a:t>
            </a:r>
            <a:r>
              <a:rPr lang="vi-VN" altLang="en-US" sz="2400" b="1" i="1" dirty="0">
                <a:solidFill>
                  <a:srgbClr val="D60093"/>
                </a:solidFill>
                <a:latin typeface="Times New Roman" panose="02020603050405020304" pitchFamily="18" charset="0"/>
                <a:cs typeface="Times New Roman" panose="02020603050405020304" pitchFamily="18" charset="0"/>
              </a:rPr>
              <a:t> nước thật sự của dân, do dân, vì dân</a:t>
            </a:r>
            <a:endParaRPr lang="en-US" altLang="en-US" sz="2400" dirty="0">
              <a:solidFill>
                <a:srgbClr val="D60093"/>
              </a:solidFill>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4213"/>
                                        </p:tgtEl>
                                        <p:attrNameLst>
                                          <p:attrName>style.visibility</p:attrName>
                                        </p:attrNameLst>
                                      </p:cBhvr>
                                      <p:to>
                                        <p:strVal val="visible"/>
                                      </p:to>
                                    </p:set>
                                    <p:anim calcmode="lin" valueType="num">
                                      <p:cBhvr>
                                        <p:cTn id="7" dur="1000" fill="hold"/>
                                        <p:tgtEl>
                                          <p:spTgt spid="94213"/>
                                        </p:tgtEl>
                                        <p:attrNameLst>
                                          <p:attrName>ppt_w</p:attrName>
                                        </p:attrNameLst>
                                      </p:cBhvr>
                                      <p:tavLst>
                                        <p:tav tm="0">
                                          <p:val>
                                            <p:fltVal val="0"/>
                                          </p:val>
                                        </p:tav>
                                        <p:tav tm="100000">
                                          <p:val>
                                            <p:strVal val="#ppt_w"/>
                                          </p:val>
                                        </p:tav>
                                      </p:tavLst>
                                    </p:anim>
                                    <p:anim calcmode="lin" valueType="num">
                                      <p:cBhvr>
                                        <p:cTn id="8" dur="1000" fill="hold"/>
                                        <p:tgtEl>
                                          <p:spTgt spid="94213"/>
                                        </p:tgtEl>
                                        <p:attrNameLst>
                                          <p:attrName>ppt_h</p:attrName>
                                        </p:attrNameLst>
                                      </p:cBhvr>
                                      <p:tavLst>
                                        <p:tav tm="0">
                                          <p:val>
                                            <p:fltVal val="0"/>
                                          </p:val>
                                        </p:tav>
                                        <p:tav tm="100000">
                                          <p:val>
                                            <p:strVal val="#ppt_h"/>
                                          </p:val>
                                        </p:tav>
                                      </p:tavLst>
                                    </p:anim>
                                    <p:anim calcmode="lin" valueType="num">
                                      <p:cBhvr>
                                        <p:cTn id="9" dur="1000" fill="hold"/>
                                        <p:tgtEl>
                                          <p:spTgt spid="94213"/>
                                        </p:tgtEl>
                                        <p:attrNameLst>
                                          <p:attrName>style.rotation</p:attrName>
                                        </p:attrNameLst>
                                      </p:cBhvr>
                                      <p:tavLst>
                                        <p:tav tm="0">
                                          <p:val>
                                            <p:fltVal val="90"/>
                                          </p:val>
                                        </p:tav>
                                        <p:tav tm="100000">
                                          <p:val>
                                            <p:fltVal val="0"/>
                                          </p:val>
                                        </p:tav>
                                      </p:tavLst>
                                    </p:anim>
                                    <p:animEffect transition="in" filter="fade">
                                      <p:cBhvr>
                                        <p:cTn id="10" dur="1000"/>
                                        <p:tgtEl>
                                          <p:spTgt spid="9421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94211"/>
                                        </p:tgtEl>
                                        <p:attrNameLst>
                                          <p:attrName>style.visibility</p:attrName>
                                        </p:attrNameLst>
                                      </p:cBhvr>
                                      <p:to>
                                        <p:strVal val="visible"/>
                                      </p:to>
                                    </p:set>
                                    <p:animEffect transition="in" filter="fade">
                                      <p:cBhvr>
                                        <p:cTn id="15" dur="1000"/>
                                        <p:tgtEl>
                                          <p:spTgt spid="94211"/>
                                        </p:tgtEl>
                                      </p:cBhvr>
                                    </p:animEffect>
                                    <p:anim calcmode="lin" valueType="num">
                                      <p:cBhvr>
                                        <p:cTn id="16" dur="1000" fill="hold"/>
                                        <p:tgtEl>
                                          <p:spTgt spid="94211"/>
                                        </p:tgtEl>
                                        <p:attrNameLst>
                                          <p:attrName>ppt_x</p:attrName>
                                        </p:attrNameLst>
                                      </p:cBhvr>
                                      <p:tavLst>
                                        <p:tav tm="0">
                                          <p:val>
                                            <p:strVal val="#ppt_x"/>
                                          </p:val>
                                        </p:tav>
                                        <p:tav tm="100000">
                                          <p:val>
                                            <p:strVal val="#ppt_x"/>
                                          </p:val>
                                        </p:tav>
                                      </p:tavLst>
                                    </p:anim>
                                    <p:anim calcmode="lin" valueType="num">
                                      <p:cBhvr>
                                        <p:cTn id="17" dur="1000" fill="hold"/>
                                        <p:tgtEl>
                                          <p:spTgt spid="942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1" grpId="0"/>
      <p:bldP spid="9421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a:xfrm>
            <a:off x="2428875" y="482945"/>
            <a:ext cx="6643688" cy="2232025"/>
          </a:xfrm>
          <a:prstGeom prst="wedgeEllipseCallout">
            <a:avLst/>
          </a:prstGeom>
          <a:gradFill>
            <a:gsLst>
              <a:gs pos="0">
                <a:schemeClr val="bg1"/>
              </a:gs>
              <a:gs pos="50000">
                <a:schemeClr val="bg1"/>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800" b="1" dirty="0">
                <a:solidFill>
                  <a:srgbClr val="000099"/>
                </a:solidFill>
                <a:latin typeface="Calibri" panose="020F0502020204030204" pitchFamily="34" charset="0"/>
                <a:cs typeface="Times New Roman" panose="02020603050405020304" pitchFamily="18" charset="0"/>
              </a:rPr>
              <a:t>Thế n</a:t>
            </a:r>
            <a:r>
              <a:rPr lang="en-US" altLang="x-none" sz="2800" b="1" dirty="0">
                <a:solidFill>
                  <a:srgbClr val="000099"/>
                </a:solidFill>
                <a:latin typeface="Calibri" panose="020F0502020204030204" pitchFamily="34" charset="0"/>
                <a:ea typeface="Times New Roman" panose="02020603050405020304" pitchFamily="18" charset="0"/>
              </a:rPr>
              <a:t>à</a:t>
            </a:r>
            <a:r>
              <a:rPr lang="en-US" altLang="x-none" sz="2800" b="1" dirty="0">
                <a:solidFill>
                  <a:srgbClr val="000099"/>
                </a:solidFill>
                <a:latin typeface="Calibri" panose="020F0502020204030204" pitchFamily="34" charset="0"/>
                <a:cs typeface="Times New Roman" panose="02020603050405020304" pitchFamily="18" charset="0"/>
              </a:rPr>
              <a:t>o l</a:t>
            </a:r>
            <a:r>
              <a:rPr lang="en-US" altLang="x-none" sz="2800" b="1" dirty="0">
                <a:solidFill>
                  <a:srgbClr val="000099"/>
                </a:solidFill>
                <a:latin typeface="Calibri" panose="020F0502020204030204" pitchFamily="34" charset="0"/>
                <a:ea typeface="Times New Roman" panose="02020603050405020304" pitchFamily="18" charset="0"/>
              </a:rPr>
              <a:t>à</a:t>
            </a:r>
            <a:r>
              <a:rPr lang="en-US" altLang="x-none" sz="2800" b="1" dirty="0">
                <a:solidFill>
                  <a:srgbClr val="000099"/>
                </a:solidFill>
                <a:latin typeface="Calibri" panose="020F0502020204030204" pitchFamily="34" charset="0"/>
                <a:cs typeface="Times New Roman" panose="02020603050405020304" pitchFamily="18" charset="0"/>
              </a:rPr>
              <a:t> Nh</a:t>
            </a:r>
            <a:r>
              <a:rPr lang="en-US" altLang="x-none" sz="2800" b="1" dirty="0">
                <a:solidFill>
                  <a:srgbClr val="000099"/>
                </a:solidFill>
                <a:latin typeface="Calibri" panose="020F0502020204030204" pitchFamily="34" charset="0"/>
                <a:ea typeface="Times New Roman" panose="02020603050405020304" pitchFamily="18" charset="0"/>
              </a:rPr>
              <a:t>à</a:t>
            </a:r>
            <a:r>
              <a:rPr lang="en-US" altLang="x-none" sz="2800" b="1" dirty="0">
                <a:solidFill>
                  <a:srgbClr val="000099"/>
                </a:solidFill>
                <a:latin typeface="Calibri" panose="020F0502020204030204" pitchFamily="34" charset="0"/>
                <a:cs typeface="Times New Roman" panose="02020603050405020304" pitchFamily="18" charset="0"/>
              </a:rPr>
              <a:t> nước của dân? </a:t>
            </a:r>
            <a:endParaRPr lang="en-US" altLang="x-none" sz="2800" b="1" dirty="0">
              <a:solidFill>
                <a:srgbClr val="000099"/>
              </a:solidFill>
              <a:latin typeface="Calibri" panose="020F0502020204030204" pitchFamily="34" charset="0"/>
            </a:endParaRPr>
          </a:p>
        </p:txBody>
      </p:sp>
      <p:sp>
        <p:nvSpPr>
          <p:cNvPr id="3" name="Horizontal Scroll 2"/>
          <p:cNvSpPr/>
          <p:nvPr/>
        </p:nvSpPr>
        <p:spPr>
          <a:xfrm>
            <a:off x="917575" y="3246465"/>
            <a:ext cx="7620000" cy="1447800"/>
          </a:xfrm>
          <a:prstGeom prst="horizontalScroll">
            <a:avLst/>
          </a:prstGeom>
          <a:gradFill>
            <a:gsLst>
              <a:gs pos="0">
                <a:schemeClr val="bg1"/>
              </a:gs>
              <a:gs pos="50000">
                <a:schemeClr val="bg1"/>
              </a:gs>
              <a:gs pos="100000">
                <a:schemeClr val="bg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en-US" sz="3200" b="1" dirty="0">
                <a:solidFill>
                  <a:srgbClr val="000099"/>
                </a:solidFill>
                <a:latin typeface="Calibri" panose="020F0502020204030204" pitchFamily="34" charset="0"/>
              </a:rPr>
              <a:t> </a:t>
            </a:r>
            <a:r>
              <a:rPr lang="en-US" altLang="en-US" sz="3200" dirty="0">
                <a:solidFill>
                  <a:srgbClr val="000099"/>
                </a:solidFill>
                <a:latin typeface="Calibri" panose="020F0502020204030204" pitchFamily="34" charset="0"/>
              </a:rPr>
              <a:t>Là nhà nước mà</a:t>
            </a:r>
            <a:r>
              <a:rPr lang="en-US" altLang="en-US" sz="3200" b="1" dirty="0">
                <a:solidFill>
                  <a:srgbClr val="000099"/>
                </a:solidFill>
                <a:latin typeface="Calibri" panose="020F0502020204030204" pitchFamily="34" charset="0"/>
              </a:rPr>
              <a:t> </a:t>
            </a:r>
            <a:r>
              <a:rPr lang="en-US" altLang="en-US" sz="3200" b="1" dirty="0">
                <a:solidFill>
                  <a:srgbClr val="FF0000"/>
                </a:solidFill>
                <a:latin typeface="Calibri" panose="020F0502020204030204" pitchFamily="34" charset="0"/>
              </a:rPr>
              <a:t>Dân là chủ</a:t>
            </a:r>
            <a:endParaRPr lang="en-US" altLang="x-none" sz="3200" b="1" dirty="0">
              <a:solidFill>
                <a:srgbClr val="FF0000"/>
              </a:solidFill>
              <a:latin typeface="Calibri" panose="020F0502020204030204" pitchFamily="34" charset="0"/>
            </a:endParaRPr>
          </a:p>
        </p:txBody>
      </p:sp>
      <p:pic>
        <p:nvPicPr>
          <p:cNvPr id="118788" name="Picture 3" descr="Kết quả hình ảnh cho hình ảnh chèn vào slide"/>
          <p:cNvPicPr>
            <a:picLocks noChangeAspect="1"/>
          </p:cNvPicPr>
          <p:nvPr/>
        </p:nvPicPr>
        <p:blipFill>
          <a:blip r:embed="rId2"/>
          <a:stretch>
            <a:fillRect/>
          </a:stretch>
        </p:blipFill>
        <p:spPr>
          <a:xfrm>
            <a:off x="7391400" y="4479000"/>
            <a:ext cx="1524000" cy="1295400"/>
          </a:xfrm>
          <a:prstGeom prst="rect">
            <a:avLst/>
          </a:prstGeom>
          <a:noFill/>
          <a:ln w="9525">
            <a:noFill/>
          </a:ln>
        </p:spPr>
      </p:pic>
      <p:pic>
        <p:nvPicPr>
          <p:cNvPr id="7" name="Picture 6" descr="Kết quả hình ảnh cho hình ảnh chèn vào slide"/>
          <p:cNvPicPr>
            <a:picLocks noChangeAspect="1"/>
          </p:cNvPicPr>
          <p:nvPr/>
        </p:nvPicPr>
        <p:blipFill>
          <a:blip r:embed="rId3"/>
          <a:stretch>
            <a:fillRect/>
          </a:stretch>
        </p:blipFill>
        <p:spPr>
          <a:xfrm>
            <a:off x="71438" y="3520"/>
            <a:ext cx="2201862" cy="3192463"/>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orizontal Scroll 1"/>
          <p:cNvSpPr/>
          <p:nvPr/>
        </p:nvSpPr>
        <p:spPr>
          <a:xfrm>
            <a:off x="381000" y="-37120"/>
            <a:ext cx="1219200" cy="4953000"/>
          </a:xfrm>
          <a:prstGeom prst="horizontalScroll">
            <a:avLst/>
          </a:prstGeom>
          <a:gradFill>
            <a:gsLst>
              <a:gs pos="0">
                <a:schemeClr val="accent2">
                  <a:lumMod val="20000"/>
                  <a:lumOff val="80000"/>
                </a:schemeClr>
              </a:gs>
              <a:gs pos="50000">
                <a:schemeClr val="bg1"/>
              </a:gs>
              <a:gs pos="100000">
                <a:srgbClr val="8BFA26"/>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en-US" sz="2400" b="1" dirty="0">
                <a:solidFill>
                  <a:srgbClr val="FF0000"/>
                </a:solidFill>
                <a:latin typeface="Calibri" panose="020F0502020204030204" pitchFamily="34" charset="0"/>
              </a:rPr>
              <a:t>Dân </a:t>
            </a:r>
          </a:p>
          <a:p>
            <a:pPr lvl="0" algn="ctr" eaLnBrk="1" hangingPunct="1">
              <a:buNone/>
            </a:pPr>
            <a:r>
              <a:rPr lang="en-US" altLang="en-US" sz="2400" b="1" dirty="0">
                <a:solidFill>
                  <a:srgbClr val="FF0000"/>
                </a:solidFill>
                <a:latin typeface="Calibri" panose="020F0502020204030204" pitchFamily="34" charset="0"/>
              </a:rPr>
              <a:t>là </a:t>
            </a:r>
          </a:p>
          <a:p>
            <a:pPr lvl="0" algn="ctr" eaLnBrk="1" hangingPunct="1">
              <a:buNone/>
            </a:pPr>
            <a:r>
              <a:rPr lang="en-US" altLang="en-US" sz="2400" b="1" dirty="0">
                <a:solidFill>
                  <a:srgbClr val="FF0000"/>
                </a:solidFill>
                <a:latin typeface="Calibri" panose="020F0502020204030204" pitchFamily="34" charset="0"/>
              </a:rPr>
              <a:t>chủ</a:t>
            </a:r>
            <a:endParaRPr lang="en-US" altLang="x-none" sz="2400" b="1" dirty="0">
              <a:solidFill>
                <a:srgbClr val="FF0000"/>
              </a:solidFill>
              <a:latin typeface="Calibri" panose="020F0502020204030204" pitchFamily="34" charset="0"/>
            </a:endParaRPr>
          </a:p>
        </p:txBody>
      </p:sp>
      <p:sp>
        <p:nvSpPr>
          <p:cNvPr id="3" name="Rounded Rectangle 2">
            <a:hlinkClick r:id="" action="ppaction://noaction"/>
          </p:cNvPr>
          <p:cNvSpPr/>
          <p:nvPr/>
        </p:nvSpPr>
        <p:spPr>
          <a:xfrm>
            <a:off x="2843530" y="42545"/>
            <a:ext cx="5867400" cy="883920"/>
          </a:xfrm>
          <a:prstGeom prst="roundRect">
            <a:avLst/>
          </a:prstGeom>
          <a:gradFill>
            <a:gsLst>
              <a:gs pos="0">
                <a:schemeClr val="accent2">
                  <a:lumMod val="20000"/>
                  <a:lumOff val="80000"/>
                </a:schemeClr>
              </a:gs>
              <a:gs pos="50000">
                <a:schemeClr val="bg1"/>
              </a:gs>
              <a:gs pos="100000">
                <a:srgbClr val="FFFFCC"/>
              </a:gs>
            </a:gsLst>
          </a:gradFill>
        </p:spPr>
        <p:style>
          <a:lnRef idx="1">
            <a:schemeClr val="accent2"/>
          </a:lnRef>
          <a:fillRef idx="2">
            <a:schemeClr val="accent2"/>
          </a:fillRef>
          <a:effectRef idx="1">
            <a:schemeClr val="accent2"/>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342900" lvl="0" indent="-342900" algn="ctr" eaLnBrk="1" hangingPunct="1">
              <a:buFont typeface="Wingdings" panose="05000000000000000000" pitchFamily="2" charset="2"/>
              <a:buChar char="Ø"/>
            </a:pPr>
            <a:r>
              <a:rPr lang="en-US" altLang="en-US" sz="2400" dirty="0">
                <a:solidFill>
                  <a:srgbClr val="000099"/>
                </a:solidFill>
                <a:latin typeface="Times New Roman" panose="02020603050405020304" pitchFamily="18" charset="0"/>
                <a:cs typeface="Times New Roman" panose="02020603050405020304" pitchFamily="18" charset="0"/>
              </a:rPr>
              <a:t>Tất cả </a:t>
            </a:r>
            <a:r>
              <a:rPr lang="en-US" altLang="en-US" sz="2400" b="1" dirty="0">
                <a:solidFill>
                  <a:srgbClr val="000099"/>
                </a:solidFill>
                <a:latin typeface="Times New Roman" panose="02020603050405020304" pitchFamily="18" charset="0"/>
                <a:cs typeface="Times New Roman" panose="02020603050405020304" pitchFamily="18" charset="0"/>
              </a:rPr>
              <a:t>mọi quyền lực </a:t>
            </a:r>
            <a:r>
              <a:rPr lang="en-US" altLang="en-US" sz="2400" dirty="0">
                <a:solidFill>
                  <a:srgbClr val="000099"/>
                </a:solidFill>
                <a:latin typeface="Times New Roman" panose="02020603050405020304" pitchFamily="18" charset="0"/>
                <a:cs typeface="Times New Roman" panose="02020603050405020304" pitchFamily="18" charset="0"/>
              </a:rPr>
              <a:t>trong nh</a:t>
            </a:r>
            <a:r>
              <a:rPr lang="en-US" altLang="en-US" sz="2400"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400" dirty="0">
                <a:solidFill>
                  <a:srgbClr val="000099"/>
                </a:solidFill>
                <a:latin typeface="Times New Roman" panose="02020603050405020304" pitchFamily="18" charset="0"/>
                <a:cs typeface="Times New Roman" panose="02020603050405020304" pitchFamily="18" charset="0"/>
              </a:rPr>
              <a:t> nước v</a:t>
            </a:r>
            <a:r>
              <a:rPr lang="en-US" altLang="en-US" sz="2400"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à</a:t>
            </a:r>
            <a:r>
              <a:rPr lang="en-US" altLang="en-US" sz="2400" dirty="0">
                <a:solidFill>
                  <a:srgbClr val="000099"/>
                </a:solidFill>
                <a:latin typeface="Times New Roman" panose="02020603050405020304" pitchFamily="18" charset="0"/>
                <a:cs typeface="Times New Roman" panose="02020603050405020304" pitchFamily="18" charset="0"/>
              </a:rPr>
              <a:t> trong xã hội đều </a:t>
            </a:r>
            <a:r>
              <a:rPr lang="en-US" altLang="en-US" sz="2400" b="1" dirty="0">
                <a:solidFill>
                  <a:srgbClr val="000099"/>
                </a:solidFill>
                <a:latin typeface="Times New Roman" panose="02020603050405020304" pitchFamily="18" charset="0"/>
                <a:cs typeface="Times New Roman" panose="02020603050405020304" pitchFamily="18" charset="0"/>
              </a:rPr>
              <a:t>thuộc về nhân dân</a:t>
            </a:r>
            <a:endParaRPr lang="en-US" altLang="x-none" sz="24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ounded Rectangle 3">
            <a:hlinkClick r:id="" action="ppaction://noaction"/>
          </p:cNvPr>
          <p:cNvSpPr/>
          <p:nvPr/>
        </p:nvSpPr>
        <p:spPr>
          <a:xfrm>
            <a:off x="2843530" y="1173480"/>
            <a:ext cx="5867400" cy="1593215"/>
          </a:xfrm>
          <a:prstGeom prst="roundRect">
            <a:avLst/>
          </a:prstGeom>
          <a:gradFill>
            <a:gsLst>
              <a:gs pos="0">
                <a:srgbClr val="CCFFFF"/>
              </a:gs>
              <a:gs pos="52000">
                <a:schemeClr val="bg1"/>
              </a:gs>
              <a:gs pos="100000">
                <a:srgbClr val="FEEFDC"/>
              </a:gs>
            </a:gsLst>
          </a:gradFill>
        </p:spPr>
        <p:style>
          <a:lnRef idx="1">
            <a:schemeClr val="accent4"/>
          </a:lnRef>
          <a:fillRef idx="2">
            <a:schemeClr val="accent4"/>
          </a:fillRef>
          <a:effectRef idx="1">
            <a:schemeClr val="accent4"/>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342900" lvl="0" indent="-342900" algn="just" eaLnBrk="1" hangingPunct="1">
              <a:buFont typeface="Wingdings" panose="05000000000000000000" pitchFamily="2" charset="2"/>
              <a:buChar char="Ø"/>
            </a:pPr>
            <a:r>
              <a:rPr lang="en-US" altLang="x-none" sz="2400" dirty="0">
                <a:solidFill>
                  <a:srgbClr val="000099"/>
                </a:solidFill>
                <a:latin typeface="Times New Roman" panose="02020603050405020304" pitchFamily="18" charset="0"/>
                <a:cs typeface="Times New Roman" panose="02020603050405020304" pitchFamily="18" charset="0"/>
              </a:rPr>
              <a:t>Dân </a:t>
            </a:r>
            <a:r>
              <a:rPr sz="2400" dirty="0">
                <a:solidFill>
                  <a:srgbClr val="000099"/>
                </a:solidFill>
                <a:latin typeface="Times New Roman" panose="02020603050405020304" pitchFamily="18" charset="0"/>
                <a:cs typeface="Times New Roman" panose="02020603050405020304" pitchFamily="18" charset="0"/>
              </a:rPr>
              <a:t>là người </a:t>
            </a:r>
            <a:r>
              <a:rPr sz="2400" b="1" dirty="0">
                <a:solidFill>
                  <a:srgbClr val="000099"/>
                </a:solidFill>
                <a:latin typeface="Times New Roman" panose="02020603050405020304" pitchFamily="18" charset="0"/>
                <a:cs typeface="Times New Roman" panose="02020603050405020304" pitchFamily="18" charset="0"/>
              </a:rPr>
              <a:t>có vị thế cao nhất</a:t>
            </a:r>
            <a:r>
              <a:rPr sz="2400" dirty="0">
                <a:solidFill>
                  <a:srgbClr val="000099"/>
                </a:solidFill>
                <a:latin typeface="Times New Roman" panose="02020603050405020304" pitchFamily="18" charset="0"/>
                <a:cs typeface="Times New Roman" panose="02020603050405020304" pitchFamily="18" charset="0"/>
              </a:rPr>
              <a:t>, có </a:t>
            </a:r>
            <a:r>
              <a:rPr sz="2400" b="1" dirty="0">
                <a:solidFill>
                  <a:srgbClr val="000099"/>
                </a:solidFill>
                <a:latin typeface="Times New Roman" panose="02020603050405020304" pitchFamily="18" charset="0"/>
                <a:cs typeface="Times New Roman" panose="02020603050405020304" pitchFamily="18" charset="0"/>
              </a:rPr>
              <a:t>quyền lực cao nhất </a:t>
            </a:r>
            <a:r>
              <a:rPr sz="2400" dirty="0">
                <a:solidFill>
                  <a:srgbClr val="000099"/>
                </a:solidFill>
                <a:latin typeface="Times New Roman" panose="02020603050405020304" pitchFamily="18" charset="0"/>
                <a:cs typeface="Times New Roman" panose="02020603050405020304" pitchFamily="18" charset="0"/>
              </a:rPr>
              <a:t>và </a:t>
            </a:r>
            <a:r>
              <a:rPr lang="en-US" altLang="x-none" sz="2400" b="1" dirty="0">
                <a:solidFill>
                  <a:srgbClr val="000099"/>
                </a:solidFill>
                <a:latin typeface="Times New Roman" panose="02020603050405020304" pitchFamily="18" charset="0"/>
                <a:cs typeface="Times New Roman" panose="02020603050405020304" pitchFamily="18" charset="0"/>
              </a:rPr>
              <a:t>có quyền </a:t>
            </a:r>
            <a:r>
              <a:rPr sz="2400" b="1" dirty="0">
                <a:solidFill>
                  <a:srgbClr val="000099"/>
                </a:solidFill>
                <a:latin typeface="Times New Roman" panose="02020603050405020304" pitchFamily="18" charset="0"/>
                <a:cs typeface="Times New Roman" panose="02020603050405020304" pitchFamily="18" charset="0"/>
              </a:rPr>
              <a:t>quyết định mọi vấn đề </a:t>
            </a:r>
            <a:r>
              <a:rPr sz="2400" dirty="0">
                <a:solidFill>
                  <a:srgbClr val="000099"/>
                </a:solidFill>
                <a:latin typeface="Times New Roman" panose="02020603050405020304" pitchFamily="18" charset="0"/>
                <a:cs typeface="Times New Roman" panose="02020603050405020304" pitchFamily="18" charset="0"/>
              </a:rPr>
              <a:t>liên quan đến vận mệnh dân tộc, đất nước</a:t>
            </a:r>
            <a:endParaRPr lang="en-US" altLang="x-none" sz="2400" dirty="0">
              <a:solidFill>
                <a:srgbClr val="000099"/>
              </a:solidFill>
              <a:latin typeface="Times New Roman" panose="02020603050405020304" pitchFamily="18" charset="0"/>
              <a:ea typeface="Times New Roman" panose="02020603050405020304" pitchFamily="18" charset="0"/>
            </a:endParaRPr>
          </a:p>
        </p:txBody>
      </p:sp>
      <p:sp>
        <p:nvSpPr>
          <p:cNvPr id="5" name="Rounded Rectangle 4">
            <a:hlinkClick r:id="" action="ppaction://noaction"/>
          </p:cNvPr>
          <p:cNvSpPr/>
          <p:nvPr/>
        </p:nvSpPr>
        <p:spPr>
          <a:xfrm>
            <a:off x="2843530" y="3012440"/>
            <a:ext cx="5867400" cy="756285"/>
          </a:xfrm>
          <a:prstGeom prst="roundRect">
            <a:avLst/>
          </a:prstGeom>
          <a:gradFill>
            <a:gsLst>
              <a:gs pos="0">
                <a:schemeClr val="accent5">
                  <a:tint val="50000"/>
                  <a:satMod val="300000"/>
                </a:schemeClr>
              </a:gs>
              <a:gs pos="51000">
                <a:srgbClr val="FFFFCC"/>
              </a:gs>
              <a:gs pos="100000">
                <a:schemeClr val="accent5">
                  <a:tint val="15000"/>
                  <a:satMod val="350000"/>
                </a:schemeClr>
              </a:gs>
            </a:gsLst>
          </a:gradFill>
          <a:ln>
            <a:solidFill>
              <a:schemeClr val="accent1"/>
            </a:solidFill>
          </a:ln>
        </p:spPr>
        <p:style>
          <a:lnRef idx="1">
            <a:schemeClr val="accent5"/>
          </a:lnRef>
          <a:fillRef idx="2">
            <a:schemeClr val="accent5"/>
          </a:fillRef>
          <a:effectRef idx="1">
            <a:schemeClr val="accent5"/>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342900" lvl="0" indent="-342900" algn="ctr" eaLnBrk="1" hangingPunct="1">
              <a:buFont typeface="Wingdings" panose="05000000000000000000" pitchFamily="2" charset="2"/>
              <a:buChar char="Ø"/>
            </a:pPr>
            <a:r>
              <a:rPr sz="2400" dirty="0">
                <a:solidFill>
                  <a:srgbClr val="000099"/>
                </a:solidFill>
                <a:latin typeface="Times New Roman" panose="02020603050405020304" pitchFamily="18" charset="0"/>
                <a:cs typeface="Times New Roman" panose="02020603050405020304" pitchFamily="18" charset="0"/>
              </a:rPr>
              <a:t>Nhân dân có quyền </a:t>
            </a:r>
            <a:r>
              <a:rPr sz="2400" b="1" dirty="0">
                <a:solidFill>
                  <a:srgbClr val="000099"/>
                </a:solidFill>
                <a:latin typeface="Times New Roman" panose="02020603050405020304" pitchFamily="18" charset="0"/>
                <a:cs typeface="Times New Roman" panose="02020603050405020304" pitchFamily="18" charset="0"/>
              </a:rPr>
              <a:t>kiểm soát Nh</a:t>
            </a:r>
            <a:r>
              <a:rPr sz="24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à</a:t>
            </a:r>
            <a:r>
              <a:rPr sz="2400" b="1" dirty="0">
                <a:solidFill>
                  <a:srgbClr val="000099"/>
                </a:solidFill>
                <a:latin typeface="Times New Roman" panose="02020603050405020304" pitchFamily="18" charset="0"/>
                <a:cs typeface="Times New Roman" panose="02020603050405020304" pitchFamily="18" charset="0"/>
              </a:rPr>
              <a:t> nước</a:t>
            </a:r>
            <a:endParaRPr lang="en-US" altLang="x-none" sz="24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ounded Rectangle 5">
            <a:hlinkClick r:id="" action="ppaction://noaction"/>
          </p:cNvPr>
          <p:cNvSpPr/>
          <p:nvPr/>
        </p:nvSpPr>
        <p:spPr>
          <a:xfrm>
            <a:off x="2843530" y="4013835"/>
            <a:ext cx="5867400" cy="1111885"/>
          </a:xfrm>
          <a:prstGeom prst="roundRect">
            <a:avLst/>
          </a:prstGeom>
          <a:gradFill>
            <a:gsLst>
              <a:gs pos="0">
                <a:srgbClr val="FEEFDC"/>
              </a:gs>
              <a:gs pos="51000">
                <a:schemeClr val="bg1"/>
              </a:gs>
              <a:gs pos="100000">
                <a:srgbClr val="CCFF33"/>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285750" lvl="0" indent="-285750" algn="ctr" eaLnBrk="1" hangingPunct="1">
              <a:buFont typeface="Wingdings" panose="05000000000000000000" pitchFamily="2" charset="2"/>
              <a:buChar char="Ø"/>
            </a:pPr>
            <a:r>
              <a:rPr lang="en-US" altLang="x-none" sz="2400" dirty="0">
                <a:solidFill>
                  <a:srgbClr val="000099"/>
                </a:solidFill>
                <a:latin typeface="Times New Roman" panose="02020603050405020304" pitchFamily="18" charset="0"/>
                <a:cs typeface="Times New Roman" panose="02020603050405020304" pitchFamily="18" charset="0"/>
              </a:rPr>
              <a:t>Dân có </a:t>
            </a:r>
            <a:r>
              <a:rPr lang="en-US" altLang="x-none" sz="2400" b="1" dirty="0">
                <a:solidFill>
                  <a:srgbClr val="000099"/>
                </a:solidFill>
                <a:latin typeface="Times New Roman" panose="02020603050405020304" pitchFamily="18" charset="0"/>
                <a:cs typeface="Times New Roman" panose="02020603050405020304" pitchFamily="18" charset="0"/>
              </a:rPr>
              <a:t>quyền l</a:t>
            </a:r>
            <a:r>
              <a:rPr lang="en-US" altLang="x-none" sz="2400" b="1"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à</a:t>
            </a:r>
            <a:r>
              <a:rPr lang="en-US" altLang="x-none" sz="2400" b="1" dirty="0">
                <a:solidFill>
                  <a:srgbClr val="000099"/>
                </a:solidFill>
                <a:latin typeface="Times New Roman" panose="02020603050405020304" pitchFamily="18" charset="0"/>
                <a:cs typeface="Times New Roman" panose="02020603050405020304" pitchFamily="18" charset="0"/>
              </a:rPr>
              <a:t>m bất cứ việc gì </a:t>
            </a:r>
            <a:r>
              <a:rPr lang="en-US" altLang="x-none" sz="2400" dirty="0">
                <a:solidFill>
                  <a:srgbClr val="000099"/>
                </a:solidFill>
                <a:latin typeface="Times New Roman" panose="02020603050405020304" pitchFamily="18" charset="0"/>
                <a:cs typeface="Times New Roman" panose="02020603050405020304" pitchFamily="18" charset="0"/>
              </a:rPr>
              <a:t>m</a:t>
            </a:r>
            <a:r>
              <a:rPr lang="en-US" altLang="x-none" sz="2400"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à</a:t>
            </a:r>
            <a:r>
              <a:rPr lang="en-US" altLang="x-none" sz="2400" dirty="0">
                <a:solidFill>
                  <a:srgbClr val="000099"/>
                </a:solidFill>
                <a:latin typeface="Times New Roman" panose="02020603050405020304" pitchFamily="18" charset="0"/>
                <a:cs typeface="Times New Roman" panose="02020603050405020304" pitchFamily="18" charset="0"/>
              </a:rPr>
              <a:t> pháp luật không cấm v</a:t>
            </a:r>
            <a:r>
              <a:rPr lang="en-US" altLang="x-none" sz="2400" dirty="0">
                <a:solidFill>
                  <a:srgbClr val="000099"/>
                </a:solidFill>
                <a:latin typeface="Times New Roman" panose="02020603050405020304" pitchFamily="18" charset="0"/>
                <a:ea typeface="Times New Roman" panose="02020603050405020304" pitchFamily="18" charset="0"/>
                <a:cs typeface="Times New Roman" panose="02020603050405020304" pitchFamily="18" charset="0"/>
              </a:rPr>
              <a:t>à</a:t>
            </a:r>
            <a:r>
              <a:rPr lang="en-US" altLang="x-none" sz="2400" dirty="0">
                <a:solidFill>
                  <a:srgbClr val="000099"/>
                </a:solidFill>
                <a:latin typeface="Times New Roman" panose="02020603050405020304" pitchFamily="18" charset="0"/>
                <a:cs typeface="Times New Roman" panose="02020603050405020304" pitchFamily="18" charset="0"/>
              </a:rPr>
              <a:t> có nhiệm vụ tuân theo luật pháp</a:t>
            </a:r>
            <a:endParaRPr lang="en-US" altLang="x-none" sz="24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8" name="Straight Arrow Connector 7"/>
          <p:cNvCxnSpPr>
            <a:stCxn id="2" idx="3"/>
            <a:endCxn id="3" idx="1"/>
          </p:cNvCxnSpPr>
          <p:nvPr/>
        </p:nvCxnSpPr>
        <p:spPr>
          <a:xfrm flipV="1">
            <a:off x="1600200" y="484215"/>
            <a:ext cx="1243330" cy="1955165"/>
          </a:xfrm>
          <a:prstGeom prst="straightConnector1">
            <a:avLst/>
          </a:prstGeom>
          <a:ln>
            <a:solidFill>
              <a:srgbClr val="FF0066"/>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2" idx="3"/>
            <a:endCxn id="4" idx="1"/>
          </p:cNvCxnSpPr>
          <p:nvPr/>
        </p:nvCxnSpPr>
        <p:spPr>
          <a:xfrm flipV="1">
            <a:off x="1600200" y="1970115"/>
            <a:ext cx="1243330" cy="469265"/>
          </a:xfrm>
          <a:prstGeom prst="straightConnector1">
            <a:avLst/>
          </a:prstGeom>
          <a:ln>
            <a:solidFill>
              <a:srgbClr val="FF0066"/>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2" idx="3"/>
            <a:endCxn id="5" idx="1"/>
          </p:cNvCxnSpPr>
          <p:nvPr/>
        </p:nvCxnSpPr>
        <p:spPr>
          <a:xfrm>
            <a:off x="1600200" y="2439380"/>
            <a:ext cx="1243330" cy="951230"/>
          </a:xfrm>
          <a:prstGeom prst="straightConnector1">
            <a:avLst/>
          </a:prstGeom>
          <a:ln>
            <a:solidFill>
              <a:srgbClr val="FF0066"/>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2" idx="3"/>
            <a:endCxn id="6" idx="1"/>
          </p:cNvCxnSpPr>
          <p:nvPr/>
        </p:nvCxnSpPr>
        <p:spPr>
          <a:xfrm>
            <a:off x="1600200" y="2439380"/>
            <a:ext cx="1243330" cy="2130425"/>
          </a:xfrm>
          <a:prstGeom prst="straightConnector1">
            <a:avLst/>
          </a:prstGeom>
          <a:ln>
            <a:solidFill>
              <a:srgbClr val="FF0066"/>
            </a:solidFill>
            <a:tailEnd type="arrow"/>
          </a:ln>
        </p:spPr>
        <p:style>
          <a:lnRef idx="1">
            <a:schemeClr val="accent1"/>
          </a:lnRef>
          <a:fillRef idx="0">
            <a:schemeClr val="accent1"/>
          </a:fillRef>
          <a:effectRef idx="0">
            <a:schemeClr val="accent1"/>
          </a:effectRef>
          <a:fontRef idx="minor">
            <a:schemeClr val="tx1"/>
          </a:fontRef>
        </p:style>
      </p:cxnSp>
      <p:pic>
        <p:nvPicPr>
          <p:cNvPr id="119819" name="Picture 10" descr="Kết quả hình ảnh cho hình ảnh chèn vào slide"/>
          <p:cNvPicPr>
            <a:picLocks noChangeAspect="1"/>
          </p:cNvPicPr>
          <p:nvPr/>
        </p:nvPicPr>
        <p:blipFill>
          <a:blip r:embed="rId2"/>
          <a:stretch>
            <a:fillRect/>
          </a:stretch>
        </p:blipFill>
        <p:spPr>
          <a:xfrm>
            <a:off x="2798763" y="5002875"/>
            <a:ext cx="3678237" cy="11430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anim calcmode="lin" valueType="num">
                                      <p:cBhvr>
                                        <p:cTn id="16" dur="1000" fill="hold"/>
                                        <p:tgtEl>
                                          <p:spTgt spid="8"/>
                                        </p:tgtEl>
                                        <p:attrNameLst>
                                          <p:attrName>ppt_x</p:attrName>
                                        </p:attrNameLst>
                                      </p:cBhvr>
                                      <p:tavLst>
                                        <p:tav tm="0">
                                          <p:val>
                                            <p:strVal val="#ppt_x"/>
                                          </p:val>
                                        </p:tav>
                                        <p:tav tm="100000">
                                          <p:val>
                                            <p:strVal val="#ppt_x"/>
                                          </p:val>
                                        </p:tav>
                                      </p:tavLst>
                                    </p:anim>
                                    <p:anim calcmode="lin" valueType="num">
                                      <p:cBhvr>
                                        <p:cTn id="1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
                                          </p:val>
                                        </p:tav>
                                        <p:tav tm="100000">
                                          <p:val>
                                            <p:strVal val="#ppt_x"/>
                                          </p:val>
                                        </p:tav>
                                      </p:tavLst>
                                    </p:anim>
                                    <p:anim calcmode="lin" valueType="num">
                                      <p:cBhvr>
                                        <p:cTn id="3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
                                          </p:val>
                                        </p:tav>
                                        <p:tav tm="100000">
                                          <p:val>
                                            <p:strVal val="#ppt_x"/>
                                          </p:val>
                                        </p:tav>
                                      </p:tavLst>
                                    </p:anim>
                                    <p:anim calcmode="lin" valueType="num">
                                      <p:cBhvr>
                                        <p:cTn id="4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fade">
                                      <p:cBhvr>
                                        <p:cTn id="50" dur="1000"/>
                                        <p:tgtEl>
                                          <p:spTgt spid="5"/>
                                        </p:tgtEl>
                                      </p:cBhvr>
                                    </p:animEffect>
                                    <p:anim calcmode="lin" valueType="num">
                                      <p:cBhvr>
                                        <p:cTn id="51" dur="1000" fill="hold"/>
                                        <p:tgtEl>
                                          <p:spTgt spid="5"/>
                                        </p:tgtEl>
                                        <p:attrNameLst>
                                          <p:attrName>ppt_x</p:attrName>
                                        </p:attrNameLst>
                                      </p:cBhvr>
                                      <p:tavLst>
                                        <p:tav tm="0">
                                          <p:val>
                                            <p:strVal val="#ppt_x"/>
                                          </p:val>
                                        </p:tav>
                                        <p:tav tm="100000">
                                          <p:val>
                                            <p:strVal val="#ppt_x"/>
                                          </p:val>
                                        </p:tav>
                                      </p:tavLst>
                                    </p:anim>
                                    <p:anim calcmode="lin" valueType="num">
                                      <p:cBhvr>
                                        <p:cTn id="5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
                                          </p:val>
                                        </p:tav>
                                        <p:tav tm="100000">
                                          <p:val>
                                            <p:strVal val="#ppt_x"/>
                                          </p:val>
                                        </p:tav>
                                      </p:tavLst>
                                    </p:anim>
                                    <p:anim calcmode="lin" valueType="num">
                                      <p:cBhvr>
                                        <p:cTn id="5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fade">
                                      <p:cBhvr>
                                        <p:cTn id="64" dur="1000"/>
                                        <p:tgtEl>
                                          <p:spTgt spid="6"/>
                                        </p:tgtEl>
                                      </p:cBhvr>
                                    </p:animEffect>
                                    <p:anim calcmode="lin" valueType="num">
                                      <p:cBhvr>
                                        <p:cTn id="65" dur="1000" fill="hold"/>
                                        <p:tgtEl>
                                          <p:spTgt spid="6"/>
                                        </p:tgtEl>
                                        <p:attrNameLst>
                                          <p:attrName>ppt_x</p:attrName>
                                        </p:attrNameLst>
                                      </p:cBhvr>
                                      <p:tavLst>
                                        <p:tav tm="0">
                                          <p:val>
                                            <p:strVal val="#ppt_x"/>
                                          </p:val>
                                        </p:tav>
                                        <p:tav tm="100000">
                                          <p:val>
                                            <p:strVal val="#ppt_x"/>
                                          </p:val>
                                        </p:tav>
                                      </p:tavLst>
                                    </p:anim>
                                    <p:anim calcmode="lin" valueType="num">
                                      <p:cBhvr>
                                        <p:cTn id="6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 grpId="0" bldLvl="0" animBg="1"/>
      <p:bldP spid="5" grpId="0" bldLvl="0" animBg="1"/>
      <p:bldP spid="6" grpId="0" bldLvl="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Callout 3"/>
          <p:cNvSpPr/>
          <p:nvPr/>
        </p:nvSpPr>
        <p:spPr>
          <a:xfrm>
            <a:off x="3101975" y="124488"/>
            <a:ext cx="5410200" cy="1752600"/>
          </a:xfrm>
          <a:prstGeom prst="wedgeEllipseCallout">
            <a:avLst/>
          </a:prstGeom>
          <a:gradFill>
            <a:gsLst>
              <a:gs pos="0">
                <a:srgbClr val="FFFF00"/>
              </a:gs>
              <a:gs pos="50000">
                <a:schemeClr val="bg1"/>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800" b="1" dirty="0">
                <a:solidFill>
                  <a:srgbClr val="C00000"/>
                </a:solidFill>
                <a:latin typeface="Calibri" panose="020F0502020204030204" pitchFamily="34" charset="0"/>
                <a:cs typeface="Times New Roman" panose="02020603050405020304" pitchFamily="18" charset="0"/>
              </a:rPr>
              <a:t>Thế n</a:t>
            </a:r>
            <a:r>
              <a:rPr lang="en-US" altLang="x-none" sz="2800" b="1" dirty="0">
                <a:solidFill>
                  <a:srgbClr val="C00000"/>
                </a:solidFill>
                <a:latin typeface="Calibri" panose="020F0502020204030204" pitchFamily="34" charset="0"/>
                <a:ea typeface="Times New Roman" panose="02020603050405020304" pitchFamily="18" charset="0"/>
              </a:rPr>
              <a:t>à</a:t>
            </a:r>
            <a:r>
              <a:rPr lang="en-US" altLang="x-none" sz="2800" b="1" dirty="0">
                <a:solidFill>
                  <a:srgbClr val="C00000"/>
                </a:solidFill>
                <a:latin typeface="Calibri" panose="020F0502020204030204" pitchFamily="34" charset="0"/>
                <a:cs typeface="Times New Roman" panose="02020603050405020304" pitchFamily="18" charset="0"/>
              </a:rPr>
              <a:t>o l</a:t>
            </a:r>
            <a:r>
              <a:rPr lang="en-US" altLang="x-none" sz="2800" b="1" dirty="0">
                <a:solidFill>
                  <a:srgbClr val="C00000"/>
                </a:solidFill>
                <a:latin typeface="Calibri" panose="020F0502020204030204" pitchFamily="34" charset="0"/>
                <a:ea typeface="Times New Roman" panose="02020603050405020304" pitchFamily="18" charset="0"/>
              </a:rPr>
              <a:t>à</a:t>
            </a:r>
            <a:r>
              <a:rPr lang="en-US" altLang="x-none" sz="2800" b="1" dirty="0">
                <a:solidFill>
                  <a:srgbClr val="C00000"/>
                </a:solidFill>
                <a:latin typeface="Calibri" panose="020F0502020204030204" pitchFamily="34" charset="0"/>
                <a:cs typeface="Times New Roman" panose="02020603050405020304" pitchFamily="18" charset="0"/>
              </a:rPr>
              <a:t> Nh</a:t>
            </a:r>
            <a:r>
              <a:rPr lang="en-US" altLang="x-none" sz="2800" b="1" dirty="0">
                <a:solidFill>
                  <a:srgbClr val="C00000"/>
                </a:solidFill>
                <a:latin typeface="Calibri" panose="020F0502020204030204" pitchFamily="34" charset="0"/>
                <a:ea typeface="Times New Roman" panose="02020603050405020304" pitchFamily="18" charset="0"/>
              </a:rPr>
              <a:t>à</a:t>
            </a:r>
            <a:r>
              <a:rPr lang="en-US" altLang="x-none" sz="2800" b="1" dirty="0">
                <a:solidFill>
                  <a:srgbClr val="C00000"/>
                </a:solidFill>
                <a:latin typeface="Calibri" panose="020F0502020204030204" pitchFamily="34" charset="0"/>
                <a:cs typeface="Times New Roman" panose="02020603050405020304" pitchFamily="18" charset="0"/>
              </a:rPr>
              <a:t> nước do dân? </a:t>
            </a:r>
            <a:endParaRPr lang="en-US" altLang="x-none" sz="2800" b="1" dirty="0">
              <a:solidFill>
                <a:srgbClr val="FFFFFF"/>
              </a:solidFill>
              <a:latin typeface="Calibri" panose="020F0502020204030204" pitchFamily="34" charset="0"/>
            </a:endParaRPr>
          </a:p>
        </p:txBody>
      </p:sp>
      <p:sp>
        <p:nvSpPr>
          <p:cNvPr id="5" name="Horizontal Scroll 4"/>
          <p:cNvSpPr/>
          <p:nvPr/>
        </p:nvSpPr>
        <p:spPr>
          <a:xfrm>
            <a:off x="990600" y="2195830"/>
            <a:ext cx="7620000" cy="2089150"/>
          </a:xfrm>
          <a:prstGeom prst="horizontalScroll">
            <a:avLst/>
          </a:prstGeom>
          <a:gradFill>
            <a:gsLst>
              <a:gs pos="0">
                <a:srgbClr val="CC9900"/>
              </a:gs>
              <a:gs pos="50000">
                <a:schemeClr val="bg1"/>
              </a:gs>
              <a:gs pos="100000">
                <a:schemeClr val="bg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en-US" sz="2400" dirty="0">
                <a:solidFill>
                  <a:srgbClr val="000099"/>
                </a:solidFill>
                <a:latin typeface="Calibri" panose="020F0502020204030204" pitchFamily="34" charset="0"/>
              </a:rPr>
              <a:t> </a:t>
            </a:r>
            <a:r>
              <a:rPr lang="en-US" altLang="en-US" sz="3600" dirty="0">
                <a:solidFill>
                  <a:srgbClr val="000099"/>
                </a:solidFill>
                <a:latin typeface="Calibri" panose="020F0502020204030204" pitchFamily="34" charset="0"/>
              </a:rPr>
              <a:t>Là nhà nước </a:t>
            </a:r>
            <a:r>
              <a:rPr lang="en-US" altLang="en-US" sz="3600" b="1" u="sng" dirty="0">
                <a:solidFill>
                  <a:srgbClr val="FF0000"/>
                </a:solidFill>
                <a:latin typeface="Calibri" panose="020F0502020204030204" pitchFamily="34" charset="0"/>
              </a:rPr>
              <a:t>do dân lập nên</a:t>
            </a:r>
            <a:r>
              <a:rPr lang="en-US" altLang="en-US" sz="3600" b="1" dirty="0">
                <a:solidFill>
                  <a:srgbClr val="000099"/>
                </a:solidFill>
                <a:latin typeface="Calibri" panose="020F0502020204030204" pitchFamily="34" charset="0"/>
              </a:rPr>
              <a:t>, </a:t>
            </a:r>
            <a:r>
              <a:rPr lang="en-US" altLang="en-US" sz="3600" b="1" u="sng" dirty="0">
                <a:solidFill>
                  <a:srgbClr val="FF0000"/>
                </a:solidFill>
                <a:latin typeface="Calibri" panose="020F0502020204030204" pitchFamily="34" charset="0"/>
              </a:rPr>
              <a:t>do dân ủng hộ</a:t>
            </a:r>
            <a:r>
              <a:rPr lang="en-US" altLang="en-US" sz="3600" b="1" dirty="0">
                <a:solidFill>
                  <a:srgbClr val="000099"/>
                </a:solidFill>
                <a:latin typeface="Calibri" panose="020F0502020204030204" pitchFamily="34" charset="0"/>
              </a:rPr>
              <a:t>, </a:t>
            </a:r>
            <a:r>
              <a:rPr lang="en-US" altLang="en-US" sz="3600" b="1" u="sng" dirty="0">
                <a:solidFill>
                  <a:srgbClr val="FF0000"/>
                </a:solidFill>
                <a:latin typeface="Calibri" panose="020F0502020204030204" pitchFamily="34" charset="0"/>
              </a:rPr>
              <a:t>do dân làm chủ</a:t>
            </a:r>
            <a:r>
              <a:rPr lang="en-US" altLang="en-US" sz="3600" b="1" dirty="0">
                <a:solidFill>
                  <a:srgbClr val="000099"/>
                </a:solidFill>
                <a:latin typeface="Calibri" panose="020F0502020204030204" pitchFamily="34" charset="0"/>
              </a:rPr>
              <a:t>.</a:t>
            </a:r>
          </a:p>
        </p:txBody>
      </p:sp>
      <p:pic>
        <p:nvPicPr>
          <p:cNvPr id="6" name="Picture 5" descr="Kết quả hình ảnh cho hình ảnh chèn vào slide"/>
          <p:cNvPicPr>
            <a:picLocks noChangeAspect="1"/>
          </p:cNvPicPr>
          <p:nvPr/>
        </p:nvPicPr>
        <p:blipFill>
          <a:blip r:embed="rId2"/>
          <a:stretch>
            <a:fillRect/>
          </a:stretch>
        </p:blipFill>
        <p:spPr>
          <a:xfrm>
            <a:off x="652463" y="73053"/>
            <a:ext cx="2203450" cy="2286000"/>
          </a:xfrm>
          <a:prstGeom prst="rect">
            <a:avLst/>
          </a:prstGeom>
          <a:noFill/>
          <a:ln w="9525">
            <a:noFill/>
          </a:ln>
        </p:spPr>
      </p:pic>
      <p:pic>
        <p:nvPicPr>
          <p:cNvPr id="120837" name="Picture 6" descr="Kết quả hình ảnh cho hình ảnh chèn vào slide"/>
          <p:cNvPicPr>
            <a:picLocks noChangeAspect="1"/>
          </p:cNvPicPr>
          <p:nvPr/>
        </p:nvPicPr>
        <p:blipFill>
          <a:blip r:embed="rId3"/>
          <a:stretch>
            <a:fillRect/>
          </a:stretch>
        </p:blipFill>
        <p:spPr>
          <a:xfrm>
            <a:off x="1907540" y="4015133"/>
            <a:ext cx="5842000" cy="1274762"/>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Vertical Scroll 5"/>
          <p:cNvSpPr/>
          <p:nvPr/>
        </p:nvSpPr>
        <p:spPr>
          <a:xfrm>
            <a:off x="138113" y="171795"/>
            <a:ext cx="1524000" cy="4267200"/>
          </a:xfrm>
          <a:prstGeom prst="verticalScroll">
            <a:avLst/>
          </a:prstGeom>
          <a:solidFill>
            <a:srgbClr val="FFFFFF"/>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400" b="1" dirty="0">
                <a:solidFill>
                  <a:srgbClr val="C00000"/>
                </a:solidFill>
                <a:latin typeface="Calibri" panose="020F0502020204030204" pitchFamily="34" charset="0"/>
                <a:cs typeface="Times New Roman" panose="02020603050405020304" pitchFamily="18" charset="0"/>
              </a:rPr>
              <a:t>Nh</a:t>
            </a:r>
            <a:r>
              <a:rPr lang="en-US" altLang="x-none" sz="2400" b="1" dirty="0">
                <a:solidFill>
                  <a:srgbClr val="C00000"/>
                </a:solidFill>
                <a:latin typeface="Calibri" panose="020F0502020204030204" pitchFamily="34" charset="0"/>
                <a:ea typeface="Times New Roman" panose="02020603050405020304" pitchFamily="18" charset="0"/>
              </a:rPr>
              <a:t>à</a:t>
            </a:r>
            <a:r>
              <a:rPr lang="en-US" altLang="x-none" sz="2400" b="1" dirty="0">
                <a:solidFill>
                  <a:srgbClr val="C00000"/>
                </a:solidFill>
                <a:latin typeface="Calibri" panose="020F0502020204030204" pitchFamily="34" charset="0"/>
                <a:cs typeface="Times New Roman" panose="02020603050405020304" pitchFamily="18" charset="0"/>
              </a:rPr>
              <a:t> </a:t>
            </a:r>
          </a:p>
          <a:p>
            <a:pPr lvl="0" algn="ctr" eaLnBrk="1" hangingPunct="1">
              <a:buNone/>
            </a:pPr>
            <a:r>
              <a:rPr lang="en-US" altLang="x-none" sz="2400" b="1" dirty="0">
                <a:solidFill>
                  <a:srgbClr val="C00000"/>
                </a:solidFill>
                <a:latin typeface="Calibri" panose="020F0502020204030204" pitchFamily="34" charset="0"/>
                <a:cs typeface="Times New Roman" panose="02020603050405020304" pitchFamily="18" charset="0"/>
              </a:rPr>
              <a:t>nước </a:t>
            </a:r>
          </a:p>
          <a:p>
            <a:pPr lvl="0" algn="ctr" eaLnBrk="1" hangingPunct="1">
              <a:buNone/>
            </a:pPr>
            <a:r>
              <a:rPr lang="en-US" altLang="x-none" sz="2400" b="1" dirty="0">
                <a:solidFill>
                  <a:srgbClr val="C00000"/>
                </a:solidFill>
                <a:latin typeface="Calibri" panose="020F0502020204030204" pitchFamily="34" charset="0"/>
                <a:cs typeface="Times New Roman" panose="02020603050405020304" pitchFamily="18" charset="0"/>
              </a:rPr>
              <a:t>do </a:t>
            </a:r>
          </a:p>
          <a:p>
            <a:pPr lvl="0" algn="ctr" eaLnBrk="1" hangingPunct="1">
              <a:buNone/>
            </a:pPr>
            <a:r>
              <a:rPr lang="en-US" altLang="x-none" sz="2400" b="1" dirty="0">
                <a:solidFill>
                  <a:srgbClr val="C00000"/>
                </a:solidFill>
                <a:latin typeface="Calibri" panose="020F0502020204030204" pitchFamily="34" charset="0"/>
                <a:cs typeface="Times New Roman" panose="02020603050405020304" pitchFamily="18" charset="0"/>
              </a:rPr>
              <a:t>dân</a:t>
            </a:r>
            <a:endParaRPr lang="en-US" altLang="x-none" sz="2400" dirty="0">
              <a:solidFill>
                <a:srgbClr val="FFFFFF"/>
              </a:solidFill>
              <a:latin typeface="Calibri" panose="020F0502020204030204" pitchFamily="34" charset="0"/>
            </a:endParaRPr>
          </a:p>
        </p:txBody>
      </p:sp>
      <p:pic>
        <p:nvPicPr>
          <p:cNvPr id="121859" name="Picture 6" descr="Kết quả hình ảnh cho hình ảnh chèn vào slide"/>
          <p:cNvPicPr>
            <a:picLocks noChangeAspect="1"/>
          </p:cNvPicPr>
          <p:nvPr/>
        </p:nvPicPr>
        <p:blipFill>
          <a:blip r:embed="rId2"/>
          <a:stretch>
            <a:fillRect/>
          </a:stretch>
        </p:blipFill>
        <p:spPr>
          <a:xfrm>
            <a:off x="920750" y="4040215"/>
            <a:ext cx="7558088" cy="1889125"/>
          </a:xfrm>
          <a:prstGeom prst="rect">
            <a:avLst/>
          </a:prstGeom>
          <a:noFill/>
          <a:ln w="9525">
            <a:noFill/>
          </a:ln>
        </p:spPr>
      </p:pic>
      <p:sp>
        <p:nvSpPr>
          <p:cNvPr id="2" name="Wave 1">
            <a:hlinkClick r:id="" action="ppaction://noaction"/>
          </p:cNvPr>
          <p:cNvSpPr/>
          <p:nvPr/>
        </p:nvSpPr>
        <p:spPr>
          <a:xfrm>
            <a:off x="2846388" y="6060"/>
            <a:ext cx="5791200" cy="1503363"/>
          </a:xfrm>
          <a:prstGeom prst="wave">
            <a:avLst/>
          </a:prstGeom>
          <a:gradFill>
            <a:gsLst>
              <a:gs pos="0">
                <a:schemeClr val="bg1"/>
              </a:gs>
              <a:gs pos="52000">
                <a:schemeClr val="bg1"/>
              </a:gs>
              <a:gs pos="100000">
                <a:schemeClr val="bg1"/>
              </a:gs>
            </a:gsLst>
          </a:gradFill>
          <a:ln>
            <a:solidFill>
              <a:srgbClr val="FF0000"/>
            </a:solidFill>
          </a:ln>
        </p:spPr>
        <p:style>
          <a:lnRef idx="1">
            <a:schemeClr val="accent4"/>
          </a:lnRef>
          <a:fillRef idx="2">
            <a:schemeClr val="accent4"/>
          </a:fillRef>
          <a:effectRef idx="1">
            <a:schemeClr val="accent4"/>
          </a:effectRef>
          <a:fontRef idx="minor">
            <a:schemeClr val="dk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just" eaLnBrk="1" hangingPunct="1">
              <a:buNone/>
            </a:pPr>
            <a:r>
              <a:rPr lang="en-US" altLang="x-none" sz="2400" dirty="0">
                <a:solidFill>
                  <a:srgbClr val="000099"/>
                </a:solidFill>
                <a:latin typeface="Times New Roman" panose="02020603050405020304" pitchFamily="18" charset="0"/>
                <a:cs typeface="Times New Roman" panose="02020603050405020304" pitchFamily="18" charset="0"/>
              </a:rPr>
              <a:t>Do dân lựa chọn, bầu ra những đại biểu của mình.</a:t>
            </a:r>
            <a:endParaRPr lang="en-US" altLang="x-none" sz="2400" dirty="0">
              <a:solidFill>
                <a:srgbClr val="000099"/>
              </a:solidFill>
              <a:latin typeface="Times New Roman" panose="02020603050405020304" pitchFamily="18" charset="0"/>
              <a:ea typeface="Times New Roman" panose="02020603050405020304" pitchFamily="18" charset="0"/>
            </a:endParaRPr>
          </a:p>
        </p:txBody>
      </p:sp>
      <p:sp>
        <p:nvSpPr>
          <p:cNvPr id="8" name="Wave 7">
            <a:hlinkClick r:id="" action="ppaction://noaction"/>
          </p:cNvPr>
          <p:cNvSpPr/>
          <p:nvPr/>
        </p:nvSpPr>
        <p:spPr>
          <a:xfrm>
            <a:off x="2889250" y="1361468"/>
            <a:ext cx="5969000" cy="2143125"/>
          </a:xfrm>
          <a:prstGeom prst="wave">
            <a:avLst>
              <a:gd name="adj1" fmla="val 12500"/>
              <a:gd name="adj2" fmla="val 312"/>
            </a:avLst>
          </a:prstGeom>
          <a:noFill/>
          <a:ln>
            <a:solidFill>
              <a:srgbClr val="FF0000"/>
            </a:solidFill>
          </a:ln>
        </p:spPr>
        <p:style>
          <a:lnRef idx="1">
            <a:schemeClr val="accent4"/>
          </a:lnRef>
          <a:fillRef idx="2">
            <a:schemeClr val="accent4"/>
          </a:fillRef>
          <a:effectRef idx="1">
            <a:schemeClr val="accent4"/>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dirty="0">
              <a:ln>
                <a:noFill/>
              </a:ln>
              <a:solidFill>
                <a:schemeClr val="dk1"/>
              </a:solidFill>
              <a:effectLst/>
              <a:uLnTx/>
              <a:uFillTx/>
              <a:latin typeface="+mn-lt"/>
              <a:ea typeface="+mn-ea"/>
              <a:cs typeface="+mn-cs"/>
            </a:endParaRPr>
          </a:p>
        </p:txBody>
      </p:sp>
      <p:sp>
        <p:nvSpPr>
          <p:cNvPr id="9" name="Wave 8"/>
          <p:cNvSpPr/>
          <p:nvPr/>
        </p:nvSpPr>
        <p:spPr>
          <a:xfrm>
            <a:off x="2888933" y="3370290"/>
            <a:ext cx="5791200" cy="1185863"/>
          </a:xfrm>
          <a:prstGeom prst="wave">
            <a:avLst/>
          </a:prstGeom>
          <a:noFill/>
          <a:ln>
            <a:solidFill>
              <a:srgbClr val="FF0000"/>
            </a:solidFill>
          </a:ln>
        </p:spPr>
        <p:style>
          <a:lnRef idx="1">
            <a:schemeClr val="accent4"/>
          </a:lnRef>
          <a:fillRef idx="2">
            <a:schemeClr val="accent4"/>
          </a:fillRef>
          <a:effectRef idx="1">
            <a:schemeClr val="accent4"/>
          </a:effectRef>
          <a:fontRef idx="minor">
            <a:schemeClr val="dk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dk1"/>
              </a:solidFill>
              <a:effectLst/>
              <a:uLnTx/>
              <a:uFillTx/>
              <a:latin typeface="+mn-lt"/>
              <a:ea typeface="+mn-ea"/>
              <a:cs typeface="+mn-cs"/>
            </a:endParaRPr>
          </a:p>
        </p:txBody>
      </p:sp>
      <p:cxnSp>
        <p:nvCxnSpPr>
          <p:cNvPr id="5" name="Straight Arrow Connector 4"/>
          <p:cNvCxnSpPr>
            <a:stCxn id="6" idx="3"/>
            <a:endCxn id="2" idx="1"/>
          </p:cNvCxnSpPr>
          <p:nvPr/>
        </p:nvCxnSpPr>
        <p:spPr>
          <a:xfrm flipV="1">
            <a:off x="1472248" y="757900"/>
            <a:ext cx="1374775" cy="1547495"/>
          </a:xfrm>
          <a:prstGeom prst="straightConnector1">
            <a:avLst/>
          </a:prstGeom>
          <a:ln>
            <a:solidFill>
              <a:srgbClr val="000099"/>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6" idx="3"/>
            <a:endCxn id="8" idx="1"/>
          </p:cNvCxnSpPr>
          <p:nvPr/>
        </p:nvCxnSpPr>
        <p:spPr>
          <a:xfrm>
            <a:off x="1472248" y="2305395"/>
            <a:ext cx="1435735" cy="127635"/>
          </a:xfrm>
          <a:prstGeom prst="straightConnector1">
            <a:avLst/>
          </a:prstGeom>
          <a:ln>
            <a:solidFill>
              <a:srgbClr val="000099"/>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6" idx="3"/>
            <a:endCxn id="9" idx="1"/>
          </p:cNvCxnSpPr>
          <p:nvPr/>
        </p:nvCxnSpPr>
        <p:spPr>
          <a:xfrm>
            <a:off x="1472248" y="2305395"/>
            <a:ext cx="1417320" cy="1657985"/>
          </a:xfrm>
          <a:prstGeom prst="straightConnector1">
            <a:avLst/>
          </a:prstGeom>
          <a:ln>
            <a:solidFill>
              <a:srgbClr val="000099"/>
            </a:solidFill>
            <a:tailEnd type="arrow"/>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3060065" y="1832955"/>
            <a:ext cx="5791200" cy="1198880"/>
          </a:xfrm>
          <a:prstGeom prst="rect">
            <a:avLst/>
          </a:prstGeom>
          <a:noFill/>
          <a:ln w="9525">
            <a:noFill/>
          </a:ln>
        </p:spPr>
        <p:txBody>
          <a:bodyPr>
            <a:spAutoFit/>
          </a:bodyPr>
          <a:lstStyle/>
          <a:p>
            <a:pPr algn="just"/>
            <a:r>
              <a:rPr lang="en-US" altLang="en-US" sz="2400" dirty="0">
                <a:solidFill>
                  <a:srgbClr val="000099"/>
                </a:solidFill>
                <a:latin typeface="Times New Roman" panose="02020603050405020304" pitchFamily="18" charset="0"/>
                <a:cs typeface="Times New Roman" panose="02020603050405020304" pitchFamily="18" charset="0"/>
              </a:rPr>
              <a:t>Do dân ủng hộ, giúp đỡ, đóng thuế để nh</a:t>
            </a:r>
            <a:r>
              <a:rPr lang="en-US" altLang="en-US" sz="2400" dirty="0">
                <a:solidFill>
                  <a:srgbClr val="000099"/>
                </a:solidFill>
                <a:latin typeface="Times New Roman" panose="02020603050405020304" pitchFamily="18" charset="0"/>
                <a:ea typeface="Times New Roman" panose="02020603050405020304" pitchFamily="18" charset="0"/>
              </a:rPr>
              <a:t>à</a:t>
            </a:r>
            <a:r>
              <a:rPr lang="en-US" altLang="en-US" sz="2400" dirty="0">
                <a:solidFill>
                  <a:srgbClr val="000099"/>
                </a:solidFill>
                <a:latin typeface="Times New Roman" panose="02020603050405020304" pitchFamily="18" charset="0"/>
                <a:cs typeface="Times New Roman" panose="02020603050405020304" pitchFamily="18" charset="0"/>
              </a:rPr>
              <a:t> nước chi tiêu, hoạt động, vận h</a:t>
            </a:r>
            <a:r>
              <a:rPr lang="en-US" altLang="en-US" sz="2400" dirty="0">
                <a:solidFill>
                  <a:srgbClr val="000099"/>
                </a:solidFill>
                <a:latin typeface="Times New Roman" panose="02020603050405020304" pitchFamily="18" charset="0"/>
                <a:ea typeface="Times New Roman" panose="02020603050405020304" pitchFamily="18" charset="0"/>
              </a:rPr>
              <a:t>à</a:t>
            </a:r>
            <a:r>
              <a:rPr lang="en-US" altLang="en-US" sz="2400" dirty="0">
                <a:solidFill>
                  <a:srgbClr val="000099"/>
                </a:solidFill>
                <a:latin typeface="Times New Roman" panose="02020603050405020304" pitchFamily="18" charset="0"/>
                <a:cs typeface="Times New Roman" panose="02020603050405020304" pitchFamily="18" charset="0"/>
              </a:rPr>
              <a:t>nh bộ máy để phục vụ nhân dân</a:t>
            </a:r>
            <a:r>
              <a:rPr lang="en-US" altLang="en-US" sz="2400" dirty="0">
                <a:latin typeface="Times New Roman" panose="02020603050405020304" pitchFamily="18" charset="0"/>
                <a:cs typeface="Times New Roman" panose="02020603050405020304" pitchFamily="18" charset="0"/>
              </a:rPr>
              <a:t>.</a:t>
            </a:r>
            <a:endParaRPr lang="en-US" altLang="en-US" sz="2400" dirty="0">
              <a:latin typeface="Times New Roman" panose="02020603050405020304" pitchFamily="18" charset="0"/>
              <a:ea typeface="Times New Roman" panose="02020603050405020304" pitchFamily="18" charset="0"/>
            </a:endParaRPr>
          </a:p>
        </p:txBody>
      </p:sp>
      <p:sp>
        <p:nvSpPr>
          <p:cNvPr id="21" name="Rectangle 20"/>
          <p:cNvSpPr/>
          <p:nvPr/>
        </p:nvSpPr>
        <p:spPr>
          <a:xfrm>
            <a:off x="3221356" y="3612225"/>
            <a:ext cx="3263265" cy="460375"/>
          </a:xfrm>
          <a:prstGeom prst="rect">
            <a:avLst/>
          </a:prstGeom>
          <a:noFill/>
          <a:ln w="9525">
            <a:noFill/>
          </a:ln>
        </p:spPr>
        <p:txBody>
          <a:bodyPr wrap="none">
            <a:spAutoFit/>
          </a:bodyPr>
          <a:lstStyle/>
          <a:p>
            <a:pPr algn="just"/>
            <a:r>
              <a:rPr lang="en-US" altLang="en-US" sz="2400" dirty="0">
                <a:solidFill>
                  <a:srgbClr val="000099"/>
                </a:solidFill>
                <a:latin typeface="Times New Roman" panose="02020603050405020304" pitchFamily="18" charset="0"/>
                <a:cs typeface="Times New Roman" panose="02020603050405020304" pitchFamily="18" charset="0"/>
              </a:rPr>
              <a:t>Do dân tham gia quản lý.</a:t>
            </a:r>
            <a:endParaRPr lang="en-US" altLang="en-US" sz="2400" dirty="0">
              <a:solidFill>
                <a:srgbClr val="000099"/>
              </a:solidFill>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anim calcmode="lin" valueType="num">
                                      <p:cBhvr>
                                        <p:cTn id="23" dur="1000" fill="hold"/>
                                        <p:tgtEl>
                                          <p:spTgt spid="2"/>
                                        </p:tgtEl>
                                        <p:attrNameLst>
                                          <p:attrName>ppt_x</p:attrName>
                                        </p:attrNameLst>
                                      </p:cBhvr>
                                      <p:tavLst>
                                        <p:tav tm="0">
                                          <p:val>
                                            <p:strVal val="#ppt_x"/>
                                          </p:val>
                                        </p:tav>
                                        <p:tav tm="100000">
                                          <p:val>
                                            <p:strVal val="#ppt_x"/>
                                          </p:val>
                                        </p:tav>
                                      </p:tavLst>
                                    </p:anim>
                                    <p:anim calcmode="lin" valueType="num">
                                      <p:cBhvr>
                                        <p:cTn id="2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
                                          </p:val>
                                        </p:tav>
                                        <p:tav tm="100000">
                                          <p:val>
                                            <p:strVal val="#ppt_x"/>
                                          </p:val>
                                        </p:tav>
                                      </p:tavLst>
                                    </p:anim>
                                    <p:anim calcmode="lin" valueType="num">
                                      <p:cBhvr>
                                        <p:cTn id="5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fade">
                                      <p:cBhvr>
                                        <p:cTn id="55" dur="1000"/>
                                        <p:tgtEl>
                                          <p:spTgt spid="9"/>
                                        </p:tgtEl>
                                      </p:cBhvr>
                                    </p:animEffect>
                                    <p:anim calcmode="lin" valueType="num">
                                      <p:cBhvr>
                                        <p:cTn id="56" dur="1000" fill="hold"/>
                                        <p:tgtEl>
                                          <p:spTgt spid="9"/>
                                        </p:tgtEl>
                                        <p:attrNameLst>
                                          <p:attrName>ppt_x</p:attrName>
                                        </p:attrNameLst>
                                      </p:cBhvr>
                                      <p:tavLst>
                                        <p:tav tm="0">
                                          <p:val>
                                            <p:strVal val="#ppt_x"/>
                                          </p:val>
                                        </p:tav>
                                        <p:tav tm="100000">
                                          <p:val>
                                            <p:strVal val="#ppt_x"/>
                                          </p:val>
                                        </p:tav>
                                      </p:tavLst>
                                    </p:anim>
                                    <p:anim calcmode="lin" valueType="num">
                                      <p:cBhvr>
                                        <p:cTn id="57" dur="1000" fill="hold"/>
                                        <p:tgtEl>
                                          <p:spTgt spid="9"/>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1000"/>
                                        <p:tgtEl>
                                          <p:spTgt spid="21"/>
                                        </p:tgtEl>
                                      </p:cBhvr>
                                    </p:animEffect>
                                    <p:anim calcmode="lin" valueType="num">
                                      <p:cBhvr>
                                        <p:cTn id="61" dur="1000" fill="hold"/>
                                        <p:tgtEl>
                                          <p:spTgt spid="21"/>
                                        </p:tgtEl>
                                        <p:attrNameLst>
                                          <p:attrName>ppt_x</p:attrName>
                                        </p:attrNameLst>
                                      </p:cBhvr>
                                      <p:tavLst>
                                        <p:tav tm="0">
                                          <p:val>
                                            <p:strVal val="#ppt_x"/>
                                          </p:val>
                                        </p:tav>
                                        <p:tav tm="100000">
                                          <p:val>
                                            <p:strVal val="#ppt_x"/>
                                          </p:val>
                                        </p:tav>
                                      </p:tavLst>
                                    </p:anim>
                                    <p:anim calcmode="lin" valueType="num">
                                      <p:cBhvr>
                                        <p:cTn id="6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2" grpId="0" bldLvl="0" animBg="1"/>
      <p:bldP spid="8" grpId="0" bldLvl="0" animBg="1"/>
      <p:bldP spid="9" grpId="0" bldLvl="0" animBg="1"/>
      <p:bldP spid="19" grpId="0"/>
      <p:bldP spid="2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p:cNvSpPr/>
          <p:nvPr/>
        </p:nvSpPr>
        <p:spPr>
          <a:xfrm>
            <a:off x="3203575" y="108930"/>
            <a:ext cx="5376863" cy="2057400"/>
          </a:xfrm>
          <a:prstGeom prst="wedgeEllipseCallout">
            <a:avLst/>
          </a:prstGeom>
          <a:gradFill>
            <a:gsLst>
              <a:gs pos="0">
                <a:schemeClr val="accent6">
                  <a:lumMod val="20000"/>
                  <a:lumOff val="80000"/>
                </a:schemeClr>
              </a:gs>
              <a:gs pos="50000">
                <a:schemeClr val="bg1"/>
              </a:gs>
              <a:gs pos="100000">
                <a:schemeClr val="accent1">
                  <a:tint val="23500"/>
                  <a:satMod val="160000"/>
                </a:schemeClr>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3200" b="1" dirty="0">
                <a:solidFill>
                  <a:srgbClr val="C00000"/>
                </a:solidFill>
                <a:latin typeface="Calibri" panose="020F0502020204030204" pitchFamily="34" charset="0"/>
                <a:cs typeface="Times New Roman" panose="02020603050405020304" pitchFamily="18" charset="0"/>
              </a:rPr>
              <a:t>Thế n</a:t>
            </a:r>
            <a:r>
              <a:rPr lang="en-US" altLang="x-none" sz="3200" b="1" dirty="0">
                <a:solidFill>
                  <a:srgbClr val="C00000"/>
                </a:solidFill>
                <a:latin typeface="Calibri" panose="020F0502020204030204" pitchFamily="34" charset="0"/>
                <a:ea typeface="Times New Roman" panose="02020603050405020304" pitchFamily="18" charset="0"/>
              </a:rPr>
              <a:t>à</a:t>
            </a:r>
            <a:r>
              <a:rPr lang="en-US" altLang="x-none" sz="3200" b="1" dirty="0">
                <a:solidFill>
                  <a:srgbClr val="C00000"/>
                </a:solidFill>
                <a:latin typeface="Calibri" panose="020F0502020204030204" pitchFamily="34" charset="0"/>
                <a:cs typeface="Times New Roman" panose="02020603050405020304" pitchFamily="18" charset="0"/>
              </a:rPr>
              <a:t>o l</a:t>
            </a:r>
            <a:r>
              <a:rPr lang="en-US" altLang="x-none" sz="3200" b="1" dirty="0">
                <a:solidFill>
                  <a:srgbClr val="C00000"/>
                </a:solidFill>
                <a:latin typeface="Calibri" panose="020F0502020204030204" pitchFamily="34" charset="0"/>
                <a:ea typeface="Times New Roman" panose="02020603050405020304" pitchFamily="18" charset="0"/>
              </a:rPr>
              <a:t>à</a:t>
            </a:r>
            <a:r>
              <a:rPr lang="en-US" altLang="x-none" sz="3200" b="1" dirty="0">
                <a:solidFill>
                  <a:srgbClr val="C00000"/>
                </a:solidFill>
                <a:latin typeface="Calibri" panose="020F0502020204030204" pitchFamily="34" charset="0"/>
                <a:cs typeface="Times New Roman" panose="02020603050405020304" pitchFamily="18" charset="0"/>
              </a:rPr>
              <a:t> Nh</a:t>
            </a:r>
            <a:r>
              <a:rPr lang="en-US" altLang="x-none" sz="3200" b="1" dirty="0">
                <a:solidFill>
                  <a:srgbClr val="C00000"/>
                </a:solidFill>
                <a:latin typeface="Calibri" panose="020F0502020204030204" pitchFamily="34" charset="0"/>
                <a:ea typeface="Times New Roman" panose="02020603050405020304" pitchFamily="18" charset="0"/>
              </a:rPr>
              <a:t>à</a:t>
            </a:r>
            <a:r>
              <a:rPr lang="en-US" altLang="x-none" sz="3200" b="1" dirty="0">
                <a:solidFill>
                  <a:srgbClr val="C00000"/>
                </a:solidFill>
                <a:latin typeface="Calibri" panose="020F0502020204030204" pitchFamily="34" charset="0"/>
                <a:cs typeface="Times New Roman" panose="02020603050405020304" pitchFamily="18" charset="0"/>
              </a:rPr>
              <a:t> nước </a:t>
            </a:r>
          </a:p>
          <a:p>
            <a:pPr lvl="0" algn="ctr" eaLnBrk="1" hangingPunct="1">
              <a:buNone/>
            </a:pPr>
            <a:r>
              <a:rPr lang="en-US" altLang="x-none" sz="3200" b="1" dirty="0">
                <a:solidFill>
                  <a:srgbClr val="C00000"/>
                </a:solidFill>
                <a:latin typeface="Calibri" panose="020F0502020204030204" pitchFamily="34" charset="0"/>
                <a:cs typeface="Times New Roman" panose="02020603050405020304" pitchFamily="18" charset="0"/>
              </a:rPr>
              <a:t>vì dân? </a:t>
            </a:r>
            <a:endParaRPr lang="en-US" altLang="x-none" sz="3200" b="1" dirty="0">
              <a:solidFill>
                <a:srgbClr val="FFFFFF"/>
              </a:solidFill>
              <a:latin typeface="Calibri" panose="020F0502020204030204" pitchFamily="34" charset="0"/>
            </a:endParaRPr>
          </a:p>
        </p:txBody>
      </p:sp>
      <p:sp>
        <p:nvSpPr>
          <p:cNvPr id="7" name="Horizontal Scroll 6"/>
          <p:cNvSpPr/>
          <p:nvPr/>
        </p:nvSpPr>
        <p:spPr>
          <a:xfrm>
            <a:off x="659130" y="2332355"/>
            <a:ext cx="7620000" cy="2299335"/>
          </a:xfrm>
          <a:prstGeom prst="horizontalScroll">
            <a:avLst/>
          </a:prstGeom>
          <a:gradFill>
            <a:gsLst>
              <a:gs pos="0">
                <a:srgbClr val="FFFF99"/>
              </a:gs>
              <a:gs pos="50000">
                <a:schemeClr val="bg1"/>
              </a:gs>
              <a:gs pos="100000">
                <a:schemeClr val="bg1"/>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endParaRPr lang="en-US" altLang="en-US" sz="2400" b="1" dirty="0">
              <a:solidFill>
                <a:srgbClr val="002060"/>
              </a:solidFill>
              <a:latin typeface="Calibri" panose="020F0502020204030204" pitchFamily="34" charset="0"/>
            </a:endParaRPr>
          </a:p>
          <a:p>
            <a:pPr lvl="0" algn="ctr" eaLnBrk="1" hangingPunct="1">
              <a:buNone/>
            </a:pPr>
            <a:r>
              <a:rPr lang="en-US" altLang="en-US" sz="2400" b="1" dirty="0">
                <a:solidFill>
                  <a:srgbClr val="000099"/>
                </a:solidFill>
                <a:latin typeface="Calibri" panose="020F0502020204030204" pitchFamily="34" charset="0"/>
              </a:rPr>
              <a:t> </a:t>
            </a:r>
            <a:r>
              <a:rPr lang="en-US" altLang="en-US" sz="4000" dirty="0">
                <a:solidFill>
                  <a:srgbClr val="000099"/>
                </a:solidFill>
                <a:latin typeface="Calibri" panose="020F0502020204030204" pitchFamily="34" charset="0"/>
              </a:rPr>
              <a:t>Là nhà nước </a:t>
            </a:r>
            <a:r>
              <a:rPr lang="en-US" altLang="en-US" sz="4000" b="1" u="sng" dirty="0">
                <a:solidFill>
                  <a:srgbClr val="FF0000"/>
                </a:solidFill>
                <a:latin typeface="Calibri" panose="020F0502020204030204" pitchFamily="34" charset="0"/>
              </a:rPr>
              <a:t>phục vụ nhân dân</a:t>
            </a:r>
            <a:r>
              <a:rPr lang="en-US" altLang="en-US" sz="4000" dirty="0">
                <a:solidFill>
                  <a:srgbClr val="000099"/>
                </a:solidFill>
                <a:latin typeface="Calibri" panose="020F0502020204030204" pitchFamily="34" charset="0"/>
              </a:rPr>
              <a:t>, </a:t>
            </a:r>
            <a:r>
              <a:rPr lang="en-US" altLang="en-US" sz="4000" b="1" u="sng" dirty="0">
                <a:solidFill>
                  <a:srgbClr val="FF0000"/>
                </a:solidFill>
                <a:latin typeface="Calibri" panose="020F0502020204030204" pitchFamily="34" charset="0"/>
              </a:rPr>
              <a:t>đem lại lợi ích cho nhân dân</a:t>
            </a:r>
            <a:r>
              <a:rPr lang="en-US" altLang="en-US" sz="4000" dirty="0">
                <a:solidFill>
                  <a:srgbClr val="000099"/>
                </a:solidFill>
                <a:latin typeface="Calibri" panose="020F0502020204030204" pitchFamily="34" charset="0"/>
              </a:rPr>
              <a:t>.</a:t>
            </a:r>
            <a:endParaRPr lang="en-US" altLang="en-US" sz="4000" b="1" dirty="0">
              <a:solidFill>
                <a:srgbClr val="000099"/>
              </a:solidFill>
              <a:latin typeface="Calibri" panose="020F0502020204030204" pitchFamily="34" charset="0"/>
            </a:endParaRPr>
          </a:p>
          <a:p>
            <a:pPr lvl="0" algn="ctr" eaLnBrk="1" hangingPunct="1">
              <a:buNone/>
            </a:pPr>
            <a:endParaRPr lang="en-US" altLang="en-US" sz="4000" b="1" dirty="0">
              <a:solidFill>
                <a:srgbClr val="000099"/>
              </a:solidFill>
              <a:latin typeface="Calibri" panose="020F0502020204030204" pitchFamily="34" charset="0"/>
            </a:endParaRPr>
          </a:p>
        </p:txBody>
      </p:sp>
      <p:pic>
        <p:nvPicPr>
          <p:cNvPr id="8" name="Picture 7" descr="Kết quả hình ảnh cho hình ảnh chèn vào slide"/>
          <p:cNvPicPr>
            <a:picLocks noChangeAspect="1"/>
          </p:cNvPicPr>
          <p:nvPr/>
        </p:nvPicPr>
        <p:blipFill>
          <a:blip r:embed="rId3"/>
          <a:stretch>
            <a:fillRect/>
          </a:stretch>
        </p:blipFill>
        <p:spPr>
          <a:xfrm>
            <a:off x="539750" y="51780"/>
            <a:ext cx="2201863" cy="2286000"/>
          </a:xfrm>
          <a:prstGeom prst="rect">
            <a:avLst/>
          </a:prstGeom>
          <a:noFill/>
          <a:ln w="9525">
            <a:noFill/>
          </a:ln>
        </p:spPr>
      </p:pic>
      <p:pic>
        <p:nvPicPr>
          <p:cNvPr id="122885" name="Picture 8" descr="Kết quả hình ảnh cho hình ảnh chèn vào slide"/>
          <p:cNvPicPr>
            <a:picLocks noChangeAspect="1"/>
          </p:cNvPicPr>
          <p:nvPr/>
        </p:nvPicPr>
        <p:blipFill>
          <a:blip r:embed="rId4"/>
          <a:stretch>
            <a:fillRect/>
          </a:stretch>
        </p:blipFill>
        <p:spPr>
          <a:xfrm>
            <a:off x="1043305" y="4302470"/>
            <a:ext cx="7086600" cy="121920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reeform 5"/>
          <p:cNvSpPr>
            <a:spLocks noEditPoints="1"/>
          </p:cNvSpPr>
          <p:nvPr/>
        </p:nvSpPr>
        <p:spPr>
          <a:xfrm rot="-1358056">
            <a:off x="972185" y="1633220"/>
            <a:ext cx="7465695" cy="2881630"/>
          </a:xfrm>
          <a:custGeom>
            <a:avLst/>
            <a:gdLst>
              <a:gd name="txL" fmla="*/ 0 w 4040"/>
              <a:gd name="txT" fmla="*/ 0 h 1888"/>
              <a:gd name="txR" fmla="*/ 4040 w 4040"/>
              <a:gd name="txB" fmla="*/ 1888 h 1888"/>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4040" h="1888">
                <a:moveTo>
                  <a:pt x="2020" y="0"/>
                </a:moveTo>
                <a:lnTo>
                  <a:pt x="1854" y="4"/>
                </a:lnTo>
                <a:lnTo>
                  <a:pt x="1692" y="12"/>
                </a:lnTo>
                <a:lnTo>
                  <a:pt x="1534" y="28"/>
                </a:lnTo>
                <a:lnTo>
                  <a:pt x="1382" y="48"/>
                </a:lnTo>
                <a:lnTo>
                  <a:pt x="1234" y="74"/>
                </a:lnTo>
                <a:lnTo>
                  <a:pt x="1092" y="106"/>
                </a:lnTo>
                <a:lnTo>
                  <a:pt x="956" y="142"/>
                </a:lnTo>
                <a:lnTo>
                  <a:pt x="828" y="182"/>
                </a:lnTo>
                <a:lnTo>
                  <a:pt x="706" y="228"/>
                </a:lnTo>
                <a:lnTo>
                  <a:pt x="592" y="276"/>
                </a:lnTo>
                <a:lnTo>
                  <a:pt x="486" y="330"/>
                </a:lnTo>
                <a:lnTo>
                  <a:pt x="390" y="386"/>
                </a:lnTo>
                <a:lnTo>
                  <a:pt x="302" y="446"/>
                </a:lnTo>
                <a:lnTo>
                  <a:pt x="226" y="510"/>
                </a:lnTo>
                <a:lnTo>
                  <a:pt x="158" y="576"/>
                </a:lnTo>
                <a:lnTo>
                  <a:pt x="102" y="646"/>
                </a:lnTo>
                <a:lnTo>
                  <a:pt x="58" y="718"/>
                </a:lnTo>
                <a:lnTo>
                  <a:pt x="26" y="790"/>
                </a:lnTo>
                <a:lnTo>
                  <a:pt x="6" y="866"/>
                </a:lnTo>
                <a:lnTo>
                  <a:pt x="0" y="944"/>
                </a:lnTo>
                <a:lnTo>
                  <a:pt x="6" y="1022"/>
                </a:lnTo>
                <a:lnTo>
                  <a:pt x="26" y="1098"/>
                </a:lnTo>
                <a:lnTo>
                  <a:pt x="58" y="1170"/>
                </a:lnTo>
                <a:lnTo>
                  <a:pt x="102" y="1242"/>
                </a:lnTo>
                <a:lnTo>
                  <a:pt x="158" y="1312"/>
                </a:lnTo>
                <a:lnTo>
                  <a:pt x="226" y="1378"/>
                </a:lnTo>
                <a:lnTo>
                  <a:pt x="302" y="1442"/>
                </a:lnTo>
                <a:lnTo>
                  <a:pt x="390" y="1502"/>
                </a:lnTo>
                <a:lnTo>
                  <a:pt x="486" y="1558"/>
                </a:lnTo>
                <a:lnTo>
                  <a:pt x="592" y="1612"/>
                </a:lnTo>
                <a:lnTo>
                  <a:pt x="706" y="1660"/>
                </a:lnTo>
                <a:lnTo>
                  <a:pt x="828" y="1706"/>
                </a:lnTo>
                <a:lnTo>
                  <a:pt x="956" y="1746"/>
                </a:lnTo>
                <a:lnTo>
                  <a:pt x="1092" y="1782"/>
                </a:lnTo>
                <a:lnTo>
                  <a:pt x="1234" y="1814"/>
                </a:lnTo>
                <a:lnTo>
                  <a:pt x="1382" y="1840"/>
                </a:lnTo>
                <a:lnTo>
                  <a:pt x="1534" y="1860"/>
                </a:lnTo>
                <a:lnTo>
                  <a:pt x="1692" y="1876"/>
                </a:lnTo>
                <a:lnTo>
                  <a:pt x="1854" y="1884"/>
                </a:lnTo>
                <a:lnTo>
                  <a:pt x="2020" y="1888"/>
                </a:lnTo>
                <a:lnTo>
                  <a:pt x="2186" y="1884"/>
                </a:lnTo>
                <a:lnTo>
                  <a:pt x="2348" y="1876"/>
                </a:lnTo>
                <a:lnTo>
                  <a:pt x="2506" y="1860"/>
                </a:lnTo>
                <a:lnTo>
                  <a:pt x="2658" y="1840"/>
                </a:lnTo>
                <a:lnTo>
                  <a:pt x="2806" y="1814"/>
                </a:lnTo>
                <a:lnTo>
                  <a:pt x="2948" y="1782"/>
                </a:lnTo>
                <a:lnTo>
                  <a:pt x="3084" y="1746"/>
                </a:lnTo>
                <a:lnTo>
                  <a:pt x="3212" y="1706"/>
                </a:lnTo>
                <a:lnTo>
                  <a:pt x="3334" y="1660"/>
                </a:lnTo>
                <a:lnTo>
                  <a:pt x="3448" y="1612"/>
                </a:lnTo>
                <a:lnTo>
                  <a:pt x="3554" y="1558"/>
                </a:lnTo>
                <a:lnTo>
                  <a:pt x="3650" y="1502"/>
                </a:lnTo>
                <a:lnTo>
                  <a:pt x="3738" y="1442"/>
                </a:lnTo>
                <a:lnTo>
                  <a:pt x="3814" y="1378"/>
                </a:lnTo>
                <a:lnTo>
                  <a:pt x="3882" y="1312"/>
                </a:lnTo>
                <a:lnTo>
                  <a:pt x="3938" y="1242"/>
                </a:lnTo>
                <a:lnTo>
                  <a:pt x="3982" y="1170"/>
                </a:lnTo>
                <a:lnTo>
                  <a:pt x="4014" y="1098"/>
                </a:lnTo>
                <a:lnTo>
                  <a:pt x="4034" y="1022"/>
                </a:lnTo>
                <a:lnTo>
                  <a:pt x="4040" y="944"/>
                </a:lnTo>
                <a:lnTo>
                  <a:pt x="4034" y="866"/>
                </a:lnTo>
                <a:lnTo>
                  <a:pt x="4014" y="790"/>
                </a:lnTo>
                <a:lnTo>
                  <a:pt x="3982" y="718"/>
                </a:lnTo>
                <a:lnTo>
                  <a:pt x="3938" y="646"/>
                </a:lnTo>
                <a:lnTo>
                  <a:pt x="3882" y="576"/>
                </a:lnTo>
                <a:lnTo>
                  <a:pt x="3814" y="510"/>
                </a:lnTo>
                <a:lnTo>
                  <a:pt x="3738" y="446"/>
                </a:lnTo>
                <a:lnTo>
                  <a:pt x="3650" y="386"/>
                </a:lnTo>
                <a:lnTo>
                  <a:pt x="3554" y="330"/>
                </a:lnTo>
                <a:lnTo>
                  <a:pt x="3448" y="276"/>
                </a:lnTo>
                <a:lnTo>
                  <a:pt x="3334" y="228"/>
                </a:lnTo>
                <a:lnTo>
                  <a:pt x="3212" y="182"/>
                </a:lnTo>
                <a:lnTo>
                  <a:pt x="3084" y="142"/>
                </a:lnTo>
                <a:lnTo>
                  <a:pt x="2948" y="106"/>
                </a:lnTo>
                <a:lnTo>
                  <a:pt x="2806" y="74"/>
                </a:lnTo>
                <a:lnTo>
                  <a:pt x="2658" y="48"/>
                </a:lnTo>
                <a:lnTo>
                  <a:pt x="2506" y="28"/>
                </a:lnTo>
                <a:lnTo>
                  <a:pt x="2348" y="12"/>
                </a:lnTo>
                <a:lnTo>
                  <a:pt x="2186" y="4"/>
                </a:lnTo>
                <a:lnTo>
                  <a:pt x="2020" y="0"/>
                </a:lnTo>
                <a:close/>
                <a:moveTo>
                  <a:pt x="1922" y="1748"/>
                </a:moveTo>
                <a:lnTo>
                  <a:pt x="1762" y="1746"/>
                </a:lnTo>
                <a:lnTo>
                  <a:pt x="1606" y="1736"/>
                </a:lnTo>
                <a:lnTo>
                  <a:pt x="1454" y="1722"/>
                </a:lnTo>
                <a:lnTo>
                  <a:pt x="1306" y="1702"/>
                </a:lnTo>
                <a:lnTo>
                  <a:pt x="1164" y="1678"/>
                </a:lnTo>
                <a:lnTo>
                  <a:pt x="1028" y="1648"/>
                </a:lnTo>
                <a:lnTo>
                  <a:pt x="898" y="1614"/>
                </a:lnTo>
                <a:lnTo>
                  <a:pt x="776" y="1576"/>
                </a:lnTo>
                <a:lnTo>
                  <a:pt x="662" y="1532"/>
                </a:lnTo>
                <a:lnTo>
                  <a:pt x="554" y="1486"/>
                </a:lnTo>
                <a:lnTo>
                  <a:pt x="458" y="1436"/>
                </a:lnTo>
                <a:lnTo>
                  <a:pt x="370" y="1382"/>
                </a:lnTo>
                <a:lnTo>
                  <a:pt x="292" y="1326"/>
                </a:lnTo>
                <a:lnTo>
                  <a:pt x="224" y="1266"/>
                </a:lnTo>
                <a:lnTo>
                  <a:pt x="166" y="1204"/>
                </a:lnTo>
                <a:lnTo>
                  <a:pt x="122" y="1140"/>
                </a:lnTo>
                <a:lnTo>
                  <a:pt x="88" y="1074"/>
                </a:lnTo>
                <a:lnTo>
                  <a:pt x="68" y="1004"/>
                </a:lnTo>
                <a:lnTo>
                  <a:pt x="62" y="934"/>
                </a:lnTo>
                <a:lnTo>
                  <a:pt x="68" y="864"/>
                </a:lnTo>
                <a:lnTo>
                  <a:pt x="88" y="796"/>
                </a:lnTo>
                <a:lnTo>
                  <a:pt x="122" y="730"/>
                </a:lnTo>
                <a:lnTo>
                  <a:pt x="166" y="664"/>
                </a:lnTo>
                <a:lnTo>
                  <a:pt x="224" y="602"/>
                </a:lnTo>
                <a:lnTo>
                  <a:pt x="292" y="544"/>
                </a:lnTo>
                <a:lnTo>
                  <a:pt x="370" y="486"/>
                </a:lnTo>
                <a:lnTo>
                  <a:pt x="458" y="434"/>
                </a:lnTo>
                <a:lnTo>
                  <a:pt x="554" y="382"/>
                </a:lnTo>
                <a:lnTo>
                  <a:pt x="662" y="336"/>
                </a:lnTo>
                <a:lnTo>
                  <a:pt x="776" y="294"/>
                </a:lnTo>
                <a:lnTo>
                  <a:pt x="898" y="256"/>
                </a:lnTo>
                <a:lnTo>
                  <a:pt x="1028" y="222"/>
                </a:lnTo>
                <a:lnTo>
                  <a:pt x="1164" y="192"/>
                </a:lnTo>
                <a:lnTo>
                  <a:pt x="1306" y="166"/>
                </a:lnTo>
                <a:lnTo>
                  <a:pt x="1454" y="148"/>
                </a:lnTo>
                <a:lnTo>
                  <a:pt x="1606" y="132"/>
                </a:lnTo>
                <a:lnTo>
                  <a:pt x="1762" y="124"/>
                </a:lnTo>
                <a:lnTo>
                  <a:pt x="1922" y="120"/>
                </a:lnTo>
                <a:lnTo>
                  <a:pt x="2084" y="124"/>
                </a:lnTo>
                <a:lnTo>
                  <a:pt x="2240" y="132"/>
                </a:lnTo>
                <a:lnTo>
                  <a:pt x="2392" y="148"/>
                </a:lnTo>
                <a:lnTo>
                  <a:pt x="2540" y="166"/>
                </a:lnTo>
                <a:lnTo>
                  <a:pt x="2682" y="192"/>
                </a:lnTo>
                <a:lnTo>
                  <a:pt x="2818" y="222"/>
                </a:lnTo>
                <a:lnTo>
                  <a:pt x="2948" y="256"/>
                </a:lnTo>
                <a:lnTo>
                  <a:pt x="3070" y="294"/>
                </a:lnTo>
                <a:lnTo>
                  <a:pt x="3184" y="336"/>
                </a:lnTo>
                <a:lnTo>
                  <a:pt x="3292" y="382"/>
                </a:lnTo>
                <a:lnTo>
                  <a:pt x="3388" y="434"/>
                </a:lnTo>
                <a:lnTo>
                  <a:pt x="3476" y="486"/>
                </a:lnTo>
                <a:lnTo>
                  <a:pt x="3554" y="544"/>
                </a:lnTo>
                <a:lnTo>
                  <a:pt x="3622" y="602"/>
                </a:lnTo>
                <a:lnTo>
                  <a:pt x="3680" y="664"/>
                </a:lnTo>
                <a:lnTo>
                  <a:pt x="3724" y="730"/>
                </a:lnTo>
                <a:lnTo>
                  <a:pt x="3758" y="796"/>
                </a:lnTo>
                <a:lnTo>
                  <a:pt x="3778" y="864"/>
                </a:lnTo>
                <a:lnTo>
                  <a:pt x="3784" y="934"/>
                </a:lnTo>
                <a:lnTo>
                  <a:pt x="3778" y="1004"/>
                </a:lnTo>
                <a:lnTo>
                  <a:pt x="3758" y="1074"/>
                </a:lnTo>
                <a:lnTo>
                  <a:pt x="3724" y="1140"/>
                </a:lnTo>
                <a:lnTo>
                  <a:pt x="3680" y="1204"/>
                </a:lnTo>
                <a:lnTo>
                  <a:pt x="3622" y="1266"/>
                </a:lnTo>
                <a:lnTo>
                  <a:pt x="3554" y="1326"/>
                </a:lnTo>
                <a:lnTo>
                  <a:pt x="3476" y="1382"/>
                </a:lnTo>
                <a:lnTo>
                  <a:pt x="3388" y="1436"/>
                </a:lnTo>
                <a:lnTo>
                  <a:pt x="3292" y="1486"/>
                </a:lnTo>
                <a:lnTo>
                  <a:pt x="3184" y="1532"/>
                </a:lnTo>
                <a:lnTo>
                  <a:pt x="3070" y="1576"/>
                </a:lnTo>
                <a:lnTo>
                  <a:pt x="2948" y="1614"/>
                </a:lnTo>
                <a:lnTo>
                  <a:pt x="2818" y="1648"/>
                </a:lnTo>
                <a:lnTo>
                  <a:pt x="2682" y="1678"/>
                </a:lnTo>
                <a:lnTo>
                  <a:pt x="2540" y="1702"/>
                </a:lnTo>
                <a:lnTo>
                  <a:pt x="2392" y="1722"/>
                </a:lnTo>
                <a:lnTo>
                  <a:pt x="2240" y="1736"/>
                </a:lnTo>
                <a:lnTo>
                  <a:pt x="2084" y="1746"/>
                </a:lnTo>
                <a:lnTo>
                  <a:pt x="1922" y="1748"/>
                </a:lnTo>
                <a:close/>
              </a:path>
            </a:pathLst>
          </a:custGeom>
          <a:solidFill>
            <a:srgbClr val="000099"/>
          </a:solidFill>
          <a:ln w="0">
            <a:noFill/>
          </a:ln>
        </p:spPr>
        <p:txBody>
          <a:bodyPr/>
          <a:lstStyle/>
          <a:p>
            <a:endParaRPr lang="en-US" altLang="x-none" dirty="0">
              <a:latin typeface=".VnTime" panose="020B7200000000000000" pitchFamily="34" charset="0"/>
            </a:endParaRPr>
          </a:p>
        </p:txBody>
      </p:sp>
      <p:sp>
        <p:nvSpPr>
          <p:cNvPr id="21507" name="Oval 7"/>
          <p:cNvSpPr>
            <a:spLocks noChangeArrowheads="1"/>
          </p:cNvSpPr>
          <p:nvPr/>
        </p:nvSpPr>
        <p:spPr bwMode="gray">
          <a:xfrm>
            <a:off x="2266315" y="73370"/>
            <a:ext cx="5905500" cy="2428875"/>
          </a:xfrm>
          <a:prstGeom prst="ellipse">
            <a:avLst/>
          </a:prstGeom>
          <a:solidFill>
            <a:srgbClr val="66FFFF"/>
          </a:solidFill>
        </p:spPr>
        <p:style>
          <a:lnRef idx="1">
            <a:schemeClr val="accent2"/>
          </a:lnRef>
          <a:fillRef idx="2">
            <a:schemeClr val="accent2"/>
          </a:fillRef>
          <a:effectRef idx="1">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800" dirty="0">
                <a:latin typeface="Times New Roman" panose="02020603050405020304" pitchFamily="18" charset="0"/>
                <a:cs typeface="Times New Roman" panose="02020603050405020304" pitchFamily="18" charset="0"/>
              </a:rPr>
              <a:t> </a:t>
            </a:r>
            <a:r>
              <a:rPr lang="en-US" altLang="en-US" sz="2400" dirty="0">
                <a:latin typeface="Calibri" panose="020F0502020204030204" pitchFamily="34" charset="0"/>
              </a:rPr>
              <a:t>Mục đích hoạt động của nhà nước </a:t>
            </a:r>
          </a:p>
          <a:p>
            <a:pPr lvl="0" algn="ctr" eaLnBrk="1" hangingPunct="1">
              <a:buNone/>
            </a:pPr>
            <a:r>
              <a:rPr lang="en-US" altLang="en-US" sz="2400" dirty="0">
                <a:latin typeface="Calibri" panose="020F0502020204030204" pitchFamily="34" charset="0"/>
              </a:rPr>
              <a:t>là cải thiện, nâng cao đời sống </a:t>
            </a:r>
          </a:p>
          <a:p>
            <a:pPr lvl="0" algn="ctr" eaLnBrk="1" hangingPunct="1">
              <a:buNone/>
            </a:pPr>
            <a:r>
              <a:rPr lang="en-US" altLang="en-US" sz="2400" dirty="0">
                <a:latin typeface="Calibri" panose="020F0502020204030204" pitchFamily="34" charset="0"/>
              </a:rPr>
              <a:t>nhân dân, chăm lo đến mọi mặt đời sống </a:t>
            </a:r>
          </a:p>
          <a:p>
            <a:pPr lvl="0" algn="ctr" eaLnBrk="1" hangingPunct="1">
              <a:buNone/>
            </a:pPr>
            <a:r>
              <a:rPr lang="en-US" altLang="en-US" sz="2400" dirty="0">
                <a:latin typeface="Calibri" panose="020F0502020204030204" pitchFamily="34" charset="0"/>
              </a:rPr>
              <a:t>nhân dân, nhất là lợi ích thiết thân</a:t>
            </a:r>
          </a:p>
          <a:p>
            <a:pPr lvl="0" algn="ctr" eaLnBrk="1" hangingPunct="1">
              <a:buNone/>
            </a:pPr>
            <a:endParaRPr lang="en-US" altLang="en-US" sz="2400" dirty="0">
              <a:latin typeface="Calibri" panose="020F0502020204030204" pitchFamily="34" charset="0"/>
            </a:endParaRPr>
          </a:p>
        </p:txBody>
      </p:sp>
      <p:sp>
        <p:nvSpPr>
          <p:cNvPr id="123908" name="Text Box 24"/>
          <p:cNvSpPr txBox="1"/>
          <p:nvPr/>
        </p:nvSpPr>
        <p:spPr>
          <a:xfrm>
            <a:off x="5257800" y="3869400"/>
            <a:ext cx="660400" cy="368300"/>
          </a:xfrm>
          <a:prstGeom prst="rect">
            <a:avLst/>
          </a:prstGeom>
          <a:noFill/>
          <a:ln w="9525">
            <a:noFill/>
          </a:ln>
        </p:spPr>
        <p:txBody>
          <a:bodyPr wrap="none">
            <a:spAutoFit/>
          </a:bodyPr>
          <a:lstStyle/>
          <a:p>
            <a:pPr eaLnBrk="0" hangingPunct="0"/>
            <a:r>
              <a:rPr lang="en-US" altLang="en-US" dirty="0">
                <a:solidFill>
                  <a:schemeClr val="bg1"/>
                </a:solidFill>
                <a:latin typeface="Verdana" panose="020B0604030504040204" pitchFamily="34" charset="0"/>
              </a:rPr>
              <a:t>Text</a:t>
            </a:r>
          </a:p>
        </p:txBody>
      </p:sp>
      <p:sp>
        <p:nvSpPr>
          <p:cNvPr id="123909" name="Text Box 25"/>
          <p:cNvSpPr txBox="1"/>
          <p:nvPr/>
        </p:nvSpPr>
        <p:spPr>
          <a:xfrm>
            <a:off x="2436813" y="4493288"/>
            <a:ext cx="660400" cy="368300"/>
          </a:xfrm>
          <a:prstGeom prst="rect">
            <a:avLst/>
          </a:prstGeom>
          <a:noFill/>
          <a:ln w="9525">
            <a:noFill/>
          </a:ln>
        </p:spPr>
        <p:txBody>
          <a:bodyPr wrap="none">
            <a:spAutoFit/>
          </a:bodyPr>
          <a:lstStyle/>
          <a:p>
            <a:pPr eaLnBrk="0" hangingPunct="0"/>
            <a:r>
              <a:rPr lang="en-US" altLang="en-US" dirty="0">
                <a:solidFill>
                  <a:schemeClr val="bg1"/>
                </a:solidFill>
                <a:latin typeface="Verdana" panose="020B0604030504040204" pitchFamily="34" charset="0"/>
              </a:rPr>
              <a:t>Text</a:t>
            </a:r>
          </a:p>
        </p:txBody>
      </p:sp>
      <p:sp>
        <p:nvSpPr>
          <p:cNvPr id="21511" name="Oval 7"/>
          <p:cNvSpPr>
            <a:spLocks noChangeArrowheads="1"/>
          </p:cNvSpPr>
          <p:nvPr/>
        </p:nvSpPr>
        <p:spPr bwMode="gray">
          <a:xfrm>
            <a:off x="323215" y="2934335"/>
            <a:ext cx="4038600" cy="1828165"/>
          </a:xfrm>
          <a:prstGeom prst="ellipse">
            <a:avLst/>
          </a:prstGeom>
          <a:solidFill>
            <a:schemeClr val="accent6">
              <a:lumMod val="20000"/>
              <a:lumOff val="80000"/>
            </a:schemeClr>
          </a:solidFill>
          <a:ln>
            <a:solidFill>
              <a:srgbClr val="000099"/>
            </a:solidFill>
          </a:ln>
        </p:spPr>
        <p:style>
          <a:lnRef idx="1">
            <a:schemeClr val="accent5"/>
          </a:lnRef>
          <a:fillRef idx="2">
            <a:schemeClr val="accent5"/>
          </a:fillRef>
          <a:effectRef idx="1">
            <a:schemeClr val="accent5"/>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400" dirty="0">
                <a:latin typeface="Calibri" panose="020F0502020204030204" pitchFamily="34" charset="0"/>
                <a:cs typeface="Times New Roman" panose="02020603050405020304" pitchFamily="18" charset="0"/>
              </a:rPr>
              <a:t>Mọi hoạt động của Nhà </a:t>
            </a:r>
          </a:p>
          <a:p>
            <a:pPr lvl="0" algn="ctr" eaLnBrk="1" hangingPunct="1">
              <a:buNone/>
            </a:pPr>
            <a:r>
              <a:rPr lang="en-US" altLang="x-none" sz="2400" dirty="0">
                <a:latin typeface="Calibri" panose="020F0502020204030204" pitchFamily="34" charset="0"/>
                <a:cs typeface="Times New Roman" panose="02020603050405020304" pitchFamily="18" charset="0"/>
              </a:rPr>
              <a:t>nước phải phục vụ lợi ích </a:t>
            </a:r>
          </a:p>
          <a:p>
            <a:pPr lvl="0" algn="ctr" eaLnBrk="1" hangingPunct="1">
              <a:buNone/>
            </a:pPr>
            <a:r>
              <a:rPr lang="en-US" altLang="x-none" sz="2400" dirty="0">
                <a:latin typeface="Calibri" panose="020F0502020204030204" pitchFamily="34" charset="0"/>
                <a:cs typeface="Times New Roman" panose="02020603050405020304" pitchFamily="18" charset="0"/>
              </a:rPr>
              <a:t>v</a:t>
            </a:r>
            <a:r>
              <a:rPr lang="en-US" altLang="x-none" sz="2400" dirty="0">
                <a:latin typeface="Calibri" panose="020F0502020204030204" pitchFamily="34" charset="0"/>
                <a:ea typeface="Times New Roman" panose="02020603050405020304" pitchFamily="18" charset="0"/>
              </a:rPr>
              <a:t>à</a:t>
            </a:r>
            <a:r>
              <a:rPr lang="en-US" altLang="x-none" sz="2400" dirty="0">
                <a:latin typeface="Calibri" panose="020F0502020204030204" pitchFamily="34" charset="0"/>
                <a:cs typeface="Times New Roman" panose="02020603050405020304" pitchFamily="18" charset="0"/>
              </a:rPr>
              <a:t>  nguyện vọng của dân;</a:t>
            </a:r>
            <a:endParaRPr lang="en-US" altLang="x-none" sz="2400" dirty="0">
              <a:latin typeface="Calibri" panose="020F0502020204030204" pitchFamily="34" charset="0"/>
              <a:ea typeface="Times New Roman" panose="02020603050405020304" pitchFamily="18" charset="0"/>
            </a:endParaRPr>
          </a:p>
        </p:txBody>
      </p:sp>
      <p:sp>
        <p:nvSpPr>
          <p:cNvPr id="21512" name="Oval 7"/>
          <p:cNvSpPr>
            <a:spLocks noChangeArrowheads="1"/>
          </p:cNvSpPr>
          <p:nvPr/>
        </p:nvSpPr>
        <p:spPr bwMode="gray">
          <a:xfrm>
            <a:off x="5076190" y="2726690"/>
            <a:ext cx="3886200" cy="2127250"/>
          </a:xfrm>
          <a:prstGeom prst="ellipse">
            <a:avLst/>
          </a:prstGeom>
          <a:solidFill>
            <a:srgbClr val="FFFFCC"/>
          </a:solidFill>
        </p:spPr>
        <p:style>
          <a:lnRef idx="1">
            <a:schemeClr val="accent4"/>
          </a:lnRef>
          <a:fillRef idx="2">
            <a:schemeClr val="accent4"/>
          </a:fillRef>
          <a:effectRef idx="1">
            <a:schemeClr val="accent4"/>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400" dirty="0">
                <a:latin typeface="Calibri" panose="020F0502020204030204" pitchFamily="34" charset="0"/>
                <a:cs typeface="Times New Roman" panose="02020603050405020304" pitchFamily="18" charset="0"/>
              </a:rPr>
              <a:t>Nhà nước không có đặc </a:t>
            </a:r>
          </a:p>
          <a:p>
            <a:pPr lvl="0" algn="ctr" eaLnBrk="1" hangingPunct="1">
              <a:buNone/>
            </a:pPr>
            <a:r>
              <a:rPr lang="en-US" altLang="x-none" sz="2400" dirty="0">
                <a:latin typeface="Calibri" panose="020F0502020204030204" pitchFamily="34" charset="0"/>
                <a:cs typeface="Times New Roman" panose="02020603050405020304" pitchFamily="18" charset="0"/>
              </a:rPr>
              <a:t>quyền, đặc lợi, thật sự </a:t>
            </a:r>
          </a:p>
          <a:p>
            <a:pPr lvl="0" algn="ctr" eaLnBrk="1" hangingPunct="1">
              <a:buNone/>
            </a:pPr>
            <a:r>
              <a:rPr lang="en-US" altLang="x-none" sz="2400" dirty="0">
                <a:latin typeface="Calibri" panose="020F0502020204030204" pitchFamily="34" charset="0"/>
                <a:cs typeface="Times New Roman" panose="02020603050405020304" pitchFamily="18" charset="0"/>
              </a:rPr>
              <a:t>trong sạch, cần, kiệm, liêm,</a:t>
            </a:r>
          </a:p>
          <a:p>
            <a:pPr lvl="0" algn="ctr" eaLnBrk="1" hangingPunct="1">
              <a:buNone/>
            </a:pPr>
            <a:r>
              <a:rPr lang="en-US" altLang="x-none" sz="2400" dirty="0">
                <a:latin typeface="Calibri" panose="020F0502020204030204" pitchFamily="34" charset="0"/>
                <a:cs typeface="Times New Roman" panose="02020603050405020304" pitchFamily="18" charset="0"/>
              </a:rPr>
              <a:t>chính, chí công vô tư</a:t>
            </a:r>
            <a:endParaRPr lang="en-US" altLang="x-none" sz="2400" dirty="0">
              <a:latin typeface="Calibri" panose="020F0502020204030204" pitchFamily="34" charset="0"/>
              <a:ea typeface="Times New Roman" panose="02020603050405020304" pitchFamily="18" charset="0"/>
            </a:endParaRPr>
          </a:p>
        </p:txBody>
      </p:sp>
      <p:sp>
        <p:nvSpPr>
          <p:cNvPr id="13" name="Rectangle 12"/>
          <p:cNvSpPr/>
          <p:nvPr/>
        </p:nvSpPr>
        <p:spPr>
          <a:xfrm>
            <a:off x="-45085" y="76863"/>
            <a:ext cx="5487988" cy="521970"/>
          </a:xfrm>
          <a:prstGeom prst="rect">
            <a:avLst/>
          </a:prstGeom>
          <a:noFill/>
          <a:ln w="9525">
            <a:noFill/>
          </a:ln>
        </p:spPr>
        <p:txBody>
          <a:bodyPr>
            <a:spAutoFit/>
          </a:bodyPr>
          <a:lstStyle/>
          <a:p>
            <a:r>
              <a:rPr lang="en-US" altLang="en-US" sz="2800" dirty="0">
                <a:latin typeface="Times New Roman" panose="02020603050405020304" pitchFamily="18" charset="0"/>
                <a:cs typeface="Times New Roman" panose="02020603050405020304" pitchFamily="18" charset="0"/>
              </a:rPr>
              <a:t>Nh</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 nước vì dân:</a:t>
            </a:r>
            <a:endParaRPr lang="en-US" altLang="en-US" sz="2800" b="1" dirty="0">
              <a:solidFill>
                <a:schemeClr val="bg1"/>
              </a:solidFill>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21507"/>
                                        </p:tgtEl>
                                        <p:attrNameLst>
                                          <p:attrName>style.visibility</p:attrName>
                                        </p:attrNameLst>
                                      </p:cBhvr>
                                      <p:to>
                                        <p:strVal val="visible"/>
                                      </p:to>
                                    </p:set>
                                    <p:animEffect transition="in" filter="wipe(down)">
                                      <p:cBhvr>
                                        <p:cTn id="12" dur="580">
                                          <p:stCondLst>
                                            <p:cond delay="0"/>
                                          </p:stCondLst>
                                        </p:cTn>
                                        <p:tgtEl>
                                          <p:spTgt spid="21507"/>
                                        </p:tgtEl>
                                      </p:cBhvr>
                                    </p:animEffect>
                                    <p:anim calcmode="lin" valueType="num">
                                      <p:cBhvr>
                                        <p:cTn id="13" dur="1822" tmFilter="0,0; 0.14,0.36; 0.43,0.73; 0.71,0.91; 1.0,1.0">
                                          <p:stCondLst>
                                            <p:cond delay="0"/>
                                          </p:stCondLst>
                                        </p:cTn>
                                        <p:tgtEl>
                                          <p:spTgt spid="21507"/>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1507"/>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1507"/>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1507"/>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1507"/>
                                        </p:tgtEl>
                                        <p:attrNameLst>
                                          <p:attrName>ppt_y</p:attrName>
                                        </p:attrNameLst>
                                      </p:cBhvr>
                                      <p:tavLst>
                                        <p:tav tm="0" fmla="#ppt_y-sin(pi*$)/81">
                                          <p:val>
                                            <p:fltVal val="0"/>
                                          </p:val>
                                        </p:tav>
                                        <p:tav tm="100000">
                                          <p:val>
                                            <p:fltVal val="1"/>
                                          </p:val>
                                        </p:tav>
                                      </p:tavLst>
                                    </p:anim>
                                    <p:animScale>
                                      <p:cBhvr>
                                        <p:cTn id="18" dur="26">
                                          <p:stCondLst>
                                            <p:cond delay="650"/>
                                          </p:stCondLst>
                                        </p:cTn>
                                        <p:tgtEl>
                                          <p:spTgt spid="21507"/>
                                        </p:tgtEl>
                                      </p:cBhvr>
                                      <p:to x="100000" y="60000"/>
                                    </p:animScale>
                                    <p:animScale>
                                      <p:cBhvr>
                                        <p:cTn id="19" dur="166" decel="50000">
                                          <p:stCondLst>
                                            <p:cond delay="676"/>
                                          </p:stCondLst>
                                        </p:cTn>
                                        <p:tgtEl>
                                          <p:spTgt spid="21507"/>
                                        </p:tgtEl>
                                      </p:cBhvr>
                                      <p:to x="100000" y="100000"/>
                                    </p:animScale>
                                    <p:animScale>
                                      <p:cBhvr>
                                        <p:cTn id="20" dur="26">
                                          <p:stCondLst>
                                            <p:cond delay="1312"/>
                                          </p:stCondLst>
                                        </p:cTn>
                                        <p:tgtEl>
                                          <p:spTgt spid="21507"/>
                                        </p:tgtEl>
                                      </p:cBhvr>
                                      <p:to x="100000" y="80000"/>
                                    </p:animScale>
                                    <p:animScale>
                                      <p:cBhvr>
                                        <p:cTn id="21" dur="166" decel="50000">
                                          <p:stCondLst>
                                            <p:cond delay="1338"/>
                                          </p:stCondLst>
                                        </p:cTn>
                                        <p:tgtEl>
                                          <p:spTgt spid="21507"/>
                                        </p:tgtEl>
                                      </p:cBhvr>
                                      <p:to x="100000" y="100000"/>
                                    </p:animScale>
                                    <p:animScale>
                                      <p:cBhvr>
                                        <p:cTn id="22" dur="26">
                                          <p:stCondLst>
                                            <p:cond delay="1642"/>
                                          </p:stCondLst>
                                        </p:cTn>
                                        <p:tgtEl>
                                          <p:spTgt spid="21507"/>
                                        </p:tgtEl>
                                      </p:cBhvr>
                                      <p:to x="100000" y="90000"/>
                                    </p:animScale>
                                    <p:animScale>
                                      <p:cBhvr>
                                        <p:cTn id="23" dur="166" decel="50000">
                                          <p:stCondLst>
                                            <p:cond delay="1668"/>
                                          </p:stCondLst>
                                        </p:cTn>
                                        <p:tgtEl>
                                          <p:spTgt spid="21507"/>
                                        </p:tgtEl>
                                      </p:cBhvr>
                                      <p:to x="100000" y="100000"/>
                                    </p:animScale>
                                    <p:animScale>
                                      <p:cBhvr>
                                        <p:cTn id="24" dur="26">
                                          <p:stCondLst>
                                            <p:cond delay="1808"/>
                                          </p:stCondLst>
                                        </p:cTn>
                                        <p:tgtEl>
                                          <p:spTgt spid="21507"/>
                                        </p:tgtEl>
                                      </p:cBhvr>
                                      <p:to x="100000" y="95000"/>
                                    </p:animScale>
                                    <p:animScale>
                                      <p:cBhvr>
                                        <p:cTn id="25" dur="166" decel="50000">
                                          <p:stCondLst>
                                            <p:cond delay="1834"/>
                                          </p:stCondLst>
                                        </p:cTn>
                                        <p:tgtEl>
                                          <p:spTgt spid="21507"/>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21511"/>
                                        </p:tgtEl>
                                        <p:attrNameLst>
                                          <p:attrName>style.visibility</p:attrName>
                                        </p:attrNameLst>
                                      </p:cBhvr>
                                      <p:to>
                                        <p:strVal val="visible"/>
                                      </p:to>
                                    </p:set>
                                    <p:animEffect transition="in" filter="wipe(down)">
                                      <p:cBhvr>
                                        <p:cTn id="30" dur="580">
                                          <p:stCondLst>
                                            <p:cond delay="0"/>
                                          </p:stCondLst>
                                        </p:cTn>
                                        <p:tgtEl>
                                          <p:spTgt spid="21511"/>
                                        </p:tgtEl>
                                      </p:cBhvr>
                                    </p:animEffect>
                                    <p:anim calcmode="lin" valueType="num">
                                      <p:cBhvr>
                                        <p:cTn id="31" dur="1822" tmFilter="0,0; 0.14,0.36; 0.43,0.73; 0.71,0.91; 1.0,1.0">
                                          <p:stCondLst>
                                            <p:cond delay="0"/>
                                          </p:stCondLst>
                                        </p:cTn>
                                        <p:tgtEl>
                                          <p:spTgt spid="21511"/>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21511"/>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21511"/>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21511"/>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21511"/>
                                        </p:tgtEl>
                                        <p:attrNameLst>
                                          <p:attrName>ppt_y</p:attrName>
                                        </p:attrNameLst>
                                      </p:cBhvr>
                                      <p:tavLst>
                                        <p:tav tm="0" fmla="#ppt_y-sin(pi*$)/81">
                                          <p:val>
                                            <p:fltVal val="0"/>
                                          </p:val>
                                        </p:tav>
                                        <p:tav tm="100000">
                                          <p:val>
                                            <p:fltVal val="1"/>
                                          </p:val>
                                        </p:tav>
                                      </p:tavLst>
                                    </p:anim>
                                    <p:animScale>
                                      <p:cBhvr>
                                        <p:cTn id="36" dur="26">
                                          <p:stCondLst>
                                            <p:cond delay="650"/>
                                          </p:stCondLst>
                                        </p:cTn>
                                        <p:tgtEl>
                                          <p:spTgt spid="21511"/>
                                        </p:tgtEl>
                                      </p:cBhvr>
                                      <p:to x="100000" y="60000"/>
                                    </p:animScale>
                                    <p:animScale>
                                      <p:cBhvr>
                                        <p:cTn id="37" dur="166" decel="50000">
                                          <p:stCondLst>
                                            <p:cond delay="676"/>
                                          </p:stCondLst>
                                        </p:cTn>
                                        <p:tgtEl>
                                          <p:spTgt spid="21511"/>
                                        </p:tgtEl>
                                      </p:cBhvr>
                                      <p:to x="100000" y="100000"/>
                                    </p:animScale>
                                    <p:animScale>
                                      <p:cBhvr>
                                        <p:cTn id="38" dur="26">
                                          <p:stCondLst>
                                            <p:cond delay="1312"/>
                                          </p:stCondLst>
                                        </p:cTn>
                                        <p:tgtEl>
                                          <p:spTgt spid="21511"/>
                                        </p:tgtEl>
                                      </p:cBhvr>
                                      <p:to x="100000" y="80000"/>
                                    </p:animScale>
                                    <p:animScale>
                                      <p:cBhvr>
                                        <p:cTn id="39" dur="166" decel="50000">
                                          <p:stCondLst>
                                            <p:cond delay="1338"/>
                                          </p:stCondLst>
                                        </p:cTn>
                                        <p:tgtEl>
                                          <p:spTgt spid="21511"/>
                                        </p:tgtEl>
                                      </p:cBhvr>
                                      <p:to x="100000" y="100000"/>
                                    </p:animScale>
                                    <p:animScale>
                                      <p:cBhvr>
                                        <p:cTn id="40" dur="26">
                                          <p:stCondLst>
                                            <p:cond delay="1642"/>
                                          </p:stCondLst>
                                        </p:cTn>
                                        <p:tgtEl>
                                          <p:spTgt spid="21511"/>
                                        </p:tgtEl>
                                      </p:cBhvr>
                                      <p:to x="100000" y="90000"/>
                                    </p:animScale>
                                    <p:animScale>
                                      <p:cBhvr>
                                        <p:cTn id="41" dur="166" decel="50000">
                                          <p:stCondLst>
                                            <p:cond delay="1668"/>
                                          </p:stCondLst>
                                        </p:cTn>
                                        <p:tgtEl>
                                          <p:spTgt spid="21511"/>
                                        </p:tgtEl>
                                      </p:cBhvr>
                                      <p:to x="100000" y="100000"/>
                                    </p:animScale>
                                    <p:animScale>
                                      <p:cBhvr>
                                        <p:cTn id="42" dur="26">
                                          <p:stCondLst>
                                            <p:cond delay="1808"/>
                                          </p:stCondLst>
                                        </p:cTn>
                                        <p:tgtEl>
                                          <p:spTgt spid="21511"/>
                                        </p:tgtEl>
                                      </p:cBhvr>
                                      <p:to x="100000" y="95000"/>
                                    </p:animScale>
                                    <p:animScale>
                                      <p:cBhvr>
                                        <p:cTn id="43" dur="166" decel="50000">
                                          <p:stCondLst>
                                            <p:cond delay="1834"/>
                                          </p:stCondLst>
                                        </p:cTn>
                                        <p:tgtEl>
                                          <p:spTgt spid="21511"/>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26" presetClass="entr" presetSubtype="0" fill="hold" grpId="0" nodeType="clickEffect">
                                  <p:stCondLst>
                                    <p:cond delay="0"/>
                                  </p:stCondLst>
                                  <p:childTnLst>
                                    <p:set>
                                      <p:cBhvr>
                                        <p:cTn id="47" dur="1" fill="hold">
                                          <p:stCondLst>
                                            <p:cond delay="0"/>
                                          </p:stCondLst>
                                        </p:cTn>
                                        <p:tgtEl>
                                          <p:spTgt spid="21512"/>
                                        </p:tgtEl>
                                        <p:attrNameLst>
                                          <p:attrName>style.visibility</p:attrName>
                                        </p:attrNameLst>
                                      </p:cBhvr>
                                      <p:to>
                                        <p:strVal val="visible"/>
                                      </p:to>
                                    </p:set>
                                    <p:animEffect transition="in" filter="wipe(down)">
                                      <p:cBhvr>
                                        <p:cTn id="48" dur="580">
                                          <p:stCondLst>
                                            <p:cond delay="0"/>
                                          </p:stCondLst>
                                        </p:cTn>
                                        <p:tgtEl>
                                          <p:spTgt spid="21512"/>
                                        </p:tgtEl>
                                      </p:cBhvr>
                                    </p:animEffect>
                                    <p:anim calcmode="lin" valueType="num">
                                      <p:cBhvr>
                                        <p:cTn id="49" dur="1822" tmFilter="0,0; 0.14,0.36; 0.43,0.73; 0.71,0.91; 1.0,1.0">
                                          <p:stCondLst>
                                            <p:cond delay="0"/>
                                          </p:stCondLst>
                                        </p:cTn>
                                        <p:tgtEl>
                                          <p:spTgt spid="21512"/>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21512"/>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21512"/>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21512"/>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21512"/>
                                        </p:tgtEl>
                                        <p:attrNameLst>
                                          <p:attrName>ppt_y</p:attrName>
                                        </p:attrNameLst>
                                      </p:cBhvr>
                                      <p:tavLst>
                                        <p:tav tm="0" fmla="#ppt_y-sin(pi*$)/81">
                                          <p:val>
                                            <p:fltVal val="0"/>
                                          </p:val>
                                        </p:tav>
                                        <p:tav tm="100000">
                                          <p:val>
                                            <p:fltVal val="1"/>
                                          </p:val>
                                        </p:tav>
                                      </p:tavLst>
                                    </p:anim>
                                    <p:animScale>
                                      <p:cBhvr>
                                        <p:cTn id="54" dur="26">
                                          <p:stCondLst>
                                            <p:cond delay="650"/>
                                          </p:stCondLst>
                                        </p:cTn>
                                        <p:tgtEl>
                                          <p:spTgt spid="21512"/>
                                        </p:tgtEl>
                                      </p:cBhvr>
                                      <p:to x="100000" y="60000"/>
                                    </p:animScale>
                                    <p:animScale>
                                      <p:cBhvr>
                                        <p:cTn id="55" dur="166" decel="50000">
                                          <p:stCondLst>
                                            <p:cond delay="676"/>
                                          </p:stCondLst>
                                        </p:cTn>
                                        <p:tgtEl>
                                          <p:spTgt spid="21512"/>
                                        </p:tgtEl>
                                      </p:cBhvr>
                                      <p:to x="100000" y="100000"/>
                                    </p:animScale>
                                    <p:animScale>
                                      <p:cBhvr>
                                        <p:cTn id="56" dur="26">
                                          <p:stCondLst>
                                            <p:cond delay="1312"/>
                                          </p:stCondLst>
                                        </p:cTn>
                                        <p:tgtEl>
                                          <p:spTgt spid="21512"/>
                                        </p:tgtEl>
                                      </p:cBhvr>
                                      <p:to x="100000" y="80000"/>
                                    </p:animScale>
                                    <p:animScale>
                                      <p:cBhvr>
                                        <p:cTn id="57" dur="166" decel="50000">
                                          <p:stCondLst>
                                            <p:cond delay="1338"/>
                                          </p:stCondLst>
                                        </p:cTn>
                                        <p:tgtEl>
                                          <p:spTgt spid="21512"/>
                                        </p:tgtEl>
                                      </p:cBhvr>
                                      <p:to x="100000" y="100000"/>
                                    </p:animScale>
                                    <p:animScale>
                                      <p:cBhvr>
                                        <p:cTn id="58" dur="26">
                                          <p:stCondLst>
                                            <p:cond delay="1642"/>
                                          </p:stCondLst>
                                        </p:cTn>
                                        <p:tgtEl>
                                          <p:spTgt spid="21512"/>
                                        </p:tgtEl>
                                      </p:cBhvr>
                                      <p:to x="100000" y="90000"/>
                                    </p:animScale>
                                    <p:animScale>
                                      <p:cBhvr>
                                        <p:cTn id="59" dur="166" decel="50000">
                                          <p:stCondLst>
                                            <p:cond delay="1668"/>
                                          </p:stCondLst>
                                        </p:cTn>
                                        <p:tgtEl>
                                          <p:spTgt spid="21512"/>
                                        </p:tgtEl>
                                      </p:cBhvr>
                                      <p:to x="100000" y="100000"/>
                                    </p:animScale>
                                    <p:animScale>
                                      <p:cBhvr>
                                        <p:cTn id="60" dur="26">
                                          <p:stCondLst>
                                            <p:cond delay="1808"/>
                                          </p:stCondLst>
                                        </p:cTn>
                                        <p:tgtEl>
                                          <p:spTgt spid="21512"/>
                                        </p:tgtEl>
                                      </p:cBhvr>
                                      <p:to x="100000" y="95000"/>
                                    </p:animScale>
                                    <p:animScale>
                                      <p:cBhvr>
                                        <p:cTn id="61" dur="166" decel="50000">
                                          <p:stCondLst>
                                            <p:cond delay="1834"/>
                                          </p:stCondLst>
                                        </p:cTn>
                                        <p:tgtEl>
                                          <p:spTgt spid="21512"/>
                                        </p:tgtEl>
                                      </p:cBhvr>
                                      <p:to x="100000" y="100000"/>
                                    </p:animScale>
                                  </p:childTnLst>
                                </p:cTn>
                              </p:par>
                            </p:childTnLst>
                          </p:cTn>
                        </p:par>
                      </p:childTnLst>
                    </p:cTn>
                  </p:par>
                  <p:par>
                    <p:cTn id="62" fill="hold">
                      <p:stCondLst>
                        <p:cond delay="indefinite"/>
                      </p:stCondLst>
                      <p:childTnLst>
                        <p:par>
                          <p:cTn id="63" fill="hold">
                            <p:stCondLst>
                              <p:cond delay="0"/>
                            </p:stCondLst>
                            <p:childTnLst>
                              <p:par>
                                <p:cTn id="64" presetID="21" presetClass="entr" presetSubtype="1" fill="hold" grpId="0" nodeType="clickEffect">
                                  <p:stCondLst>
                                    <p:cond delay="0"/>
                                  </p:stCondLst>
                                  <p:childTnLst>
                                    <p:set>
                                      <p:cBhvr>
                                        <p:cTn id="65" dur="1" fill="hold">
                                          <p:stCondLst>
                                            <p:cond delay="0"/>
                                          </p:stCondLst>
                                        </p:cTn>
                                        <p:tgtEl>
                                          <p:spTgt spid="21506"/>
                                        </p:tgtEl>
                                        <p:attrNameLst>
                                          <p:attrName>style.visibility</p:attrName>
                                        </p:attrNameLst>
                                      </p:cBhvr>
                                      <p:to>
                                        <p:strVal val="visible"/>
                                      </p:to>
                                    </p:set>
                                    <p:animEffect transition="in" filter="wheel(1)">
                                      <p:cBhvr>
                                        <p:cTn id="66" dur="2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ldLvl="0" animBg="1"/>
      <p:bldP spid="21507" grpId="0" bldLvl="0" animBg="1"/>
      <p:bldP spid="21511" grpId="0" bldLvl="0" animBg="1"/>
      <p:bldP spid="21512" grpId="0" bldLvl="0" animBg="1"/>
      <p:bldP spid="1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extBox 1"/>
          <p:cNvSpPr txBox="1"/>
          <p:nvPr/>
        </p:nvSpPr>
        <p:spPr>
          <a:xfrm>
            <a:off x="142875" y="146395"/>
            <a:ext cx="9072563" cy="460375"/>
          </a:xfrm>
          <a:prstGeom prst="rect">
            <a:avLst/>
          </a:prstGeom>
          <a:noFill/>
          <a:ln w="9525">
            <a:noFill/>
          </a:ln>
        </p:spPr>
        <p:txBody>
          <a:bodyPr>
            <a:spAutoFit/>
          </a:bodyPr>
          <a:lstStyle/>
          <a:p>
            <a:r>
              <a:rPr lang="en-US" altLang="x-none" sz="2400" dirty="0">
                <a:latin typeface="Times New Roman" panose="02020603050405020304" pitchFamily="18" charset="0"/>
                <a:cs typeface="Times New Roman" panose="02020603050405020304" pitchFamily="18" charset="0"/>
              </a:rPr>
              <a:t>HCM đặc biệt quan tâm đến XD một nền pháp chế xã hội chủ nghĩa</a:t>
            </a:r>
            <a:endParaRPr lang="en-US" altLang="x-none" sz="2400" dirty="0">
              <a:latin typeface="Times New Roman" panose="02020603050405020304" pitchFamily="18" charset="0"/>
              <a:ea typeface="Times New Roman" panose="02020603050405020304" pitchFamily="18" charset="0"/>
            </a:endParaRPr>
          </a:p>
        </p:txBody>
      </p:sp>
      <p:sp>
        <p:nvSpPr>
          <p:cNvPr id="3" name="Freeform 5"/>
          <p:cNvSpPr>
            <a:spLocks noEditPoints="1"/>
          </p:cNvSpPr>
          <p:nvPr/>
        </p:nvSpPr>
        <p:spPr>
          <a:xfrm rot="-1358056">
            <a:off x="1183640" y="1824990"/>
            <a:ext cx="6901180" cy="2858135"/>
          </a:xfrm>
          <a:custGeom>
            <a:avLst/>
            <a:gdLst>
              <a:gd name="txL" fmla="*/ 0 w 4040"/>
              <a:gd name="txT" fmla="*/ 0 h 1888"/>
              <a:gd name="txR" fmla="*/ 4040 w 4040"/>
              <a:gd name="txB" fmla="*/ 1888 h 1888"/>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rect l="txL" t="txT" r="txR" b="txB"/>
            <a:pathLst>
              <a:path w="4040" h="1888">
                <a:moveTo>
                  <a:pt x="2020" y="0"/>
                </a:moveTo>
                <a:lnTo>
                  <a:pt x="1854" y="4"/>
                </a:lnTo>
                <a:lnTo>
                  <a:pt x="1692" y="12"/>
                </a:lnTo>
                <a:lnTo>
                  <a:pt x="1534" y="28"/>
                </a:lnTo>
                <a:lnTo>
                  <a:pt x="1382" y="48"/>
                </a:lnTo>
                <a:lnTo>
                  <a:pt x="1234" y="74"/>
                </a:lnTo>
                <a:lnTo>
                  <a:pt x="1092" y="106"/>
                </a:lnTo>
                <a:lnTo>
                  <a:pt x="956" y="142"/>
                </a:lnTo>
                <a:lnTo>
                  <a:pt x="828" y="182"/>
                </a:lnTo>
                <a:lnTo>
                  <a:pt x="706" y="228"/>
                </a:lnTo>
                <a:lnTo>
                  <a:pt x="592" y="276"/>
                </a:lnTo>
                <a:lnTo>
                  <a:pt x="486" y="330"/>
                </a:lnTo>
                <a:lnTo>
                  <a:pt x="390" y="386"/>
                </a:lnTo>
                <a:lnTo>
                  <a:pt x="302" y="446"/>
                </a:lnTo>
                <a:lnTo>
                  <a:pt x="226" y="510"/>
                </a:lnTo>
                <a:lnTo>
                  <a:pt x="158" y="576"/>
                </a:lnTo>
                <a:lnTo>
                  <a:pt x="102" y="646"/>
                </a:lnTo>
                <a:lnTo>
                  <a:pt x="58" y="718"/>
                </a:lnTo>
                <a:lnTo>
                  <a:pt x="26" y="790"/>
                </a:lnTo>
                <a:lnTo>
                  <a:pt x="6" y="866"/>
                </a:lnTo>
                <a:lnTo>
                  <a:pt x="0" y="944"/>
                </a:lnTo>
                <a:lnTo>
                  <a:pt x="6" y="1022"/>
                </a:lnTo>
                <a:lnTo>
                  <a:pt x="26" y="1098"/>
                </a:lnTo>
                <a:lnTo>
                  <a:pt x="58" y="1170"/>
                </a:lnTo>
                <a:lnTo>
                  <a:pt x="102" y="1242"/>
                </a:lnTo>
                <a:lnTo>
                  <a:pt x="158" y="1312"/>
                </a:lnTo>
                <a:lnTo>
                  <a:pt x="226" y="1378"/>
                </a:lnTo>
                <a:lnTo>
                  <a:pt x="302" y="1442"/>
                </a:lnTo>
                <a:lnTo>
                  <a:pt x="390" y="1502"/>
                </a:lnTo>
                <a:lnTo>
                  <a:pt x="486" y="1558"/>
                </a:lnTo>
                <a:lnTo>
                  <a:pt x="592" y="1612"/>
                </a:lnTo>
                <a:lnTo>
                  <a:pt x="706" y="1660"/>
                </a:lnTo>
                <a:lnTo>
                  <a:pt x="828" y="1706"/>
                </a:lnTo>
                <a:lnTo>
                  <a:pt x="956" y="1746"/>
                </a:lnTo>
                <a:lnTo>
                  <a:pt x="1092" y="1782"/>
                </a:lnTo>
                <a:lnTo>
                  <a:pt x="1234" y="1814"/>
                </a:lnTo>
                <a:lnTo>
                  <a:pt x="1382" y="1840"/>
                </a:lnTo>
                <a:lnTo>
                  <a:pt x="1534" y="1860"/>
                </a:lnTo>
                <a:lnTo>
                  <a:pt x="1692" y="1876"/>
                </a:lnTo>
                <a:lnTo>
                  <a:pt x="1854" y="1884"/>
                </a:lnTo>
                <a:lnTo>
                  <a:pt x="2020" y="1888"/>
                </a:lnTo>
                <a:lnTo>
                  <a:pt x="2186" y="1884"/>
                </a:lnTo>
                <a:lnTo>
                  <a:pt x="2348" y="1876"/>
                </a:lnTo>
                <a:lnTo>
                  <a:pt x="2506" y="1860"/>
                </a:lnTo>
                <a:lnTo>
                  <a:pt x="2658" y="1840"/>
                </a:lnTo>
                <a:lnTo>
                  <a:pt x="2806" y="1814"/>
                </a:lnTo>
                <a:lnTo>
                  <a:pt x="2948" y="1782"/>
                </a:lnTo>
                <a:lnTo>
                  <a:pt x="3084" y="1746"/>
                </a:lnTo>
                <a:lnTo>
                  <a:pt x="3212" y="1706"/>
                </a:lnTo>
                <a:lnTo>
                  <a:pt x="3334" y="1660"/>
                </a:lnTo>
                <a:lnTo>
                  <a:pt x="3448" y="1612"/>
                </a:lnTo>
                <a:lnTo>
                  <a:pt x="3554" y="1558"/>
                </a:lnTo>
                <a:lnTo>
                  <a:pt x="3650" y="1502"/>
                </a:lnTo>
                <a:lnTo>
                  <a:pt x="3738" y="1442"/>
                </a:lnTo>
                <a:lnTo>
                  <a:pt x="3814" y="1378"/>
                </a:lnTo>
                <a:lnTo>
                  <a:pt x="3882" y="1312"/>
                </a:lnTo>
                <a:lnTo>
                  <a:pt x="3938" y="1242"/>
                </a:lnTo>
                <a:lnTo>
                  <a:pt x="3982" y="1170"/>
                </a:lnTo>
                <a:lnTo>
                  <a:pt x="4014" y="1098"/>
                </a:lnTo>
                <a:lnTo>
                  <a:pt x="4034" y="1022"/>
                </a:lnTo>
                <a:lnTo>
                  <a:pt x="4040" y="944"/>
                </a:lnTo>
                <a:lnTo>
                  <a:pt x="4034" y="866"/>
                </a:lnTo>
                <a:lnTo>
                  <a:pt x="4014" y="790"/>
                </a:lnTo>
                <a:lnTo>
                  <a:pt x="3982" y="718"/>
                </a:lnTo>
                <a:lnTo>
                  <a:pt x="3938" y="646"/>
                </a:lnTo>
                <a:lnTo>
                  <a:pt x="3882" y="576"/>
                </a:lnTo>
                <a:lnTo>
                  <a:pt x="3814" y="510"/>
                </a:lnTo>
                <a:lnTo>
                  <a:pt x="3738" y="446"/>
                </a:lnTo>
                <a:lnTo>
                  <a:pt x="3650" y="386"/>
                </a:lnTo>
                <a:lnTo>
                  <a:pt x="3554" y="330"/>
                </a:lnTo>
                <a:lnTo>
                  <a:pt x="3448" y="276"/>
                </a:lnTo>
                <a:lnTo>
                  <a:pt x="3334" y="228"/>
                </a:lnTo>
                <a:lnTo>
                  <a:pt x="3212" y="182"/>
                </a:lnTo>
                <a:lnTo>
                  <a:pt x="3084" y="142"/>
                </a:lnTo>
                <a:lnTo>
                  <a:pt x="2948" y="106"/>
                </a:lnTo>
                <a:lnTo>
                  <a:pt x="2806" y="74"/>
                </a:lnTo>
                <a:lnTo>
                  <a:pt x="2658" y="48"/>
                </a:lnTo>
                <a:lnTo>
                  <a:pt x="2506" y="28"/>
                </a:lnTo>
                <a:lnTo>
                  <a:pt x="2348" y="12"/>
                </a:lnTo>
                <a:lnTo>
                  <a:pt x="2186" y="4"/>
                </a:lnTo>
                <a:lnTo>
                  <a:pt x="2020" y="0"/>
                </a:lnTo>
                <a:close/>
                <a:moveTo>
                  <a:pt x="1922" y="1748"/>
                </a:moveTo>
                <a:lnTo>
                  <a:pt x="1762" y="1746"/>
                </a:lnTo>
                <a:lnTo>
                  <a:pt x="1606" y="1736"/>
                </a:lnTo>
                <a:lnTo>
                  <a:pt x="1454" y="1722"/>
                </a:lnTo>
                <a:lnTo>
                  <a:pt x="1306" y="1702"/>
                </a:lnTo>
                <a:lnTo>
                  <a:pt x="1164" y="1678"/>
                </a:lnTo>
                <a:lnTo>
                  <a:pt x="1028" y="1648"/>
                </a:lnTo>
                <a:lnTo>
                  <a:pt x="898" y="1614"/>
                </a:lnTo>
                <a:lnTo>
                  <a:pt x="776" y="1576"/>
                </a:lnTo>
                <a:lnTo>
                  <a:pt x="662" y="1532"/>
                </a:lnTo>
                <a:lnTo>
                  <a:pt x="554" y="1486"/>
                </a:lnTo>
                <a:lnTo>
                  <a:pt x="458" y="1436"/>
                </a:lnTo>
                <a:lnTo>
                  <a:pt x="370" y="1382"/>
                </a:lnTo>
                <a:lnTo>
                  <a:pt x="292" y="1326"/>
                </a:lnTo>
                <a:lnTo>
                  <a:pt x="224" y="1266"/>
                </a:lnTo>
                <a:lnTo>
                  <a:pt x="166" y="1204"/>
                </a:lnTo>
                <a:lnTo>
                  <a:pt x="122" y="1140"/>
                </a:lnTo>
                <a:lnTo>
                  <a:pt x="88" y="1074"/>
                </a:lnTo>
                <a:lnTo>
                  <a:pt x="68" y="1004"/>
                </a:lnTo>
                <a:lnTo>
                  <a:pt x="62" y="934"/>
                </a:lnTo>
                <a:lnTo>
                  <a:pt x="68" y="864"/>
                </a:lnTo>
                <a:lnTo>
                  <a:pt x="88" y="796"/>
                </a:lnTo>
                <a:lnTo>
                  <a:pt x="122" y="730"/>
                </a:lnTo>
                <a:lnTo>
                  <a:pt x="166" y="664"/>
                </a:lnTo>
                <a:lnTo>
                  <a:pt x="224" y="602"/>
                </a:lnTo>
                <a:lnTo>
                  <a:pt x="292" y="544"/>
                </a:lnTo>
                <a:lnTo>
                  <a:pt x="370" y="486"/>
                </a:lnTo>
                <a:lnTo>
                  <a:pt x="458" y="434"/>
                </a:lnTo>
                <a:lnTo>
                  <a:pt x="554" y="382"/>
                </a:lnTo>
                <a:lnTo>
                  <a:pt x="662" y="336"/>
                </a:lnTo>
                <a:lnTo>
                  <a:pt x="776" y="294"/>
                </a:lnTo>
                <a:lnTo>
                  <a:pt x="898" y="256"/>
                </a:lnTo>
                <a:lnTo>
                  <a:pt x="1028" y="222"/>
                </a:lnTo>
                <a:lnTo>
                  <a:pt x="1164" y="192"/>
                </a:lnTo>
                <a:lnTo>
                  <a:pt x="1306" y="166"/>
                </a:lnTo>
                <a:lnTo>
                  <a:pt x="1454" y="148"/>
                </a:lnTo>
                <a:lnTo>
                  <a:pt x="1606" y="132"/>
                </a:lnTo>
                <a:lnTo>
                  <a:pt x="1762" y="124"/>
                </a:lnTo>
                <a:lnTo>
                  <a:pt x="1922" y="120"/>
                </a:lnTo>
                <a:lnTo>
                  <a:pt x="2084" y="124"/>
                </a:lnTo>
                <a:lnTo>
                  <a:pt x="2240" y="132"/>
                </a:lnTo>
                <a:lnTo>
                  <a:pt x="2392" y="148"/>
                </a:lnTo>
                <a:lnTo>
                  <a:pt x="2540" y="166"/>
                </a:lnTo>
                <a:lnTo>
                  <a:pt x="2682" y="192"/>
                </a:lnTo>
                <a:lnTo>
                  <a:pt x="2818" y="222"/>
                </a:lnTo>
                <a:lnTo>
                  <a:pt x="2948" y="256"/>
                </a:lnTo>
                <a:lnTo>
                  <a:pt x="3070" y="294"/>
                </a:lnTo>
                <a:lnTo>
                  <a:pt x="3184" y="336"/>
                </a:lnTo>
                <a:lnTo>
                  <a:pt x="3292" y="382"/>
                </a:lnTo>
                <a:lnTo>
                  <a:pt x="3388" y="434"/>
                </a:lnTo>
                <a:lnTo>
                  <a:pt x="3476" y="486"/>
                </a:lnTo>
                <a:lnTo>
                  <a:pt x="3554" y="544"/>
                </a:lnTo>
                <a:lnTo>
                  <a:pt x="3622" y="602"/>
                </a:lnTo>
                <a:lnTo>
                  <a:pt x="3680" y="664"/>
                </a:lnTo>
                <a:lnTo>
                  <a:pt x="3724" y="730"/>
                </a:lnTo>
                <a:lnTo>
                  <a:pt x="3758" y="796"/>
                </a:lnTo>
                <a:lnTo>
                  <a:pt x="3778" y="864"/>
                </a:lnTo>
                <a:lnTo>
                  <a:pt x="3784" y="934"/>
                </a:lnTo>
                <a:lnTo>
                  <a:pt x="3778" y="1004"/>
                </a:lnTo>
                <a:lnTo>
                  <a:pt x="3758" y="1074"/>
                </a:lnTo>
                <a:lnTo>
                  <a:pt x="3724" y="1140"/>
                </a:lnTo>
                <a:lnTo>
                  <a:pt x="3680" y="1204"/>
                </a:lnTo>
                <a:lnTo>
                  <a:pt x="3622" y="1266"/>
                </a:lnTo>
                <a:lnTo>
                  <a:pt x="3554" y="1326"/>
                </a:lnTo>
                <a:lnTo>
                  <a:pt x="3476" y="1382"/>
                </a:lnTo>
                <a:lnTo>
                  <a:pt x="3388" y="1436"/>
                </a:lnTo>
                <a:lnTo>
                  <a:pt x="3292" y="1486"/>
                </a:lnTo>
                <a:lnTo>
                  <a:pt x="3184" y="1532"/>
                </a:lnTo>
                <a:lnTo>
                  <a:pt x="3070" y="1576"/>
                </a:lnTo>
                <a:lnTo>
                  <a:pt x="2948" y="1614"/>
                </a:lnTo>
                <a:lnTo>
                  <a:pt x="2818" y="1648"/>
                </a:lnTo>
                <a:lnTo>
                  <a:pt x="2682" y="1678"/>
                </a:lnTo>
                <a:lnTo>
                  <a:pt x="2540" y="1702"/>
                </a:lnTo>
                <a:lnTo>
                  <a:pt x="2392" y="1722"/>
                </a:lnTo>
                <a:lnTo>
                  <a:pt x="2240" y="1736"/>
                </a:lnTo>
                <a:lnTo>
                  <a:pt x="2084" y="1746"/>
                </a:lnTo>
                <a:lnTo>
                  <a:pt x="1922" y="1748"/>
                </a:lnTo>
                <a:close/>
              </a:path>
            </a:pathLst>
          </a:custGeom>
          <a:solidFill>
            <a:srgbClr val="000099"/>
          </a:solidFill>
          <a:ln w="0">
            <a:noFill/>
          </a:ln>
        </p:spPr>
        <p:txBody>
          <a:bodyPr/>
          <a:lstStyle/>
          <a:p>
            <a:endParaRPr lang="en-US" altLang="x-none" dirty="0">
              <a:latin typeface=".VnTime" panose="020B7200000000000000" pitchFamily="34" charset="0"/>
            </a:endParaRPr>
          </a:p>
        </p:txBody>
      </p:sp>
      <p:sp>
        <p:nvSpPr>
          <p:cNvPr id="4" name="Oval 7"/>
          <p:cNvSpPr>
            <a:spLocks noChangeArrowheads="1"/>
          </p:cNvSpPr>
          <p:nvPr/>
        </p:nvSpPr>
        <p:spPr bwMode="gray">
          <a:xfrm>
            <a:off x="2500313" y="716625"/>
            <a:ext cx="4429125" cy="1857375"/>
          </a:xfrm>
          <a:prstGeom prst="ellipse">
            <a:avLst/>
          </a:prstGeom>
          <a:solidFill>
            <a:srgbClr val="66FFFF"/>
          </a:solidFill>
        </p:spPr>
        <p:style>
          <a:lnRef idx="1">
            <a:schemeClr val="accent2"/>
          </a:lnRef>
          <a:fillRef idx="2">
            <a:schemeClr val="accent2"/>
          </a:fillRef>
          <a:effectRef idx="1">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800" dirty="0">
                <a:latin typeface="Times New Roman" panose="02020603050405020304" pitchFamily="18" charset="0"/>
                <a:cs typeface="Times New Roman" panose="02020603050405020304" pitchFamily="18" charset="0"/>
              </a:rPr>
              <a:t> </a:t>
            </a:r>
            <a:r>
              <a:rPr lang="nl-NL" altLang="x-none" sz="2400" dirty="0">
                <a:solidFill>
                  <a:srgbClr val="000000"/>
                </a:solidFill>
                <a:latin typeface="Calibri" panose="020F0502020204030204" pitchFamily="34" charset="0"/>
              </a:rPr>
              <a:t>tăng cường tính nghiêm minh </a:t>
            </a:r>
          </a:p>
          <a:p>
            <a:pPr lvl="0" algn="ctr" eaLnBrk="1" hangingPunct="1">
              <a:buNone/>
            </a:pPr>
            <a:r>
              <a:rPr lang="nl-NL" altLang="x-none" sz="2400" dirty="0">
                <a:solidFill>
                  <a:srgbClr val="000000"/>
                </a:solidFill>
                <a:latin typeface="Calibri" panose="020F0502020204030204" pitchFamily="34" charset="0"/>
              </a:rPr>
              <a:t>của pháp luật</a:t>
            </a:r>
            <a:endParaRPr lang="en-US" altLang="en-US" sz="2400" dirty="0">
              <a:latin typeface="Calibri" panose="020F0502020204030204" pitchFamily="34" charset="0"/>
            </a:endParaRPr>
          </a:p>
          <a:p>
            <a:pPr lvl="0" algn="ctr" eaLnBrk="1" hangingPunct="1">
              <a:buNone/>
            </a:pPr>
            <a:endParaRPr lang="en-US" altLang="en-US" sz="2400" dirty="0">
              <a:latin typeface="Calibri" panose="020F0502020204030204" pitchFamily="34" charset="0"/>
            </a:endParaRPr>
          </a:p>
        </p:txBody>
      </p:sp>
      <p:sp>
        <p:nvSpPr>
          <p:cNvPr id="5" name="Oval 7"/>
          <p:cNvSpPr>
            <a:spLocks noChangeArrowheads="1"/>
          </p:cNvSpPr>
          <p:nvPr/>
        </p:nvSpPr>
        <p:spPr bwMode="gray">
          <a:xfrm>
            <a:off x="323215" y="3150870"/>
            <a:ext cx="4053205" cy="1869440"/>
          </a:xfrm>
          <a:prstGeom prst="ellipse">
            <a:avLst/>
          </a:prstGeom>
          <a:solidFill>
            <a:schemeClr val="accent6">
              <a:lumMod val="20000"/>
              <a:lumOff val="80000"/>
            </a:schemeClr>
          </a:solidFill>
          <a:ln>
            <a:solidFill>
              <a:srgbClr val="000099"/>
            </a:solidFill>
          </a:ln>
        </p:spPr>
        <p:style>
          <a:lnRef idx="1">
            <a:schemeClr val="accent5"/>
          </a:lnRef>
          <a:fillRef idx="2">
            <a:schemeClr val="accent5"/>
          </a:fillRef>
          <a:effectRef idx="1">
            <a:schemeClr val="accent5"/>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nl-NL" altLang="x-none" sz="2400" dirty="0">
                <a:solidFill>
                  <a:srgbClr val="000000"/>
                </a:solidFill>
                <a:latin typeface="Calibri" panose="020F0502020204030204" pitchFamily="34" charset="0"/>
              </a:rPr>
              <a:t>đề cao vai trò nêu gương</a:t>
            </a:r>
          </a:p>
          <a:p>
            <a:pPr lvl="0" algn="ctr" eaLnBrk="1" hangingPunct="1">
              <a:buNone/>
            </a:pPr>
            <a:r>
              <a:rPr lang="nl-NL" altLang="x-none" sz="2400" dirty="0">
                <a:solidFill>
                  <a:srgbClr val="000000"/>
                </a:solidFill>
                <a:latin typeface="Calibri" panose="020F0502020204030204" pitchFamily="34" charset="0"/>
              </a:rPr>
              <a:t> của cán bộ, đảng viên</a:t>
            </a:r>
            <a:endParaRPr lang="en-US" altLang="x-none" sz="2400" dirty="0">
              <a:latin typeface="Calibri" panose="020F0502020204030204" pitchFamily="34" charset="0"/>
              <a:ea typeface="Times New Roman" panose="02020603050405020304" pitchFamily="18" charset="0"/>
            </a:endParaRPr>
          </a:p>
        </p:txBody>
      </p:sp>
      <p:sp>
        <p:nvSpPr>
          <p:cNvPr id="6" name="Oval 7"/>
          <p:cNvSpPr>
            <a:spLocks noChangeArrowheads="1"/>
          </p:cNvSpPr>
          <p:nvPr/>
        </p:nvSpPr>
        <p:spPr bwMode="gray">
          <a:xfrm>
            <a:off x="5105400" y="3074063"/>
            <a:ext cx="3752850" cy="1938338"/>
          </a:xfrm>
          <a:prstGeom prst="ellipse">
            <a:avLst/>
          </a:prstGeom>
          <a:solidFill>
            <a:srgbClr val="FFFFCC"/>
          </a:solidFill>
        </p:spPr>
        <p:style>
          <a:lnRef idx="1">
            <a:schemeClr val="accent4"/>
          </a:lnRef>
          <a:fillRef idx="2">
            <a:schemeClr val="accent4"/>
          </a:fillRef>
          <a:effectRef idx="1">
            <a:schemeClr val="accent4"/>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nl-NL" altLang="x-none" sz="2400" dirty="0">
                <a:solidFill>
                  <a:srgbClr val="000000"/>
                </a:solidFill>
                <a:latin typeface="Calibri" panose="020F0502020204030204" pitchFamily="34" charset="0"/>
              </a:rPr>
              <a:t>đẩy mạnh giáo dục đạo đức</a:t>
            </a:r>
          </a:p>
          <a:p>
            <a:pPr lvl="0" algn="ctr" eaLnBrk="1" hangingPunct="1">
              <a:buNone/>
            </a:pPr>
            <a:r>
              <a:rPr lang="nl-NL" altLang="x-none" sz="2400" dirty="0">
                <a:solidFill>
                  <a:srgbClr val="000000"/>
                </a:solidFill>
                <a:latin typeface="Calibri" panose="020F0502020204030204" pitchFamily="34" charset="0"/>
              </a:rPr>
              <a:t> cách mạng</a:t>
            </a:r>
            <a:endParaRPr lang="en-US" altLang="x-none" sz="2400" dirty="0">
              <a:latin typeface="Calibri" panose="020F0502020204030204" pitchFamily="34"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1" presetClass="entr" presetSubtype="1" fill="hold" grpId="0" nodeType="click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wheel(1)">
                                      <p:cBhvr>
                                        <p:cTn id="6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P spid="5" grpId="0" bldLvl="0" animBg="1"/>
      <p:bldP spid="6" grpId="0" bldLvl="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5" descr="felix"/>
          <p:cNvPicPr>
            <a:picLocks noChangeAspect="1"/>
          </p:cNvPicPr>
          <p:nvPr/>
        </p:nvPicPr>
        <p:blipFill>
          <a:blip r:embed="rId2"/>
          <a:stretch>
            <a:fillRect/>
          </a:stretch>
        </p:blipFill>
        <p:spPr>
          <a:xfrm>
            <a:off x="5614988" y="3603335"/>
            <a:ext cx="3224212" cy="1354138"/>
          </a:xfrm>
          <a:prstGeom prst="rect">
            <a:avLst/>
          </a:prstGeom>
          <a:noFill/>
          <a:ln w="9525">
            <a:noFill/>
          </a:ln>
        </p:spPr>
      </p:pic>
      <p:pic>
        <p:nvPicPr>
          <p:cNvPr id="125955" name="Picture 6" descr="lollipop[1]"/>
          <p:cNvPicPr>
            <a:picLocks noChangeAspect="1"/>
          </p:cNvPicPr>
          <p:nvPr/>
        </p:nvPicPr>
        <p:blipFill>
          <a:blip r:embed="rId3"/>
          <a:stretch>
            <a:fillRect/>
          </a:stretch>
        </p:blipFill>
        <p:spPr>
          <a:xfrm>
            <a:off x="5410200" y="4776815"/>
            <a:ext cx="3065463" cy="288925"/>
          </a:xfrm>
          <a:prstGeom prst="rect">
            <a:avLst/>
          </a:prstGeom>
          <a:noFill/>
          <a:ln w="9525">
            <a:noFill/>
          </a:ln>
        </p:spPr>
      </p:pic>
      <p:sp>
        <p:nvSpPr>
          <p:cNvPr id="125956" name="AutoShape 8">
            <a:hlinkClick r:id="rId4" action="ppaction://hlinkfile"/>
          </p:cNvPr>
          <p:cNvSpPr/>
          <p:nvPr/>
        </p:nvSpPr>
        <p:spPr>
          <a:xfrm>
            <a:off x="3505200" y="1144270"/>
            <a:ext cx="4710430" cy="2247265"/>
          </a:xfrm>
          <a:prstGeom prst="cloudCallout">
            <a:avLst>
              <a:gd name="adj1" fmla="val 15690"/>
              <a:gd name="adj2" fmla="val 77199"/>
            </a:avLst>
          </a:prstGeom>
          <a:solidFill>
            <a:srgbClr val="0000FF"/>
          </a:solidFill>
          <a:ln w="9525" cap="flat" cmpd="sng">
            <a:solidFill>
              <a:srgbClr val="FF0066"/>
            </a:solidFill>
            <a:prstDash val="solid"/>
            <a:headEnd type="none" w="med" len="med"/>
            <a:tailEnd type="none" w="med" len="med"/>
          </a:ln>
        </p:spPr>
        <p:txBody>
          <a:bodyPr/>
          <a:lstStyle/>
          <a:p>
            <a:pPr eaLnBrk="0" hangingPunct="0"/>
            <a:endParaRPr lang="en-US" altLang="x-none" dirty="0">
              <a:solidFill>
                <a:srgbClr val="990000"/>
              </a:solidFill>
              <a:latin typeface="Verdana" panose="020B0604030504040204" pitchFamily="34" charset="0"/>
            </a:endParaRPr>
          </a:p>
        </p:txBody>
      </p:sp>
      <p:sp>
        <p:nvSpPr>
          <p:cNvPr id="125957" name="TextBox 7">
            <a:hlinkClick r:id="rId5" action="ppaction://hlinkfile"/>
          </p:cNvPr>
          <p:cNvSpPr txBox="1"/>
          <p:nvPr/>
        </p:nvSpPr>
        <p:spPr>
          <a:xfrm>
            <a:off x="3733800" y="2040600"/>
            <a:ext cx="4114800" cy="583565"/>
          </a:xfrm>
          <a:prstGeom prst="rect">
            <a:avLst/>
          </a:prstGeom>
          <a:noFill/>
          <a:ln w="9525">
            <a:noFill/>
          </a:ln>
        </p:spPr>
        <p:txBody>
          <a:bodyPr>
            <a:spAutoFit/>
          </a:bodyPr>
          <a:lstStyle/>
          <a:p>
            <a:r>
              <a:rPr lang="en-US" altLang="x-none" sz="3200" dirty="0">
                <a:solidFill>
                  <a:srgbClr val="FFFFFF"/>
                </a:solidFill>
                <a:latin typeface="Times New Roman" panose="02020603050405020304" pitchFamily="18" charset="0"/>
                <a:cs typeface="Times New Roman" panose="02020603050405020304" pitchFamily="18" charset="0"/>
              </a:rPr>
              <a:t>Thế n</a:t>
            </a:r>
            <a:r>
              <a:rPr lang="en-US" altLang="x-none" sz="3200" dirty="0">
                <a:solidFill>
                  <a:srgbClr val="FFFFFF"/>
                </a:solidFill>
                <a:latin typeface="Times New Roman" panose="02020603050405020304" pitchFamily="18" charset="0"/>
                <a:ea typeface="Times New Roman" panose="02020603050405020304" pitchFamily="18" charset="0"/>
              </a:rPr>
              <a:t>à</a:t>
            </a:r>
            <a:r>
              <a:rPr lang="en-US" altLang="x-none" sz="3200" dirty="0">
                <a:solidFill>
                  <a:srgbClr val="FFFFFF"/>
                </a:solidFill>
                <a:latin typeface="Times New Roman" panose="02020603050405020304" pitchFamily="18" charset="0"/>
                <a:cs typeface="Times New Roman" panose="02020603050405020304" pitchFamily="18" charset="0"/>
              </a:rPr>
              <a:t>o l</a:t>
            </a:r>
            <a:r>
              <a:rPr lang="en-US" altLang="x-none" sz="3200" dirty="0">
                <a:solidFill>
                  <a:srgbClr val="FFFFFF"/>
                </a:solidFill>
                <a:latin typeface="Times New Roman" panose="02020603050405020304" pitchFamily="18" charset="0"/>
                <a:ea typeface="Times New Roman" panose="02020603050405020304" pitchFamily="18" charset="0"/>
              </a:rPr>
              <a:t>à</a:t>
            </a:r>
            <a:r>
              <a:rPr lang="en-US" altLang="x-none" sz="3200" dirty="0">
                <a:solidFill>
                  <a:srgbClr val="FFFFFF"/>
                </a:solidFill>
                <a:latin typeface="Times New Roman" panose="02020603050405020304" pitchFamily="18" charset="0"/>
                <a:cs typeface="Times New Roman" panose="02020603050405020304" pitchFamily="18" charset="0"/>
              </a:rPr>
              <a:t> đo</a:t>
            </a:r>
            <a:r>
              <a:rPr lang="en-US" altLang="x-none" sz="3200" dirty="0">
                <a:solidFill>
                  <a:srgbClr val="FFFFFF"/>
                </a:solidFill>
                <a:latin typeface="Times New Roman" panose="02020603050405020304" pitchFamily="18" charset="0"/>
                <a:ea typeface="Times New Roman" panose="02020603050405020304" pitchFamily="18" charset="0"/>
              </a:rPr>
              <a:t>à</a:t>
            </a:r>
            <a:r>
              <a:rPr lang="en-US" altLang="x-none" sz="3200" dirty="0">
                <a:solidFill>
                  <a:srgbClr val="FFFFFF"/>
                </a:solidFill>
                <a:latin typeface="Times New Roman" panose="02020603050405020304" pitchFamily="18" charset="0"/>
                <a:cs typeface="Times New Roman" panose="02020603050405020304" pitchFamily="18" charset="0"/>
              </a:rPr>
              <a:t>n kết ?</a:t>
            </a:r>
            <a:endParaRPr lang="en-US" altLang="x-none" sz="3200" dirty="0">
              <a:solidFill>
                <a:srgbClr val="FFFFFF"/>
              </a:solidFill>
              <a:latin typeface="Times New Roman" panose="02020603050405020304" pitchFamily="18" charset="0"/>
              <a:ea typeface="Times New Roman" panose="02020603050405020304" pitchFamily="18" charset="0"/>
            </a:endParaRPr>
          </a:p>
        </p:txBody>
      </p:sp>
      <p:sp>
        <p:nvSpPr>
          <p:cNvPr id="125958" name="Rectangle 1"/>
          <p:cNvSpPr/>
          <p:nvPr/>
        </p:nvSpPr>
        <p:spPr>
          <a:xfrm>
            <a:off x="250825" y="76863"/>
            <a:ext cx="6590030" cy="583565"/>
          </a:xfrm>
          <a:prstGeom prst="rect">
            <a:avLst/>
          </a:prstGeom>
          <a:noFill/>
          <a:ln w="9525">
            <a:noFill/>
          </a:ln>
        </p:spPr>
        <p:txBody>
          <a:bodyPr wrap="none">
            <a:spAutoFit/>
          </a:bodyPr>
          <a:lstStyle/>
          <a:p>
            <a:r>
              <a:rPr lang="nl-NL" altLang="en-US" sz="3200" b="1" dirty="0">
                <a:solidFill>
                  <a:srgbClr val="D60093"/>
                </a:solidFill>
                <a:latin typeface="Times New Roman" panose="02020603050405020304" pitchFamily="18" charset="0"/>
                <a:cs typeface="Times New Roman" panose="02020603050405020304" pitchFamily="18" charset="0"/>
              </a:rPr>
              <a:t>3. Tư tưởng về đại đo</a:t>
            </a:r>
            <a:r>
              <a:rPr lang="nl-NL" altLang="en-US" sz="3200" b="1" dirty="0">
                <a:solidFill>
                  <a:srgbClr val="D60093"/>
                </a:solidFill>
                <a:latin typeface="Times New Roman" panose="02020603050405020304" pitchFamily="18" charset="0"/>
                <a:ea typeface="Times New Roman" panose="02020603050405020304" pitchFamily="18" charset="0"/>
              </a:rPr>
              <a:t>à</a:t>
            </a:r>
            <a:r>
              <a:rPr lang="nl-NL" altLang="en-US" sz="3200" b="1" dirty="0">
                <a:solidFill>
                  <a:srgbClr val="D60093"/>
                </a:solidFill>
                <a:latin typeface="Times New Roman" panose="02020603050405020304" pitchFamily="18" charset="0"/>
                <a:cs typeface="Times New Roman" panose="02020603050405020304" pitchFamily="18" charset="0"/>
              </a:rPr>
              <a:t>n kết to</a:t>
            </a:r>
            <a:r>
              <a:rPr lang="nl-NL" altLang="en-US" sz="3200" b="1" dirty="0">
                <a:solidFill>
                  <a:srgbClr val="D60093"/>
                </a:solidFill>
                <a:latin typeface="Times New Roman" panose="02020603050405020304" pitchFamily="18" charset="0"/>
                <a:ea typeface="Times New Roman" panose="02020603050405020304" pitchFamily="18" charset="0"/>
              </a:rPr>
              <a:t>à</a:t>
            </a:r>
            <a:r>
              <a:rPr lang="nl-NL" altLang="en-US" sz="3200" b="1" dirty="0">
                <a:solidFill>
                  <a:srgbClr val="D60093"/>
                </a:solidFill>
                <a:latin typeface="Times New Roman" panose="02020603050405020304" pitchFamily="18" charset="0"/>
                <a:cs typeface="Times New Roman" panose="02020603050405020304" pitchFamily="18" charset="0"/>
              </a:rPr>
              <a:t>n dân</a:t>
            </a:r>
            <a:endParaRPr lang="en-US" altLang="en-US" sz="3200" dirty="0">
              <a:solidFill>
                <a:srgbClr val="D60093"/>
              </a:solidFill>
              <a:latin typeface="Times New Roman" panose="02020603050405020304" pitchFamily="18" charset="0"/>
              <a:ea typeface="Times New Roman" panose="02020603050405020304"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Content Placeholder 2"/>
          <p:cNvSpPr>
            <a:spLocks noGrp="1"/>
          </p:cNvSpPr>
          <p:nvPr>
            <p:ph idx="1"/>
          </p:nvPr>
        </p:nvSpPr>
        <p:spPr>
          <a:xfrm>
            <a:off x="457200" y="77470"/>
            <a:ext cx="8253095" cy="4525645"/>
          </a:xfrm>
          <a:ln/>
        </p:spPr>
        <p:txBody>
          <a:bodyPr vert="horz" wrap="square" lIns="91440" tIns="45720" rIns="91440" bIns="45720" anchor="t" anchorCtr="0"/>
          <a:lstStyle/>
          <a:p>
            <a:pPr marL="0" indent="0">
              <a:buFontTx/>
              <a:buNone/>
            </a:pPr>
            <a:r>
              <a:rPr lang="en-US" altLang="x-none" dirty="0">
                <a:latin typeface="Times New Roman" panose="02020603050405020304" pitchFamily="18" charset="0"/>
                <a:cs typeface="Times New Roman" panose="02020603050405020304" pitchFamily="18" charset="0"/>
              </a:rPr>
              <a:t>Đo</a:t>
            </a:r>
            <a:r>
              <a:rPr lang="en-US" altLang="x-none" dirty="0">
                <a:latin typeface="Times New Roman" panose="02020603050405020304" pitchFamily="18" charset="0"/>
                <a:ea typeface="Times New Roman" panose="02020603050405020304" pitchFamily="18" charset="0"/>
              </a:rPr>
              <a:t>à</a:t>
            </a:r>
            <a:r>
              <a:rPr lang="en-US" altLang="x-none" dirty="0">
                <a:latin typeface="Times New Roman" panose="02020603050405020304" pitchFamily="18" charset="0"/>
                <a:cs typeface="Times New Roman" panose="02020603050405020304" pitchFamily="18" charset="0"/>
              </a:rPr>
              <a:t>n kết: Kết th</a:t>
            </a:r>
            <a:r>
              <a:rPr lang="en-US" altLang="x-none" dirty="0">
                <a:latin typeface="Times New Roman" panose="02020603050405020304" pitchFamily="18" charset="0"/>
                <a:ea typeface="Times New Roman" panose="02020603050405020304" pitchFamily="18" charset="0"/>
              </a:rPr>
              <a:t>à</a:t>
            </a:r>
            <a:r>
              <a:rPr lang="en-US" altLang="x-none" dirty="0">
                <a:latin typeface="Times New Roman" panose="02020603050405020304" pitchFamily="18" charset="0"/>
                <a:cs typeface="Times New Roman" panose="02020603050405020304" pitchFamily="18" charset="0"/>
              </a:rPr>
              <a:t>nh một khối thống nhất, cùng hoạt động vì mục đích chung</a:t>
            </a:r>
          </a:p>
          <a:p>
            <a:pPr marL="0" indent="0">
              <a:buFontTx/>
              <a:buNone/>
            </a:pPr>
            <a:endParaRPr lang="en-US" altLang="x-none" dirty="0">
              <a:latin typeface="Calibri" panose="020F0502020204030204" pitchFamily="34" charset="0"/>
            </a:endParaRPr>
          </a:p>
        </p:txBody>
      </p:sp>
      <p:pic>
        <p:nvPicPr>
          <p:cNvPr id="126979" name="Picture 2" descr="Kết quả hình ảnh cho đoàn kết"/>
          <p:cNvPicPr>
            <a:picLocks noChangeAspect="1"/>
          </p:cNvPicPr>
          <p:nvPr/>
        </p:nvPicPr>
        <p:blipFill>
          <a:blip r:embed="rId2"/>
          <a:stretch>
            <a:fillRect/>
          </a:stretch>
        </p:blipFill>
        <p:spPr>
          <a:xfrm>
            <a:off x="755650" y="889635"/>
            <a:ext cx="7461250" cy="3567430"/>
          </a:xfrm>
          <a:prstGeom prst="rect">
            <a:avLst/>
          </a:prstGeom>
          <a:noFill/>
          <a:ln w="9525">
            <a:noFill/>
          </a:ln>
        </p:spPr>
      </p:pic>
      <p:sp>
        <p:nvSpPr>
          <p:cNvPr id="126980" name="TextBox 8"/>
          <p:cNvSpPr txBox="1"/>
          <p:nvPr/>
        </p:nvSpPr>
        <p:spPr>
          <a:xfrm>
            <a:off x="304800" y="4538055"/>
            <a:ext cx="8482013" cy="521970"/>
          </a:xfrm>
          <a:prstGeom prst="rect">
            <a:avLst/>
          </a:prstGeom>
          <a:solidFill>
            <a:srgbClr val="00B050"/>
          </a:solidFill>
          <a:ln w="9525">
            <a:noFill/>
          </a:ln>
        </p:spPr>
        <p:txBody>
          <a:bodyPr wrap="square">
            <a:spAutoFit/>
          </a:bodyPr>
          <a:lstStyle/>
          <a:p>
            <a:pPr algn="ctr"/>
            <a:r>
              <a:rPr lang="en-US" altLang="x-none" sz="2800" dirty="0">
                <a:latin typeface="Times New Roman" panose="02020603050405020304" pitchFamily="18" charset="0"/>
                <a:cs typeface="Times New Roman" panose="02020603050405020304" pitchFamily="18" charset="0"/>
              </a:rPr>
              <a:t>Vì sao Việt Nam có truyền thống đo</a:t>
            </a:r>
            <a:r>
              <a:rPr lang="en-US" altLang="x-none" sz="2800" dirty="0">
                <a:latin typeface="Times New Roman" panose="02020603050405020304" pitchFamily="18" charset="0"/>
                <a:ea typeface="Times New Roman" panose="02020603050405020304" pitchFamily="18" charset="0"/>
              </a:rPr>
              <a:t>à</a:t>
            </a:r>
            <a:r>
              <a:rPr lang="en-US" altLang="x-none" sz="2800" dirty="0">
                <a:latin typeface="Times New Roman" panose="02020603050405020304" pitchFamily="18" charset="0"/>
                <a:cs typeface="Times New Roman" panose="02020603050405020304" pitchFamily="18" charset="0"/>
              </a:rPr>
              <a:t>n kết?</a:t>
            </a:r>
            <a:endParaRPr lang="en-US" altLang="x-none" sz="2800" dirty="0">
              <a:latin typeface="Times New Roman" panose="02020603050405020304" pitchFamily="18" charset="0"/>
              <a:ea typeface="Times New Roman" panose="02020603050405020304" pitchFamily="18"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orizontal Scroll 1"/>
          <p:cNvSpPr/>
          <p:nvPr/>
        </p:nvSpPr>
        <p:spPr>
          <a:xfrm>
            <a:off x="285750" y="996025"/>
            <a:ext cx="8643938" cy="2362200"/>
          </a:xfrm>
          <a:prstGeom prst="horizontalScroll">
            <a:avLst/>
          </a:prstGeom>
          <a:solidFill>
            <a:srgbClr val="66FFFF"/>
          </a:solidFill>
        </p:spPr>
        <p:style>
          <a:lnRef idx="2">
            <a:schemeClr val="accent2">
              <a:shade val="50000"/>
            </a:schemeClr>
          </a:lnRef>
          <a:fillRef idx="1">
            <a:schemeClr val="accent2"/>
          </a:fillRef>
          <a:effectRef idx="0">
            <a:schemeClr val="accent2"/>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just" eaLnBrk="1" hangingPunct="1">
              <a:lnSpc>
                <a:spcPct val="115000"/>
              </a:lnSpc>
              <a:buNone/>
            </a:pPr>
            <a:endParaRPr lang="en-US" altLang="x-none" sz="2400" dirty="0">
              <a:latin typeface="Times New Roman" panose="02020603050405020304" pitchFamily="18" charset="0"/>
              <a:cs typeface="Calibri" panose="020F0502020204030204" pitchFamily="34" charset="0"/>
            </a:endParaRPr>
          </a:p>
          <a:p>
            <a:pPr lvl="0" algn="just" eaLnBrk="1" hangingPunct="1">
              <a:lnSpc>
                <a:spcPct val="115000"/>
              </a:lnSpc>
              <a:buNone/>
            </a:pPr>
            <a:r>
              <a:rPr lang="en-US" altLang="x-none" sz="2400" i="1" dirty="0">
                <a:latin typeface="Times New Roman" panose="02020603050405020304" pitchFamily="18" charset="0"/>
                <a:cs typeface="Calibri" panose="020F0502020204030204" pitchFamily="34" charset="0"/>
              </a:rPr>
              <a:t>Đoàn kết rộng rãi lực lượng to</a:t>
            </a:r>
            <a:r>
              <a:rPr lang="en-US" altLang="x-none" sz="2400" i="1" dirty="0">
                <a:latin typeface="Times New Roman" panose="02020603050405020304" pitchFamily="18" charset="0"/>
                <a:ea typeface="Calibri" panose="020F0502020204030204" pitchFamily="34" charset="0"/>
              </a:rPr>
              <a:t>à</a:t>
            </a:r>
            <a:r>
              <a:rPr lang="en-US" altLang="x-none" sz="2400" i="1" dirty="0">
                <a:latin typeface="Times New Roman" panose="02020603050405020304" pitchFamily="18" charset="0"/>
                <a:cs typeface="Calibri" panose="020F0502020204030204" pitchFamily="34" charset="0"/>
              </a:rPr>
              <a:t>n dân tộc dưới sự lãnh đạo của Đảng l</a:t>
            </a:r>
            <a:r>
              <a:rPr lang="en-US" altLang="x-none" sz="2400" i="1" dirty="0">
                <a:latin typeface="Times New Roman" panose="02020603050405020304" pitchFamily="18" charset="0"/>
                <a:ea typeface="Calibri" panose="020F0502020204030204" pitchFamily="34" charset="0"/>
              </a:rPr>
              <a:t>à</a:t>
            </a:r>
            <a:r>
              <a:rPr lang="en-US" altLang="x-none" sz="2400" i="1" dirty="0">
                <a:latin typeface="Times New Roman" panose="02020603050405020304" pitchFamily="18" charset="0"/>
                <a:cs typeface="Calibri" panose="020F0502020204030204" pitchFamily="34" charset="0"/>
              </a:rPr>
              <a:t> </a:t>
            </a:r>
            <a:r>
              <a:rPr lang="en-US" altLang="x-none" sz="2400" b="1" i="1" u="sng" dirty="0">
                <a:latin typeface="Times New Roman" panose="02020603050405020304" pitchFamily="18" charset="0"/>
                <a:cs typeface="Calibri" panose="020F0502020204030204" pitchFamily="34" charset="0"/>
              </a:rPr>
              <a:t>sức mạnh vô địch v</a:t>
            </a:r>
            <a:r>
              <a:rPr lang="en-US" altLang="x-none" sz="2400" b="1" i="1" u="sng" dirty="0">
                <a:latin typeface="Times New Roman" panose="02020603050405020304" pitchFamily="18" charset="0"/>
                <a:ea typeface="Calibri" panose="020F0502020204030204" pitchFamily="34" charset="0"/>
              </a:rPr>
              <a:t>à</a:t>
            </a:r>
            <a:r>
              <a:rPr lang="en-US" altLang="x-none" sz="2400" b="1" i="1" u="sng" dirty="0">
                <a:latin typeface="Times New Roman" panose="02020603050405020304" pitchFamily="18" charset="0"/>
                <a:cs typeface="Calibri" panose="020F0502020204030204" pitchFamily="34" charset="0"/>
              </a:rPr>
              <a:t> vô tậ</a:t>
            </a:r>
            <a:r>
              <a:rPr lang="en-US" altLang="x-none" sz="2400" i="1" dirty="0">
                <a:latin typeface="Times New Roman" panose="02020603050405020304" pitchFamily="18" charset="0"/>
                <a:cs typeface="Calibri" panose="020F0502020204030204" pitchFamily="34" charset="0"/>
              </a:rPr>
              <a:t>n l</a:t>
            </a:r>
            <a:r>
              <a:rPr lang="en-US" altLang="x-none" sz="2400" i="1" dirty="0">
                <a:latin typeface="Times New Roman" panose="02020603050405020304" pitchFamily="18" charset="0"/>
                <a:ea typeface="Calibri" panose="020F0502020204030204" pitchFamily="34" charset="0"/>
              </a:rPr>
              <a:t>à</a:t>
            </a:r>
            <a:r>
              <a:rPr lang="en-US" altLang="x-none" sz="2400" i="1" dirty="0">
                <a:latin typeface="Times New Roman" panose="02020603050405020304" pitchFamily="18" charset="0"/>
                <a:cs typeface="Calibri" panose="020F0502020204030204" pitchFamily="34" charset="0"/>
              </a:rPr>
              <a:t>m nên mọi thắng lợi của cách mạng Việt Nam, đo</a:t>
            </a:r>
            <a:r>
              <a:rPr lang="en-US" altLang="x-none" sz="2400" i="1" dirty="0">
                <a:latin typeface="Times New Roman" panose="02020603050405020304" pitchFamily="18" charset="0"/>
                <a:ea typeface="Calibri" panose="020F0502020204030204" pitchFamily="34" charset="0"/>
              </a:rPr>
              <a:t>à</a:t>
            </a:r>
            <a:r>
              <a:rPr lang="en-US" altLang="x-none" sz="2400" i="1" dirty="0">
                <a:latin typeface="Times New Roman" panose="02020603050405020304" pitchFamily="18" charset="0"/>
                <a:cs typeface="Calibri" panose="020F0502020204030204" pitchFamily="34" charset="0"/>
              </a:rPr>
              <a:t>n kết tạo ra sức mạnh to lớn để có thể thắng mọi kẻ thù hung ác nhất</a:t>
            </a:r>
          </a:p>
          <a:p>
            <a:pPr lvl="0" algn="just" eaLnBrk="1" hangingPunct="1">
              <a:lnSpc>
                <a:spcPct val="115000"/>
              </a:lnSpc>
              <a:buNone/>
            </a:pPr>
            <a:endParaRPr lang="en-US" altLang="x-none" sz="2400" i="1" dirty="0">
              <a:latin typeface="Times New Roman" panose="02020603050405020304" pitchFamily="18" charset="0"/>
              <a:ea typeface="Calibri" panose="020F0502020204030204" pitchFamily="34" charset="0"/>
            </a:endParaRPr>
          </a:p>
        </p:txBody>
      </p:sp>
      <p:sp>
        <p:nvSpPr>
          <p:cNvPr id="3" name="Rectangle 2"/>
          <p:cNvSpPr/>
          <p:nvPr/>
        </p:nvSpPr>
        <p:spPr>
          <a:xfrm>
            <a:off x="2730500" y="496915"/>
            <a:ext cx="2168525" cy="398780"/>
          </a:xfrm>
          <a:prstGeom prst="rect">
            <a:avLst/>
          </a:prstGeom>
          <a:noFill/>
          <a:ln w="9525" cap="flat" cmpd="sng">
            <a:solidFill>
              <a:srgbClr val="000099"/>
            </a:solidFill>
            <a:prstDash val="solid"/>
            <a:miter/>
            <a:headEnd type="none" w="med" len="med"/>
            <a:tailEnd type="none" w="med" len="med"/>
          </a:ln>
        </p:spPr>
        <p:txBody>
          <a:bodyPr wrap="none">
            <a:spAutoFit/>
          </a:bodyPr>
          <a:lstStyle/>
          <a:p>
            <a:r>
              <a:rPr lang="vi-VN" altLang="en-US" sz="2000" b="1" dirty="0">
                <a:solidFill>
                  <a:srgbClr val="000099"/>
                </a:solidFill>
                <a:latin typeface="Arial" panose="020B0604020202020204" pitchFamily="34" charset="0"/>
              </a:rPr>
              <a:t>Ng</a:t>
            </a:r>
            <a:r>
              <a:rPr lang="en-US" altLang="en-US" sz="2000" b="1" dirty="0">
                <a:solidFill>
                  <a:srgbClr val="000099"/>
                </a:solidFill>
                <a:latin typeface="Arial" panose="020B0604020202020204" pitchFamily="34" charset="0"/>
              </a:rPr>
              <a:t>ười cho rằng</a:t>
            </a:r>
            <a:r>
              <a:rPr lang="en-US" altLang="en-US" sz="2000" dirty="0">
                <a:latin typeface="Arial" panose="020B0604020202020204" pitchFamily="34" charset="0"/>
              </a:rPr>
              <a:t>:</a:t>
            </a:r>
            <a:endParaRPr lang="en-US" altLang="en-US" sz="2000" dirty="0">
              <a:latin typeface="VNI-Times" pitchFamily="2" charset="0"/>
            </a:endParaRPr>
          </a:p>
        </p:txBody>
      </p:sp>
      <p:sp>
        <p:nvSpPr>
          <p:cNvPr id="4" name="Oval Callout 3"/>
          <p:cNvSpPr/>
          <p:nvPr/>
        </p:nvSpPr>
        <p:spPr>
          <a:xfrm>
            <a:off x="210820" y="3511550"/>
            <a:ext cx="8644255" cy="1381760"/>
          </a:xfrm>
          <a:prstGeom prst="wedgeEllipseCallout">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2400" b="0" i="1" u="none" strike="noStrike" kern="1200" cap="none" spc="0" normalizeH="0" baseline="0" noProof="0" dirty="0">
                <a:ln>
                  <a:noFill/>
                </a:ln>
                <a:solidFill>
                  <a:srgbClr val="000099"/>
                </a:solidFill>
                <a:effectLst/>
                <a:uLnTx/>
                <a:uFillTx/>
                <a:latin typeface="+mn-lt"/>
                <a:ea typeface="+mn-ea"/>
                <a:cs typeface="+mn-cs"/>
              </a:rPr>
              <a:t>“</a:t>
            </a:r>
            <a:r>
              <a:rPr kumimoji="0" lang="en-US" sz="2400" b="0" i="1" u="none" strike="noStrike" kern="1200" cap="none" spc="0" normalizeH="0" baseline="0" noProof="0" dirty="0" err="1">
                <a:ln>
                  <a:noFill/>
                </a:ln>
                <a:solidFill>
                  <a:srgbClr val="000099"/>
                </a:solidFill>
                <a:effectLst/>
                <a:uLnTx/>
                <a:uFillTx/>
                <a:latin typeface="+mn-lt"/>
                <a:ea typeface="+mn-ea"/>
                <a:cs typeface="+mn-cs"/>
              </a:rPr>
              <a:t>Đoàn</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kết</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đoàn</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kết</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đại</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đoàn</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kết</a:t>
            </a:r>
            <a:endParaRPr kumimoji="0" lang="en-US" sz="2400" b="0" i="1" u="none" strike="noStrike" kern="1200" cap="none" spc="0" normalizeH="0" baseline="0" noProof="0" dirty="0">
              <a:ln>
                <a:noFill/>
              </a:ln>
              <a:solidFill>
                <a:srgbClr val="000099"/>
              </a:solidFill>
              <a:effectLst/>
              <a:uLnTx/>
              <a:uFillTx/>
              <a:latin typeface="+mn-lt"/>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Thành</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công</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thành</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công</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đại</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thành</a:t>
            </a:r>
            <a:r>
              <a:rPr kumimoji="0" lang="en-US" sz="2400" b="0" i="1" u="none" strike="noStrike" kern="1200" cap="none" spc="0" normalizeH="0" baseline="0" noProof="0" dirty="0">
                <a:ln>
                  <a:noFill/>
                </a:ln>
                <a:solidFill>
                  <a:srgbClr val="000099"/>
                </a:solidFill>
                <a:effectLst/>
                <a:uLnTx/>
                <a:uFillTx/>
                <a:latin typeface="+mn-lt"/>
                <a:ea typeface="+mn-ea"/>
                <a:cs typeface="+mn-cs"/>
              </a:rPr>
              <a:t> </a:t>
            </a:r>
            <a:r>
              <a:rPr kumimoji="0" lang="en-US" sz="2400" b="0" i="1" u="none" strike="noStrike" kern="1200" cap="none" spc="0" normalizeH="0" baseline="0" noProof="0" dirty="0" err="1">
                <a:ln>
                  <a:noFill/>
                </a:ln>
                <a:solidFill>
                  <a:srgbClr val="000099"/>
                </a:solidFill>
                <a:effectLst/>
                <a:uLnTx/>
                <a:uFillTx/>
                <a:latin typeface="+mn-lt"/>
                <a:ea typeface="+mn-ea"/>
                <a:cs typeface="+mn-cs"/>
              </a:rPr>
              <a:t>công</a:t>
            </a:r>
            <a:r>
              <a:rPr kumimoji="0" lang="en-US" sz="2400" b="0" i="0" u="none" strike="noStrike" kern="1200" cap="none" spc="0" normalizeH="0" baseline="0" noProof="0" dirty="0">
                <a:ln>
                  <a:noFill/>
                </a:ln>
                <a:solidFill>
                  <a:schemeClr val="bg1"/>
                </a:solidFill>
                <a:effectLst/>
                <a:uLnTx/>
                <a:uFillTx/>
                <a:latin typeface="+mn-lt"/>
                <a:ea typeface="+mn-ea"/>
                <a:cs typeface="+mn-cs"/>
              </a:rPr>
              <a:t>”</a:t>
            </a:r>
            <a:endParaRPr kumimoji="0" lang="en-US" altLang="en-US" sz="2400" b="0" i="1" u="none" strike="noStrike" kern="1200" cap="none" spc="0" normalizeH="0" baseline="0" noProof="0" dirty="0">
              <a:ln>
                <a:noFill/>
              </a:ln>
              <a:solidFill>
                <a:srgbClr val="000099"/>
              </a:solidFill>
              <a:effectLst/>
              <a:uLnTx/>
              <a:uFillTx/>
              <a:latin typeface="Times New Roman" panose="02020603050405020304" pitchFamily="18" charset="0"/>
              <a:ea typeface="+mn-ea"/>
              <a:cs typeface="Times New Roman" panose="02020603050405020304" pitchFamily="18" charset="0"/>
            </a:endParaRPr>
          </a:p>
        </p:txBody>
      </p:sp>
      <p:sp>
        <p:nvSpPr>
          <p:cNvPr id="6" name="Rectangle 5"/>
          <p:cNvSpPr/>
          <p:nvPr/>
        </p:nvSpPr>
        <p:spPr>
          <a:xfrm>
            <a:off x="455613" y="2250"/>
            <a:ext cx="8153400" cy="460375"/>
          </a:xfrm>
          <a:prstGeom prst="rect">
            <a:avLst/>
          </a:prstGeom>
          <a:noFill/>
          <a:ln w="9525">
            <a:noFill/>
          </a:ln>
        </p:spPr>
        <p:txBody>
          <a:bodyPr>
            <a:spAutoFit/>
          </a:bodyPr>
          <a:lstStyle/>
          <a:p>
            <a:pPr marL="342900" indent="-342900" algn="ctr">
              <a:buFont typeface="Wingdings" panose="05000000000000000000" pitchFamily="2" charset="2"/>
              <a:buChar char="Ø"/>
            </a:pPr>
            <a:r>
              <a:rPr lang="en-US" altLang="en-US" sz="2400" b="1" i="1" dirty="0">
                <a:solidFill>
                  <a:srgbClr val="000099"/>
                </a:solidFill>
                <a:latin typeface="Arial" panose="020B0604020202020204" pitchFamily="34" charset="0"/>
              </a:rPr>
              <a:t>Đoàn kết có tầm quan trọng đặc biệt</a:t>
            </a:r>
            <a:endParaRPr lang="en-US" altLang="en-US" sz="2400" dirty="0">
              <a:solidFill>
                <a:srgbClr val="000099"/>
              </a:solidFill>
              <a:latin typeface="Arial" panose="020B0604020202020204"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style.rotation</p:attrName>
                                        </p:attrNameLst>
                                      </p:cBhvr>
                                      <p:tavLst>
                                        <p:tav tm="0">
                                          <p:val>
                                            <p:fltVal val="90"/>
                                          </p:val>
                                        </p:tav>
                                        <p:tav tm="100000">
                                          <p:val>
                                            <p:fltVal val="0"/>
                                          </p:val>
                                        </p:tav>
                                      </p:tavLst>
                                    </p:anim>
                                    <p:animEffect transition="in" filter="fade">
                                      <p:cBhvr>
                                        <p:cTn id="24" dur="10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4" grpId="0" bldLvl="0" animBg="1"/>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AutoShape 3"/>
          <p:cNvSpPr/>
          <p:nvPr/>
        </p:nvSpPr>
        <p:spPr>
          <a:xfrm>
            <a:off x="-15875" y="-132370"/>
            <a:ext cx="6424613" cy="5334000"/>
          </a:xfrm>
          <a:prstGeom prst="rightArrow">
            <a:avLst>
              <a:gd name="adj1" fmla="val 79305"/>
              <a:gd name="adj2" fmla="val 32922"/>
            </a:avLst>
          </a:prstGeom>
          <a:solidFill>
            <a:srgbClr val="0000FF"/>
          </a:solidFill>
          <a:ln w="9525">
            <a:noFill/>
          </a:ln>
        </p:spPr>
        <p:txBody>
          <a:bodyPr wrap="none" anchor="ctr" anchorCtr="0"/>
          <a:lstStyle/>
          <a:p>
            <a:endParaRPr lang="vi-VN" altLang="en-US" dirty="0">
              <a:latin typeface="Arial" panose="020B0604020202020204" pitchFamily="34" charset="0"/>
            </a:endParaRPr>
          </a:p>
        </p:txBody>
      </p:sp>
      <p:sp>
        <p:nvSpPr>
          <p:cNvPr id="73732" name="AutoShape 4"/>
          <p:cNvSpPr>
            <a:spLocks noChangeArrowheads="1"/>
          </p:cNvSpPr>
          <p:nvPr/>
        </p:nvSpPr>
        <p:spPr bwMode="blackWhite">
          <a:xfrm>
            <a:off x="145415" y="503900"/>
            <a:ext cx="5089525" cy="1219200"/>
          </a:xfrm>
          <a:prstGeom prst="roundRect">
            <a:avLst>
              <a:gd name="adj" fmla="val 9106"/>
            </a:avLst>
          </a:prstGeom>
        </p:spPr>
        <p:style>
          <a:lnRef idx="1">
            <a:schemeClr val="dk1"/>
          </a:lnRef>
          <a:fillRef idx="2">
            <a:schemeClr val="dk1"/>
          </a:fillRef>
          <a:effectRef idx="1">
            <a:schemeClr val="dk1"/>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eaLnBrk="1" hangingPunct="1">
              <a:buNone/>
            </a:pPr>
            <a:r>
              <a:rPr lang="en-US" altLang="x-none" sz="2400" b="1" dirty="0">
                <a:solidFill>
                  <a:srgbClr val="000099"/>
                </a:solidFill>
                <a:latin typeface="Calibri" panose="020F0502020204030204" pitchFamily="34" charset="0"/>
                <a:sym typeface="Wingdings" panose="05000000000000000000" pitchFamily="2" charset="2"/>
              </a:rPr>
              <a:t> </a:t>
            </a:r>
            <a:r>
              <a:rPr lang="en-US" altLang="x-none" sz="2400" b="1" dirty="0">
                <a:solidFill>
                  <a:srgbClr val="000099"/>
                </a:solidFill>
                <a:latin typeface="Calibri" panose="020F0502020204030204" pitchFamily="34" charset="0"/>
              </a:rPr>
              <a:t>Đoàn kết là mục tiêu</a:t>
            </a:r>
            <a:endParaRPr lang="en-US" altLang="x-none" sz="2400" dirty="0">
              <a:solidFill>
                <a:srgbClr val="000099"/>
              </a:solidFill>
              <a:latin typeface="Calibri" panose="020F0502020204030204" pitchFamily="34" charset="0"/>
            </a:endParaRPr>
          </a:p>
        </p:txBody>
      </p:sp>
      <p:sp>
        <p:nvSpPr>
          <p:cNvPr id="57348" name="AutoShape 5"/>
          <p:cNvSpPr>
            <a:spLocks noChangeArrowheads="1"/>
          </p:cNvSpPr>
          <p:nvPr/>
        </p:nvSpPr>
        <p:spPr bwMode="blackWhite">
          <a:xfrm>
            <a:off x="162560" y="1864070"/>
            <a:ext cx="5018088" cy="1143000"/>
          </a:xfrm>
          <a:prstGeom prst="roundRect">
            <a:avLst>
              <a:gd name="adj" fmla="val 9106"/>
            </a:avLst>
          </a:prstGeom>
        </p:spPr>
        <p:style>
          <a:lnRef idx="1">
            <a:schemeClr val="accent3"/>
          </a:lnRef>
          <a:fillRef idx="2">
            <a:schemeClr val="accent3"/>
          </a:fillRef>
          <a:effectRef idx="1">
            <a:schemeClr val="accent3"/>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lnSpc>
                <a:spcPct val="90000"/>
              </a:lnSpc>
              <a:spcBef>
                <a:spcPct val="20000"/>
              </a:spcBef>
              <a:buClr>
                <a:schemeClr val="tx2"/>
              </a:buClr>
              <a:buFont typeface="Wingdings" panose="05000000000000000000" pitchFamily="2" charset="2"/>
            </a:pPr>
            <a:endParaRPr lang="en-US" altLang="en-US" sz="2400" dirty="0">
              <a:solidFill>
                <a:schemeClr val="bg1"/>
              </a:solidFill>
              <a:latin typeface="Arial" panose="020B0604020202020204" pitchFamily="34" charset="0"/>
            </a:endParaRPr>
          </a:p>
          <a:p>
            <a:pPr lvl="0" algn="ctr" eaLnBrk="1" hangingPunct="1">
              <a:lnSpc>
                <a:spcPct val="90000"/>
              </a:lnSpc>
              <a:spcBef>
                <a:spcPct val="20000"/>
              </a:spcBef>
              <a:buClr>
                <a:schemeClr val="tx2"/>
              </a:buClr>
              <a:buFont typeface="Wingdings" panose="05000000000000000000" pitchFamily="2" charset="2"/>
            </a:pPr>
            <a:r>
              <a:rPr lang="en-US" altLang="en-US" sz="2400" b="1" dirty="0">
                <a:solidFill>
                  <a:srgbClr val="000099"/>
                </a:solidFill>
                <a:latin typeface="Arial" panose="020B0604020202020204" pitchFamily="34" charset="0"/>
                <a:sym typeface="Wingdings" panose="05000000000000000000" pitchFamily="2" charset="2"/>
              </a:rPr>
              <a:t> </a:t>
            </a:r>
            <a:r>
              <a:rPr lang="en-US" altLang="en-US" sz="2400" b="1" dirty="0">
                <a:solidFill>
                  <a:srgbClr val="000099"/>
                </a:solidFill>
                <a:latin typeface="Arial" panose="020B0604020202020204" pitchFamily="34" charset="0"/>
              </a:rPr>
              <a:t>Đoàn kết là nhiệm vụ hàng đầu</a:t>
            </a:r>
            <a:endParaRPr lang="en-US" altLang="en-US" sz="2400" i="1" dirty="0">
              <a:solidFill>
                <a:srgbClr val="000099"/>
              </a:solidFill>
              <a:latin typeface="Calibri" panose="020F0502020204030204" pitchFamily="34" charset="0"/>
            </a:endParaRPr>
          </a:p>
          <a:p>
            <a:pPr lvl="0" algn="ctr" eaLnBrk="1" hangingPunct="1"/>
            <a:endParaRPr lang="en-US" altLang="en-US" sz="2400" dirty="0">
              <a:solidFill>
                <a:schemeClr val="bg1"/>
              </a:solidFill>
              <a:latin typeface="Arial" panose="020B0604020202020204" pitchFamily="34" charset="0"/>
            </a:endParaRPr>
          </a:p>
        </p:txBody>
      </p:sp>
      <p:sp>
        <p:nvSpPr>
          <p:cNvPr id="73734" name="AutoShape 6"/>
          <p:cNvSpPr>
            <a:spLocks noChangeArrowheads="1"/>
          </p:cNvSpPr>
          <p:nvPr/>
        </p:nvSpPr>
        <p:spPr bwMode="blackWhite">
          <a:xfrm>
            <a:off x="179705" y="3151215"/>
            <a:ext cx="5018088" cy="1320800"/>
          </a:xfrm>
          <a:prstGeom prst="roundRect">
            <a:avLst>
              <a:gd name="adj" fmla="val 9106"/>
            </a:avLst>
          </a:prstGeom>
        </p:spPr>
        <p:style>
          <a:lnRef idx="1">
            <a:schemeClr val="accent2"/>
          </a:lnRef>
          <a:fillRef idx="2">
            <a:schemeClr val="accent2"/>
          </a:fillRef>
          <a:effectRef idx="1">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endParaRPr lang="en-US" altLang="x-none" sz="2400" b="1" dirty="0">
              <a:solidFill>
                <a:srgbClr val="000099"/>
              </a:solidFill>
              <a:latin typeface="Calibri" panose="020F0502020204030204" pitchFamily="34" charset="0"/>
            </a:endParaRPr>
          </a:p>
          <a:p>
            <a:pPr lvl="0" algn="ctr" eaLnBrk="1" hangingPunct="1">
              <a:buNone/>
            </a:pPr>
            <a:r>
              <a:rPr lang="en-US" altLang="x-none" sz="2400" b="1" dirty="0">
                <a:solidFill>
                  <a:srgbClr val="000099"/>
                </a:solidFill>
                <a:latin typeface="Calibri" panose="020F0502020204030204" pitchFamily="34" charset="0"/>
                <a:sym typeface="Wingdings" panose="05000000000000000000" pitchFamily="2" charset="2"/>
              </a:rPr>
              <a:t> </a:t>
            </a:r>
            <a:r>
              <a:rPr lang="en-US" altLang="x-none" sz="2400" b="1" dirty="0">
                <a:solidFill>
                  <a:srgbClr val="000099"/>
                </a:solidFill>
                <a:latin typeface="Calibri" panose="020F0502020204030204" pitchFamily="34" charset="0"/>
              </a:rPr>
              <a:t>Đoàn kết là vấn đề có tính chiến lược</a:t>
            </a:r>
            <a:endParaRPr lang="en-US" altLang="x-none" sz="2400" dirty="0">
              <a:solidFill>
                <a:schemeClr val="bg1"/>
              </a:solidFill>
              <a:latin typeface="Calibri" panose="020F0502020204030204" pitchFamily="34" charset="0"/>
            </a:endParaRPr>
          </a:p>
          <a:p>
            <a:pPr lvl="0" algn="ctr" eaLnBrk="1" hangingPunct="1">
              <a:lnSpc>
                <a:spcPct val="90000"/>
              </a:lnSpc>
              <a:spcBef>
                <a:spcPct val="20000"/>
              </a:spcBef>
              <a:buClr>
                <a:schemeClr val="tx2"/>
              </a:buClr>
              <a:buFont typeface="Wingdings" panose="05000000000000000000" pitchFamily="2" charset="2"/>
              <a:buNone/>
            </a:pPr>
            <a:endParaRPr lang="en-US" altLang="x-none" sz="2400" dirty="0">
              <a:solidFill>
                <a:schemeClr val="bg1"/>
              </a:solidFill>
              <a:latin typeface="Calibri" panose="020F0502020204030204" pitchFamily="34" charset="0"/>
              <a:ea typeface="Times New Roman" panose="02020603050405020304" pitchFamily="18" charset="0"/>
            </a:endParaRPr>
          </a:p>
        </p:txBody>
      </p:sp>
      <p:sp>
        <p:nvSpPr>
          <p:cNvPr id="73735" name="AutoShape 7"/>
          <p:cNvSpPr>
            <a:spLocks noChangeArrowheads="1"/>
          </p:cNvSpPr>
          <p:nvPr/>
        </p:nvSpPr>
        <p:spPr bwMode="auto">
          <a:xfrm>
            <a:off x="6437313" y="1453225"/>
            <a:ext cx="2635250" cy="1905000"/>
          </a:xfrm>
          <a:prstGeom prst="roundRect">
            <a:avLst>
              <a:gd name="adj" fmla="val 9106"/>
            </a:avLst>
          </a:prstGeom>
          <a:solidFill>
            <a:srgbClr val="CC6600"/>
          </a:solidFill>
        </p:spPr>
        <p:style>
          <a:lnRef idx="1">
            <a:schemeClr val="accent4"/>
          </a:lnRef>
          <a:fillRef idx="3">
            <a:schemeClr val="accent4"/>
          </a:fillRef>
          <a:effectRef idx="2">
            <a:schemeClr val="accent4"/>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lnSpc>
                <a:spcPct val="90000"/>
              </a:lnSpc>
              <a:spcBef>
                <a:spcPct val="20000"/>
              </a:spcBef>
              <a:buClr>
                <a:schemeClr val="tx2"/>
              </a:buClr>
              <a:buFont typeface="Wingdings" panose="05000000000000000000" pitchFamily="2" charset="2"/>
              <a:buNone/>
            </a:pPr>
            <a:r>
              <a:rPr lang="en-US" altLang="x-none" sz="2400" b="1" dirty="0">
                <a:solidFill>
                  <a:schemeClr val="bg1"/>
                </a:solidFill>
                <a:latin typeface="Arial" panose="020B0604020202020204" pitchFamily="34" charset="0"/>
              </a:rPr>
              <a:t>Của cách mạng và của dân tộc</a:t>
            </a:r>
            <a:endParaRPr lang="en-US" altLang="x-none" sz="2400" b="1" dirty="0">
              <a:solidFill>
                <a:srgbClr val="FFFFFF"/>
              </a:solidFill>
              <a:effectLst>
                <a:outerShdw blurRad="38100" dist="38100" dir="2700000">
                  <a:srgbClr val="C0C0C0"/>
                </a:outerShdw>
              </a:effectLst>
              <a:latin typeface="Arial" panose="020B0604020202020204"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fade">
                                      <p:cBhvr>
                                        <p:cTn id="7" dur="1000"/>
                                        <p:tgtEl>
                                          <p:spTgt spid="57346"/>
                                        </p:tgtEl>
                                      </p:cBhvr>
                                    </p:animEffect>
                                    <p:anim calcmode="lin" valueType="num">
                                      <p:cBhvr>
                                        <p:cTn id="8" dur="1000" fill="hold"/>
                                        <p:tgtEl>
                                          <p:spTgt spid="57346"/>
                                        </p:tgtEl>
                                        <p:attrNameLst>
                                          <p:attrName>ppt_x</p:attrName>
                                        </p:attrNameLst>
                                      </p:cBhvr>
                                      <p:tavLst>
                                        <p:tav tm="0">
                                          <p:val>
                                            <p:strVal val="#ppt_x"/>
                                          </p:val>
                                        </p:tav>
                                        <p:tav tm="100000">
                                          <p:val>
                                            <p:strVal val="#ppt_x"/>
                                          </p:val>
                                        </p:tav>
                                      </p:tavLst>
                                    </p:anim>
                                    <p:anim calcmode="lin" valueType="num">
                                      <p:cBhvr>
                                        <p:cTn id="9" dur="1000" fill="hold"/>
                                        <p:tgtEl>
                                          <p:spTgt spid="5734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3732"/>
                                        </p:tgtEl>
                                        <p:attrNameLst>
                                          <p:attrName>style.visibility</p:attrName>
                                        </p:attrNameLst>
                                      </p:cBhvr>
                                      <p:to>
                                        <p:strVal val="visible"/>
                                      </p:to>
                                    </p:set>
                                    <p:animEffect transition="in" filter="fade">
                                      <p:cBhvr>
                                        <p:cTn id="14" dur="1000"/>
                                        <p:tgtEl>
                                          <p:spTgt spid="73732"/>
                                        </p:tgtEl>
                                      </p:cBhvr>
                                    </p:animEffect>
                                    <p:anim calcmode="lin" valueType="num">
                                      <p:cBhvr>
                                        <p:cTn id="15" dur="1000" fill="hold"/>
                                        <p:tgtEl>
                                          <p:spTgt spid="73732"/>
                                        </p:tgtEl>
                                        <p:attrNameLst>
                                          <p:attrName>ppt_x</p:attrName>
                                        </p:attrNameLst>
                                      </p:cBhvr>
                                      <p:tavLst>
                                        <p:tav tm="0">
                                          <p:val>
                                            <p:strVal val="#ppt_x"/>
                                          </p:val>
                                        </p:tav>
                                        <p:tav tm="100000">
                                          <p:val>
                                            <p:strVal val="#ppt_x"/>
                                          </p:val>
                                        </p:tav>
                                      </p:tavLst>
                                    </p:anim>
                                    <p:anim calcmode="lin" valueType="num">
                                      <p:cBhvr>
                                        <p:cTn id="16" dur="1000" fill="hold"/>
                                        <p:tgtEl>
                                          <p:spTgt spid="7373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7348"/>
                                        </p:tgtEl>
                                        <p:attrNameLst>
                                          <p:attrName>style.visibility</p:attrName>
                                        </p:attrNameLst>
                                      </p:cBhvr>
                                      <p:to>
                                        <p:strVal val="visible"/>
                                      </p:to>
                                    </p:set>
                                    <p:animEffect transition="in" filter="fade">
                                      <p:cBhvr>
                                        <p:cTn id="21" dur="1000"/>
                                        <p:tgtEl>
                                          <p:spTgt spid="57348"/>
                                        </p:tgtEl>
                                      </p:cBhvr>
                                    </p:animEffect>
                                    <p:anim calcmode="lin" valueType="num">
                                      <p:cBhvr>
                                        <p:cTn id="22" dur="1000" fill="hold"/>
                                        <p:tgtEl>
                                          <p:spTgt spid="57348"/>
                                        </p:tgtEl>
                                        <p:attrNameLst>
                                          <p:attrName>ppt_x</p:attrName>
                                        </p:attrNameLst>
                                      </p:cBhvr>
                                      <p:tavLst>
                                        <p:tav tm="0">
                                          <p:val>
                                            <p:strVal val="#ppt_x"/>
                                          </p:val>
                                        </p:tav>
                                        <p:tav tm="100000">
                                          <p:val>
                                            <p:strVal val="#ppt_x"/>
                                          </p:val>
                                        </p:tav>
                                      </p:tavLst>
                                    </p:anim>
                                    <p:anim calcmode="lin" valueType="num">
                                      <p:cBhvr>
                                        <p:cTn id="23" dur="1000" fill="hold"/>
                                        <p:tgtEl>
                                          <p:spTgt spid="5734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3734"/>
                                        </p:tgtEl>
                                        <p:attrNameLst>
                                          <p:attrName>style.visibility</p:attrName>
                                        </p:attrNameLst>
                                      </p:cBhvr>
                                      <p:to>
                                        <p:strVal val="visible"/>
                                      </p:to>
                                    </p:set>
                                    <p:animEffect transition="in" filter="fade">
                                      <p:cBhvr>
                                        <p:cTn id="28" dur="1000"/>
                                        <p:tgtEl>
                                          <p:spTgt spid="73734"/>
                                        </p:tgtEl>
                                      </p:cBhvr>
                                    </p:animEffect>
                                    <p:anim calcmode="lin" valueType="num">
                                      <p:cBhvr>
                                        <p:cTn id="29" dur="1000" fill="hold"/>
                                        <p:tgtEl>
                                          <p:spTgt spid="73734"/>
                                        </p:tgtEl>
                                        <p:attrNameLst>
                                          <p:attrName>ppt_x</p:attrName>
                                        </p:attrNameLst>
                                      </p:cBhvr>
                                      <p:tavLst>
                                        <p:tav tm="0">
                                          <p:val>
                                            <p:strVal val="#ppt_x"/>
                                          </p:val>
                                        </p:tav>
                                        <p:tav tm="100000">
                                          <p:val>
                                            <p:strVal val="#ppt_x"/>
                                          </p:val>
                                        </p:tav>
                                      </p:tavLst>
                                    </p:anim>
                                    <p:anim calcmode="lin" valueType="num">
                                      <p:cBhvr>
                                        <p:cTn id="30" dur="1000" fill="hold"/>
                                        <p:tgtEl>
                                          <p:spTgt spid="7373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3735"/>
                                        </p:tgtEl>
                                        <p:attrNameLst>
                                          <p:attrName>style.visibility</p:attrName>
                                        </p:attrNameLst>
                                      </p:cBhvr>
                                      <p:to>
                                        <p:strVal val="visible"/>
                                      </p:to>
                                    </p:set>
                                    <p:animEffect transition="in" filter="fade">
                                      <p:cBhvr>
                                        <p:cTn id="35" dur="1000"/>
                                        <p:tgtEl>
                                          <p:spTgt spid="73735"/>
                                        </p:tgtEl>
                                      </p:cBhvr>
                                    </p:animEffect>
                                    <p:anim calcmode="lin" valueType="num">
                                      <p:cBhvr>
                                        <p:cTn id="36" dur="1000" fill="hold"/>
                                        <p:tgtEl>
                                          <p:spTgt spid="73735"/>
                                        </p:tgtEl>
                                        <p:attrNameLst>
                                          <p:attrName>ppt_x</p:attrName>
                                        </p:attrNameLst>
                                      </p:cBhvr>
                                      <p:tavLst>
                                        <p:tav tm="0">
                                          <p:val>
                                            <p:strVal val="#ppt_x"/>
                                          </p:val>
                                        </p:tav>
                                        <p:tav tm="100000">
                                          <p:val>
                                            <p:strVal val="#ppt_x"/>
                                          </p:val>
                                        </p:tav>
                                      </p:tavLst>
                                    </p:anim>
                                    <p:anim calcmode="lin" valueType="num">
                                      <p:cBhvr>
                                        <p:cTn id="37" dur="1000" fill="hold"/>
                                        <p:tgtEl>
                                          <p:spTgt spid="737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bldLvl="0" animBg="1"/>
      <p:bldP spid="73732" grpId="0" bldLvl="0" animBg="1"/>
      <p:bldP spid="57348" grpId="0" bldLvl="0" animBg="1"/>
      <p:bldP spid="73734" grpId="0" bldLvl="0" animBg="1"/>
      <p:bldP spid="73735" grpId="0" bldLvl="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6" descr="20428529-images591393_thnhi08chuan"/>
          <p:cNvPicPr>
            <a:picLocks noChangeAspect="1"/>
          </p:cNvPicPr>
          <p:nvPr/>
        </p:nvPicPr>
        <p:blipFill>
          <a:blip r:embed="rId2"/>
          <a:stretch>
            <a:fillRect/>
          </a:stretch>
        </p:blipFill>
        <p:spPr>
          <a:xfrm>
            <a:off x="683260" y="1277620"/>
            <a:ext cx="7848600" cy="3759200"/>
          </a:xfrm>
          <a:prstGeom prst="rect">
            <a:avLst/>
          </a:prstGeom>
          <a:noFill/>
          <a:ln w="9525">
            <a:noFill/>
          </a:ln>
        </p:spPr>
      </p:pic>
      <p:sp>
        <p:nvSpPr>
          <p:cNvPr id="130051" name="Rectangle 3"/>
          <p:cNvSpPr/>
          <p:nvPr/>
        </p:nvSpPr>
        <p:spPr>
          <a:xfrm>
            <a:off x="687388" y="74958"/>
            <a:ext cx="7847012" cy="1198880"/>
          </a:xfrm>
          <a:prstGeom prst="rect">
            <a:avLst/>
          </a:prstGeom>
          <a:solidFill>
            <a:srgbClr val="FFFF99"/>
          </a:solidFill>
          <a:ln w="9525">
            <a:noFill/>
          </a:ln>
        </p:spPr>
        <p:txBody>
          <a:bodyPr wrap="square">
            <a:spAutoFit/>
          </a:bodyPr>
          <a:lstStyle/>
          <a:p>
            <a:pPr marL="342900" indent="-342900">
              <a:buFont typeface="Wingdings" panose="05000000000000000000" pitchFamily="2" charset="2"/>
              <a:buChar char="Ø"/>
            </a:pPr>
            <a:r>
              <a:rPr lang="en-US" altLang="en-US" sz="2400" b="1" i="1" dirty="0">
                <a:solidFill>
                  <a:srgbClr val="000099"/>
                </a:solidFill>
                <a:latin typeface="Arial" panose="020B0604020202020204" pitchFamily="34" charset="0"/>
              </a:rPr>
              <a:t>Lực lượng đại đoàn kết dân tộc </a:t>
            </a:r>
            <a:r>
              <a:rPr lang="vi-VN" altLang="en-US" sz="2400" i="1" dirty="0">
                <a:solidFill>
                  <a:srgbClr val="000099"/>
                </a:solidFill>
                <a:latin typeface="Arial" panose="020B0604020202020204" pitchFamily="34" charset="0"/>
              </a:rPr>
              <a:t>bao gồm tất cả những người yêu nước, không phân biệt tầng lớp, thành phần dân tộc, tín ngưỡng, chính kiến.... </a:t>
            </a:r>
            <a:endParaRPr lang="en-US" altLang="en-US" sz="2400" dirty="0">
              <a:solidFill>
                <a:srgbClr val="000099"/>
              </a:solidFill>
              <a:latin typeface="Arial" panose="020B0604020202020204" pitchFamily="34" charset="0"/>
            </a:endParaRPr>
          </a:p>
        </p:txBody>
      </p:sp>
    </p:spTree>
  </p:cSld>
  <p:clrMapOvr>
    <a:masterClrMapping/>
  </p:clrMapOvr>
  <p:transition spd="slow"/>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7360" y="3628390"/>
            <a:ext cx="8305800" cy="1567815"/>
          </a:xfrm>
          <a:prstGeom prst="rect">
            <a:avLst/>
          </a:prstGeom>
          <a:noFill/>
          <a:ln w="9525">
            <a:noFill/>
          </a:ln>
        </p:spPr>
      </p:pic>
      <p:sp>
        <p:nvSpPr>
          <p:cNvPr id="88067" name="Rectangle 7"/>
          <p:cNvSpPr/>
          <p:nvPr/>
        </p:nvSpPr>
        <p:spPr>
          <a:xfrm>
            <a:off x="775970" y="3125180"/>
            <a:ext cx="7072630" cy="460375"/>
          </a:xfrm>
          <a:prstGeom prst="rect">
            <a:avLst/>
          </a:prstGeom>
          <a:noFill/>
          <a:ln w="9525">
            <a:noFill/>
          </a:ln>
        </p:spPr>
        <p:txBody>
          <a:bodyPr wrap="square">
            <a:spAutoFit/>
          </a:bodyPr>
          <a:lstStyle/>
          <a:p>
            <a:r>
              <a:rPr lang="en-US" altLang="en-US" sz="2400" dirty="0">
                <a:solidFill>
                  <a:srgbClr val="C00000"/>
                </a:solidFill>
                <a:latin typeface="Arial" panose="020B0604020202020204" pitchFamily="34" charset="0"/>
                <a:sym typeface="Wingdings" panose="05000000000000000000" pitchFamily="2" charset="2"/>
              </a:rPr>
              <a:t></a:t>
            </a:r>
            <a:r>
              <a:rPr lang="en-US" altLang="en-US" sz="2400" dirty="0">
                <a:latin typeface="Arial" panose="020B0604020202020204" pitchFamily="34" charset="0"/>
                <a:sym typeface="Wingdings" panose="05000000000000000000" pitchFamily="2" charset="2"/>
              </a:rPr>
              <a:t> </a:t>
            </a:r>
            <a:r>
              <a:rPr lang="en-US" altLang="en-US" sz="2400" b="1" i="1" dirty="0">
                <a:solidFill>
                  <a:srgbClr val="C00000"/>
                </a:solidFill>
                <a:latin typeface="Arial" panose="020B0604020202020204" pitchFamily="34" charset="0"/>
                <a:sym typeface="Wingdings" panose="05000000000000000000" pitchFamily="2" charset="2"/>
              </a:rPr>
              <a:t>Đại đoàn kết dân tộc là đại đoàn kết toàn dân</a:t>
            </a:r>
          </a:p>
        </p:txBody>
      </p:sp>
      <p:sp>
        <p:nvSpPr>
          <p:cNvPr id="88068" name="Right Arrow 1"/>
          <p:cNvSpPr/>
          <p:nvPr/>
        </p:nvSpPr>
        <p:spPr>
          <a:xfrm>
            <a:off x="161290" y="5715"/>
            <a:ext cx="1371600" cy="3437890"/>
          </a:xfrm>
          <a:prstGeom prst="rightArrow">
            <a:avLst>
              <a:gd name="adj1" fmla="val 50000"/>
              <a:gd name="adj2" fmla="val 50000"/>
            </a:avLst>
          </a:prstGeom>
          <a:solidFill>
            <a:srgbClr val="660066"/>
          </a:solidFill>
          <a:ln w="9525" cap="flat" cmpd="sng">
            <a:solidFill>
              <a:schemeClr val="tx1"/>
            </a:solidFill>
            <a:prstDash val="solid"/>
            <a:miter/>
            <a:headEnd type="none" w="med" len="med"/>
            <a:tailEnd type="none" w="med" len="med"/>
          </a:ln>
        </p:spPr>
        <p:txBody>
          <a:bodyPr wrap="none" anchor="ctr" anchorCtr="0"/>
          <a:lstStyle/>
          <a:p>
            <a:pPr algn="ctr"/>
            <a:r>
              <a:rPr lang="en-US" altLang="en-US" sz="2400" b="1" dirty="0">
                <a:solidFill>
                  <a:schemeClr val="bg1"/>
                </a:solidFill>
                <a:latin typeface="Arial" panose="020B0604020202020204" pitchFamily="34" charset="0"/>
                <a:sym typeface="Wingdings" panose="05000000000000000000" pitchFamily="2" charset="2"/>
              </a:rPr>
              <a:t>“DÂN”</a:t>
            </a:r>
          </a:p>
          <a:p>
            <a:pPr algn="ctr"/>
            <a:r>
              <a:rPr lang="en-US" altLang="en-US" sz="2400" b="1" dirty="0">
                <a:solidFill>
                  <a:schemeClr val="bg1"/>
                </a:solidFill>
                <a:latin typeface="Arial" panose="020B0604020202020204" pitchFamily="34" charset="0"/>
                <a:sym typeface="Wingdings" panose="05000000000000000000" pitchFamily="2" charset="2"/>
              </a:rPr>
              <a:t>VÀ </a:t>
            </a:r>
          </a:p>
          <a:p>
            <a:pPr algn="ctr"/>
            <a:r>
              <a:rPr lang="en-US" altLang="en-US" sz="2400" b="1" dirty="0">
                <a:solidFill>
                  <a:schemeClr val="bg1"/>
                </a:solidFill>
                <a:latin typeface="Arial" panose="020B0604020202020204" pitchFamily="34" charset="0"/>
                <a:sym typeface="Wingdings" panose="05000000000000000000" pitchFamily="2" charset="2"/>
              </a:rPr>
              <a:t>“NHÂN</a:t>
            </a:r>
          </a:p>
          <a:p>
            <a:pPr algn="ctr"/>
            <a:r>
              <a:rPr lang="en-US" altLang="en-US" sz="2400" b="1" dirty="0">
                <a:solidFill>
                  <a:schemeClr val="bg1"/>
                </a:solidFill>
                <a:latin typeface="Arial" panose="020B0604020202020204" pitchFamily="34" charset="0"/>
                <a:sym typeface="Wingdings" panose="05000000000000000000" pitchFamily="2" charset="2"/>
              </a:rPr>
              <a:t>DÂN”</a:t>
            </a:r>
            <a:endParaRPr lang="en-US" altLang="en-US" sz="2400" b="1" dirty="0">
              <a:solidFill>
                <a:schemeClr val="bg1"/>
              </a:solidFill>
              <a:latin typeface="Arial" panose="020B0604020202020204" pitchFamily="34" charset="0"/>
            </a:endParaRPr>
          </a:p>
        </p:txBody>
      </p:sp>
      <p:sp>
        <p:nvSpPr>
          <p:cNvPr id="88069" name="Rounded Rectangle 4"/>
          <p:cNvSpPr/>
          <p:nvPr/>
        </p:nvSpPr>
        <p:spPr>
          <a:xfrm>
            <a:off x="2438400" y="91440"/>
            <a:ext cx="2819400" cy="1038225"/>
          </a:xfrm>
          <a:prstGeom prst="roundRect">
            <a:avLst>
              <a:gd name="adj" fmla="val 16667"/>
            </a:avLst>
          </a:prstGeom>
          <a:solidFill>
            <a:srgbClr val="FF0066"/>
          </a:solidFill>
          <a:ln w="9525" cap="flat" cmpd="sng">
            <a:solidFill>
              <a:srgbClr val="000099"/>
            </a:solidFill>
            <a:prstDash val="solid"/>
            <a:miter/>
            <a:headEnd type="none" w="med" len="med"/>
            <a:tailEnd type="none" w="med" len="med"/>
          </a:ln>
        </p:spPr>
        <p:txBody>
          <a:bodyPr wrap="none" anchor="ctr" anchorCtr="0"/>
          <a:lstStyle/>
          <a:p>
            <a:pPr algn="ctr"/>
            <a:r>
              <a:rPr lang="en-US" altLang="en-US" sz="2200" dirty="0">
                <a:solidFill>
                  <a:schemeClr val="bg1"/>
                </a:solidFill>
                <a:latin typeface="Arial" panose="020B0604020202020204" pitchFamily="34" charset="0"/>
                <a:sym typeface="Wingdings" panose="05000000000000000000" pitchFamily="2" charset="2"/>
              </a:rPr>
              <a:t>Mỗi con người </a:t>
            </a:r>
          </a:p>
          <a:p>
            <a:pPr algn="ctr"/>
            <a:r>
              <a:rPr lang="en-US" altLang="en-US" sz="2200" dirty="0">
                <a:solidFill>
                  <a:schemeClr val="bg1"/>
                </a:solidFill>
                <a:latin typeface="Arial" panose="020B0604020202020204" pitchFamily="34" charset="0"/>
                <a:sym typeface="Wingdings" panose="05000000000000000000" pitchFamily="2" charset="2"/>
              </a:rPr>
              <a:t>Việt Nam cụ thể</a:t>
            </a:r>
          </a:p>
        </p:txBody>
      </p:sp>
      <p:sp>
        <p:nvSpPr>
          <p:cNvPr id="88070" name="Rounded Rectangle 8"/>
          <p:cNvSpPr/>
          <p:nvPr/>
        </p:nvSpPr>
        <p:spPr>
          <a:xfrm>
            <a:off x="2438400" y="1748790"/>
            <a:ext cx="2819400" cy="1206500"/>
          </a:xfrm>
          <a:prstGeom prst="roundRect">
            <a:avLst>
              <a:gd name="adj" fmla="val 16667"/>
            </a:avLst>
          </a:prstGeom>
          <a:solidFill>
            <a:srgbClr val="008000"/>
          </a:solidFill>
          <a:ln w="9525" cap="flat" cmpd="sng">
            <a:solidFill>
              <a:srgbClr val="000099"/>
            </a:solidFill>
            <a:prstDash val="solid"/>
            <a:miter/>
            <a:headEnd type="none" w="med" len="med"/>
            <a:tailEnd type="none" w="med" len="med"/>
          </a:ln>
        </p:spPr>
        <p:txBody>
          <a:bodyPr wrap="none" anchor="ctr" anchorCtr="0"/>
          <a:lstStyle/>
          <a:p>
            <a:pPr algn="ctr"/>
            <a:r>
              <a:rPr lang="en-US" altLang="en-US" sz="2200" dirty="0">
                <a:solidFill>
                  <a:schemeClr val="bg1"/>
                </a:solidFill>
                <a:latin typeface="Arial" panose="020B0604020202020204" pitchFamily="34" charset="0"/>
                <a:sym typeface="Wingdings" panose="05000000000000000000" pitchFamily="2" charset="2"/>
              </a:rPr>
              <a:t>Một tập hợp đông đảo </a:t>
            </a:r>
          </a:p>
          <a:p>
            <a:pPr algn="ctr"/>
            <a:r>
              <a:rPr lang="en-US" altLang="en-US" sz="2200" dirty="0">
                <a:solidFill>
                  <a:schemeClr val="bg1"/>
                </a:solidFill>
                <a:latin typeface="Arial" panose="020B0604020202020204" pitchFamily="34" charset="0"/>
                <a:sym typeface="Wingdings" panose="05000000000000000000" pitchFamily="2" charset="2"/>
              </a:rPr>
              <a:t>quần chúng nhân dân</a:t>
            </a:r>
            <a:endParaRPr lang="en-US" altLang="en-US" sz="2200" dirty="0">
              <a:solidFill>
                <a:schemeClr val="bg1"/>
              </a:solidFill>
              <a:latin typeface="Arial" panose="020B0604020202020204" pitchFamily="34" charset="0"/>
            </a:endParaRPr>
          </a:p>
        </p:txBody>
      </p:sp>
      <p:cxnSp>
        <p:nvCxnSpPr>
          <p:cNvPr id="7" name="Straight Arrow Connector 6"/>
          <p:cNvCxnSpPr>
            <a:stCxn id="88068" idx="3"/>
            <a:endCxn id="88069" idx="1"/>
          </p:cNvCxnSpPr>
          <p:nvPr/>
        </p:nvCxnSpPr>
        <p:spPr>
          <a:xfrm flipV="1">
            <a:off x="1533208" y="610898"/>
            <a:ext cx="905510" cy="111379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0" name="Straight Arrow Connector 9"/>
          <p:cNvCxnSpPr>
            <a:stCxn id="88068" idx="3"/>
            <a:endCxn id="88070" idx="1"/>
          </p:cNvCxnSpPr>
          <p:nvPr/>
        </p:nvCxnSpPr>
        <p:spPr>
          <a:xfrm>
            <a:off x="1533208" y="1724688"/>
            <a:ext cx="905510" cy="62738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88073" name="Rounded Rectangle 15"/>
          <p:cNvSpPr/>
          <p:nvPr/>
        </p:nvSpPr>
        <p:spPr>
          <a:xfrm>
            <a:off x="7772400" y="-19050"/>
            <a:ext cx="1009650" cy="3333115"/>
          </a:xfrm>
          <a:prstGeom prst="roundRect">
            <a:avLst>
              <a:gd name="adj" fmla="val 16667"/>
            </a:avLst>
          </a:prstGeom>
          <a:solidFill>
            <a:srgbClr val="FF3300"/>
          </a:solidFill>
          <a:ln w="9525" cap="flat" cmpd="sng">
            <a:solidFill>
              <a:schemeClr val="tx1"/>
            </a:solidFill>
            <a:prstDash val="solid"/>
            <a:miter/>
            <a:headEnd type="none" w="med" len="med"/>
            <a:tailEnd type="none" w="med" len="med"/>
          </a:ln>
        </p:spPr>
        <p:txBody>
          <a:bodyPr wrap="none" anchor="ctr" anchorCtr="0"/>
          <a:lstStyle/>
          <a:p>
            <a:pPr algn="ctr"/>
            <a:r>
              <a:rPr lang="en-US" altLang="en-US" sz="2200" dirty="0">
                <a:solidFill>
                  <a:schemeClr val="bg1"/>
                </a:solidFill>
                <a:latin typeface="Arial" panose="020B0604020202020204" pitchFamily="34" charset="0"/>
                <a:sym typeface="Wingdings" panose="05000000000000000000" pitchFamily="2" charset="2"/>
              </a:rPr>
              <a:t>Là </a:t>
            </a:r>
          </a:p>
          <a:p>
            <a:pPr algn="ctr"/>
            <a:r>
              <a:rPr lang="en-US" altLang="en-US" sz="2200" dirty="0">
                <a:solidFill>
                  <a:schemeClr val="bg1"/>
                </a:solidFill>
                <a:latin typeface="Arial" panose="020B0604020202020204" pitchFamily="34" charset="0"/>
                <a:sym typeface="Wingdings" panose="05000000000000000000" pitchFamily="2" charset="2"/>
              </a:rPr>
              <a:t>chủ </a:t>
            </a:r>
          </a:p>
          <a:p>
            <a:pPr algn="ctr"/>
            <a:r>
              <a:rPr lang="en-US" altLang="en-US" sz="2200" dirty="0">
                <a:solidFill>
                  <a:schemeClr val="bg1"/>
                </a:solidFill>
                <a:latin typeface="Arial" panose="020B0604020202020204" pitchFamily="34" charset="0"/>
                <a:sym typeface="Wingdings" panose="05000000000000000000" pitchFamily="2" charset="2"/>
              </a:rPr>
              <a:t>thể</a:t>
            </a:r>
          </a:p>
          <a:p>
            <a:pPr algn="ctr"/>
            <a:r>
              <a:rPr lang="en-US" altLang="en-US" sz="2200" dirty="0">
                <a:solidFill>
                  <a:schemeClr val="bg1"/>
                </a:solidFill>
                <a:latin typeface="Arial" panose="020B0604020202020204" pitchFamily="34" charset="0"/>
                <a:sym typeface="Wingdings" panose="05000000000000000000" pitchFamily="2" charset="2"/>
              </a:rPr>
              <a:t> của</a:t>
            </a:r>
          </a:p>
          <a:p>
            <a:pPr algn="ctr"/>
            <a:r>
              <a:rPr lang="en-US" altLang="en-US" sz="2200" dirty="0">
                <a:solidFill>
                  <a:schemeClr val="bg1"/>
                </a:solidFill>
                <a:latin typeface="Arial" panose="020B0604020202020204" pitchFamily="34" charset="0"/>
                <a:sym typeface="Wingdings" panose="05000000000000000000" pitchFamily="2" charset="2"/>
              </a:rPr>
              <a:t> khối</a:t>
            </a:r>
          </a:p>
          <a:p>
            <a:pPr algn="ctr"/>
            <a:r>
              <a:rPr lang="en-US" altLang="en-US" sz="2200" dirty="0">
                <a:solidFill>
                  <a:schemeClr val="bg1"/>
                </a:solidFill>
                <a:latin typeface="Arial" panose="020B0604020202020204" pitchFamily="34" charset="0"/>
                <a:sym typeface="Wingdings" panose="05000000000000000000" pitchFamily="2" charset="2"/>
              </a:rPr>
              <a:t> </a:t>
            </a:r>
            <a:r>
              <a:rPr lang="en-US" altLang="en-US" sz="2200" b="1" dirty="0">
                <a:solidFill>
                  <a:schemeClr val="bg1"/>
                </a:solidFill>
                <a:latin typeface="Arial" panose="020B0604020202020204" pitchFamily="34" charset="0"/>
                <a:sym typeface="Wingdings" panose="05000000000000000000" pitchFamily="2" charset="2"/>
              </a:rPr>
              <a:t>Đại </a:t>
            </a:r>
          </a:p>
          <a:p>
            <a:pPr algn="ctr"/>
            <a:r>
              <a:rPr lang="en-US" altLang="en-US" sz="2200" b="1" dirty="0">
                <a:solidFill>
                  <a:schemeClr val="bg1"/>
                </a:solidFill>
                <a:latin typeface="Arial" panose="020B0604020202020204" pitchFamily="34" charset="0"/>
                <a:sym typeface="Wingdings" panose="05000000000000000000" pitchFamily="2" charset="2"/>
              </a:rPr>
              <a:t>đoàn</a:t>
            </a:r>
          </a:p>
          <a:p>
            <a:pPr algn="ctr"/>
            <a:r>
              <a:rPr lang="en-US" altLang="en-US" sz="2200" b="1" dirty="0">
                <a:solidFill>
                  <a:schemeClr val="bg1"/>
                </a:solidFill>
                <a:latin typeface="Arial" panose="020B0604020202020204" pitchFamily="34" charset="0"/>
                <a:sym typeface="Wingdings" panose="05000000000000000000" pitchFamily="2" charset="2"/>
              </a:rPr>
              <a:t> kết </a:t>
            </a:r>
          </a:p>
          <a:p>
            <a:pPr algn="ctr"/>
            <a:r>
              <a:rPr lang="en-US" altLang="en-US" sz="2200" b="1" dirty="0">
                <a:solidFill>
                  <a:schemeClr val="bg1"/>
                </a:solidFill>
                <a:latin typeface="Arial" panose="020B0604020202020204" pitchFamily="34" charset="0"/>
                <a:sym typeface="Wingdings" panose="05000000000000000000" pitchFamily="2" charset="2"/>
              </a:rPr>
              <a:t>dân </a:t>
            </a:r>
          </a:p>
          <a:p>
            <a:pPr algn="ctr"/>
            <a:r>
              <a:rPr lang="en-US" altLang="en-US" sz="2200" b="1" dirty="0">
                <a:solidFill>
                  <a:schemeClr val="bg1"/>
                </a:solidFill>
                <a:latin typeface="Arial" panose="020B0604020202020204" pitchFamily="34" charset="0"/>
                <a:sym typeface="Wingdings" panose="05000000000000000000" pitchFamily="2" charset="2"/>
              </a:rPr>
              <a:t>tộc</a:t>
            </a:r>
          </a:p>
        </p:txBody>
      </p:sp>
      <p:cxnSp>
        <p:nvCxnSpPr>
          <p:cNvPr id="18" name="Straight Arrow Connector 17"/>
          <p:cNvCxnSpPr>
            <a:stCxn id="88069" idx="3"/>
            <a:endCxn id="88073" idx="1"/>
          </p:cNvCxnSpPr>
          <p:nvPr/>
        </p:nvCxnSpPr>
        <p:spPr>
          <a:xfrm>
            <a:off x="5257800" y="610580"/>
            <a:ext cx="2514600" cy="103695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0" name="Straight Arrow Connector 19"/>
          <p:cNvCxnSpPr>
            <a:stCxn id="88070" idx="3"/>
            <a:endCxn id="88073" idx="1"/>
          </p:cNvCxnSpPr>
          <p:nvPr/>
        </p:nvCxnSpPr>
        <p:spPr>
          <a:xfrm flipV="1">
            <a:off x="5257800" y="1647535"/>
            <a:ext cx="2514600" cy="70421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pic>
        <p:nvPicPr>
          <p:cNvPr id="88076" name="Picture 7" descr="Image result for đoàn kết"/>
          <p:cNvPicPr>
            <a:picLocks noChangeAspect="1"/>
          </p:cNvPicPr>
          <p:nvPr/>
        </p:nvPicPr>
        <p:blipFill>
          <a:blip r:embed="rId3"/>
          <a:stretch>
            <a:fillRect/>
          </a:stretch>
        </p:blipFill>
        <p:spPr>
          <a:xfrm>
            <a:off x="5638800" y="48260"/>
            <a:ext cx="1801495" cy="1209040"/>
          </a:xfrm>
          <a:prstGeom prst="rect">
            <a:avLst/>
          </a:prstGeom>
          <a:noFill/>
          <a:ln w="9525">
            <a:noFill/>
          </a:ln>
        </p:spPr>
      </p:pic>
      <p:pic>
        <p:nvPicPr>
          <p:cNvPr id="88077" name="Picture 2" descr="Image result for đoàn kết"/>
          <p:cNvPicPr>
            <a:picLocks noChangeAspect="1"/>
          </p:cNvPicPr>
          <p:nvPr/>
        </p:nvPicPr>
        <p:blipFill>
          <a:blip r:embed="rId4"/>
          <a:stretch>
            <a:fillRect/>
          </a:stretch>
        </p:blipFill>
        <p:spPr>
          <a:xfrm>
            <a:off x="5555615" y="1546225"/>
            <a:ext cx="1803400" cy="1261745"/>
          </a:xfrm>
          <a:prstGeom prst="rect">
            <a:avLst/>
          </a:prstGeom>
          <a:noFill/>
          <a:ln w="9525">
            <a:noFill/>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8068"/>
                                        </p:tgtEl>
                                        <p:attrNameLst>
                                          <p:attrName>style.visibility</p:attrName>
                                        </p:attrNameLst>
                                      </p:cBhvr>
                                      <p:to>
                                        <p:strVal val="visible"/>
                                      </p:to>
                                    </p:set>
                                    <p:anim calcmode="lin" valueType="num">
                                      <p:cBhvr additive="base">
                                        <p:cTn id="7" dur="500" fill="hold"/>
                                        <p:tgtEl>
                                          <p:spTgt spid="88068"/>
                                        </p:tgtEl>
                                        <p:attrNameLst>
                                          <p:attrName>ppt_x</p:attrName>
                                        </p:attrNameLst>
                                      </p:cBhvr>
                                      <p:tavLst>
                                        <p:tav tm="0">
                                          <p:val>
                                            <p:strVal val="0-#ppt_w/2"/>
                                          </p:val>
                                        </p:tav>
                                        <p:tav tm="100000">
                                          <p:val>
                                            <p:strVal val="#ppt_x"/>
                                          </p:val>
                                        </p:tav>
                                      </p:tavLst>
                                    </p:anim>
                                    <p:anim calcmode="lin" valueType="num">
                                      <p:cBhvr additive="base">
                                        <p:cTn id="8" dur="500" fill="hold"/>
                                        <p:tgtEl>
                                          <p:spTgt spid="8806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8069"/>
                                        </p:tgtEl>
                                        <p:attrNameLst>
                                          <p:attrName>style.visibility</p:attrName>
                                        </p:attrNameLst>
                                      </p:cBhvr>
                                      <p:to>
                                        <p:strVal val="visible"/>
                                      </p:to>
                                    </p:set>
                                    <p:anim calcmode="lin" valueType="num">
                                      <p:cBhvr additive="base">
                                        <p:cTn id="17" dur="500" fill="hold"/>
                                        <p:tgtEl>
                                          <p:spTgt spid="88069"/>
                                        </p:tgtEl>
                                        <p:attrNameLst>
                                          <p:attrName>ppt_x</p:attrName>
                                        </p:attrNameLst>
                                      </p:cBhvr>
                                      <p:tavLst>
                                        <p:tav tm="0">
                                          <p:val>
                                            <p:strVal val="#ppt_x"/>
                                          </p:val>
                                        </p:tav>
                                        <p:tav tm="100000">
                                          <p:val>
                                            <p:strVal val="#ppt_x"/>
                                          </p:val>
                                        </p:tav>
                                      </p:tavLst>
                                    </p:anim>
                                    <p:anim calcmode="lin" valueType="num">
                                      <p:cBhvr additive="base">
                                        <p:cTn id="18" dur="500" fill="hold"/>
                                        <p:tgtEl>
                                          <p:spTgt spid="8806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8076"/>
                                        </p:tgtEl>
                                        <p:attrNameLst>
                                          <p:attrName>style.visibility</p:attrName>
                                        </p:attrNameLst>
                                      </p:cBhvr>
                                      <p:to>
                                        <p:strVal val="visible"/>
                                      </p:to>
                                    </p:set>
                                    <p:anim calcmode="lin" valueType="num">
                                      <p:cBhvr additive="base">
                                        <p:cTn id="21" dur="500" fill="hold"/>
                                        <p:tgtEl>
                                          <p:spTgt spid="88076"/>
                                        </p:tgtEl>
                                        <p:attrNameLst>
                                          <p:attrName>ppt_x</p:attrName>
                                        </p:attrNameLst>
                                      </p:cBhvr>
                                      <p:tavLst>
                                        <p:tav tm="0">
                                          <p:val>
                                            <p:strVal val="#ppt_x"/>
                                          </p:val>
                                        </p:tav>
                                        <p:tav tm="100000">
                                          <p:val>
                                            <p:strVal val="#ppt_x"/>
                                          </p:val>
                                        </p:tav>
                                      </p:tavLst>
                                    </p:anim>
                                    <p:anim calcmode="lin" valueType="num">
                                      <p:cBhvr additive="base">
                                        <p:cTn id="22" dur="500" fill="hold"/>
                                        <p:tgtEl>
                                          <p:spTgt spid="8807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9"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8070"/>
                                        </p:tgtEl>
                                        <p:attrNameLst>
                                          <p:attrName>style.visibility</p:attrName>
                                        </p:attrNameLst>
                                      </p:cBhvr>
                                      <p:to>
                                        <p:strVal val="visible"/>
                                      </p:to>
                                    </p:set>
                                    <p:anim calcmode="lin" valueType="num">
                                      <p:cBhvr additive="base">
                                        <p:cTn id="31" dur="500" fill="hold"/>
                                        <p:tgtEl>
                                          <p:spTgt spid="88070"/>
                                        </p:tgtEl>
                                        <p:attrNameLst>
                                          <p:attrName>ppt_x</p:attrName>
                                        </p:attrNameLst>
                                      </p:cBhvr>
                                      <p:tavLst>
                                        <p:tav tm="0">
                                          <p:val>
                                            <p:strVal val="#ppt_x"/>
                                          </p:val>
                                        </p:tav>
                                        <p:tav tm="100000">
                                          <p:val>
                                            <p:strVal val="#ppt_x"/>
                                          </p:val>
                                        </p:tav>
                                      </p:tavLst>
                                    </p:anim>
                                    <p:anim calcmode="lin" valueType="num">
                                      <p:cBhvr additive="base">
                                        <p:cTn id="32" dur="500" fill="hold"/>
                                        <p:tgtEl>
                                          <p:spTgt spid="88070"/>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8077"/>
                                        </p:tgtEl>
                                        <p:attrNameLst>
                                          <p:attrName>style.visibility</p:attrName>
                                        </p:attrNameLst>
                                      </p:cBhvr>
                                      <p:to>
                                        <p:strVal val="visible"/>
                                      </p:to>
                                    </p:set>
                                    <p:anim calcmode="lin" valueType="num">
                                      <p:cBhvr additive="base">
                                        <p:cTn id="35" dur="500" fill="hold"/>
                                        <p:tgtEl>
                                          <p:spTgt spid="88077"/>
                                        </p:tgtEl>
                                        <p:attrNameLst>
                                          <p:attrName>ppt_x</p:attrName>
                                        </p:attrNameLst>
                                      </p:cBhvr>
                                      <p:tavLst>
                                        <p:tav tm="0">
                                          <p:val>
                                            <p:strVal val="#ppt_x"/>
                                          </p:val>
                                        </p:tav>
                                        <p:tav tm="100000">
                                          <p:val>
                                            <p:strVal val="#ppt_x"/>
                                          </p:val>
                                        </p:tav>
                                      </p:tavLst>
                                    </p:anim>
                                    <p:anim calcmode="lin" valueType="num">
                                      <p:cBhvr additive="base">
                                        <p:cTn id="36" dur="500" fill="hold"/>
                                        <p:tgtEl>
                                          <p:spTgt spid="8807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ppt_x"/>
                                          </p:val>
                                        </p:tav>
                                        <p:tav tm="100000">
                                          <p:val>
                                            <p:strVal val="#ppt_x"/>
                                          </p:val>
                                        </p:tav>
                                      </p:tavLst>
                                    </p:anim>
                                    <p:anim calcmode="lin" valueType="num">
                                      <p:cBhvr additive="base">
                                        <p:cTn id="4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3" fill="hold" grpId="0" nodeType="clickEffect">
                                  <p:stCondLst>
                                    <p:cond delay="0"/>
                                  </p:stCondLst>
                                  <p:childTnLst>
                                    <p:set>
                                      <p:cBhvr>
                                        <p:cTn id="50" dur="1" fill="hold">
                                          <p:stCondLst>
                                            <p:cond delay="0"/>
                                          </p:stCondLst>
                                        </p:cTn>
                                        <p:tgtEl>
                                          <p:spTgt spid="88073"/>
                                        </p:tgtEl>
                                        <p:attrNameLst>
                                          <p:attrName>style.visibility</p:attrName>
                                        </p:attrNameLst>
                                      </p:cBhvr>
                                      <p:to>
                                        <p:strVal val="visible"/>
                                      </p:to>
                                    </p:set>
                                    <p:anim calcmode="lin" valueType="num">
                                      <p:cBhvr additive="base">
                                        <p:cTn id="51" dur="500" fill="hold"/>
                                        <p:tgtEl>
                                          <p:spTgt spid="88073"/>
                                        </p:tgtEl>
                                        <p:attrNameLst>
                                          <p:attrName>ppt_x</p:attrName>
                                        </p:attrNameLst>
                                      </p:cBhvr>
                                      <p:tavLst>
                                        <p:tav tm="0">
                                          <p:val>
                                            <p:strVal val="1+#ppt_w/2"/>
                                          </p:val>
                                        </p:tav>
                                        <p:tav tm="100000">
                                          <p:val>
                                            <p:strVal val="#ppt_x"/>
                                          </p:val>
                                        </p:tav>
                                      </p:tavLst>
                                    </p:anim>
                                    <p:anim calcmode="lin" valueType="num">
                                      <p:cBhvr additive="base">
                                        <p:cTn id="52" dur="500" fill="hold"/>
                                        <p:tgtEl>
                                          <p:spTgt spid="88073"/>
                                        </p:tgtEl>
                                        <p:attrNameLst>
                                          <p:attrName>ppt_y</p:attrName>
                                        </p:attrNameLst>
                                      </p:cBhvr>
                                      <p:tavLst>
                                        <p:tav tm="0">
                                          <p:val>
                                            <p:strVal val="0-#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1" fill="hold" grpId="0" nodeType="clickEffect">
                                  <p:stCondLst>
                                    <p:cond delay="0"/>
                                  </p:stCondLst>
                                  <p:childTnLst>
                                    <p:set>
                                      <p:cBhvr>
                                        <p:cTn id="56" dur="1" fill="hold">
                                          <p:stCondLst>
                                            <p:cond delay="0"/>
                                          </p:stCondLst>
                                        </p:cTn>
                                        <p:tgtEl>
                                          <p:spTgt spid="88067"/>
                                        </p:tgtEl>
                                        <p:attrNameLst>
                                          <p:attrName>style.visibility</p:attrName>
                                        </p:attrNameLst>
                                      </p:cBhvr>
                                      <p:to>
                                        <p:strVal val="visible"/>
                                      </p:to>
                                    </p:set>
                                    <p:anim calcmode="lin" valueType="num">
                                      <p:cBhvr additive="base">
                                        <p:cTn id="57" dur="500" fill="hold"/>
                                        <p:tgtEl>
                                          <p:spTgt spid="88067"/>
                                        </p:tgtEl>
                                        <p:attrNameLst>
                                          <p:attrName>ppt_x</p:attrName>
                                        </p:attrNameLst>
                                      </p:cBhvr>
                                      <p:tavLst>
                                        <p:tav tm="0">
                                          <p:val>
                                            <p:strVal val="#ppt_x"/>
                                          </p:val>
                                        </p:tav>
                                        <p:tav tm="100000">
                                          <p:val>
                                            <p:strVal val="#ppt_x"/>
                                          </p:val>
                                        </p:tav>
                                      </p:tavLst>
                                    </p:anim>
                                    <p:anim calcmode="lin" valueType="num">
                                      <p:cBhvr additive="base">
                                        <p:cTn id="58" dur="500" fill="hold"/>
                                        <p:tgtEl>
                                          <p:spTgt spid="88067"/>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500" fill="hold"/>
                                        <p:tgtEl>
                                          <p:spTgt spid="4"/>
                                        </p:tgtEl>
                                        <p:attrNameLst>
                                          <p:attrName>ppt_x</p:attrName>
                                        </p:attrNameLst>
                                      </p:cBhvr>
                                      <p:tavLst>
                                        <p:tav tm="0">
                                          <p:val>
                                            <p:strVal val="#ppt_x"/>
                                          </p:val>
                                        </p:tav>
                                        <p:tav tm="100000">
                                          <p:val>
                                            <p:strVal val="#ppt_x"/>
                                          </p:val>
                                        </p:tav>
                                      </p:tavLst>
                                    </p:anim>
                                    <p:anim calcmode="lin" valueType="num">
                                      <p:cBhvr additive="base">
                                        <p:cTn id="62"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p:bldP spid="88068" grpId="0" bldLvl="0" animBg="1"/>
      <p:bldP spid="88069" grpId="0" bldLvl="0" animBg="1"/>
      <p:bldP spid="88070" grpId="0" bldLvl="0" animBg="1"/>
      <p:bldP spid="88073" grpId="0" bldLvl="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6660198" y="476595"/>
            <a:ext cx="2135187" cy="2519363"/>
          </a:xfrm>
          <a:prstGeom prst="rect">
            <a:avLst/>
          </a:prstGeom>
          <a:noFill/>
          <a:ln w="9525">
            <a:noFill/>
          </a:ln>
        </p:spPr>
      </p:pic>
      <p:pic>
        <p:nvPicPr>
          <p:cNvPr id="132099" name="Picture 14" descr="007"/>
          <p:cNvPicPr>
            <a:picLocks noChangeAspect="1"/>
          </p:cNvPicPr>
          <p:nvPr/>
        </p:nvPicPr>
        <p:blipFill>
          <a:blip r:embed="rId3"/>
          <a:stretch>
            <a:fillRect/>
          </a:stretch>
        </p:blipFill>
        <p:spPr>
          <a:xfrm>
            <a:off x="0" y="5545800"/>
            <a:ext cx="9144000" cy="457200"/>
          </a:xfrm>
          <a:prstGeom prst="rect">
            <a:avLst/>
          </a:prstGeom>
          <a:noFill/>
          <a:ln w="9525">
            <a:noFill/>
          </a:ln>
        </p:spPr>
      </p:pic>
      <p:sp>
        <p:nvSpPr>
          <p:cNvPr id="87045" name="Right Arrow Callout 2"/>
          <p:cNvSpPr/>
          <p:nvPr/>
        </p:nvSpPr>
        <p:spPr>
          <a:xfrm>
            <a:off x="169863" y="37175"/>
            <a:ext cx="1866900" cy="5105400"/>
          </a:xfrm>
          <a:prstGeom prst="rightArrowCallout">
            <a:avLst>
              <a:gd name="adj1" fmla="val 24989"/>
              <a:gd name="adj2" fmla="val 24992"/>
              <a:gd name="adj3" fmla="val 25000"/>
              <a:gd name="adj4" fmla="val 64972"/>
            </a:avLst>
          </a:prstGeom>
          <a:solidFill>
            <a:srgbClr val="FF0066"/>
          </a:solidFill>
          <a:ln w="9525" cap="flat" cmpd="sng">
            <a:solidFill>
              <a:schemeClr val="tx1"/>
            </a:solidFill>
            <a:prstDash val="solid"/>
            <a:miter/>
            <a:headEnd type="none" w="med" len="med"/>
            <a:tailEnd type="none" w="med" len="med"/>
          </a:ln>
        </p:spPr>
        <p:txBody>
          <a:bodyPr wrap="none" anchor="ctr" anchorCtr="0"/>
          <a:lstStyle/>
          <a:p>
            <a:pPr algn="ctr"/>
            <a:r>
              <a:rPr lang="en-US" altLang="en-US" sz="2400" b="1" dirty="0">
                <a:solidFill>
                  <a:schemeClr val="bg1"/>
                </a:solidFill>
                <a:latin typeface="Arial" panose="020B0604020202020204" pitchFamily="34" charset="0"/>
              </a:rPr>
              <a:t>“Đại </a:t>
            </a:r>
          </a:p>
          <a:p>
            <a:pPr algn="ctr"/>
            <a:r>
              <a:rPr lang="en-US" altLang="en-US" sz="2400" b="1" dirty="0">
                <a:solidFill>
                  <a:schemeClr val="bg1"/>
                </a:solidFill>
                <a:latin typeface="Arial" panose="020B0604020202020204" pitchFamily="34" charset="0"/>
              </a:rPr>
              <a:t>đoàn </a:t>
            </a:r>
          </a:p>
          <a:p>
            <a:pPr algn="ctr"/>
            <a:r>
              <a:rPr lang="en-US" altLang="en-US" sz="2400" b="1" dirty="0">
                <a:solidFill>
                  <a:schemeClr val="bg1"/>
                </a:solidFill>
                <a:latin typeface="Arial" panose="020B0604020202020204" pitchFamily="34" charset="0"/>
              </a:rPr>
              <a:t>Kết</a:t>
            </a:r>
          </a:p>
          <a:p>
            <a:pPr algn="ctr"/>
            <a:r>
              <a:rPr lang="en-US" altLang="en-US" sz="2400" b="1" dirty="0">
                <a:solidFill>
                  <a:schemeClr val="bg1"/>
                </a:solidFill>
                <a:latin typeface="Arial" panose="020B0604020202020204" pitchFamily="34" charset="0"/>
              </a:rPr>
              <a:t> toàn</a:t>
            </a:r>
          </a:p>
          <a:p>
            <a:pPr algn="ctr"/>
            <a:r>
              <a:rPr lang="en-US" altLang="en-US" sz="2400" b="1" dirty="0">
                <a:solidFill>
                  <a:schemeClr val="bg1"/>
                </a:solidFill>
                <a:latin typeface="Arial" panose="020B0604020202020204" pitchFamily="34" charset="0"/>
              </a:rPr>
              <a:t> dân”</a:t>
            </a:r>
          </a:p>
        </p:txBody>
      </p:sp>
      <p:sp>
        <p:nvSpPr>
          <p:cNvPr id="87046" name="Rectangle 5"/>
          <p:cNvSpPr/>
          <p:nvPr/>
        </p:nvSpPr>
        <p:spPr>
          <a:xfrm>
            <a:off x="2233613" y="1076988"/>
            <a:ext cx="6553200" cy="460375"/>
          </a:xfrm>
          <a:prstGeom prst="rect">
            <a:avLst/>
          </a:prstGeom>
          <a:noFill/>
          <a:ln w="9525">
            <a:noFill/>
          </a:ln>
        </p:spPr>
        <p:txBody>
          <a:bodyPr>
            <a:spAutoFit/>
          </a:bodyPr>
          <a:lstStyle/>
          <a:p>
            <a:pPr marL="342900" indent="-342900" algn="just">
              <a:buFont typeface="Wingdings" panose="05000000000000000000" pitchFamily="2" charset="2"/>
              <a:buChar char="ü"/>
            </a:pPr>
            <a:r>
              <a:rPr lang="en-US" altLang="en-US" sz="2400" dirty="0">
                <a:solidFill>
                  <a:srgbClr val="000066"/>
                </a:solidFill>
                <a:latin typeface="Arial" panose="020B0604020202020204" pitchFamily="34" charset="0"/>
              </a:rPr>
              <a:t>Tất cả các dân tộc</a:t>
            </a:r>
          </a:p>
        </p:txBody>
      </p:sp>
      <p:sp>
        <p:nvSpPr>
          <p:cNvPr id="87047" name="Rectangle 7"/>
          <p:cNvSpPr/>
          <p:nvPr/>
        </p:nvSpPr>
        <p:spPr>
          <a:xfrm>
            <a:off x="2332038" y="288000"/>
            <a:ext cx="3066415" cy="460375"/>
          </a:xfrm>
          <a:prstGeom prst="rect">
            <a:avLst/>
          </a:prstGeom>
          <a:noFill/>
          <a:ln w="9525">
            <a:noFill/>
          </a:ln>
        </p:spPr>
        <p:txBody>
          <a:bodyPr wrap="none">
            <a:spAutoFit/>
          </a:bodyPr>
          <a:lstStyle/>
          <a:p>
            <a:pPr marL="342900" indent="-342900">
              <a:buFont typeface="Wingdings" panose="05000000000000000000" pitchFamily="2" charset="2"/>
              <a:buChar char="ü"/>
            </a:pPr>
            <a:r>
              <a:rPr lang="en-US" altLang="en-US" sz="2400" dirty="0">
                <a:solidFill>
                  <a:srgbClr val="000066"/>
                </a:solidFill>
                <a:latin typeface="Arial" panose="020B0604020202020204" pitchFamily="34" charset="0"/>
              </a:rPr>
              <a:t>Tất cả các giai cấp</a:t>
            </a:r>
          </a:p>
        </p:txBody>
      </p:sp>
      <p:sp>
        <p:nvSpPr>
          <p:cNvPr id="87048" name="Rectangle 8"/>
          <p:cNvSpPr/>
          <p:nvPr/>
        </p:nvSpPr>
        <p:spPr>
          <a:xfrm>
            <a:off x="2330450" y="2729575"/>
            <a:ext cx="6813550" cy="460375"/>
          </a:xfrm>
          <a:prstGeom prst="rect">
            <a:avLst/>
          </a:prstGeom>
          <a:noFill/>
          <a:ln w="9525">
            <a:noFill/>
          </a:ln>
        </p:spPr>
        <p:txBody>
          <a:bodyPr>
            <a:spAutoFit/>
          </a:bodyPr>
          <a:lstStyle/>
          <a:p>
            <a:pPr marL="342900" indent="-342900" algn="just">
              <a:buFont typeface="Wingdings" panose="05000000000000000000" pitchFamily="2" charset="2"/>
              <a:buChar char="ü"/>
            </a:pPr>
            <a:r>
              <a:rPr lang="en-US" altLang="en-US" sz="2400" dirty="0">
                <a:solidFill>
                  <a:srgbClr val="000066"/>
                </a:solidFill>
                <a:latin typeface="Arial" panose="020B0604020202020204" pitchFamily="34" charset="0"/>
              </a:rPr>
              <a:t>Đảng phái</a:t>
            </a:r>
          </a:p>
        </p:txBody>
      </p:sp>
      <p:sp>
        <p:nvSpPr>
          <p:cNvPr id="9" name="Rectangle 8"/>
          <p:cNvSpPr/>
          <p:nvPr/>
        </p:nvSpPr>
        <p:spPr>
          <a:xfrm>
            <a:off x="2259013" y="2005675"/>
            <a:ext cx="6813550" cy="460375"/>
          </a:xfrm>
          <a:prstGeom prst="rect">
            <a:avLst/>
          </a:prstGeom>
          <a:noFill/>
          <a:ln w="9525">
            <a:noFill/>
          </a:ln>
        </p:spPr>
        <p:txBody>
          <a:bodyPr>
            <a:spAutoFit/>
          </a:bodyPr>
          <a:lstStyle/>
          <a:p>
            <a:pPr marL="342900" indent="-342900" algn="just">
              <a:buFont typeface="Wingdings" panose="05000000000000000000" pitchFamily="2" charset="2"/>
              <a:buChar char="ü"/>
            </a:pPr>
            <a:r>
              <a:rPr lang="en-US" altLang="en-US" sz="2400" dirty="0">
                <a:solidFill>
                  <a:srgbClr val="000066"/>
                </a:solidFill>
                <a:latin typeface="Arial" panose="020B0604020202020204" pitchFamily="34" charset="0"/>
              </a:rPr>
              <a:t>Tất cả các tôn giáo</a:t>
            </a:r>
          </a:p>
        </p:txBody>
      </p:sp>
      <p:sp>
        <p:nvSpPr>
          <p:cNvPr id="10" name="Rectangle 8"/>
          <p:cNvSpPr/>
          <p:nvPr/>
        </p:nvSpPr>
        <p:spPr>
          <a:xfrm>
            <a:off x="2387600" y="3686838"/>
            <a:ext cx="6813550" cy="460375"/>
          </a:xfrm>
          <a:prstGeom prst="rect">
            <a:avLst/>
          </a:prstGeom>
          <a:noFill/>
          <a:ln w="9525">
            <a:noFill/>
          </a:ln>
        </p:spPr>
        <p:txBody>
          <a:bodyPr>
            <a:spAutoFit/>
          </a:bodyPr>
          <a:lstStyle/>
          <a:p>
            <a:pPr marL="342900" indent="-342900" algn="just">
              <a:buFont typeface="Wingdings" panose="05000000000000000000" pitchFamily="2" charset="2"/>
              <a:buChar char="ü"/>
            </a:pPr>
            <a:r>
              <a:rPr lang="en-US" altLang="en-US" sz="2400" dirty="0">
                <a:solidFill>
                  <a:srgbClr val="000066"/>
                </a:solidFill>
                <a:latin typeface="Arial" panose="020B0604020202020204" pitchFamily="34" charset="0"/>
              </a:rPr>
              <a:t>Cá nhân yêu nước</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7045"/>
                                        </p:tgtEl>
                                        <p:attrNameLst>
                                          <p:attrName>style.visibility</p:attrName>
                                        </p:attrNameLst>
                                      </p:cBhvr>
                                      <p:to>
                                        <p:strVal val="visible"/>
                                      </p:to>
                                    </p:set>
                                    <p:anim calcmode="lin" valueType="num">
                                      <p:cBhvr additive="base">
                                        <p:cTn id="7" dur="500" fill="hold"/>
                                        <p:tgtEl>
                                          <p:spTgt spid="87045"/>
                                        </p:tgtEl>
                                        <p:attrNameLst>
                                          <p:attrName>ppt_x</p:attrName>
                                        </p:attrNameLst>
                                      </p:cBhvr>
                                      <p:tavLst>
                                        <p:tav tm="0">
                                          <p:val>
                                            <p:strVal val="0-#ppt_w/2"/>
                                          </p:val>
                                        </p:tav>
                                        <p:tav tm="100000">
                                          <p:val>
                                            <p:strVal val="#ppt_x"/>
                                          </p:val>
                                        </p:tav>
                                      </p:tavLst>
                                    </p:anim>
                                    <p:anim calcmode="lin" valueType="num">
                                      <p:cBhvr additive="base">
                                        <p:cTn id="8" dur="500" fill="hold"/>
                                        <p:tgtEl>
                                          <p:spTgt spid="8704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87047"/>
                                        </p:tgtEl>
                                        <p:attrNameLst>
                                          <p:attrName>style.visibility</p:attrName>
                                        </p:attrNameLst>
                                      </p:cBhvr>
                                      <p:to>
                                        <p:strVal val="visible"/>
                                      </p:to>
                                    </p:set>
                                    <p:anim calcmode="lin" valueType="num">
                                      <p:cBhvr additive="base">
                                        <p:cTn id="13" dur="500" fill="hold"/>
                                        <p:tgtEl>
                                          <p:spTgt spid="87047"/>
                                        </p:tgtEl>
                                        <p:attrNameLst>
                                          <p:attrName>ppt_x</p:attrName>
                                        </p:attrNameLst>
                                      </p:cBhvr>
                                      <p:tavLst>
                                        <p:tav tm="0">
                                          <p:val>
                                            <p:strVal val="1+#ppt_w/2"/>
                                          </p:val>
                                        </p:tav>
                                        <p:tav tm="100000">
                                          <p:val>
                                            <p:strVal val="#ppt_x"/>
                                          </p:val>
                                        </p:tav>
                                      </p:tavLst>
                                    </p:anim>
                                    <p:anim calcmode="lin" valueType="num">
                                      <p:cBhvr additive="base">
                                        <p:cTn id="14" dur="500" fill="hold"/>
                                        <p:tgtEl>
                                          <p:spTgt spid="8704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87046"/>
                                        </p:tgtEl>
                                        <p:attrNameLst>
                                          <p:attrName>style.visibility</p:attrName>
                                        </p:attrNameLst>
                                      </p:cBhvr>
                                      <p:to>
                                        <p:strVal val="visible"/>
                                      </p:to>
                                    </p:set>
                                    <p:anim calcmode="lin" valueType="num">
                                      <p:cBhvr additive="base">
                                        <p:cTn id="23" dur="500" fill="hold"/>
                                        <p:tgtEl>
                                          <p:spTgt spid="87046"/>
                                        </p:tgtEl>
                                        <p:attrNameLst>
                                          <p:attrName>ppt_x</p:attrName>
                                        </p:attrNameLst>
                                      </p:cBhvr>
                                      <p:tavLst>
                                        <p:tav tm="0">
                                          <p:val>
                                            <p:strVal val="1+#ppt_w/2"/>
                                          </p:val>
                                        </p:tav>
                                        <p:tav tm="100000">
                                          <p:val>
                                            <p:strVal val="#ppt_x"/>
                                          </p:val>
                                        </p:tav>
                                      </p:tavLst>
                                    </p:anim>
                                    <p:anim calcmode="lin" valueType="num">
                                      <p:cBhvr additive="base">
                                        <p:cTn id="24" dur="500" fill="hold"/>
                                        <p:tgtEl>
                                          <p:spTgt spid="87046"/>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87048"/>
                                        </p:tgtEl>
                                        <p:attrNameLst>
                                          <p:attrName>style.visibility</p:attrName>
                                        </p:attrNameLst>
                                      </p:cBhvr>
                                      <p:to>
                                        <p:strVal val="visible"/>
                                      </p:to>
                                    </p:set>
                                    <p:anim calcmode="lin" valueType="num">
                                      <p:cBhvr additive="base">
                                        <p:cTn id="29" dur="500" fill="hold"/>
                                        <p:tgtEl>
                                          <p:spTgt spid="87048"/>
                                        </p:tgtEl>
                                        <p:attrNameLst>
                                          <p:attrName>ppt_x</p:attrName>
                                        </p:attrNameLst>
                                      </p:cBhvr>
                                      <p:tavLst>
                                        <p:tav tm="0">
                                          <p:val>
                                            <p:strVal val="1+#ppt_w/2"/>
                                          </p:val>
                                        </p:tav>
                                        <p:tav tm="100000">
                                          <p:val>
                                            <p:strVal val="#ppt_x"/>
                                          </p:val>
                                        </p:tav>
                                      </p:tavLst>
                                    </p:anim>
                                    <p:anim calcmode="lin" valueType="num">
                                      <p:cBhvr additive="base">
                                        <p:cTn id="30" dur="500" fill="hold"/>
                                        <p:tgtEl>
                                          <p:spTgt spid="87048"/>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1+#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1+#ppt_w/2"/>
                                          </p:val>
                                        </p:tav>
                                        <p:tav tm="100000">
                                          <p:val>
                                            <p:strVal val="#ppt_x"/>
                                          </p:val>
                                        </p:tav>
                                      </p:tavLst>
                                    </p:anim>
                                    <p:anim calcmode="lin" valueType="num">
                                      <p:cBhvr additive="base">
                                        <p:cTn id="42"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5" grpId="0" bldLvl="0" animBg="1"/>
      <p:bldP spid="87046" grpId="0"/>
      <p:bldP spid="87047" grpId="0"/>
      <p:bldP spid="87048" grpId="0"/>
      <p:bldP spid="9" grpId="0"/>
      <p:bldP spid="1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itle 1"/>
          <p:cNvSpPr>
            <a:spLocks noGrp="1"/>
          </p:cNvSpPr>
          <p:nvPr>
            <p:ph type="title"/>
          </p:nvPr>
        </p:nvSpPr>
        <p:spPr>
          <a:ln/>
        </p:spPr>
        <p:txBody>
          <a:bodyPr vert="horz" wrap="square" lIns="91440" tIns="45720" rIns="91440" bIns="45720" anchor="ctr" anchorCtr="0"/>
          <a:lstStyle/>
          <a:p>
            <a:pPr>
              <a:buNone/>
            </a:pPr>
            <a:r>
              <a:rPr lang="en-US" altLang="x-none" sz="3200" dirty="0">
                <a:cs typeface="Times New Roman" panose="02020603050405020304" pitchFamily="18" charset="0"/>
              </a:rPr>
              <a:t>Mục đích của đại đoàn kết dân tộc:</a:t>
            </a:r>
            <a:endParaRPr lang="en-US" altLang="x-none" sz="3200" dirty="0">
              <a:ea typeface="Times New Roman" panose="02020603050405020304" pitchFamily="18" charset="0"/>
            </a:endParaRPr>
          </a:p>
        </p:txBody>
      </p:sp>
      <p:sp>
        <p:nvSpPr>
          <p:cNvPr id="133123" name="Content Placeholder 2"/>
          <p:cNvSpPr>
            <a:spLocks noGrp="1"/>
          </p:cNvSpPr>
          <p:nvPr>
            <p:ph idx="1"/>
          </p:nvPr>
        </p:nvSpPr>
        <p:spPr>
          <a:ln/>
        </p:spPr>
        <p:txBody>
          <a:bodyPr vert="horz" wrap="square" lIns="91440" tIns="45720" rIns="91440" bIns="45720" anchor="t" anchorCtr="0"/>
          <a:lstStyle/>
          <a:p>
            <a:r>
              <a:rPr dirty="0">
                <a:latin typeface="Times New Roman" panose="02020603050405020304" pitchFamily="18" charset="0"/>
                <a:cs typeface="Times New Roman" panose="02020603050405020304" pitchFamily="18" charset="0"/>
              </a:rPr>
              <a:t>tán th</a:t>
            </a:r>
            <a:r>
              <a:rPr dirty="0">
                <a:latin typeface="Times New Roman" panose="02020603050405020304" pitchFamily="18" charset="0"/>
                <a:ea typeface="Times New Roman" panose="02020603050405020304" pitchFamily="18" charset="0"/>
              </a:rPr>
              <a:t>à</a:t>
            </a:r>
            <a:r>
              <a:rPr dirty="0">
                <a:latin typeface="Times New Roman" panose="02020603050405020304" pitchFamily="18" charset="0"/>
                <a:cs typeface="Times New Roman" panose="02020603050405020304" pitchFamily="18" charset="0"/>
              </a:rPr>
              <a:t>nh hòa bình,</a:t>
            </a:r>
            <a:endParaRPr lang="en-US" altLang="x-none" dirty="0">
              <a:latin typeface="Times New Roman" panose="02020603050405020304" pitchFamily="18" charset="0"/>
              <a:cs typeface="Times New Roman" panose="02020603050405020304" pitchFamily="18" charset="0"/>
            </a:endParaRPr>
          </a:p>
          <a:p>
            <a:r>
              <a:rPr dirty="0">
                <a:latin typeface="Times New Roman" panose="02020603050405020304" pitchFamily="18" charset="0"/>
                <a:cs typeface="Times New Roman" panose="02020603050405020304" pitchFamily="18" charset="0"/>
              </a:rPr>
              <a:t> thống nhất</a:t>
            </a:r>
            <a:r>
              <a:rPr lang="en-US" altLang="x-none" dirty="0">
                <a:latin typeface="Times New Roman" panose="02020603050405020304" pitchFamily="18" charset="0"/>
                <a:cs typeface="Times New Roman" panose="02020603050405020304" pitchFamily="18" charset="0"/>
              </a:rPr>
              <a:t>,</a:t>
            </a:r>
          </a:p>
          <a:p>
            <a:r>
              <a:rPr dirty="0">
                <a:latin typeface="Times New Roman" panose="02020603050405020304" pitchFamily="18" charset="0"/>
                <a:cs typeface="Times New Roman" panose="02020603050405020304" pitchFamily="18" charset="0"/>
              </a:rPr>
              <a:t> độc lập,</a:t>
            </a:r>
            <a:endParaRPr lang="en-US" altLang="x-none" dirty="0">
              <a:latin typeface="Times New Roman" panose="02020603050405020304" pitchFamily="18" charset="0"/>
              <a:cs typeface="Times New Roman" panose="02020603050405020304" pitchFamily="18" charset="0"/>
            </a:endParaRPr>
          </a:p>
          <a:p>
            <a:r>
              <a:rPr dirty="0">
                <a:latin typeface="Times New Roman" panose="02020603050405020304" pitchFamily="18" charset="0"/>
                <a:cs typeface="Times New Roman" panose="02020603050405020304" pitchFamily="18" charset="0"/>
              </a:rPr>
              <a:t> dân chủ.</a:t>
            </a:r>
            <a:endParaRPr lang="en-US" altLang="x-none" dirty="0">
              <a:latin typeface="Times New Roman" panose="02020603050405020304" pitchFamily="18" charset="0"/>
              <a:ea typeface="Times New Roman" panose="02020603050405020304" pitchFamily="18" charset="0"/>
            </a:endParaRPr>
          </a:p>
        </p:txBody>
      </p:sp>
      <p:sp>
        <p:nvSpPr>
          <p:cNvPr id="133124" name="AutoShape 2" descr="Đại đoàn kết toàn dân tộc - yếu tố quyết định thành công - Hànộimới"/>
          <p:cNvSpPr>
            <a:spLocks noChangeAspect="1"/>
          </p:cNvSpPr>
          <p:nvPr/>
        </p:nvSpPr>
        <p:spPr>
          <a:xfrm>
            <a:off x="149225" y="-1663037"/>
            <a:ext cx="2714625" cy="1695450"/>
          </a:xfrm>
          <a:prstGeom prst="rect">
            <a:avLst/>
          </a:prstGeom>
          <a:noFill/>
          <a:ln w="9525">
            <a:noFill/>
          </a:ln>
        </p:spPr>
        <p:txBody>
          <a:bodyPr/>
          <a:lstStyle/>
          <a:p>
            <a:endParaRPr lang="en-US" altLang="x-none" dirty="0">
              <a:latin typeface=".VnTime" panose="020B7200000000000000" pitchFamily="34" charset="0"/>
            </a:endParaRPr>
          </a:p>
        </p:txBody>
      </p:sp>
      <p:sp>
        <p:nvSpPr>
          <p:cNvPr id="133125" name="AutoShape 4" descr="Đại đoàn kết toàn dân tộc - yếu tố quyết định thành công - Hànộimới"/>
          <p:cNvSpPr>
            <a:spLocks noChangeAspect="1"/>
          </p:cNvSpPr>
          <p:nvPr/>
        </p:nvSpPr>
        <p:spPr>
          <a:xfrm>
            <a:off x="149225" y="-1663037"/>
            <a:ext cx="2714625" cy="1695450"/>
          </a:xfrm>
          <a:prstGeom prst="rect">
            <a:avLst/>
          </a:prstGeom>
          <a:noFill/>
          <a:ln w="9525">
            <a:noFill/>
          </a:ln>
        </p:spPr>
        <p:txBody>
          <a:bodyPr/>
          <a:lstStyle/>
          <a:p>
            <a:endParaRPr lang="en-US" altLang="x-none" dirty="0">
              <a:latin typeface=".VnTime" panose="020B7200000000000000" pitchFamily="34" charset="0"/>
            </a:endParaRPr>
          </a:p>
        </p:txBody>
      </p:sp>
      <p:sp>
        <p:nvSpPr>
          <p:cNvPr id="133126" name="AutoShape 6" descr="Đại đoàn kết toàn dân tộc - yếu tố quyết định thành công - Hànộimới"/>
          <p:cNvSpPr>
            <a:spLocks noChangeAspect="1"/>
          </p:cNvSpPr>
          <p:nvPr/>
        </p:nvSpPr>
        <p:spPr>
          <a:xfrm>
            <a:off x="149225" y="-1663037"/>
            <a:ext cx="2714625" cy="1695450"/>
          </a:xfrm>
          <a:prstGeom prst="rect">
            <a:avLst/>
          </a:prstGeom>
          <a:noFill/>
          <a:ln w="9525">
            <a:noFill/>
          </a:ln>
        </p:spPr>
        <p:txBody>
          <a:bodyPr/>
          <a:lstStyle/>
          <a:p>
            <a:endParaRPr lang="en-US" altLang="x-none" dirty="0">
              <a:latin typeface=".VnTime" panose="020B7200000000000000" pitchFamily="34" charset="0"/>
            </a:endParaRPr>
          </a:p>
        </p:txBody>
      </p:sp>
      <p:sp>
        <p:nvSpPr>
          <p:cNvPr id="133127" name="AutoShape 8" descr="Đại đoàn kết toàn dân tộc - yếu tố quyết định thành công - Hànộimới"/>
          <p:cNvSpPr>
            <a:spLocks noChangeAspect="1"/>
          </p:cNvSpPr>
          <p:nvPr/>
        </p:nvSpPr>
        <p:spPr>
          <a:xfrm>
            <a:off x="149225" y="-999462"/>
            <a:ext cx="304800" cy="304800"/>
          </a:xfrm>
          <a:prstGeom prst="rect">
            <a:avLst/>
          </a:prstGeom>
          <a:noFill/>
          <a:ln w="9525">
            <a:noFill/>
          </a:ln>
        </p:spPr>
        <p:txBody>
          <a:bodyPr/>
          <a:lstStyle/>
          <a:p>
            <a:endParaRPr lang="en-US" altLang="x-none" dirty="0">
              <a:latin typeface=".VnTime" panose="020B7200000000000000" pitchFamily="34" charset="0"/>
            </a:endParaRPr>
          </a:p>
        </p:txBody>
      </p:sp>
      <p:pic>
        <p:nvPicPr>
          <p:cNvPr id="133128" name="Picture 10" descr="https://hanoimoi.com.vn/Uploads/tuandiep/2019/4/30/giai-phong.jpg"/>
          <p:cNvPicPr>
            <a:picLocks noChangeAspect="1"/>
          </p:cNvPicPr>
          <p:nvPr/>
        </p:nvPicPr>
        <p:blipFill>
          <a:blip r:embed="rId2"/>
          <a:stretch>
            <a:fillRect/>
          </a:stretch>
        </p:blipFill>
        <p:spPr>
          <a:xfrm>
            <a:off x="3571875" y="1618960"/>
            <a:ext cx="5429250" cy="3381375"/>
          </a:xfrm>
          <a:prstGeom prst="rect">
            <a:avLst/>
          </a:prstGeom>
          <a:noFill/>
          <a:ln w="9525">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lowchart: Manual Operation 14"/>
          <p:cNvSpPr/>
          <p:nvPr/>
        </p:nvSpPr>
        <p:spPr bwMode="auto">
          <a:xfrm rot="16200000">
            <a:off x="1717040" y="2399030"/>
            <a:ext cx="3773170" cy="1793875"/>
          </a:xfrm>
          <a:prstGeom prst="flowChartManualOperation">
            <a:avLst/>
          </a:prstGeom>
          <a:solidFill>
            <a:srgbClr val="0000CC"/>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3" name="Flowchart: Manual Operation 12"/>
          <p:cNvSpPr/>
          <p:nvPr/>
        </p:nvSpPr>
        <p:spPr bwMode="auto">
          <a:xfrm rot="16200000">
            <a:off x="4119245" y="2365375"/>
            <a:ext cx="3698875" cy="1936115"/>
          </a:xfrm>
          <a:prstGeom prst="flowChartManualOperation">
            <a:avLst/>
          </a:prstGeom>
          <a:solidFill>
            <a:srgbClr val="7030A0"/>
          </a:solidFill>
        </p:spPr>
        <p:style>
          <a:lnRef idx="2">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sp>
        <p:nvSpPr>
          <p:cNvPr id="11" name="Flowchart: Manual Operation 10"/>
          <p:cNvSpPr/>
          <p:nvPr/>
        </p:nvSpPr>
        <p:spPr bwMode="auto">
          <a:xfrm rot="16200000">
            <a:off x="6367780" y="2477770"/>
            <a:ext cx="3623945" cy="1786255"/>
          </a:xfrm>
          <a:prstGeom prst="flowChartManualOperation">
            <a:avLst/>
          </a:prstGeom>
          <a:solidFill>
            <a:srgbClr val="FF0000"/>
          </a:solidFill>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sp>
        <p:nvSpPr>
          <p:cNvPr id="20" name="Rectangle 19"/>
          <p:cNvSpPr/>
          <p:nvPr/>
        </p:nvSpPr>
        <p:spPr>
          <a:xfrm>
            <a:off x="2643188" y="1966623"/>
            <a:ext cx="1785937" cy="3107690"/>
          </a:xfrm>
          <a:prstGeom prst="rect">
            <a:avLst/>
          </a:prstGeom>
          <a:noFill/>
          <a:ln w="9525">
            <a:noFill/>
          </a:ln>
        </p:spPr>
        <p:txBody>
          <a:bodyPr wrap="square">
            <a:spAutoFit/>
          </a:bodyPr>
          <a:lstStyle/>
          <a:p>
            <a:pPr algn="ctr"/>
            <a:r>
              <a:rPr lang="en-US" altLang="en-US" sz="2400" dirty="0">
                <a:solidFill>
                  <a:schemeClr val="bg1"/>
                </a:solidFill>
                <a:latin typeface="Arial" panose="020B0604020202020204" pitchFamily="34" charset="0"/>
              </a:rPr>
              <a:t>Phải </a:t>
            </a:r>
            <a:r>
              <a:rPr lang="en-US" altLang="en-US" sz="2400" dirty="0">
                <a:solidFill>
                  <a:schemeClr val="bg1"/>
                </a:solidFill>
                <a:latin typeface="Arial" panose="020B0604020202020204" pitchFamily="34" charset="0"/>
                <a:cs typeface="Times New Roman" panose="02020603050405020304" pitchFamily="18" charset="0"/>
              </a:rPr>
              <a:t>kế thừa truyền thống yêu nước - nhân nghĩa - đo</a:t>
            </a:r>
            <a:r>
              <a:rPr lang="en-US" altLang="en-US" sz="2400" dirty="0">
                <a:solidFill>
                  <a:schemeClr val="bg1"/>
                </a:solidFill>
                <a:latin typeface="Arial" panose="020B0604020202020204" pitchFamily="34" charset="0"/>
                <a:ea typeface="Times New Roman" panose="02020603050405020304" pitchFamily="18" charset="0"/>
              </a:rPr>
              <a:t>à</a:t>
            </a:r>
            <a:r>
              <a:rPr lang="en-US" altLang="en-US" sz="2400" dirty="0">
                <a:solidFill>
                  <a:schemeClr val="bg1"/>
                </a:solidFill>
                <a:latin typeface="Arial" panose="020B0604020202020204" pitchFamily="34" charset="0"/>
                <a:cs typeface="Times New Roman" panose="02020603050405020304" pitchFamily="18" charset="0"/>
              </a:rPr>
              <a:t>n kết của dân tộc </a:t>
            </a:r>
            <a:endParaRPr lang="en-US" altLang="en-US" sz="2400" dirty="0">
              <a:solidFill>
                <a:schemeClr val="bg1"/>
              </a:solidFill>
              <a:latin typeface="Arial" panose="020B0604020202020204" pitchFamily="34" charset="0"/>
            </a:endParaRPr>
          </a:p>
          <a:p>
            <a:pPr algn="ctr"/>
            <a:r>
              <a:rPr lang="en-US" altLang="en-US" sz="2800" dirty="0">
                <a:solidFill>
                  <a:schemeClr val="bg1"/>
                </a:solidFill>
                <a:latin typeface="Arial" panose="020B0604020202020204" pitchFamily="34" charset="0"/>
              </a:rPr>
              <a:t> </a:t>
            </a:r>
          </a:p>
        </p:txBody>
      </p:sp>
      <p:sp>
        <p:nvSpPr>
          <p:cNvPr id="21" name="Rectangle 20"/>
          <p:cNvSpPr/>
          <p:nvPr/>
        </p:nvSpPr>
        <p:spPr>
          <a:xfrm>
            <a:off x="5014595" y="2002155"/>
            <a:ext cx="1570990" cy="2306955"/>
          </a:xfrm>
          <a:prstGeom prst="rect">
            <a:avLst/>
          </a:prstGeom>
          <a:noFill/>
          <a:ln w="9525">
            <a:noFill/>
          </a:ln>
        </p:spPr>
        <p:txBody>
          <a:bodyPr wrap="square">
            <a:spAutoFit/>
          </a:bodyPr>
          <a:lstStyle/>
          <a:p>
            <a:pPr algn="ctr"/>
            <a:r>
              <a:rPr lang="en-US" altLang="en-US" sz="2400" dirty="0">
                <a:solidFill>
                  <a:schemeClr val="bg1"/>
                </a:solidFill>
                <a:latin typeface="Arial" panose="020B0604020202020204" pitchFamily="34" charset="0"/>
              </a:rPr>
              <a:t>Phải có lòng khoan dung, độ lượng với con người</a:t>
            </a:r>
          </a:p>
        </p:txBody>
      </p:sp>
      <p:sp>
        <p:nvSpPr>
          <p:cNvPr id="22" name="Rectangle 21"/>
          <p:cNvSpPr/>
          <p:nvPr/>
        </p:nvSpPr>
        <p:spPr>
          <a:xfrm>
            <a:off x="7286625" y="2337780"/>
            <a:ext cx="1714500" cy="1568450"/>
          </a:xfrm>
          <a:prstGeom prst="rect">
            <a:avLst/>
          </a:prstGeom>
          <a:noFill/>
          <a:ln w="9525">
            <a:noFill/>
          </a:ln>
        </p:spPr>
        <p:txBody>
          <a:bodyPr wrap="square">
            <a:spAutoFit/>
          </a:bodyPr>
          <a:lstStyle/>
          <a:p>
            <a:pPr algn="ctr"/>
            <a:r>
              <a:rPr lang="en-US" altLang="en-US" sz="2400" dirty="0">
                <a:solidFill>
                  <a:schemeClr val="bg1"/>
                </a:solidFill>
                <a:latin typeface="Arial" panose="020B0604020202020204" pitchFamily="34" charset="0"/>
              </a:rPr>
              <a:t>Phải có niềm tin vào nhân dân</a:t>
            </a:r>
          </a:p>
        </p:txBody>
      </p:sp>
      <p:sp>
        <p:nvSpPr>
          <p:cNvPr id="23" name="Oval 25"/>
          <p:cNvSpPr/>
          <p:nvPr/>
        </p:nvSpPr>
        <p:spPr>
          <a:xfrm>
            <a:off x="218758" y="1088815"/>
            <a:ext cx="990600" cy="650081"/>
          </a:xfrm>
          <a:prstGeom prst="ellipse">
            <a:avLst/>
          </a:prstGeom>
          <a:solidFill>
            <a:srgbClr val="000066">
              <a:alpha val="32156"/>
            </a:srgbClr>
          </a:solidFill>
          <a:ln w="9525" cap="flat" cmpd="sng">
            <a:solidFill>
              <a:srgbClr val="000099"/>
            </a:solidFill>
            <a:prstDash val="solid"/>
            <a:headEnd type="none" w="med" len="med"/>
            <a:tailEnd type="none" w="med" len="med"/>
          </a:ln>
        </p:spPr>
        <p:txBody>
          <a:bodyPr anchor="ctr" anchorCtr="0">
            <a:spAutoFit/>
          </a:bodyPr>
          <a:lstStyle/>
          <a:p>
            <a:pPr algn="ctr"/>
            <a:r>
              <a:rPr lang="en-US" altLang="en-US" sz="2400" b="1" dirty="0">
                <a:solidFill>
                  <a:srgbClr val="C00000"/>
                </a:solidFill>
                <a:latin typeface="Verdana" panose="020B0604030504040204" pitchFamily="34" charset="0"/>
              </a:rPr>
              <a:t>1</a:t>
            </a:r>
          </a:p>
        </p:txBody>
      </p:sp>
      <p:sp>
        <p:nvSpPr>
          <p:cNvPr id="29" name="Oval 25"/>
          <p:cNvSpPr/>
          <p:nvPr/>
        </p:nvSpPr>
        <p:spPr>
          <a:xfrm>
            <a:off x="2861945" y="989364"/>
            <a:ext cx="949325" cy="650545"/>
          </a:xfrm>
          <a:prstGeom prst="ellipse">
            <a:avLst/>
          </a:prstGeom>
          <a:solidFill>
            <a:srgbClr val="FF6600">
              <a:alpha val="32156"/>
            </a:srgbClr>
          </a:solidFill>
          <a:ln w="9525" cap="flat" cmpd="sng">
            <a:solidFill>
              <a:srgbClr val="FF6600"/>
            </a:solidFill>
            <a:prstDash val="solid"/>
            <a:headEnd type="none" w="med" len="med"/>
            <a:tailEnd type="none" w="med" len="med"/>
          </a:ln>
        </p:spPr>
        <p:txBody>
          <a:bodyPr anchor="ctr" anchorCtr="0">
            <a:spAutoFit/>
          </a:bodyPr>
          <a:lstStyle/>
          <a:p>
            <a:pPr algn="ctr"/>
            <a:r>
              <a:rPr lang="en-US" altLang="en-US" sz="2400" b="1" dirty="0">
                <a:solidFill>
                  <a:srgbClr val="C00000"/>
                </a:solidFill>
                <a:latin typeface="Verdana" panose="020B0604030504040204" pitchFamily="34" charset="0"/>
              </a:rPr>
              <a:t>2</a:t>
            </a:r>
          </a:p>
        </p:txBody>
      </p:sp>
      <p:sp>
        <p:nvSpPr>
          <p:cNvPr id="30" name="Oval 25"/>
          <p:cNvSpPr/>
          <p:nvPr/>
        </p:nvSpPr>
        <p:spPr>
          <a:xfrm>
            <a:off x="5147945" y="1060801"/>
            <a:ext cx="981075" cy="650547"/>
          </a:xfrm>
          <a:prstGeom prst="ellipse">
            <a:avLst/>
          </a:prstGeom>
          <a:solidFill>
            <a:srgbClr val="66FFFF">
              <a:alpha val="32156"/>
            </a:srgbClr>
          </a:solidFill>
          <a:ln w="9525" cap="flat" cmpd="sng">
            <a:solidFill>
              <a:srgbClr val="006600"/>
            </a:solidFill>
            <a:prstDash val="solid"/>
            <a:headEnd type="none" w="med" len="med"/>
            <a:tailEnd type="none" w="med" len="med"/>
          </a:ln>
        </p:spPr>
        <p:txBody>
          <a:bodyPr anchor="ctr" anchorCtr="0">
            <a:spAutoFit/>
          </a:bodyPr>
          <a:lstStyle/>
          <a:p>
            <a:pPr algn="ctr"/>
            <a:r>
              <a:rPr lang="en-US" altLang="en-US" sz="2400" b="1" dirty="0">
                <a:solidFill>
                  <a:srgbClr val="C00000"/>
                </a:solidFill>
                <a:latin typeface="Verdana" panose="020B0604030504040204" pitchFamily="34" charset="0"/>
              </a:rPr>
              <a:t>3</a:t>
            </a:r>
          </a:p>
        </p:txBody>
      </p:sp>
      <p:pic>
        <p:nvPicPr>
          <p:cNvPr id="134155" name="Picture 13" descr="007"/>
          <p:cNvPicPr>
            <a:picLocks noChangeAspect="1"/>
          </p:cNvPicPr>
          <p:nvPr/>
        </p:nvPicPr>
        <p:blipFill>
          <a:blip r:embed="rId3"/>
          <a:stretch>
            <a:fillRect/>
          </a:stretch>
        </p:blipFill>
        <p:spPr>
          <a:xfrm>
            <a:off x="-7937" y="5469600"/>
            <a:ext cx="9144000" cy="533400"/>
          </a:xfrm>
          <a:prstGeom prst="rect">
            <a:avLst/>
          </a:prstGeom>
          <a:noFill/>
          <a:ln w="9525">
            <a:noFill/>
          </a:ln>
        </p:spPr>
      </p:pic>
      <p:sp>
        <p:nvSpPr>
          <p:cNvPr id="134156" name="Up Ribbon 1"/>
          <p:cNvSpPr/>
          <p:nvPr/>
        </p:nvSpPr>
        <p:spPr>
          <a:xfrm>
            <a:off x="24765" y="-102870"/>
            <a:ext cx="9105265" cy="978535"/>
          </a:xfrm>
          <a:prstGeom prst="ribbon2">
            <a:avLst>
              <a:gd name="adj1" fmla="val 16667"/>
              <a:gd name="adj2" fmla="val 50000"/>
            </a:avLst>
          </a:prstGeom>
          <a:solidFill>
            <a:srgbClr val="008000"/>
          </a:solidFill>
          <a:ln w="9525" cap="flat" cmpd="sng">
            <a:solidFill>
              <a:schemeClr val="bg1"/>
            </a:solidFill>
            <a:prstDash val="solid"/>
            <a:miter/>
            <a:headEnd type="none" w="med" len="med"/>
            <a:tailEnd type="none" w="med" len="med"/>
          </a:ln>
        </p:spPr>
        <p:txBody>
          <a:bodyPr wrap="none" anchor="ctr" anchorCtr="0"/>
          <a:lstStyle/>
          <a:p>
            <a:pPr algn="ctr"/>
            <a:r>
              <a:rPr lang="en-US" altLang="en-US" sz="2800" b="1" i="1" dirty="0">
                <a:solidFill>
                  <a:schemeClr val="bg1"/>
                </a:solidFill>
                <a:latin typeface="Times New Roman" panose="02020603050405020304" pitchFamily="18" charset="0"/>
                <a:cs typeface="Times New Roman" panose="02020603050405020304" pitchFamily="18" charset="0"/>
              </a:rPr>
              <a:t>Điều kiện thực hiện </a:t>
            </a:r>
          </a:p>
          <a:p>
            <a:pPr algn="ctr"/>
            <a:r>
              <a:rPr lang="en-US" altLang="en-US" sz="2800" b="1" i="1" dirty="0">
                <a:solidFill>
                  <a:schemeClr val="bg1"/>
                </a:solidFill>
                <a:latin typeface="Times New Roman" panose="02020603050405020304" pitchFamily="18" charset="0"/>
                <a:cs typeface="Times New Roman" panose="02020603050405020304" pitchFamily="18" charset="0"/>
              </a:rPr>
              <a:t>đại đo</a:t>
            </a:r>
            <a:r>
              <a:rPr lang="en-US" altLang="en-US" sz="2800" b="1" i="1" dirty="0">
                <a:solidFill>
                  <a:schemeClr val="bg1"/>
                </a:solidFill>
                <a:latin typeface="Times New Roman" panose="02020603050405020304" pitchFamily="18" charset="0"/>
                <a:ea typeface="Times New Roman" panose="02020603050405020304" pitchFamily="18" charset="0"/>
              </a:rPr>
              <a:t>à</a:t>
            </a:r>
            <a:r>
              <a:rPr lang="en-US" altLang="en-US" sz="2800" b="1" i="1" dirty="0">
                <a:solidFill>
                  <a:schemeClr val="bg1"/>
                </a:solidFill>
                <a:latin typeface="Times New Roman" panose="02020603050405020304" pitchFamily="18" charset="0"/>
                <a:cs typeface="Times New Roman" panose="02020603050405020304" pitchFamily="18" charset="0"/>
              </a:rPr>
              <a:t>n kết dân tộc</a:t>
            </a:r>
            <a:endParaRPr lang="en-US" altLang="en-US" sz="2800" b="1" dirty="0">
              <a:solidFill>
                <a:schemeClr val="bg1"/>
              </a:solidFill>
              <a:latin typeface="Arial" panose="020B0604020202020204" pitchFamily="34" charset="0"/>
            </a:endParaRPr>
          </a:p>
        </p:txBody>
      </p:sp>
      <p:sp>
        <p:nvSpPr>
          <p:cNvPr id="14" name="Flowchart: Manual Operation 13"/>
          <p:cNvSpPr/>
          <p:nvPr/>
        </p:nvSpPr>
        <p:spPr bwMode="auto">
          <a:xfrm rot="16200000">
            <a:off x="-670560" y="2592705"/>
            <a:ext cx="3698875" cy="1786255"/>
          </a:xfrm>
          <a:prstGeom prst="flowChartManualOperation">
            <a:avLst/>
          </a:prstGeom>
          <a:solidFill>
            <a:srgbClr val="00B050"/>
          </a:solidFill>
        </p:spPr>
        <p:style>
          <a:lnRef idx="2">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sp>
        <p:nvSpPr>
          <p:cNvPr id="16" name="Rectangle 15"/>
          <p:cNvSpPr/>
          <p:nvPr/>
        </p:nvSpPr>
        <p:spPr>
          <a:xfrm>
            <a:off x="285750" y="2275868"/>
            <a:ext cx="1500188" cy="2368550"/>
          </a:xfrm>
          <a:prstGeom prst="rect">
            <a:avLst/>
          </a:prstGeom>
          <a:noFill/>
          <a:ln w="9525">
            <a:noFill/>
          </a:ln>
        </p:spPr>
        <p:txBody>
          <a:bodyPr wrap="square">
            <a:spAutoFit/>
          </a:bodyPr>
          <a:lstStyle/>
          <a:p>
            <a:pPr algn="ctr"/>
            <a:r>
              <a:rPr lang="en-US" altLang="en-US" sz="2400" dirty="0">
                <a:solidFill>
                  <a:schemeClr val="bg1"/>
                </a:solidFill>
                <a:latin typeface="Arial" panose="020B0604020202020204" pitchFamily="34" charset="0"/>
              </a:rPr>
              <a:t>Phải </a:t>
            </a:r>
            <a:r>
              <a:rPr lang="en-US" altLang="en-US" sz="2400" dirty="0">
                <a:solidFill>
                  <a:schemeClr val="bg1"/>
                </a:solidFill>
                <a:latin typeface="Arial" panose="020B0604020202020204" pitchFamily="34" charset="0"/>
                <a:cs typeface="Times New Roman" panose="02020603050405020304" pitchFamily="18" charset="0"/>
              </a:rPr>
              <a:t>trên cơ sở tương đồng về lợi ích</a:t>
            </a:r>
            <a:endParaRPr lang="en-US" altLang="en-US" sz="2400" dirty="0">
              <a:solidFill>
                <a:schemeClr val="bg1"/>
              </a:solidFill>
              <a:latin typeface="Arial" panose="020B0604020202020204" pitchFamily="34" charset="0"/>
            </a:endParaRPr>
          </a:p>
          <a:p>
            <a:pPr algn="ctr"/>
            <a:r>
              <a:rPr lang="en-US" altLang="en-US" sz="2800" dirty="0">
                <a:solidFill>
                  <a:schemeClr val="bg1"/>
                </a:solidFill>
                <a:latin typeface="Arial" panose="020B0604020202020204" pitchFamily="34" charset="0"/>
              </a:rPr>
              <a:t> </a:t>
            </a:r>
          </a:p>
        </p:txBody>
      </p:sp>
      <p:sp>
        <p:nvSpPr>
          <p:cNvPr id="17" name="Oval 25"/>
          <p:cNvSpPr/>
          <p:nvPr/>
        </p:nvSpPr>
        <p:spPr>
          <a:xfrm>
            <a:off x="7305675" y="1074136"/>
            <a:ext cx="981075" cy="650547"/>
          </a:xfrm>
          <a:prstGeom prst="ellipse">
            <a:avLst/>
          </a:prstGeom>
          <a:solidFill>
            <a:srgbClr val="00B050">
              <a:alpha val="32156"/>
            </a:srgbClr>
          </a:solidFill>
          <a:ln w="9525" cap="flat" cmpd="sng">
            <a:solidFill>
              <a:srgbClr val="006600"/>
            </a:solidFill>
            <a:prstDash val="solid"/>
            <a:headEnd type="none" w="med" len="med"/>
            <a:tailEnd type="none" w="med" len="med"/>
          </a:ln>
        </p:spPr>
        <p:txBody>
          <a:bodyPr anchor="ctr" anchorCtr="0">
            <a:spAutoFit/>
          </a:bodyPr>
          <a:lstStyle/>
          <a:p>
            <a:pPr algn="ctr"/>
            <a:r>
              <a:rPr lang="en-US" altLang="en-US" sz="2400" b="1" dirty="0">
                <a:solidFill>
                  <a:srgbClr val="C00000"/>
                </a:solidFill>
                <a:latin typeface="Verdana" panose="020B0604030504040204" pitchFamily="34" charset="0"/>
              </a:rPr>
              <a:t>4</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4" presetClass="entr" presetSubtype="0" fill="hold" grpId="0" nodeType="clickEffect">
                                  <p:stCondLst>
                                    <p:cond delay="0"/>
                                  </p:stCondLst>
                                  <p:childTnLst>
                                    <p:set>
                                      <p:cBhvr>
                                        <p:cTn id="20" dur="1" fill="hold">
                                          <p:stCondLst>
                                            <p:cond delay="0"/>
                                          </p:stCondLst>
                                        </p:cTn>
                                        <p:tgtEl>
                                          <p:spTgt spid="29"/>
                                        </p:tgtEl>
                                        <p:attrNameLst>
                                          <p:attrName>style.visibility</p:attrName>
                                        </p:attrNameLst>
                                      </p:cBhvr>
                                      <p:to>
                                        <p:strVal val="visible"/>
                                      </p:to>
                                    </p:set>
                                    <p:anim from="(-#ppt_w/2)" to="(#ppt_x)" calcmode="lin" valueType="num">
                                      <p:cBhvr>
                                        <p:cTn id="21" dur="600" fill="hold">
                                          <p:stCondLst>
                                            <p:cond delay="0"/>
                                          </p:stCondLst>
                                        </p:cTn>
                                        <p:tgtEl>
                                          <p:spTgt spid="29"/>
                                        </p:tgtEl>
                                        <p:attrNameLst>
                                          <p:attrName>ppt_x</p:attrName>
                                        </p:attrNameLst>
                                      </p:cBhvr>
                                    </p:anim>
                                    <p:anim from="0" to="-1.0" calcmode="lin" valueType="num">
                                      <p:cBhvr>
                                        <p:cTn id="22" dur="200" decel="50000" autoRev="1" fill="hold">
                                          <p:stCondLst>
                                            <p:cond delay="600"/>
                                          </p:stCondLst>
                                        </p:cTn>
                                        <p:tgtEl>
                                          <p:spTgt spid="29"/>
                                        </p:tgtEl>
                                        <p:attrNameLst>
                                          <p:attrName>xshear</p:attrName>
                                        </p:attrNameLst>
                                      </p:cBhvr>
                                    </p:anim>
                                    <p:animScale>
                                      <p:cBhvr>
                                        <p:cTn id="23" dur="200" decel="100000" autoRev="1" fill="hold">
                                          <p:stCondLst>
                                            <p:cond delay="600"/>
                                          </p:stCondLst>
                                        </p:cTn>
                                        <p:tgtEl>
                                          <p:spTgt spid="29"/>
                                        </p:tgtEl>
                                      </p:cBhvr>
                                      <p:from x="100000" y="100000"/>
                                      <p:to x="80000" y="100000"/>
                                    </p:animScale>
                                    <p:anim by="(#ppt_h/3+#ppt_w*0.1)" calcmode="lin" valueType="num">
                                      <p:cBhvr additive="sum">
                                        <p:cTn id="24" dur="200" decel="100000" autoRev="1" fill="hold">
                                          <p:stCondLst>
                                            <p:cond delay="600"/>
                                          </p:stCondLst>
                                        </p:cTn>
                                        <p:tgtEl>
                                          <p:spTgt spid="29"/>
                                        </p:tgtEl>
                                        <p:attrNameLst>
                                          <p:attrName>ppt_x</p:attrName>
                                        </p:attrNameLst>
                                      </p:cBhvr>
                                    </p:anim>
                                  </p:childTnLst>
                                </p:cTn>
                              </p:par>
                              <p:par>
                                <p:cTn id="25" presetID="34"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from="(-#ppt_w/2)" to="(#ppt_x)" calcmode="lin" valueType="num">
                                      <p:cBhvr>
                                        <p:cTn id="27" dur="600" fill="hold">
                                          <p:stCondLst>
                                            <p:cond delay="0"/>
                                          </p:stCondLst>
                                        </p:cTn>
                                        <p:tgtEl>
                                          <p:spTgt spid="20"/>
                                        </p:tgtEl>
                                        <p:attrNameLst>
                                          <p:attrName>ppt_x</p:attrName>
                                        </p:attrNameLst>
                                      </p:cBhvr>
                                    </p:anim>
                                    <p:anim from="0" to="-1.0" calcmode="lin" valueType="num">
                                      <p:cBhvr>
                                        <p:cTn id="28" dur="200" decel="50000" autoRev="1" fill="hold">
                                          <p:stCondLst>
                                            <p:cond delay="600"/>
                                          </p:stCondLst>
                                        </p:cTn>
                                        <p:tgtEl>
                                          <p:spTgt spid="20"/>
                                        </p:tgtEl>
                                        <p:attrNameLst>
                                          <p:attrName>xshear</p:attrName>
                                        </p:attrNameLst>
                                      </p:cBhvr>
                                    </p:anim>
                                    <p:animScale>
                                      <p:cBhvr>
                                        <p:cTn id="29" dur="200" decel="100000" autoRev="1" fill="hold">
                                          <p:stCondLst>
                                            <p:cond delay="600"/>
                                          </p:stCondLst>
                                        </p:cTn>
                                        <p:tgtEl>
                                          <p:spTgt spid="20"/>
                                        </p:tgtEl>
                                      </p:cBhvr>
                                      <p:from x="100000" y="100000"/>
                                      <p:to x="80000" y="100000"/>
                                    </p:animScale>
                                    <p:anim by="(#ppt_h/3+#ppt_w*0.1)" calcmode="lin" valueType="num">
                                      <p:cBhvr additive="sum">
                                        <p:cTn id="30" dur="200" decel="100000" autoRev="1" fill="hold">
                                          <p:stCondLst>
                                            <p:cond delay="600"/>
                                          </p:stCondLst>
                                        </p:cTn>
                                        <p:tgtEl>
                                          <p:spTgt spid="20"/>
                                        </p:tgtEl>
                                        <p:attrNameLst>
                                          <p:attrName>ppt_x</p:attrName>
                                        </p:attrNameLst>
                                      </p:cBhvr>
                                    </p:anim>
                                  </p:childTnLst>
                                </p:cTn>
                              </p:par>
                              <p:par>
                                <p:cTn id="31" presetID="34"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from="(-#ppt_w/2)" to="(#ppt_x)" calcmode="lin" valueType="num">
                                      <p:cBhvr>
                                        <p:cTn id="33" dur="600" fill="hold">
                                          <p:stCondLst>
                                            <p:cond delay="0"/>
                                          </p:stCondLst>
                                        </p:cTn>
                                        <p:tgtEl>
                                          <p:spTgt spid="15"/>
                                        </p:tgtEl>
                                        <p:attrNameLst>
                                          <p:attrName>ppt_x</p:attrName>
                                        </p:attrNameLst>
                                      </p:cBhvr>
                                    </p:anim>
                                    <p:anim from="0" to="-1.0" calcmode="lin" valueType="num">
                                      <p:cBhvr>
                                        <p:cTn id="34" dur="200" decel="50000" autoRev="1" fill="hold">
                                          <p:stCondLst>
                                            <p:cond delay="600"/>
                                          </p:stCondLst>
                                        </p:cTn>
                                        <p:tgtEl>
                                          <p:spTgt spid="15"/>
                                        </p:tgtEl>
                                        <p:attrNameLst>
                                          <p:attrName>xshear</p:attrName>
                                        </p:attrNameLst>
                                      </p:cBhvr>
                                    </p:anim>
                                    <p:animScale>
                                      <p:cBhvr>
                                        <p:cTn id="35" dur="200" decel="100000" autoRev="1" fill="hold">
                                          <p:stCondLst>
                                            <p:cond delay="600"/>
                                          </p:stCondLst>
                                        </p:cTn>
                                        <p:tgtEl>
                                          <p:spTgt spid="15"/>
                                        </p:tgtEl>
                                      </p:cBhvr>
                                      <p:from x="100000" y="100000"/>
                                      <p:to x="80000" y="100000"/>
                                    </p:animScale>
                                    <p:anim by="(#ppt_h/3+#ppt_w*0.1)" calcmode="lin" valueType="num">
                                      <p:cBhvr additive="sum">
                                        <p:cTn id="36" dur="200" decel="100000" autoRev="1" fill="hold">
                                          <p:stCondLst>
                                            <p:cond delay="600"/>
                                          </p:stCondLst>
                                        </p:cTn>
                                        <p:tgtEl>
                                          <p:spTgt spid="15"/>
                                        </p:tgtEl>
                                        <p:attrNameLst>
                                          <p:attrName>ppt_x</p:attrName>
                                        </p:attrNameLst>
                                      </p:cBhvr>
                                    </p:anim>
                                  </p:childTnLst>
                                </p:cTn>
                              </p:par>
                            </p:childTnLst>
                          </p:cTn>
                        </p:par>
                      </p:childTnLst>
                    </p:cTn>
                  </p:par>
                  <p:par>
                    <p:cTn id="37" fill="hold">
                      <p:stCondLst>
                        <p:cond delay="indefinite"/>
                      </p:stCondLst>
                      <p:childTnLst>
                        <p:par>
                          <p:cTn id="38" fill="hold">
                            <p:stCondLst>
                              <p:cond delay="0"/>
                            </p:stCondLst>
                            <p:childTnLst>
                              <p:par>
                                <p:cTn id="39" presetID="12" presetClass="entr" presetSubtype="4" fill="hold" grpId="0" nodeType="click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slide(fromBottom)">
                                      <p:cBhvr>
                                        <p:cTn id="41" dur="500"/>
                                        <p:tgtEl>
                                          <p:spTgt spid="30"/>
                                        </p:tgtEl>
                                      </p:cBhvr>
                                    </p:animEffect>
                                  </p:childTnLst>
                                </p:cTn>
                              </p:par>
                              <p:par>
                                <p:cTn id="42" presetID="12" presetClass="entr" presetSubtype="4"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slide(fromBottom)">
                                      <p:cBhvr>
                                        <p:cTn id="44" dur="500"/>
                                        <p:tgtEl>
                                          <p:spTgt spid="21"/>
                                        </p:tgtEl>
                                      </p:cBhvr>
                                    </p:animEffect>
                                  </p:childTnLst>
                                </p:cTn>
                              </p:par>
                              <p:par>
                                <p:cTn id="45" presetID="12" presetClass="entr" presetSubtype="4"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slide(fromBottom)">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fill="hold"/>
                                        <p:tgtEl>
                                          <p:spTgt spid="17"/>
                                        </p:tgtEl>
                                        <p:attrNameLst>
                                          <p:attrName>ppt_x</p:attrName>
                                        </p:attrNameLst>
                                      </p:cBhvr>
                                      <p:tavLst>
                                        <p:tav tm="0">
                                          <p:val>
                                            <p:strVal val="#ppt_x"/>
                                          </p:val>
                                        </p:tav>
                                        <p:tav tm="100000">
                                          <p:val>
                                            <p:strVal val="#ppt_x"/>
                                          </p:val>
                                        </p:tav>
                                      </p:tavLst>
                                    </p:anim>
                                    <p:anim calcmode="lin" valueType="num">
                                      <p:cBhvr additive="base">
                                        <p:cTn id="53" dur="500" fill="hold"/>
                                        <p:tgtEl>
                                          <p:spTgt spid="17"/>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additive="base">
                                        <p:cTn id="56" dur="500" fill="hold"/>
                                        <p:tgtEl>
                                          <p:spTgt spid="11"/>
                                        </p:tgtEl>
                                        <p:attrNameLst>
                                          <p:attrName>ppt_x</p:attrName>
                                        </p:attrNameLst>
                                      </p:cBhvr>
                                      <p:tavLst>
                                        <p:tav tm="0">
                                          <p:val>
                                            <p:strVal val="#ppt_x"/>
                                          </p:val>
                                        </p:tav>
                                        <p:tav tm="100000">
                                          <p:val>
                                            <p:strVal val="#ppt_x"/>
                                          </p:val>
                                        </p:tav>
                                      </p:tavLst>
                                    </p:anim>
                                    <p:anim calcmode="lin" valueType="num">
                                      <p:cBhvr additive="base">
                                        <p:cTn id="57" dur="500" fill="hold"/>
                                        <p:tgtEl>
                                          <p:spTgt spid="1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2"/>
                                        </p:tgtEl>
                                        <p:attrNameLst>
                                          <p:attrName>style.visibility</p:attrName>
                                        </p:attrNameLst>
                                      </p:cBhvr>
                                      <p:to>
                                        <p:strVal val="visible"/>
                                      </p:to>
                                    </p:set>
                                    <p:anim calcmode="lin" valueType="num">
                                      <p:cBhvr additive="base">
                                        <p:cTn id="60" dur="500" fill="hold"/>
                                        <p:tgtEl>
                                          <p:spTgt spid="22"/>
                                        </p:tgtEl>
                                        <p:attrNameLst>
                                          <p:attrName>ppt_x</p:attrName>
                                        </p:attrNameLst>
                                      </p:cBhvr>
                                      <p:tavLst>
                                        <p:tav tm="0">
                                          <p:val>
                                            <p:strVal val="#ppt_x"/>
                                          </p:val>
                                        </p:tav>
                                        <p:tav tm="100000">
                                          <p:val>
                                            <p:strVal val="#ppt_x"/>
                                          </p:val>
                                        </p:tav>
                                      </p:tavLst>
                                    </p:anim>
                                    <p:anim calcmode="lin" valueType="num">
                                      <p:cBhvr additive="base">
                                        <p:cTn id="61"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bldLvl="0" animBg="1"/>
      <p:bldP spid="29" grpId="0" bldLvl="0" animBg="1"/>
      <p:bldP spid="30" grpId="0" bldLvl="0" animBg="1"/>
      <p:bldP spid="16" grpId="0"/>
      <p:bldP spid="17" grpId="0" bldLvl="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31800" y="54320"/>
            <a:ext cx="8216900" cy="829945"/>
          </a:xfrm>
          <a:prstGeom prst="rect">
            <a:avLst/>
          </a:prstGeom>
          <a:noFill/>
          <a:ln w="9525">
            <a:noFill/>
          </a:ln>
        </p:spPr>
        <p:txBody>
          <a:bodyPr>
            <a:spAutoFit/>
          </a:bodyPr>
          <a:lstStyle/>
          <a:p>
            <a:pPr marL="342900" indent="-342900" algn="ctr">
              <a:buFont typeface="Wingdings" panose="05000000000000000000" pitchFamily="2" charset="2"/>
              <a:buChar char="Ø"/>
            </a:pPr>
            <a:r>
              <a:rPr lang="en-US" altLang="en-US" sz="2400" b="1" dirty="0">
                <a:solidFill>
                  <a:srgbClr val="000099"/>
                </a:solidFill>
                <a:latin typeface="Arial" panose="020B0604020202020204" pitchFamily="34" charset="0"/>
              </a:rPr>
              <a:t>Hình thức tổ chức của khối ĐĐKDT là </a:t>
            </a:r>
            <a:r>
              <a:rPr lang="en-US" altLang="en-US" sz="2400" b="1" u="sng" dirty="0">
                <a:solidFill>
                  <a:srgbClr val="C00000"/>
                </a:solidFill>
                <a:latin typeface="Arial" panose="020B0604020202020204" pitchFamily="34" charset="0"/>
              </a:rPr>
              <a:t>Mặt trận dân tộc thống nhất</a:t>
            </a:r>
          </a:p>
        </p:txBody>
      </p:sp>
      <p:pic>
        <p:nvPicPr>
          <p:cNvPr id="6" name="Picture 5"/>
          <p:cNvPicPr>
            <a:picLocks noChangeAspect="1"/>
          </p:cNvPicPr>
          <p:nvPr/>
        </p:nvPicPr>
        <p:blipFill>
          <a:blip r:embed="rId2"/>
          <a:stretch>
            <a:fillRect/>
          </a:stretch>
        </p:blipFill>
        <p:spPr>
          <a:xfrm>
            <a:off x="5062220" y="1054735"/>
            <a:ext cx="3563620" cy="4175760"/>
          </a:xfrm>
          <a:prstGeom prst="rect">
            <a:avLst/>
          </a:prstGeom>
          <a:noFill/>
          <a:ln w="9525">
            <a:noFill/>
          </a:ln>
        </p:spPr>
      </p:pic>
      <p:sp>
        <p:nvSpPr>
          <p:cNvPr id="7" name="Rectangle 6"/>
          <p:cNvSpPr/>
          <p:nvPr/>
        </p:nvSpPr>
        <p:spPr>
          <a:xfrm>
            <a:off x="611188" y="1418935"/>
            <a:ext cx="3492500" cy="1938020"/>
          </a:xfrm>
          <a:prstGeom prst="rect">
            <a:avLst/>
          </a:prstGeom>
          <a:noFill/>
          <a:ln w="9525">
            <a:noFill/>
          </a:ln>
        </p:spPr>
        <p:txBody>
          <a:bodyPr>
            <a:spAutoFit/>
          </a:bodyPr>
          <a:lstStyle/>
          <a:p>
            <a:pPr algn="just"/>
            <a:r>
              <a:rPr lang="en-US" altLang="en-US" sz="2000" dirty="0">
                <a:solidFill>
                  <a:srgbClr val="000099"/>
                </a:solidFill>
                <a:latin typeface="Times New Roman" panose="02020603050405020304" pitchFamily="18" charset="0"/>
                <a:cs typeface="Times New Roman" panose="02020603050405020304" pitchFamily="18" charset="0"/>
              </a:rPr>
              <a:t>+ </a:t>
            </a:r>
            <a:r>
              <a:rPr lang="vi-VN" altLang="en-US" sz="2000" b="1" i="1" dirty="0">
                <a:solidFill>
                  <a:srgbClr val="C00000"/>
                </a:solidFill>
                <a:latin typeface="Times New Roman" panose="02020603050405020304" pitchFamily="18" charset="0"/>
                <a:cs typeface="Times New Roman" panose="02020603050405020304" pitchFamily="18" charset="0"/>
              </a:rPr>
              <a:t>Đo</a:t>
            </a:r>
            <a:r>
              <a:rPr lang="vi-VN" altLang="en-US" sz="2000" b="1" i="1" dirty="0">
                <a:solidFill>
                  <a:srgbClr val="C00000"/>
                </a:solidFill>
                <a:latin typeface="Times New Roman" panose="02020603050405020304" pitchFamily="18" charset="0"/>
                <a:ea typeface="Times New Roman" panose="02020603050405020304" pitchFamily="18" charset="0"/>
              </a:rPr>
              <a:t>à</a:t>
            </a:r>
            <a:r>
              <a:rPr lang="vi-VN" altLang="en-US" sz="2000" b="1" i="1" dirty="0">
                <a:solidFill>
                  <a:srgbClr val="C00000"/>
                </a:solidFill>
                <a:latin typeface="Times New Roman" panose="02020603050405020304" pitchFamily="18" charset="0"/>
                <a:cs typeface="Times New Roman" panose="02020603050405020304" pitchFamily="18" charset="0"/>
              </a:rPr>
              <a:t>n kết to</a:t>
            </a:r>
            <a:r>
              <a:rPr lang="vi-VN" altLang="en-US" sz="2000" b="1" i="1" dirty="0">
                <a:solidFill>
                  <a:srgbClr val="C00000"/>
                </a:solidFill>
                <a:latin typeface="Times New Roman" panose="02020603050405020304" pitchFamily="18" charset="0"/>
                <a:ea typeface="Times New Roman" panose="02020603050405020304" pitchFamily="18" charset="0"/>
              </a:rPr>
              <a:t>à</a:t>
            </a:r>
            <a:r>
              <a:rPr lang="vi-VN" altLang="en-US" sz="2000" b="1" i="1" dirty="0">
                <a:solidFill>
                  <a:srgbClr val="C00000"/>
                </a:solidFill>
                <a:latin typeface="Times New Roman" panose="02020603050405020304" pitchFamily="18" charset="0"/>
                <a:cs typeface="Times New Roman" panose="02020603050405020304" pitchFamily="18" charset="0"/>
              </a:rPr>
              <a:t>n dân tộc phải được quán triệt trong mọi đường lối, chủ trương, chính sách của Đảng, phải được thực hiện thông qua Mặt trận dân tộc thống nhất</a:t>
            </a:r>
            <a:endParaRPr lang="en-US" altLang="en-US" sz="2000" dirty="0">
              <a:solidFill>
                <a:srgbClr val="000099"/>
              </a:solidFill>
              <a:latin typeface="Times New Roman" panose="02020603050405020304" pitchFamily="18" charset="0"/>
              <a:ea typeface="Times New Roman" panose="02020603050405020304" pitchFamily="18" charset="0"/>
            </a:endParaRPr>
          </a:p>
        </p:txBody>
      </p:sp>
      <p:sp>
        <p:nvSpPr>
          <p:cNvPr id="2" name="Rectangle 1"/>
          <p:cNvSpPr/>
          <p:nvPr/>
        </p:nvSpPr>
        <p:spPr>
          <a:xfrm>
            <a:off x="533400" y="3632863"/>
            <a:ext cx="3568700" cy="1383665"/>
          </a:xfrm>
          <a:prstGeom prst="rect">
            <a:avLst/>
          </a:prstGeom>
        </p:spPr>
        <p:txBody>
          <a:bodyPr>
            <a:spAutoFit/>
          </a:bodyPr>
          <a:lstStyle/>
          <a:p>
            <a:pPr algn="just">
              <a:spcBef>
                <a:spcPct val="20000"/>
              </a:spcBef>
              <a:buNone/>
            </a:pPr>
            <a:r>
              <a:rPr lang="en-US" altLang="en-US" sz="2000" dirty="0">
                <a:solidFill>
                  <a:srgbClr val="000099"/>
                </a:solidFill>
                <a:latin typeface="Times New Roman" panose="02020603050405020304" pitchFamily="18" charset="0"/>
                <a:cs typeface="Times New Roman" panose="02020603050405020304" pitchFamily="18" charset="0"/>
              </a:rPr>
              <a:t>+ </a:t>
            </a:r>
            <a:r>
              <a:rPr sz="2000" b="1" i="1" dirty="0">
                <a:solidFill>
                  <a:srgbClr val="C00000"/>
                </a:solidFill>
                <a:latin typeface="Times New Roman" panose="02020603050405020304" pitchFamily="18" charset="0"/>
                <a:cs typeface="Times New Roman" panose="02020603050405020304" pitchFamily="18" charset="0"/>
              </a:rPr>
              <a:t>đoàn kết trong Đảng là hạt nhân để đoàn kết mọi người trong toàn xã hội.</a:t>
            </a:r>
          </a:p>
          <a:p>
            <a:pPr algn="just">
              <a:spcBef>
                <a:spcPct val="20000"/>
              </a:spcBef>
              <a:buNone/>
            </a:pPr>
            <a:endParaRPr lang="en-US" altLang="en-US" sz="2000" dirty="0">
              <a:solidFill>
                <a:srgbClr val="000099"/>
              </a:solidFill>
              <a:latin typeface="Times New Roman" panose="02020603050405020304" pitchFamily="18" charset="0"/>
              <a:cs typeface="Times New Roman" panose="02020603050405020304" pitchFamily="18"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1000"/>
                                        <p:tgtEl>
                                          <p:spTgt spid="2"/>
                                        </p:tgtEl>
                                      </p:cBhvr>
                                    </p:animEffect>
                                    <p:anim calcmode="lin" valueType="num">
                                      <p:cBhvr>
                                        <p:cTn id="27" dur="1000" fill="hold"/>
                                        <p:tgtEl>
                                          <p:spTgt spid="2"/>
                                        </p:tgtEl>
                                        <p:attrNameLst>
                                          <p:attrName>ppt_x</p:attrName>
                                        </p:attrNameLst>
                                      </p:cBhvr>
                                      <p:tavLst>
                                        <p:tav tm="0">
                                          <p:val>
                                            <p:strVal val="#ppt_x"/>
                                          </p:val>
                                        </p:tav>
                                        <p:tav tm="100000">
                                          <p:val>
                                            <p:strVal val="#ppt_x"/>
                                          </p:val>
                                        </p:tav>
                                      </p:tavLst>
                                    </p:anim>
                                    <p:anim calcmode="lin" valueType="num">
                                      <p:cBhvr>
                                        <p:cTn id="2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a:xfrm>
            <a:off x="234950" y="842990"/>
            <a:ext cx="8410575" cy="76200"/>
            <a:chOff x="240" y="528"/>
            <a:chExt cx="5298" cy="48"/>
          </a:xfrm>
        </p:grpSpPr>
        <p:sp>
          <p:nvSpPr>
            <p:cNvPr id="136200"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136201"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112643" name="Rectangle 6"/>
          <p:cNvSpPr/>
          <p:nvPr/>
        </p:nvSpPr>
        <p:spPr>
          <a:xfrm>
            <a:off x="0" y="-25372"/>
            <a:ext cx="9036050" cy="829945"/>
          </a:xfrm>
          <a:prstGeom prst="rect">
            <a:avLst/>
          </a:prstGeom>
          <a:noFill/>
          <a:ln w="9525">
            <a:noFill/>
          </a:ln>
        </p:spPr>
        <p:txBody>
          <a:bodyPr>
            <a:spAutoFit/>
          </a:bodyPr>
          <a:lstStyle/>
          <a:p>
            <a:pPr algn="ctr"/>
            <a:r>
              <a:rPr lang="nl-NL" altLang="en-US" sz="2400" b="1" dirty="0">
                <a:solidFill>
                  <a:srgbClr val="660033"/>
                </a:solidFill>
                <a:latin typeface="Arial" panose="020B0604020202020204" pitchFamily="34" charset="0"/>
              </a:rPr>
              <a:t>4. Tư tưởng về phát triển kinh tế và văn hóa, không ngừng nâng cao đời sống vật chất và tinh thần của nhân dân</a:t>
            </a:r>
            <a:endParaRPr lang="en-US" altLang="en-US" sz="2400" b="1" dirty="0">
              <a:solidFill>
                <a:srgbClr val="660033"/>
              </a:solidFill>
              <a:latin typeface="Arial" panose="020B0604020202020204" pitchFamily="34" charset="0"/>
            </a:endParaRPr>
          </a:p>
        </p:txBody>
      </p:sp>
      <p:sp>
        <p:nvSpPr>
          <p:cNvPr id="112644" name="Rectangle 7"/>
          <p:cNvSpPr/>
          <p:nvPr/>
        </p:nvSpPr>
        <p:spPr>
          <a:xfrm>
            <a:off x="466725" y="1133503"/>
            <a:ext cx="8178800" cy="829945"/>
          </a:xfrm>
          <a:prstGeom prst="rect">
            <a:avLst/>
          </a:prstGeom>
          <a:noFill/>
          <a:ln w="9525">
            <a:noFill/>
          </a:ln>
        </p:spPr>
        <p:txBody>
          <a:bodyPr>
            <a:spAutoFit/>
          </a:bodyPr>
          <a:lstStyle/>
          <a:p>
            <a:pPr algn="just"/>
            <a:r>
              <a:rPr lang="nl-NL" altLang="en-US" sz="2400" dirty="0">
                <a:solidFill>
                  <a:srgbClr val="000099"/>
                </a:solidFill>
                <a:latin typeface="Times New Roman" panose="02020603050405020304" pitchFamily="18" charset="0"/>
                <a:cs typeface="Times New Roman" panose="02020603050405020304" pitchFamily="18" charset="0"/>
              </a:rPr>
              <a:t>Người đề cao việc phải lấy phát triển kinh tế v</a:t>
            </a:r>
            <a:r>
              <a:rPr lang="nl-NL" altLang="en-US" sz="2400" dirty="0">
                <a:solidFill>
                  <a:srgbClr val="000099"/>
                </a:solidFill>
                <a:latin typeface="Times New Roman" panose="02020603050405020304" pitchFamily="18" charset="0"/>
                <a:ea typeface="Times New Roman" panose="02020603050405020304" pitchFamily="18" charset="0"/>
              </a:rPr>
              <a:t>à</a:t>
            </a:r>
            <a:r>
              <a:rPr lang="nl-NL" altLang="en-US" sz="2400" dirty="0">
                <a:solidFill>
                  <a:srgbClr val="000099"/>
                </a:solidFill>
                <a:latin typeface="Times New Roman" panose="02020603050405020304" pitchFamily="18" charset="0"/>
                <a:cs typeface="Times New Roman" panose="02020603050405020304" pitchFamily="18" charset="0"/>
              </a:rPr>
              <a:t> văn hóa      → nâng cao đời sống vật chất v</a:t>
            </a:r>
            <a:r>
              <a:rPr lang="nl-NL" altLang="en-US" sz="2400" dirty="0">
                <a:solidFill>
                  <a:srgbClr val="000099"/>
                </a:solidFill>
                <a:latin typeface="Times New Roman" panose="02020603050405020304" pitchFamily="18" charset="0"/>
                <a:ea typeface="Times New Roman" panose="02020603050405020304" pitchFamily="18" charset="0"/>
              </a:rPr>
              <a:t>à</a:t>
            </a:r>
            <a:r>
              <a:rPr lang="nl-NL" altLang="en-US" sz="2400" dirty="0">
                <a:solidFill>
                  <a:srgbClr val="000099"/>
                </a:solidFill>
                <a:latin typeface="Times New Roman" panose="02020603050405020304" pitchFamily="18" charset="0"/>
                <a:cs typeface="Times New Roman" panose="02020603050405020304" pitchFamily="18" charset="0"/>
              </a:rPr>
              <a:t> tinh thần của nhân dân</a:t>
            </a:r>
            <a:endParaRPr lang="en-US" altLang="en-US" sz="2400" dirty="0">
              <a:solidFill>
                <a:srgbClr val="000099"/>
              </a:solidFill>
              <a:latin typeface="Times New Roman" panose="02020603050405020304" pitchFamily="18" charset="0"/>
              <a:ea typeface="Times New Roman" panose="02020603050405020304" pitchFamily="18" charset="0"/>
            </a:endParaRPr>
          </a:p>
        </p:txBody>
      </p:sp>
      <p:sp>
        <p:nvSpPr>
          <p:cNvPr id="9" name="Cloud Callout 8"/>
          <p:cNvSpPr/>
          <p:nvPr/>
        </p:nvSpPr>
        <p:spPr>
          <a:xfrm>
            <a:off x="1835150" y="2369185"/>
            <a:ext cx="6309995" cy="2332355"/>
          </a:xfrm>
          <a:prstGeom prst="cloudCallout">
            <a:avLst/>
          </a:prstGeom>
          <a:solidFill>
            <a:srgbClr val="0000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nl-NL" altLang="x-none" i="1" dirty="0">
                <a:solidFill>
                  <a:srgbClr val="FFFFFF"/>
                </a:solidFill>
                <a:latin typeface="Calibri" panose="020F0502020204030204" pitchFamily="34" charset="0"/>
              </a:rPr>
              <a:t>“</a:t>
            </a:r>
            <a:r>
              <a:rPr lang="nl-NL" altLang="x-none" sz="2400" i="1" dirty="0">
                <a:solidFill>
                  <a:srgbClr val="FFFFFF"/>
                </a:solidFill>
                <a:latin typeface="Calibri" panose="020F0502020204030204" pitchFamily="34" charset="0"/>
              </a:rPr>
              <a:t>Đảng cần phải có kế hoạch thật tốt để phát triển kinh tế và văn hóa, nhằm không ngừng nâng cao đời sống của nhân dân”</a:t>
            </a:r>
            <a:r>
              <a:rPr lang="nl-NL" altLang="x-none" sz="2400" dirty="0">
                <a:solidFill>
                  <a:srgbClr val="FFFFFF"/>
                </a:solidFill>
                <a:latin typeface="Calibri" panose="020F0502020204030204" pitchFamily="34" charset="0"/>
              </a:rPr>
              <a:t>. </a:t>
            </a:r>
            <a:endParaRPr lang="en-US" altLang="x-none" sz="2400" dirty="0">
              <a:solidFill>
                <a:srgbClr val="FFFFFF"/>
              </a:solidFill>
              <a:latin typeface="Calibri" panose="020F0502020204030204" pitchFamily="34" charset="0"/>
            </a:endParaRPr>
          </a:p>
        </p:txBody>
      </p:sp>
      <p:sp>
        <p:nvSpPr>
          <p:cNvPr id="10" name="Down Arrow 9"/>
          <p:cNvSpPr/>
          <p:nvPr/>
        </p:nvSpPr>
        <p:spPr>
          <a:xfrm>
            <a:off x="4440555" y="1926590"/>
            <a:ext cx="572770" cy="647700"/>
          </a:xfrm>
          <a:prstGeom prst="down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36199" name="TextBox 10"/>
          <p:cNvSpPr txBox="1"/>
          <p:nvPr/>
        </p:nvSpPr>
        <p:spPr>
          <a:xfrm>
            <a:off x="6572250" y="789650"/>
            <a:ext cx="1857375" cy="368300"/>
          </a:xfrm>
          <a:prstGeom prst="rect">
            <a:avLst/>
          </a:prstGeom>
          <a:noFill/>
          <a:ln w="9525">
            <a:noFill/>
          </a:ln>
        </p:spPr>
        <p:txBody>
          <a:bodyPr>
            <a:spAutoFit/>
          </a:bodyPr>
          <a:lstStyle/>
          <a:p>
            <a:r>
              <a:rPr lang="en-US" altLang="x-none" dirty="0">
                <a:solidFill>
                  <a:srgbClr val="FF0000"/>
                </a:solidFill>
                <a:latin typeface="Times New Roman" panose="02020603050405020304" pitchFamily="18" charset="0"/>
                <a:cs typeface="Times New Roman" panose="02020603050405020304" pitchFamily="18" charset="0"/>
              </a:rPr>
              <a:t>Tự nghiên cứu</a:t>
            </a:r>
            <a:endParaRPr lang="en-US" altLang="x-none"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2643"/>
                                        </p:tgtEl>
                                        <p:attrNameLst>
                                          <p:attrName>style.visibility</p:attrName>
                                        </p:attrNameLst>
                                      </p:cBhvr>
                                      <p:to>
                                        <p:strVal val="visible"/>
                                      </p:to>
                                    </p:set>
                                    <p:anim calcmode="lin" valueType="num">
                                      <p:cBhvr>
                                        <p:cTn id="7" dur="1000" fill="hold"/>
                                        <p:tgtEl>
                                          <p:spTgt spid="112643"/>
                                        </p:tgtEl>
                                        <p:attrNameLst>
                                          <p:attrName>ppt_w</p:attrName>
                                        </p:attrNameLst>
                                      </p:cBhvr>
                                      <p:tavLst>
                                        <p:tav tm="0">
                                          <p:val>
                                            <p:fltVal val="0"/>
                                          </p:val>
                                        </p:tav>
                                        <p:tav tm="100000">
                                          <p:val>
                                            <p:strVal val="#ppt_w"/>
                                          </p:val>
                                        </p:tav>
                                      </p:tavLst>
                                    </p:anim>
                                    <p:anim calcmode="lin" valueType="num">
                                      <p:cBhvr>
                                        <p:cTn id="8" dur="1000" fill="hold"/>
                                        <p:tgtEl>
                                          <p:spTgt spid="112643"/>
                                        </p:tgtEl>
                                        <p:attrNameLst>
                                          <p:attrName>ppt_h</p:attrName>
                                        </p:attrNameLst>
                                      </p:cBhvr>
                                      <p:tavLst>
                                        <p:tav tm="0">
                                          <p:val>
                                            <p:fltVal val="0"/>
                                          </p:val>
                                        </p:tav>
                                        <p:tav tm="100000">
                                          <p:val>
                                            <p:strVal val="#ppt_h"/>
                                          </p:val>
                                        </p:tav>
                                      </p:tavLst>
                                    </p:anim>
                                    <p:anim calcmode="lin" valueType="num">
                                      <p:cBhvr>
                                        <p:cTn id="9" dur="1000" fill="hold"/>
                                        <p:tgtEl>
                                          <p:spTgt spid="112643"/>
                                        </p:tgtEl>
                                        <p:attrNameLst>
                                          <p:attrName>style.rotation</p:attrName>
                                        </p:attrNameLst>
                                      </p:cBhvr>
                                      <p:tavLst>
                                        <p:tav tm="0">
                                          <p:val>
                                            <p:fltVal val="90"/>
                                          </p:val>
                                        </p:tav>
                                        <p:tav tm="100000">
                                          <p:val>
                                            <p:fltVal val="0"/>
                                          </p:val>
                                        </p:tav>
                                      </p:tavLst>
                                    </p:anim>
                                    <p:animEffect transition="in" filter="fade">
                                      <p:cBhvr>
                                        <p:cTn id="10" dur="1000"/>
                                        <p:tgtEl>
                                          <p:spTgt spid="112643"/>
                                        </p:tgtEl>
                                      </p:cBhvr>
                                    </p:animEffect>
                                  </p:childTnLst>
                                </p:cTn>
                              </p:par>
                              <p:par>
                                <p:cTn id="11" presetID="3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2644"/>
                                        </p:tgtEl>
                                        <p:attrNameLst>
                                          <p:attrName>style.visibility</p:attrName>
                                        </p:attrNameLst>
                                      </p:cBhvr>
                                      <p:to>
                                        <p:strVal val="visible"/>
                                      </p:to>
                                    </p:set>
                                    <p:animEffect transition="in" filter="fade">
                                      <p:cBhvr>
                                        <p:cTn id="21" dur="1000"/>
                                        <p:tgtEl>
                                          <p:spTgt spid="112644"/>
                                        </p:tgtEl>
                                      </p:cBhvr>
                                    </p:animEffect>
                                    <p:anim calcmode="lin" valueType="num">
                                      <p:cBhvr>
                                        <p:cTn id="22" dur="1000" fill="hold"/>
                                        <p:tgtEl>
                                          <p:spTgt spid="112644"/>
                                        </p:tgtEl>
                                        <p:attrNameLst>
                                          <p:attrName>ppt_x</p:attrName>
                                        </p:attrNameLst>
                                      </p:cBhvr>
                                      <p:tavLst>
                                        <p:tav tm="0">
                                          <p:val>
                                            <p:strVal val="#ppt_x"/>
                                          </p:val>
                                        </p:tav>
                                        <p:tav tm="100000">
                                          <p:val>
                                            <p:strVal val="#ppt_x"/>
                                          </p:val>
                                        </p:tav>
                                      </p:tavLst>
                                    </p:anim>
                                    <p:anim calcmode="lin" valueType="num">
                                      <p:cBhvr>
                                        <p:cTn id="23" dur="1000" fill="hold"/>
                                        <p:tgtEl>
                                          <p:spTgt spid="11264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1"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heel(1)">
                                      <p:cBhvr>
                                        <p:cTn id="3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3" grpId="0"/>
      <p:bldP spid="112644" grpId="0"/>
      <p:bldP spid="9" grpId="0" bldLvl="0" animBg="1"/>
      <p:bldP spid="10" grpId="0" bldLvl="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11125" y="1240155"/>
            <a:ext cx="3110230" cy="3875405"/>
          </a:xfrm>
          <a:prstGeom prst="rect">
            <a:avLst/>
          </a:prstGeom>
          <a:noFill/>
          <a:ln w="9525">
            <a:noFill/>
          </a:ln>
        </p:spPr>
      </p:pic>
      <p:sp>
        <p:nvSpPr>
          <p:cNvPr id="5" name="Rounded Rectangle 4"/>
          <p:cNvSpPr/>
          <p:nvPr/>
        </p:nvSpPr>
        <p:spPr>
          <a:xfrm>
            <a:off x="4183380" y="2439670"/>
            <a:ext cx="4862195" cy="668655"/>
          </a:xfrm>
          <a:prstGeom prst="roundRect">
            <a:avLst/>
          </a:prstGeom>
          <a:gradFill>
            <a:gsLst>
              <a:gs pos="0">
                <a:schemeClr val="bg1"/>
              </a:gs>
              <a:gs pos="50000">
                <a:schemeClr val="bg1"/>
              </a:gs>
              <a:gs pos="100000">
                <a:srgbClr val="99FF99"/>
              </a:gs>
            </a:gsLst>
            <a:lin ang="5400000" scaled="0"/>
          </a:gradFill>
        </p:spPr>
        <p:style>
          <a:lnRef idx="0">
            <a:schemeClr val="accent3"/>
          </a:lnRef>
          <a:fillRef idx="3">
            <a:schemeClr val="accent3"/>
          </a:fillRef>
          <a:effectRef idx="3">
            <a:schemeClr val="accent3"/>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457200" lvl="0" indent="-457200" algn="ctr" eaLnBrk="1" hangingPunct="1">
              <a:buFont typeface="Wingdings" panose="05000000000000000000" pitchFamily="2" charset="2"/>
              <a:buChar char="§"/>
            </a:pPr>
            <a:r>
              <a:rPr lang="en-US" altLang="x-none" sz="2400" dirty="0">
                <a:solidFill>
                  <a:srgbClr val="000099"/>
                </a:solidFill>
                <a:latin typeface="Times New Roman" panose="02020603050405020304" pitchFamily="18" charset="0"/>
                <a:cs typeface="Times New Roman" panose="02020603050405020304" pitchFamily="18" charset="0"/>
              </a:rPr>
              <a:t>Đạo đức l</a:t>
            </a:r>
            <a:r>
              <a:rPr lang="en-US" altLang="x-none" sz="2400" dirty="0">
                <a:solidFill>
                  <a:srgbClr val="000099"/>
                </a:solidFill>
                <a:latin typeface="Times New Roman" panose="02020603050405020304" pitchFamily="18" charset="0"/>
                <a:ea typeface="Times New Roman" panose="02020603050405020304" pitchFamily="18" charset="0"/>
              </a:rPr>
              <a:t>à</a:t>
            </a:r>
            <a:r>
              <a:rPr lang="en-US" altLang="x-none" sz="2400" dirty="0">
                <a:solidFill>
                  <a:srgbClr val="000099"/>
                </a:solidFill>
                <a:latin typeface="Times New Roman" panose="02020603050405020304" pitchFamily="18" charset="0"/>
                <a:cs typeface="Times New Roman" panose="02020603050405020304" pitchFamily="18" charset="0"/>
              </a:rPr>
              <a:t> cái gốc của người cách mạng</a:t>
            </a:r>
            <a:endParaRPr lang="en-US" altLang="x-none" sz="2400" dirty="0">
              <a:solidFill>
                <a:srgbClr val="000099"/>
              </a:solidFill>
              <a:latin typeface="Times New Roman" panose="02020603050405020304" pitchFamily="18" charset="0"/>
              <a:ea typeface="Times New Roman" panose="02020603050405020304" pitchFamily="18" charset="0"/>
            </a:endParaRPr>
          </a:p>
        </p:txBody>
      </p:sp>
      <p:cxnSp>
        <p:nvCxnSpPr>
          <p:cNvPr id="7" name="Straight Arrow Connector 6"/>
          <p:cNvCxnSpPr/>
          <p:nvPr/>
        </p:nvCxnSpPr>
        <p:spPr>
          <a:xfrm rot="5400000">
            <a:off x="2281238" y="2612100"/>
            <a:ext cx="1900238" cy="1824038"/>
          </a:xfrm>
          <a:prstGeom prst="straightConnector1">
            <a:avLst/>
          </a:prstGeom>
          <a:ln w="76200">
            <a:tailEnd type="triangle"/>
          </a:ln>
        </p:spPr>
        <p:style>
          <a:lnRef idx="3">
            <a:schemeClr val="accent4"/>
          </a:lnRef>
          <a:fillRef idx="0">
            <a:schemeClr val="accent4"/>
          </a:fillRef>
          <a:effectRef idx="2">
            <a:schemeClr val="accent4"/>
          </a:effectRef>
          <a:fontRef idx="minor">
            <a:schemeClr val="tx1"/>
          </a:fontRef>
        </p:style>
      </p:cxnSp>
      <p:sp>
        <p:nvSpPr>
          <p:cNvPr id="3" name="Folded Corner 2"/>
          <p:cNvSpPr/>
          <p:nvPr/>
        </p:nvSpPr>
        <p:spPr>
          <a:xfrm>
            <a:off x="3627755" y="4087495"/>
            <a:ext cx="5516245" cy="1098550"/>
          </a:xfrm>
          <a:prstGeom prst="foldedCorner">
            <a:avLst/>
          </a:prstGeom>
          <a:gradFill>
            <a:gsLst>
              <a:gs pos="0">
                <a:srgbClr val="FFFF99"/>
              </a:gs>
              <a:gs pos="50000">
                <a:schemeClr val="bg1"/>
              </a:gs>
              <a:gs pos="50000">
                <a:schemeClr val="bg1"/>
              </a:gs>
              <a:gs pos="100000">
                <a:schemeClr val="bg1"/>
              </a:gs>
            </a:gsLst>
            <a:lin ang="5400000" scaled="0"/>
          </a:gradFill>
          <a:ln>
            <a:solidFill>
              <a:srgbClr val="000099"/>
            </a:solidFill>
          </a:ln>
        </p:spPr>
        <p:style>
          <a:lnRef idx="0">
            <a:schemeClr val="accent1"/>
          </a:lnRef>
          <a:fillRef idx="3">
            <a:schemeClr val="accent1"/>
          </a:fillRef>
          <a:effectRef idx="3">
            <a:schemeClr val="accent1"/>
          </a:effectRef>
          <a:fontRef idx="minor">
            <a:schemeClr val="lt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just" eaLnBrk="1" hangingPunct="1">
              <a:buNone/>
            </a:pPr>
            <a:r>
              <a:rPr lang="en-US" altLang="x-none" sz="2000" dirty="0">
                <a:solidFill>
                  <a:srgbClr val="000099"/>
                </a:solidFill>
                <a:latin typeface="Arial" panose="020B0604020202020204" pitchFamily="34" charset="0"/>
              </a:rPr>
              <a:t>Người cách mạng phải có đức, không có đức thì dù tài giỏi mấy cũng không lãnh đạo được nhân dân.</a:t>
            </a:r>
          </a:p>
          <a:p>
            <a:pPr lvl="0" eaLnBrk="1" hangingPunct="1">
              <a:buNone/>
            </a:pPr>
            <a:endParaRPr lang="en-US" altLang="x-none" sz="2000" dirty="0">
              <a:solidFill>
                <a:srgbClr val="FFFFFF"/>
              </a:solidFill>
              <a:latin typeface="Arial" panose="020B0604020202020204" pitchFamily="34" charset="0"/>
            </a:endParaRPr>
          </a:p>
          <a:p>
            <a:pPr lvl="0" eaLnBrk="1" hangingPunct="1">
              <a:buNone/>
            </a:pPr>
            <a:r>
              <a:rPr lang="en-US" altLang="x-none" sz="2000" dirty="0">
                <a:solidFill>
                  <a:srgbClr val="FFFFFF"/>
                </a:solidFill>
                <a:latin typeface="Arial" panose="020B0604020202020204" pitchFamily="34" charset="0"/>
              </a:rPr>
              <a:t>			</a:t>
            </a:r>
          </a:p>
          <a:p>
            <a:pPr lvl="0" eaLnBrk="1" hangingPunct="1">
              <a:buNone/>
            </a:pPr>
            <a:r>
              <a:rPr lang="en-US" altLang="x-none" sz="2000" dirty="0">
                <a:solidFill>
                  <a:srgbClr val="FFFFFF"/>
                </a:solidFill>
                <a:latin typeface="Arial" panose="020B0604020202020204" pitchFamily="34" charset="0"/>
              </a:rPr>
              <a:t>			</a:t>
            </a:r>
          </a:p>
          <a:p>
            <a:pPr lvl="0" eaLnBrk="1" hangingPunct="1">
              <a:buNone/>
            </a:pPr>
            <a:endParaRPr lang="en-US" altLang="x-none" sz="2000" dirty="0">
              <a:solidFill>
                <a:srgbClr val="FFFFFF"/>
              </a:solidFill>
              <a:latin typeface="Arial" panose="020B0604020202020204" pitchFamily="34" charset="0"/>
            </a:endParaRPr>
          </a:p>
          <a:p>
            <a:pPr lvl="0" eaLnBrk="1" hangingPunct="1">
              <a:buNone/>
            </a:pPr>
            <a:r>
              <a:rPr lang="en-US" altLang="x-none" sz="2000" dirty="0">
                <a:solidFill>
                  <a:srgbClr val="FFFFFF"/>
                </a:solidFill>
                <a:latin typeface="Arial" panose="020B0604020202020204" pitchFamily="34" charset="0"/>
              </a:rPr>
              <a:t>			</a:t>
            </a:r>
          </a:p>
        </p:txBody>
      </p:sp>
      <p:sp>
        <p:nvSpPr>
          <p:cNvPr id="137227" name="Rectangle 3"/>
          <p:cNvSpPr/>
          <p:nvPr/>
        </p:nvSpPr>
        <p:spPr>
          <a:xfrm>
            <a:off x="234950" y="6060"/>
            <a:ext cx="8410575" cy="491490"/>
          </a:xfrm>
          <a:prstGeom prst="rect">
            <a:avLst/>
          </a:prstGeom>
          <a:noFill/>
          <a:ln w="9525">
            <a:noFill/>
          </a:ln>
        </p:spPr>
        <p:txBody>
          <a:bodyPr>
            <a:spAutoFit/>
          </a:bodyPr>
          <a:lstStyle/>
          <a:p>
            <a:pPr algn="just"/>
            <a:r>
              <a:rPr lang="nl-NL" altLang="en-US" sz="2600" b="1" dirty="0">
                <a:solidFill>
                  <a:srgbClr val="D60093"/>
                </a:solidFill>
                <a:latin typeface="Times New Roman" panose="02020603050405020304" pitchFamily="18" charset="0"/>
                <a:cs typeface="Times New Roman" panose="02020603050405020304" pitchFamily="18" charset="0"/>
              </a:rPr>
              <a:t>5. Tư tưởng về đạo đức cách mạng</a:t>
            </a:r>
            <a:endParaRPr lang="en-US" altLang="en-US" sz="2600" b="1" dirty="0">
              <a:solidFill>
                <a:srgbClr val="D60093"/>
              </a:solidFill>
              <a:latin typeface="Times New Roman" panose="02020603050405020304" pitchFamily="18" charset="0"/>
              <a:ea typeface="Times New Roman" panose="02020603050405020304" pitchFamily="18" charset="0"/>
            </a:endParaRPr>
          </a:p>
        </p:txBody>
      </p:sp>
      <p:sp>
        <p:nvSpPr>
          <p:cNvPr id="12" name="Rounded Rectangle 11"/>
          <p:cNvSpPr/>
          <p:nvPr/>
        </p:nvSpPr>
        <p:spPr>
          <a:xfrm>
            <a:off x="4286250" y="1469390"/>
            <a:ext cx="4662805" cy="677545"/>
          </a:xfrm>
          <a:prstGeom prst="roundRect">
            <a:avLst/>
          </a:prstGeom>
          <a:solidFill>
            <a:srgbClr val="FFC000"/>
          </a:solidFill>
        </p:spPr>
        <p:style>
          <a:lnRef idx="0">
            <a:schemeClr val="accent3"/>
          </a:lnRef>
          <a:fillRef idx="3">
            <a:schemeClr val="accent3"/>
          </a:fillRef>
          <a:effectRef idx="3">
            <a:schemeClr val="accent3"/>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457200" lvl="0" indent="-457200" algn="ctr" eaLnBrk="1" hangingPunct="1">
              <a:buNone/>
            </a:pPr>
            <a:r>
              <a:rPr lang="en-US" altLang="x-none" sz="2400" dirty="0">
                <a:solidFill>
                  <a:srgbClr val="000099"/>
                </a:solidFill>
                <a:latin typeface="Arial" panose="020B0604020202020204" pitchFamily="34" charset="0"/>
              </a:rPr>
              <a:t>Vai trò của đạo đức</a:t>
            </a:r>
          </a:p>
        </p:txBody>
      </p:sp>
      <p:sp>
        <p:nvSpPr>
          <p:cNvPr id="13" name="TextBox 12"/>
          <p:cNvSpPr txBox="1"/>
          <p:nvPr/>
        </p:nvSpPr>
        <p:spPr>
          <a:xfrm>
            <a:off x="714375" y="432145"/>
            <a:ext cx="8001000" cy="829945"/>
          </a:xfrm>
          <a:prstGeom prst="rect">
            <a:avLst/>
          </a:prstGeom>
          <a:noFill/>
          <a:ln w="9525">
            <a:noFill/>
          </a:ln>
        </p:spPr>
        <p:txBody>
          <a:bodyPr>
            <a:spAutoFit/>
          </a:bodyPr>
          <a:lstStyle/>
          <a:p>
            <a:pPr algn="ctr"/>
            <a:r>
              <a:rPr lang="en-US" altLang="x-none" sz="2400" dirty="0">
                <a:latin typeface="Times New Roman" panose="02020603050405020304" pitchFamily="18" charset="0"/>
                <a:cs typeface="Times New Roman" panose="02020603050405020304" pitchFamily="18" charset="0"/>
              </a:rPr>
              <a:t>Hồ Chí Minh luôn quan tâm v</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 chăm lo giáo dục, rèn luyện mọi người về phẩm chất đạo đức cách mạng</a:t>
            </a:r>
            <a:endParaRPr lang="en-US" altLang="x-none" sz="2400" dirty="0">
              <a:latin typeface="Times New Roman" panose="02020603050405020304" pitchFamily="18" charset="0"/>
              <a:ea typeface="Times New Roman" panose="02020603050405020304" pitchFamily="18" charset="0"/>
            </a:endParaRPr>
          </a:p>
        </p:txBody>
      </p:sp>
      <p:sp>
        <p:nvSpPr>
          <p:cNvPr id="14" name="Rounded Rectangle 13"/>
          <p:cNvSpPr/>
          <p:nvPr/>
        </p:nvSpPr>
        <p:spPr>
          <a:xfrm>
            <a:off x="4092575" y="3285490"/>
            <a:ext cx="5051425" cy="741680"/>
          </a:xfrm>
          <a:prstGeom prst="roundRect">
            <a:avLst/>
          </a:prstGeom>
          <a:gradFill>
            <a:gsLst>
              <a:gs pos="0">
                <a:schemeClr val="bg1"/>
              </a:gs>
              <a:gs pos="50000">
                <a:schemeClr val="bg1"/>
              </a:gs>
              <a:gs pos="100000">
                <a:srgbClr val="99FF99"/>
              </a:gs>
            </a:gsLst>
            <a:lin ang="5400000" scaled="0"/>
          </a:gradFill>
        </p:spPr>
        <p:style>
          <a:lnRef idx="0">
            <a:schemeClr val="accent3"/>
          </a:lnRef>
          <a:fillRef idx="3">
            <a:schemeClr val="accent3"/>
          </a:fillRef>
          <a:effectRef idx="3">
            <a:schemeClr val="accent3"/>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457200" lvl="0" indent="-457200" algn="ctr" eaLnBrk="1" hangingPunct="1">
              <a:buFont typeface="Wingdings" panose="05000000000000000000" pitchFamily="2" charset="2"/>
              <a:buChar char="§"/>
            </a:pPr>
            <a:r>
              <a:rPr lang="en-US" altLang="x-none" sz="2400" dirty="0">
                <a:solidFill>
                  <a:srgbClr val="000099"/>
                </a:solidFill>
                <a:latin typeface="Times New Roman" panose="02020603050405020304" pitchFamily="18" charset="0"/>
                <a:cs typeface="Times New Roman" panose="02020603050405020304" pitchFamily="18" charset="0"/>
              </a:rPr>
              <a:t>Đạo đức l</a:t>
            </a:r>
            <a:r>
              <a:rPr lang="en-US" altLang="x-none" sz="2400" dirty="0">
                <a:solidFill>
                  <a:srgbClr val="000099"/>
                </a:solidFill>
                <a:latin typeface="Times New Roman" panose="02020603050405020304" pitchFamily="18" charset="0"/>
                <a:ea typeface="Times New Roman" panose="02020603050405020304" pitchFamily="18" charset="0"/>
              </a:rPr>
              <a:t>à</a:t>
            </a:r>
            <a:r>
              <a:rPr lang="en-US" altLang="x-none" sz="2400" dirty="0">
                <a:solidFill>
                  <a:srgbClr val="000099"/>
                </a:solidFill>
                <a:latin typeface="Times New Roman" panose="02020603050405020304" pitchFamily="18" charset="0"/>
                <a:cs typeface="Times New Roman" panose="02020603050405020304" pitchFamily="18" charset="0"/>
              </a:rPr>
              <a:t> nền tảng v</a:t>
            </a:r>
            <a:r>
              <a:rPr lang="en-US" altLang="x-none" sz="2400" dirty="0">
                <a:solidFill>
                  <a:srgbClr val="000099"/>
                </a:solidFill>
                <a:latin typeface="Times New Roman" panose="02020603050405020304" pitchFamily="18" charset="0"/>
                <a:ea typeface="Times New Roman" panose="02020603050405020304" pitchFamily="18" charset="0"/>
              </a:rPr>
              <a:t>à</a:t>
            </a:r>
            <a:r>
              <a:rPr lang="en-US" altLang="x-none" sz="2400" dirty="0">
                <a:solidFill>
                  <a:srgbClr val="000099"/>
                </a:solidFill>
                <a:latin typeface="Times New Roman" panose="02020603050405020304" pitchFamily="18" charset="0"/>
                <a:cs typeface="Times New Roman" panose="02020603050405020304" pitchFamily="18" charset="0"/>
              </a:rPr>
              <a:t> l</a:t>
            </a:r>
            <a:r>
              <a:rPr lang="en-US" altLang="x-none" sz="2400" dirty="0">
                <a:solidFill>
                  <a:srgbClr val="000099"/>
                </a:solidFill>
                <a:latin typeface="Times New Roman" panose="02020603050405020304" pitchFamily="18" charset="0"/>
                <a:ea typeface="Times New Roman" panose="02020603050405020304" pitchFamily="18" charset="0"/>
              </a:rPr>
              <a:t>à</a:t>
            </a:r>
            <a:r>
              <a:rPr lang="en-US" altLang="x-none" sz="2400" dirty="0">
                <a:solidFill>
                  <a:srgbClr val="000099"/>
                </a:solidFill>
                <a:latin typeface="Times New Roman" panose="02020603050405020304" pitchFamily="18" charset="0"/>
                <a:cs typeface="Times New Roman" panose="02020603050405020304" pitchFamily="18" charset="0"/>
              </a:rPr>
              <a:t> sức mạnh</a:t>
            </a:r>
            <a:endParaRPr lang="en-US" altLang="x-none" sz="2400" dirty="0">
              <a:solidFill>
                <a:srgbClr val="000099"/>
              </a:solidFill>
              <a:latin typeface="Times New Roman" panose="02020603050405020304" pitchFamily="18" charset="0"/>
              <a:ea typeface="Times New Roman" panose="02020603050405020304" pitchFamily="18"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diamond(in)">
                                      <p:cBhvr>
                                        <p:cTn id="7" dur="2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4"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from="(-#ppt_w/2)" to="(#ppt_x)" calcmode="lin" valueType="num">
                                      <p:cBhvr>
                                        <p:cTn id="22" dur="600" fill="hold">
                                          <p:stCondLst>
                                            <p:cond delay="0"/>
                                          </p:stCondLst>
                                        </p:cTn>
                                        <p:tgtEl>
                                          <p:spTgt spid="5"/>
                                        </p:tgtEl>
                                        <p:attrNameLst>
                                          <p:attrName>ppt_x</p:attrName>
                                        </p:attrNameLst>
                                      </p:cBhvr>
                                    </p:anim>
                                    <p:anim from="0" to="-1.0" calcmode="lin" valueType="num">
                                      <p:cBhvr>
                                        <p:cTn id="23" dur="200" decel="50000" autoRev="1" fill="hold">
                                          <p:stCondLst>
                                            <p:cond delay="600"/>
                                          </p:stCondLst>
                                        </p:cTn>
                                        <p:tgtEl>
                                          <p:spTgt spid="5"/>
                                        </p:tgtEl>
                                        <p:attrNameLst>
                                          <p:attrName>xshear</p:attrName>
                                        </p:attrNameLst>
                                      </p:cBhvr>
                                    </p:anim>
                                    <p:animScale>
                                      <p:cBhvr>
                                        <p:cTn id="24" dur="200" decel="100000" autoRev="1" fill="hold">
                                          <p:stCondLst>
                                            <p:cond delay="600"/>
                                          </p:stCondLst>
                                        </p:cTn>
                                        <p:tgtEl>
                                          <p:spTgt spid="5"/>
                                        </p:tgtEl>
                                      </p:cBhvr>
                                      <p:from x="100000" y="100000"/>
                                      <p:to x="80000" y="100000"/>
                                    </p:animScale>
                                    <p:anim by="(#ppt_h/3+#ppt_w*0.1)" calcmode="lin" valueType="num">
                                      <p:cBhvr additive="sum">
                                        <p:cTn id="25" dur="200" decel="100000" autoRev="1" fill="hold">
                                          <p:stCondLst>
                                            <p:cond delay="600"/>
                                          </p:stCondLst>
                                        </p:cTn>
                                        <p:tgtEl>
                                          <p:spTgt spid="5"/>
                                        </p:tgtEl>
                                        <p:attrNameLst>
                                          <p:attrName>ppt_x</p:attrName>
                                        </p:attrNameLst>
                                      </p:cBhvr>
                                    </p:anim>
                                  </p:childTnLst>
                                </p:cTn>
                              </p:par>
                              <p:par>
                                <p:cTn id="26" presetID="34" presetClass="entr" presetSubtype="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from="(-#ppt_w/2)" to="(#ppt_x)" calcmode="lin" valueType="num">
                                      <p:cBhvr>
                                        <p:cTn id="28" dur="600" fill="hold">
                                          <p:stCondLst>
                                            <p:cond delay="0"/>
                                          </p:stCondLst>
                                        </p:cTn>
                                        <p:tgtEl>
                                          <p:spTgt spid="7"/>
                                        </p:tgtEl>
                                        <p:attrNameLst>
                                          <p:attrName>ppt_x</p:attrName>
                                        </p:attrNameLst>
                                      </p:cBhvr>
                                    </p:anim>
                                    <p:anim from="0" to="-1.0" calcmode="lin" valueType="num">
                                      <p:cBhvr>
                                        <p:cTn id="29" dur="200" decel="50000" autoRev="1" fill="hold">
                                          <p:stCondLst>
                                            <p:cond delay="600"/>
                                          </p:stCondLst>
                                        </p:cTn>
                                        <p:tgtEl>
                                          <p:spTgt spid="7"/>
                                        </p:tgtEl>
                                        <p:attrNameLst>
                                          <p:attrName>xshear</p:attrName>
                                        </p:attrNameLst>
                                      </p:cBhvr>
                                    </p:anim>
                                    <p:animScale>
                                      <p:cBhvr>
                                        <p:cTn id="30" dur="200" decel="100000" autoRev="1" fill="hold">
                                          <p:stCondLst>
                                            <p:cond delay="600"/>
                                          </p:stCondLst>
                                        </p:cTn>
                                        <p:tgtEl>
                                          <p:spTgt spid="7"/>
                                        </p:tgtEl>
                                      </p:cBhvr>
                                      <p:from x="100000" y="100000"/>
                                      <p:to x="80000" y="100000"/>
                                    </p:animScale>
                                    <p:anim by="(#ppt_h/3+#ppt_w*0.1)" calcmode="lin" valueType="num">
                                      <p:cBhvr additive="sum">
                                        <p:cTn id="31" dur="200" decel="100000" autoRev="1" fill="hold">
                                          <p:stCondLst>
                                            <p:cond delay="600"/>
                                          </p:stCondLst>
                                        </p:cTn>
                                        <p:tgtEl>
                                          <p:spTgt spid="7"/>
                                        </p:tgtEl>
                                        <p:attrNameLst>
                                          <p:attrName>ppt_x</p:attrName>
                                        </p:attrNameLst>
                                      </p:cBhvr>
                                    </p:anim>
                                  </p:childTnLst>
                                </p:cTn>
                              </p:par>
                            </p:childTnLst>
                          </p:cTn>
                        </p:par>
                      </p:childTnLst>
                    </p:cTn>
                  </p:par>
                  <p:par>
                    <p:cTn id="32" fill="hold">
                      <p:stCondLst>
                        <p:cond delay="indefinite"/>
                      </p:stCondLst>
                      <p:childTnLst>
                        <p:par>
                          <p:cTn id="33" fill="hold">
                            <p:stCondLst>
                              <p:cond delay="0"/>
                            </p:stCondLst>
                            <p:childTnLst>
                              <p:par>
                                <p:cTn id="34" presetID="12" presetClass="entr" presetSubtype="4"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slide(fromBottom)">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55" presetClass="entr" presetSubtype="0" fill="hold" nodeType="click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1000" fill="hold"/>
                                        <p:tgtEl>
                                          <p:spTgt spid="3"/>
                                        </p:tgtEl>
                                        <p:attrNameLst>
                                          <p:attrName>ppt_w</p:attrName>
                                        </p:attrNameLst>
                                      </p:cBhvr>
                                      <p:tavLst>
                                        <p:tav tm="0">
                                          <p:val>
                                            <p:strVal val="#ppt_w*0.70"/>
                                          </p:val>
                                        </p:tav>
                                        <p:tav tm="100000">
                                          <p:val>
                                            <p:strVal val="#ppt_w"/>
                                          </p:val>
                                        </p:tav>
                                      </p:tavLst>
                                    </p:anim>
                                    <p:anim calcmode="lin" valueType="num">
                                      <p:cBhvr>
                                        <p:cTn id="42" dur="1000" fill="hold"/>
                                        <p:tgtEl>
                                          <p:spTgt spid="3"/>
                                        </p:tgtEl>
                                        <p:attrNameLst>
                                          <p:attrName>ppt_h</p:attrName>
                                        </p:attrNameLst>
                                      </p:cBhvr>
                                      <p:tavLst>
                                        <p:tav tm="0">
                                          <p:val>
                                            <p:strVal val="#ppt_h"/>
                                          </p:val>
                                        </p:tav>
                                        <p:tav tm="100000">
                                          <p:val>
                                            <p:strVal val="#ppt_h"/>
                                          </p:val>
                                        </p:tav>
                                      </p:tavLst>
                                    </p:anim>
                                    <p:animEffect transition="in" filter="fade">
                                      <p:cBhvr>
                                        <p:cTn id="4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2" descr="Image result for Äá»©c vÃ  TÃ i"/>
          <p:cNvPicPr>
            <a:picLocks noChangeAspect="1"/>
          </p:cNvPicPr>
          <p:nvPr/>
        </p:nvPicPr>
        <p:blipFill>
          <a:blip r:embed="rId2"/>
          <a:stretch>
            <a:fillRect/>
          </a:stretch>
        </p:blipFill>
        <p:spPr>
          <a:xfrm>
            <a:off x="5168265" y="-26035"/>
            <a:ext cx="3694430" cy="5088255"/>
          </a:xfrm>
          <a:prstGeom prst="rect">
            <a:avLst/>
          </a:prstGeom>
          <a:noFill/>
          <a:ln w="9525">
            <a:noFill/>
          </a:ln>
        </p:spPr>
      </p:pic>
      <p:sp>
        <p:nvSpPr>
          <p:cNvPr id="138243" name="Rectangle 1"/>
          <p:cNvSpPr/>
          <p:nvPr/>
        </p:nvSpPr>
        <p:spPr>
          <a:xfrm>
            <a:off x="250825" y="275618"/>
            <a:ext cx="4572000" cy="1938020"/>
          </a:xfrm>
          <a:prstGeom prst="rect">
            <a:avLst/>
          </a:prstGeom>
          <a:noFill/>
          <a:ln w="9525">
            <a:noFill/>
          </a:ln>
        </p:spPr>
        <p:txBody>
          <a:bodyPr>
            <a:spAutoFit/>
          </a:bodyPr>
          <a:lstStyle/>
          <a:p>
            <a:pPr marL="285750" indent="-285750" algn="just">
              <a:buFont typeface="Wingdings" panose="05000000000000000000" pitchFamily="2" charset="2"/>
              <a:buChar char="Ø"/>
            </a:pPr>
            <a:r>
              <a:rPr lang="nl-NL" altLang="en-US" sz="2400" dirty="0">
                <a:solidFill>
                  <a:srgbClr val="000099"/>
                </a:solidFill>
                <a:latin typeface="Times New Roman" panose="02020603050405020304" pitchFamily="18" charset="0"/>
                <a:cs typeface="Times New Roman" panose="02020603050405020304" pitchFamily="18" charset="0"/>
              </a:rPr>
              <a:t>Đạo đức cùng với t</a:t>
            </a:r>
            <a:r>
              <a:rPr lang="nl-NL" altLang="en-US" sz="2400" dirty="0">
                <a:solidFill>
                  <a:srgbClr val="000099"/>
                </a:solidFill>
                <a:latin typeface="Times New Roman" panose="02020603050405020304" pitchFamily="18" charset="0"/>
                <a:ea typeface="Times New Roman" panose="02020603050405020304" pitchFamily="18" charset="0"/>
              </a:rPr>
              <a:t>à</a:t>
            </a:r>
            <a:r>
              <a:rPr lang="nl-NL" altLang="en-US" sz="2400" dirty="0">
                <a:solidFill>
                  <a:srgbClr val="000099"/>
                </a:solidFill>
                <a:latin typeface="Times New Roman" panose="02020603050405020304" pitchFamily="18" charset="0"/>
                <a:cs typeface="Times New Roman" panose="02020603050405020304" pitchFamily="18" charset="0"/>
              </a:rPr>
              <a:t>i năng cùng quan trọng.</a:t>
            </a:r>
            <a:r>
              <a:rPr lang="nl-NL" altLang="x-none" sz="2400" dirty="0">
                <a:solidFill>
                  <a:srgbClr val="000099"/>
                </a:solidFill>
                <a:latin typeface="Times New Roman" panose="02020603050405020304" pitchFamily="18" charset="0"/>
                <a:cs typeface="Times New Roman" panose="02020603050405020304" pitchFamily="18" charset="0"/>
              </a:rPr>
              <a:t>    Người luôn </a:t>
            </a:r>
            <a:r>
              <a:rPr lang="nl-NL" altLang="x-none" sz="2400" b="1" dirty="0">
                <a:solidFill>
                  <a:srgbClr val="D60093"/>
                </a:solidFill>
                <a:latin typeface="Times New Roman" panose="02020603050405020304" pitchFamily="18" charset="0"/>
                <a:cs typeface="Times New Roman" panose="02020603050405020304" pitchFamily="18" charset="0"/>
              </a:rPr>
              <a:t>đặt đạo đức cạnh t</a:t>
            </a:r>
            <a:r>
              <a:rPr lang="nl-NL" altLang="x-none" sz="2400" b="1" dirty="0">
                <a:solidFill>
                  <a:srgbClr val="D60093"/>
                </a:solidFill>
                <a:latin typeface="Times New Roman" panose="02020603050405020304" pitchFamily="18" charset="0"/>
                <a:ea typeface="Times New Roman" panose="02020603050405020304" pitchFamily="18" charset="0"/>
              </a:rPr>
              <a:t>à</a:t>
            </a:r>
            <a:r>
              <a:rPr lang="nl-NL" altLang="x-none" sz="2400" b="1" dirty="0">
                <a:solidFill>
                  <a:srgbClr val="D60093"/>
                </a:solidFill>
                <a:latin typeface="Times New Roman" panose="02020603050405020304" pitchFamily="18" charset="0"/>
                <a:cs typeface="Times New Roman" panose="02020603050405020304" pitchFamily="18" charset="0"/>
              </a:rPr>
              <a:t>i năng</a:t>
            </a:r>
            <a:r>
              <a:rPr lang="nl-NL" altLang="x-none" sz="2400" dirty="0">
                <a:solidFill>
                  <a:srgbClr val="000099"/>
                </a:solidFill>
                <a:latin typeface="Times New Roman" panose="02020603050405020304" pitchFamily="18" charset="0"/>
                <a:cs typeface="Times New Roman" panose="02020603050405020304" pitchFamily="18" charset="0"/>
              </a:rPr>
              <a:t>, </a:t>
            </a:r>
            <a:r>
              <a:rPr lang="nl-NL" altLang="x-none" sz="2400" b="1" dirty="0">
                <a:solidFill>
                  <a:srgbClr val="C00000"/>
                </a:solidFill>
                <a:latin typeface="Times New Roman" panose="02020603050405020304" pitchFamily="18" charset="0"/>
                <a:cs typeface="Times New Roman" panose="02020603050405020304" pitchFamily="18" charset="0"/>
              </a:rPr>
              <a:t>đức gắn với t</a:t>
            </a:r>
            <a:r>
              <a:rPr lang="nl-NL" altLang="x-none" sz="2400" b="1" dirty="0">
                <a:solidFill>
                  <a:srgbClr val="C00000"/>
                </a:solidFill>
                <a:latin typeface="Times New Roman" panose="02020603050405020304" pitchFamily="18" charset="0"/>
                <a:ea typeface="Times New Roman" panose="02020603050405020304" pitchFamily="18" charset="0"/>
              </a:rPr>
              <a:t>à</a:t>
            </a:r>
            <a:r>
              <a:rPr lang="nl-NL" altLang="x-none" sz="2400" b="1" dirty="0">
                <a:solidFill>
                  <a:srgbClr val="C00000"/>
                </a:solidFill>
                <a:latin typeface="Times New Roman" panose="02020603050405020304" pitchFamily="18" charset="0"/>
                <a:cs typeface="Times New Roman" panose="02020603050405020304" pitchFamily="18" charset="0"/>
              </a:rPr>
              <a:t>i, đức v</a:t>
            </a:r>
            <a:r>
              <a:rPr lang="nl-NL" altLang="x-none" sz="2400" b="1" dirty="0">
                <a:solidFill>
                  <a:srgbClr val="C00000"/>
                </a:solidFill>
                <a:latin typeface="Times New Roman" panose="02020603050405020304" pitchFamily="18" charset="0"/>
                <a:ea typeface="Times New Roman" panose="02020603050405020304" pitchFamily="18" charset="0"/>
              </a:rPr>
              <a:t>à</a:t>
            </a:r>
            <a:r>
              <a:rPr lang="nl-NL" altLang="x-none" sz="2400" b="1" dirty="0">
                <a:solidFill>
                  <a:srgbClr val="C00000"/>
                </a:solidFill>
                <a:latin typeface="Times New Roman" panose="02020603050405020304" pitchFamily="18" charset="0"/>
                <a:cs typeface="Times New Roman" panose="02020603050405020304" pitchFamily="18" charset="0"/>
              </a:rPr>
              <a:t> t</a:t>
            </a:r>
            <a:r>
              <a:rPr lang="nl-NL" altLang="x-none" sz="2400" b="1" dirty="0">
                <a:solidFill>
                  <a:srgbClr val="C00000"/>
                </a:solidFill>
                <a:latin typeface="Times New Roman" panose="02020603050405020304" pitchFamily="18" charset="0"/>
                <a:ea typeface="Times New Roman" panose="02020603050405020304" pitchFamily="18" charset="0"/>
              </a:rPr>
              <a:t>à</a:t>
            </a:r>
            <a:r>
              <a:rPr lang="nl-NL" altLang="x-none" sz="2400" b="1" dirty="0">
                <a:solidFill>
                  <a:srgbClr val="C00000"/>
                </a:solidFill>
                <a:latin typeface="Times New Roman" panose="02020603050405020304" pitchFamily="18" charset="0"/>
                <a:cs typeface="Times New Roman" panose="02020603050405020304" pitchFamily="18" charset="0"/>
              </a:rPr>
              <a:t>i thống nhất với nhau l</a:t>
            </a:r>
            <a:r>
              <a:rPr lang="nl-NL" altLang="x-none" sz="2400" b="1" dirty="0">
                <a:solidFill>
                  <a:srgbClr val="C00000"/>
                </a:solidFill>
                <a:latin typeface="Times New Roman" panose="02020603050405020304" pitchFamily="18" charset="0"/>
                <a:ea typeface="Times New Roman" panose="02020603050405020304" pitchFamily="18" charset="0"/>
              </a:rPr>
              <a:t>à</a:t>
            </a:r>
            <a:r>
              <a:rPr lang="nl-NL" altLang="x-none" sz="2400" b="1" dirty="0">
                <a:solidFill>
                  <a:srgbClr val="C00000"/>
                </a:solidFill>
                <a:latin typeface="Times New Roman" panose="02020603050405020304" pitchFamily="18" charset="0"/>
                <a:cs typeface="Times New Roman" panose="02020603050405020304" pitchFamily="18" charset="0"/>
              </a:rPr>
              <a:t> một</a:t>
            </a:r>
            <a:endParaRPr lang="en-US" altLang="en-US" sz="2400" dirty="0">
              <a:solidFill>
                <a:srgbClr val="000099"/>
              </a:solidFill>
              <a:latin typeface="Times New Roman" panose="02020603050405020304" pitchFamily="18" charset="0"/>
              <a:ea typeface="Times New Roman" panose="02020603050405020304" pitchFamily="18" charset="0"/>
            </a:endParaRPr>
          </a:p>
        </p:txBody>
      </p:sp>
      <p:sp>
        <p:nvSpPr>
          <p:cNvPr id="3" name="Rectangle 2"/>
          <p:cNvSpPr/>
          <p:nvPr/>
        </p:nvSpPr>
        <p:spPr>
          <a:xfrm>
            <a:off x="141288" y="3139150"/>
            <a:ext cx="4716463" cy="1198880"/>
          </a:xfrm>
          <a:prstGeom prst="rect">
            <a:avLst/>
          </a:prstGeom>
        </p:spPr>
        <p:txBody>
          <a:bodyPr wrap="square">
            <a:spAutoFit/>
          </a:bodyPr>
          <a:lstStyle/>
          <a:p>
            <a:pPr marL="285750" indent="-285750" algn="just">
              <a:buFont typeface="Wingdings" panose="05000000000000000000" pitchFamily="2" charset="2"/>
              <a:buChar char="Ø"/>
            </a:pPr>
            <a:r>
              <a:rPr lang="nl-NL" altLang="x-none" sz="2400" dirty="0">
                <a:solidFill>
                  <a:srgbClr val="000099"/>
                </a:solidFill>
                <a:latin typeface="Times New Roman" panose="02020603050405020304" pitchFamily="18" charset="0"/>
                <a:cs typeface="Times New Roman" panose="02020603050405020304" pitchFamily="18" charset="0"/>
              </a:rPr>
              <a:t> trong đó:  	+ Đức l</a:t>
            </a:r>
            <a:r>
              <a:rPr lang="nl-NL" altLang="x-none" sz="2400" dirty="0">
                <a:solidFill>
                  <a:srgbClr val="000099"/>
                </a:solidFill>
                <a:latin typeface="Times New Roman" panose="02020603050405020304" pitchFamily="18" charset="0"/>
                <a:ea typeface="Times New Roman" panose="02020603050405020304" pitchFamily="18" charset="0"/>
              </a:rPr>
              <a:t>à</a:t>
            </a:r>
            <a:r>
              <a:rPr lang="nl-NL" altLang="x-none" sz="2400" dirty="0">
                <a:solidFill>
                  <a:srgbClr val="000099"/>
                </a:solidFill>
                <a:latin typeface="Times New Roman" panose="02020603050405020304" pitchFamily="18" charset="0"/>
                <a:cs typeface="Times New Roman" panose="02020603050405020304" pitchFamily="18" charset="0"/>
              </a:rPr>
              <a:t> </a:t>
            </a:r>
            <a:r>
              <a:rPr lang="nl-NL" altLang="x-none" sz="2400" b="1" dirty="0">
                <a:solidFill>
                  <a:srgbClr val="FF0000"/>
                </a:solidFill>
                <a:latin typeface="Times New Roman" panose="02020603050405020304" pitchFamily="18" charset="0"/>
                <a:cs typeface="Times New Roman" panose="02020603050405020304" pitchFamily="18" charset="0"/>
              </a:rPr>
              <a:t>gốc</a:t>
            </a:r>
            <a:r>
              <a:rPr lang="nl-NL" altLang="x-none" sz="2400" dirty="0">
                <a:solidFill>
                  <a:srgbClr val="000099"/>
                </a:solidFill>
                <a:latin typeface="Times New Roman" panose="02020603050405020304" pitchFamily="18" charset="0"/>
                <a:cs typeface="Times New Roman" panose="02020603050405020304" pitchFamily="18" charset="0"/>
              </a:rPr>
              <a:t> của t</a:t>
            </a:r>
            <a:r>
              <a:rPr lang="nl-NL" altLang="x-none" sz="2400" dirty="0">
                <a:solidFill>
                  <a:srgbClr val="000099"/>
                </a:solidFill>
                <a:latin typeface="Times New Roman" panose="02020603050405020304" pitchFamily="18" charset="0"/>
                <a:ea typeface="Times New Roman" panose="02020603050405020304" pitchFamily="18" charset="0"/>
              </a:rPr>
              <a:t>à</a:t>
            </a:r>
            <a:r>
              <a:rPr lang="nl-NL" altLang="x-none" sz="2400" dirty="0">
                <a:solidFill>
                  <a:srgbClr val="000099"/>
                </a:solidFill>
                <a:latin typeface="Times New Roman" panose="02020603050405020304" pitchFamily="18" charset="0"/>
                <a:cs typeface="Times New Roman" panose="02020603050405020304" pitchFamily="18" charset="0"/>
              </a:rPr>
              <a:t>i</a:t>
            </a:r>
          </a:p>
          <a:p>
            <a:pPr marL="285750" indent="-285750" algn="just">
              <a:buNone/>
            </a:pPr>
            <a:r>
              <a:rPr lang="nl-NL" altLang="x-none" sz="2400" dirty="0">
                <a:solidFill>
                  <a:srgbClr val="000099"/>
                </a:solidFill>
                <a:latin typeface="Times New Roman" panose="02020603050405020304" pitchFamily="18" charset="0"/>
                <a:cs typeface="Times New Roman" panose="02020603050405020304" pitchFamily="18" charset="0"/>
              </a:rPr>
              <a:t>	            + T</a:t>
            </a:r>
            <a:r>
              <a:rPr lang="nl-NL" altLang="x-none" sz="2400" dirty="0">
                <a:solidFill>
                  <a:srgbClr val="000099"/>
                </a:solidFill>
                <a:latin typeface="Times New Roman" panose="02020603050405020304" pitchFamily="18" charset="0"/>
                <a:ea typeface="Times New Roman" panose="02020603050405020304" pitchFamily="18" charset="0"/>
              </a:rPr>
              <a:t>à</a:t>
            </a:r>
            <a:r>
              <a:rPr lang="nl-NL" altLang="x-none" sz="2400" dirty="0">
                <a:solidFill>
                  <a:srgbClr val="000099"/>
                </a:solidFill>
                <a:latin typeface="Times New Roman" panose="02020603050405020304" pitchFamily="18" charset="0"/>
                <a:cs typeface="Times New Roman" panose="02020603050405020304" pitchFamily="18" charset="0"/>
              </a:rPr>
              <a:t>i l</a:t>
            </a:r>
            <a:r>
              <a:rPr lang="nl-NL" altLang="x-none" sz="2400" dirty="0">
                <a:solidFill>
                  <a:srgbClr val="000099"/>
                </a:solidFill>
                <a:latin typeface="Times New Roman" panose="02020603050405020304" pitchFamily="18" charset="0"/>
                <a:ea typeface="Times New Roman" panose="02020603050405020304" pitchFamily="18" charset="0"/>
              </a:rPr>
              <a:t>à</a:t>
            </a:r>
            <a:r>
              <a:rPr lang="nl-NL" altLang="x-none" sz="2400" dirty="0">
                <a:solidFill>
                  <a:srgbClr val="000099"/>
                </a:solidFill>
                <a:latin typeface="Times New Roman" panose="02020603050405020304" pitchFamily="18" charset="0"/>
                <a:cs typeface="Times New Roman" panose="02020603050405020304" pitchFamily="18" charset="0"/>
              </a:rPr>
              <a:t> </a:t>
            </a:r>
            <a:r>
              <a:rPr lang="nl-NL" altLang="x-none" sz="2400" b="1" dirty="0">
                <a:solidFill>
                  <a:srgbClr val="FF0000"/>
                </a:solidFill>
                <a:latin typeface="Times New Roman" panose="02020603050405020304" pitchFamily="18" charset="0"/>
                <a:cs typeface="Times New Roman" panose="02020603050405020304" pitchFamily="18" charset="0"/>
              </a:rPr>
              <a:t>thể hiện cụ thể </a:t>
            </a:r>
            <a:r>
              <a:rPr lang="nl-NL" altLang="x-none" sz="2400" dirty="0">
                <a:solidFill>
                  <a:srgbClr val="000099"/>
                </a:solidFill>
                <a:latin typeface="Times New Roman" panose="02020603050405020304" pitchFamily="18" charset="0"/>
                <a:cs typeface="Times New Roman" panose="02020603050405020304" pitchFamily="18" charset="0"/>
              </a:rPr>
              <a:t>của đức trong hiệu quả h</a:t>
            </a:r>
            <a:r>
              <a:rPr lang="nl-NL" altLang="x-none" sz="2400" dirty="0">
                <a:solidFill>
                  <a:srgbClr val="000099"/>
                </a:solidFill>
                <a:latin typeface="Times New Roman" panose="02020603050405020304" pitchFamily="18" charset="0"/>
                <a:ea typeface="Times New Roman" panose="02020603050405020304" pitchFamily="18" charset="0"/>
              </a:rPr>
              <a:t>à</a:t>
            </a:r>
            <a:r>
              <a:rPr lang="nl-NL" altLang="x-none" sz="2400" dirty="0">
                <a:solidFill>
                  <a:srgbClr val="000099"/>
                </a:solidFill>
                <a:latin typeface="Times New Roman" panose="02020603050405020304" pitchFamily="18" charset="0"/>
                <a:cs typeface="Times New Roman" panose="02020603050405020304" pitchFamily="18" charset="0"/>
              </a:rPr>
              <a:t>nh động. </a:t>
            </a:r>
            <a:endParaRPr lang="en-US" altLang="x-none" sz="2400" dirty="0">
              <a:solidFill>
                <a:srgbClr val="000099"/>
              </a:solidFill>
              <a:latin typeface="Times New Roman" panose="02020603050405020304" pitchFamily="18" charset="0"/>
              <a:ea typeface="Times New Roman" panose="02020603050405020304" pitchFamily="18" charset="0"/>
            </a:endParaRPr>
          </a:p>
        </p:txBody>
      </p:sp>
      <p:sp>
        <p:nvSpPr>
          <p:cNvPr id="5" name="Right Arrow 4"/>
          <p:cNvSpPr/>
          <p:nvPr/>
        </p:nvSpPr>
        <p:spPr>
          <a:xfrm>
            <a:off x="2143125" y="861088"/>
            <a:ext cx="428625" cy="460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smtClean="0">
              <a:ln>
                <a:noFill/>
              </a:ln>
              <a:solidFill>
                <a:schemeClr val="lt1"/>
              </a:solidFill>
              <a:effectLst/>
              <a:uLnTx/>
              <a:uFillTx/>
              <a:latin typeface="+mn-lt"/>
              <a:ea typeface="+mn-ea"/>
              <a:cs typeface="+mn-cs"/>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207010" y="-88265"/>
          <a:ext cx="8835390" cy="5803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9267" name="Rectangle 3"/>
          <p:cNvSpPr/>
          <p:nvPr/>
        </p:nvSpPr>
        <p:spPr>
          <a:xfrm>
            <a:off x="3176270" y="2025015"/>
            <a:ext cx="2834005" cy="1568450"/>
          </a:xfrm>
          <a:prstGeom prst="rect">
            <a:avLst/>
          </a:prstGeom>
          <a:noFill/>
          <a:ln w="9525">
            <a:noFill/>
          </a:ln>
        </p:spPr>
        <p:txBody>
          <a:bodyPr wrap="square">
            <a:spAutoFit/>
          </a:bodyPr>
          <a:lstStyle/>
          <a:p>
            <a:pPr marL="457200" indent="-457200">
              <a:buFont typeface="Wingdings" panose="05000000000000000000" pitchFamily="2" charset="2"/>
              <a:buChar char="Ø"/>
            </a:pPr>
            <a:r>
              <a:rPr lang="en-US" altLang="en-US" sz="2400" b="1" i="1" dirty="0">
                <a:solidFill>
                  <a:srgbClr val="FF0000"/>
                </a:solidFill>
                <a:latin typeface="Times New Roman" panose="02020603050405020304" pitchFamily="18" charset="0"/>
                <a:cs typeface="Times New Roman" panose="02020603050405020304" pitchFamily="18" charset="0"/>
              </a:rPr>
              <a:t>Quan điểm về những chuẩn mực đạo đức cách mạng</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3">
                                            <p:graphicEl>
                                              <a:dgm id="{61AB2D6B-A6B1-4755-99E1-EC4A1434AB91}"/>
                                            </p:graphicEl>
                                          </p:spTgt>
                                        </p:tgtEl>
                                        <p:attrNameLst>
                                          <p:attrName>style.visibility</p:attrName>
                                        </p:attrNameLst>
                                      </p:cBhvr>
                                      <p:to>
                                        <p:strVal val="visible"/>
                                      </p:to>
                                    </p:set>
                                    <p:animEffect transition="in" filter="barn(inHorizontal)">
                                      <p:cBhvr>
                                        <p:cTn id="7" dur="500"/>
                                        <p:tgtEl>
                                          <p:spTgt spid="3">
                                            <p:graphicEl>
                                              <a:dgm id="{61AB2D6B-A6B1-4755-99E1-EC4A1434AB9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3">
                                            <p:graphicEl>
                                              <a:dgm id="{9EA97E4D-5EA5-4A3E-A340-2C21B29D88B2}"/>
                                            </p:graphicEl>
                                          </p:spTgt>
                                        </p:tgtEl>
                                        <p:attrNameLst>
                                          <p:attrName>style.visibility</p:attrName>
                                        </p:attrNameLst>
                                      </p:cBhvr>
                                      <p:to>
                                        <p:strVal val="visible"/>
                                      </p:to>
                                    </p:set>
                                    <p:animEffect transition="in" filter="barn(inHorizontal)">
                                      <p:cBhvr>
                                        <p:cTn id="12" dur="500"/>
                                        <p:tgtEl>
                                          <p:spTgt spid="3">
                                            <p:graphicEl>
                                              <a:dgm id="{9EA97E4D-5EA5-4A3E-A340-2C21B29D88B2}"/>
                                            </p:graphicEl>
                                          </p:spTgt>
                                        </p:tgtEl>
                                      </p:cBhvr>
                                    </p:animEffect>
                                  </p:childTnLst>
                                </p:cTn>
                              </p:par>
                              <p:par>
                                <p:cTn id="13" presetID="16" presetClass="entr" presetSubtype="26" fill="hold" grpId="0" nodeType="withEffect">
                                  <p:stCondLst>
                                    <p:cond delay="0"/>
                                  </p:stCondLst>
                                  <p:childTnLst>
                                    <p:set>
                                      <p:cBhvr>
                                        <p:cTn id="14" dur="1" fill="hold">
                                          <p:stCondLst>
                                            <p:cond delay="0"/>
                                          </p:stCondLst>
                                        </p:cTn>
                                        <p:tgtEl>
                                          <p:spTgt spid="3">
                                            <p:graphicEl>
                                              <a:dgm id="{EBD82E7C-01E9-408A-9263-ECC0D592C9AF}"/>
                                            </p:graphicEl>
                                          </p:spTgt>
                                        </p:tgtEl>
                                        <p:attrNameLst>
                                          <p:attrName>style.visibility</p:attrName>
                                        </p:attrNameLst>
                                      </p:cBhvr>
                                      <p:to>
                                        <p:strVal val="visible"/>
                                      </p:to>
                                    </p:set>
                                    <p:animEffect transition="in" filter="barn(inHorizontal)">
                                      <p:cBhvr>
                                        <p:cTn id="15" dur="500"/>
                                        <p:tgtEl>
                                          <p:spTgt spid="3">
                                            <p:graphicEl>
                                              <a:dgm id="{EBD82E7C-01E9-408A-9263-ECC0D592C9AF}"/>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6" fill="hold" grpId="0" nodeType="clickEffect">
                                  <p:stCondLst>
                                    <p:cond delay="0"/>
                                  </p:stCondLst>
                                  <p:childTnLst>
                                    <p:set>
                                      <p:cBhvr>
                                        <p:cTn id="19" dur="1" fill="hold">
                                          <p:stCondLst>
                                            <p:cond delay="0"/>
                                          </p:stCondLst>
                                        </p:cTn>
                                        <p:tgtEl>
                                          <p:spTgt spid="3">
                                            <p:graphicEl>
                                              <a:dgm id="{BA3AF0CA-D97E-4A05-B7AC-3B3C413BF628}"/>
                                            </p:graphicEl>
                                          </p:spTgt>
                                        </p:tgtEl>
                                        <p:attrNameLst>
                                          <p:attrName>style.visibility</p:attrName>
                                        </p:attrNameLst>
                                      </p:cBhvr>
                                      <p:to>
                                        <p:strVal val="visible"/>
                                      </p:to>
                                    </p:set>
                                    <p:animEffect transition="in" filter="barn(inHorizontal)">
                                      <p:cBhvr>
                                        <p:cTn id="20" dur="500"/>
                                        <p:tgtEl>
                                          <p:spTgt spid="3">
                                            <p:graphicEl>
                                              <a:dgm id="{BA3AF0CA-D97E-4A05-B7AC-3B3C413BF628}"/>
                                            </p:graphicEl>
                                          </p:spTgt>
                                        </p:tgtEl>
                                      </p:cBhvr>
                                    </p:animEffect>
                                  </p:childTnLst>
                                </p:cTn>
                              </p:par>
                              <p:par>
                                <p:cTn id="21" presetID="16" presetClass="entr" presetSubtype="26" fill="hold" grpId="0" nodeType="withEffect">
                                  <p:stCondLst>
                                    <p:cond delay="0"/>
                                  </p:stCondLst>
                                  <p:childTnLst>
                                    <p:set>
                                      <p:cBhvr>
                                        <p:cTn id="22" dur="1" fill="hold">
                                          <p:stCondLst>
                                            <p:cond delay="0"/>
                                          </p:stCondLst>
                                        </p:cTn>
                                        <p:tgtEl>
                                          <p:spTgt spid="3">
                                            <p:graphicEl>
                                              <a:dgm id="{3353ECEA-22F2-4E95-B998-481C9AD02BDF}"/>
                                            </p:graphicEl>
                                          </p:spTgt>
                                        </p:tgtEl>
                                        <p:attrNameLst>
                                          <p:attrName>style.visibility</p:attrName>
                                        </p:attrNameLst>
                                      </p:cBhvr>
                                      <p:to>
                                        <p:strVal val="visible"/>
                                      </p:to>
                                    </p:set>
                                    <p:animEffect transition="in" filter="barn(inHorizontal)">
                                      <p:cBhvr>
                                        <p:cTn id="23" dur="500"/>
                                        <p:tgtEl>
                                          <p:spTgt spid="3">
                                            <p:graphicEl>
                                              <a:dgm id="{3353ECEA-22F2-4E95-B998-481C9AD02BDF}"/>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6" fill="hold" grpId="0" nodeType="clickEffect">
                                  <p:stCondLst>
                                    <p:cond delay="0"/>
                                  </p:stCondLst>
                                  <p:childTnLst>
                                    <p:set>
                                      <p:cBhvr>
                                        <p:cTn id="27" dur="1" fill="hold">
                                          <p:stCondLst>
                                            <p:cond delay="0"/>
                                          </p:stCondLst>
                                        </p:cTn>
                                        <p:tgtEl>
                                          <p:spTgt spid="3">
                                            <p:graphicEl>
                                              <a:dgm id="{1A3CA06F-0BF2-489D-BED0-DC3816153595}"/>
                                            </p:graphicEl>
                                          </p:spTgt>
                                        </p:tgtEl>
                                        <p:attrNameLst>
                                          <p:attrName>style.visibility</p:attrName>
                                        </p:attrNameLst>
                                      </p:cBhvr>
                                      <p:to>
                                        <p:strVal val="visible"/>
                                      </p:to>
                                    </p:set>
                                    <p:animEffect transition="in" filter="barn(inHorizontal)">
                                      <p:cBhvr>
                                        <p:cTn id="28" dur="500"/>
                                        <p:tgtEl>
                                          <p:spTgt spid="3">
                                            <p:graphicEl>
                                              <a:dgm id="{1A3CA06F-0BF2-489D-BED0-DC3816153595}"/>
                                            </p:graphicEl>
                                          </p:spTgt>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3">
                                            <p:graphicEl>
                                              <a:dgm id="{A8B652F9-D2C5-46D9-A761-AE093F06A50F}"/>
                                            </p:graphicEl>
                                          </p:spTgt>
                                        </p:tgtEl>
                                        <p:attrNameLst>
                                          <p:attrName>style.visibility</p:attrName>
                                        </p:attrNameLst>
                                      </p:cBhvr>
                                      <p:to>
                                        <p:strVal val="visible"/>
                                      </p:to>
                                    </p:set>
                                    <p:animEffect transition="in" filter="barn(inHorizontal)">
                                      <p:cBhvr>
                                        <p:cTn id="31" dur="500"/>
                                        <p:tgtEl>
                                          <p:spTgt spid="3">
                                            <p:graphicEl>
                                              <a:dgm id="{A8B652F9-D2C5-46D9-A761-AE093F06A50F}"/>
                                            </p:graphicEl>
                                          </p:spTgt>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3">
                                            <p:graphicEl>
                                              <a:dgm id="{A7C65C89-A01E-4F3B-A164-6ABF86049C2C}"/>
                                            </p:graphicEl>
                                          </p:spTgt>
                                        </p:tgtEl>
                                        <p:attrNameLst>
                                          <p:attrName>style.visibility</p:attrName>
                                        </p:attrNameLst>
                                      </p:cBhvr>
                                      <p:to>
                                        <p:strVal val="visible"/>
                                      </p:to>
                                    </p:set>
                                    <p:animEffect transition="in" filter="barn(inHorizontal)">
                                      <p:cBhvr>
                                        <p:cTn id="34" dur="500"/>
                                        <p:tgtEl>
                                          <p:spTgt spid="3">
                                            <p:graphicEl>
                                              <a:dgm id="{A7C65C89-A01E-4F3B-A164-6ABF86049C2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Arc 11"/>
          <p:cNvSpPr/>
          <p:nvPr/>
        </p:nvSpPr>
        <p:spPr>
          <a:xfrm>
            <a:off x="2024063" y="1091275"/>
            <a:ext cx="1957388" cy="3248025"/>
          </a:xfrm>
          <a:prstGeom prst="arc">
            <a:avLst>
              <a:gd name="adj1" fmla="val 16200000"/>
              <a:gd name="adj2" fmla="val 5684346"/>
            </a:avLst>
          </a:prstGeom>
          <a:ln w="76200">
            <a:solidFill>
              <a:srgbClr val="002060"/>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pic>
        <p:nvPicPr>
          <p:cNvPr id="3" name="Picture 2"/>
          <p:cNvPicPr>
            <a:picLocks noChangeAspect="1"/>
          </p:cNvPicPr>
          <p:nvPr/>
        </p:nvPicPr>
        <p:blipFill>
          <a:blip r:embed="rId2"/>
          <a:stretch>
            <a:fillRect/>
          </a:stretch>
        </p:blipFill>
        <p:spPr>
          <a:xfrm>
            <a:off x="619125" y="568988"/>
            <a:ext cx="2714625" cy="1387475"/>
          </a:xfrm>
          <a:prstGeom prst="rect">
            <a:avLst/>
          </a:prstGeom>
          <a:noFill/>
          <a:ln w="9525">
            <a:noFill/>
          </a:ln>
        </p:spPr>
      </p:pic>
      <p:pic>
        <p:nvPicPr>
          <p:cNvPr id="4" name="Picture 3"/>
          <p:cNvPicPr>
            <a:picLocks noChangeAspect="1"/>
          </p:cNvPicPr>
          <p:nvPr/>
        </p:nvPicPr>
        <p:blipFill>
          <a:blip r:embed="rId3"/>
          <a:stretch>
            <a:fillRect/>
          </a:stretch>
        </p:blipFill>
        <p:spPr>
          <a:xfrm>
            <a:off x="619125" y="2806700"/>
            <a:ext cx="2425065" cy="1694815"/>
          </a:xfrm>
          <a:prstGeom prst="rect">
            <a:avLst/>
          </a:prstGeom>
          <a:noFill/>
          <a:ln w="9525">
            <a:noFill/>
          </a:ln>
        </p:spPr>
      </p:pic>
      <p:grpSp>
        <p:nvGrpSpPr>
          <p:cNvPr id="5" name="Group 4"/>
          <p:cNvGrpSpPr/>
          <p:nvPr/>
        </p:nvGrpSpPr>
        <p:grpSpPr>
          <a:xfrm>
            <a:off x="215900" y="-63791"/>
            <a:ext cx="3765550" cy="825500"/>
            <a:chOff x="3365381" y="844030"/>
            <a:chExt cx="2606276" cy="1798974"/>
          </a:xfrm>
        </p:grpSpPr>
        <p:sp>
          <p:nvSpPr>
            <p:cNvPr id="6" name="Rounded Rectangle 5"/>
            <p:cNvSpPr/>
            <p:nvPr/>
          </p:nvSpPr>
          <p:spPr>
            <a:xfrm>
              <a:off x="3365381" y="844030"/>
              <a:ext cx="2606276" cy="1694079"/>
            </a:xfrm>
            <a:prstGeom prst="roundRect">
              <a:avLst/>
            </a:prstGeom>
          </p:spPr>
          <p:style>
            <a:lnRef idx="0">
              <a:schemeClr val="lt1">
                <a:hueOff val="0"/>
                <a:satOff val="0"/>
                <a:lumOff val="0"/>
                <a:alphaOff val="0"/>
              </a:schemeClr>
            </a:lnRef>
            <a:fillRef idx="3">
              <a:schemeClr val="accent4">
                <a:hueOff val="0"/>
                <a:satOff val="0"/>
                <a:lumOff val="0"/>
                <a:alphaOff val="0"/>
              </a:schemeClr>
            </a:fillRef>
            <a:effectRef idx="3">
              <a:schemeClr val="accent4">
                <a:hueOff val="0"/>
                <a:satOff val="0"/>
                <a:lumOff val="0"/>
                <a:alphaOff val="0"/>
              </a:schemeClr>
            </a:effectRef>
            <a:fontRef idx="minor">
              <a:schemeClr val="lt1"/>
            </a:fontRef>
          </p:style>
        </p:sp>
        <p:sp>
          <p:nvSpPr>
            <p:cNvPr id="7" name="Rounded Rectangle 4"/>
            <p:cNvSpPr/>
            <p:nvPr/>
          </p:nvSpPr>
          <p:spPr>
            <a:xfrm>
              <a:off x="3396146" y="1113876"/>
              <a:ext cx="2441461" cy="1529128"/>
            </a:xfrm>
            <a:prstGeom prst="rect">
              <a:avLst/>
            </a:prstGeom>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defTabSz="1200150" eaLnBrk="1" hangingPunct="1">
                <a:lnSpc>
                  <a:spcPct val="90000"/>
                </a:lnSpc>
                <a:spcAft>
                  <a:spcPct val="35000"/>
                </a:spcAft>
                <a:buNone/>
              </a:pPr>
              <a:r>
                <a:rPr lang="en-US" altLang="x-none" sz="2400" dirty="0">
                  <a:solidFill>
                    <a:srgbClr val="FFFFFF"/>
                  </a:solidFill>
                  <a:latin typeface="Arial" panose="020B0604020202020204" pitchFamily="34" charset="0"/>
                </a:rPr>
                <a:t>Trung với nước, hiếu với dân</a:t>
              </a:r>
            </a:p>
          </p:txBody>
        </p:sp>
      </p:grpSp>
      <p:grpSp>
        <p:nvGrpSpPr>
          <p:cNvPr id="8" name="Group 7"/>
          <p:cNvGrpSpPr/>
          <p:nvPr/>
        </p:nvGrpSpPr>
        <p:grpSpPr>
          <a:xfrm>
            <a:off x="4102100" y="-65377"/>
            <a:ext cx="4903788" cy="777875"/>
            <a:chOff x="5510035" y="1783044"/>
            <a:chExt cx="2866904" cy="2773344"/>
          </a:xfrm>
        </p:grpSpPr>
        <p:sp>
          <p:nvSpPr>
            <p:cNvPr id="9" name="Rounded Rectangle 8"/>
            <p:cNvSpPr/>
            <p:nvPr/>
          </p:nvSpPr>
          <p:spPr>
            <a:xfrm>
              <a:off x="5510035" y="1783044"/>
              <a:ext cx="2866904" cy="2773344"/>
            </a:xfrm>
            <a:prstGeom prst="roundRect">
              <a:avLst/>
            </a:prstGeom>
          </p:spPr>
          <p:style>
            <a:lnRef idx="0">
              <a:schemeClr val="lt1">
                <a:hueOff val="0"/>
                <a:satOff val="0"/>
                <a:lumOff val="0"/>
                <a:alphaOff val="0"/>
              </a:schemeClr>
            </a:lnRef>
            <a:fillRef idx="3">
              <a:schemeClr val="accent4">
                <a:hueOff val="602159"/>
                <a:satOff val="-3935"/>
                <a:lumOff val="2353"/>
                <a:alphaOff val="0"/>
              </a:schemeClr>
            </a:fillRef>
            <a:effectRef idx="3">
              <a:schemeClr val="accent4">
                <a:hueOff val="602159"/>
                <a:satOff val="-3935"/>
                <a:lumOff val="2353"/>
                <a:alphaOff val="0"/>
              </a:schemeClr>
            </a:effectRef>
            <a:fontRef idx="minor">
              <a:schemeClr val="lt1"/>
            </a:fontRef>
          </p:style>
        </p:sp>
        <p:sp>
          <p:nvSpPr>
            <p:cNvPr id="10" name="Rounded Rectangle 4"/>
            <p:cNvSpPr/>
            <p:nvPr/>
          </p:nvSpPr>
          <p:spPr>
            <a:xfrm>
              <a:off x="5600989" y="2549391"/>
              <a:ext cx="2684996" cy="1680988"/>
            </a:xfrm>
            <a:prstGeom prst="rect">
              <a:avLst/>
            </a:prstGeom>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defTabSz="1200150" eaLnBrk="1" hangingPunct="1">
                <a:buNone/>
              </a:pPr>
              <a:r>
                <a:rPr lang="en-US" altLang="x-none" sz="2400" dirty="0">
                  <a:solidFill>
                    <a:srgbClr val="FFFFFF"/>
                  </a:solidFill>
                  <a:latin typeface="Arial" panose="020B0604020202020204" pitchFamily="34" charset="0"/>
                </a:rPr>
                <a:t>Cần, kiệm, liêm, chính, </a:t>
              </a:r>
            </a:p>
            <a:p>
              <a:pPr lvl="0" algn="ctr" defTabSz="1200150" eaLnBrk="1" hangingPunct="1">
                <a:buNone/>
              </a:pPr>
              <a:r>
                <a:rPr lang="en-US" altLang="x-none" sz="2400" dirty="0">
                  <a:solidFill>
                    <a:srgbClr val="FFFFFF"/>
                  </a:solidFill>
                  <a:latin typeface="Arial" panose="020B0604020202020204" pitchFamily="34" charset="0"/>
                </a:rPr>
                <a:t>chí công vô tư</a:t>
              </a:r>
            </a:p>
          </p:txBody>
        </p:sp>
      </p:grpSp>
      <p:sp>
        <p:nvSpPr>
          <p:cNvPr id="2" name="TextBox 1"/>
          <p:cNvSpPr txBox="1"/>
          <p:nvPr/>
        </p:nvSpPr>
        <p:spPr>
          <a:xfrm>
            <a:off x="4101465" y="1659283"/>
            <a:ext cx="1174750" cy="922020"/>
          </a:xfrm>
          <a:prstGeom prst="rect">
            <a:avLst/>
          </a:prstGeom>
          <a:noFill/>
          <a:ln w="9525">
            <a:noFill/>
          </a:ln>
        </p:spPr>
        <p:txBody>
          <a:bodyPr>
            <a:spAutoFit/>
          </a:bodyPr>
          <a:lstStyle/>
          <a:p>
            <a:pPr algn="ctr"/>
            <a:r>
              <a:rPr lang="en-US" altLang="en-US" sz="1800" dirty="0">
                <a:solidFill>
                  <a:srgbClr val="CC6600"/>
                </a:solidFill>
                <a:latin typeface="Arial" panose="020B0604020202020204" pitchFamily="34" charset="0"/>
              </a:rPr>
              <a:t>Siêng năng, chăm </a:t>
            </a:r>
            <a:r>
              <a:rPr lang="en-US" altLang="en-US" sz="1800" dirty="0">
                <a:latin typeface="Arial" panose="020B0604020202020204" pitchFamily="34" charset="0"/>
              </a:rPr>
              <a:t>chỉ </a:t>
            </a:r>
          </a:p>
        </p:txBody>
      </p:sp>
      <p:pic>
        <p:nvPicPr>
          <p:cNvPr id="11" name="Picture 10"/>
          <p:cNvPicPr>
            <a:picLocks noChangeAspect="1"/>
          </p:cNvPicPr>
          <p:nvPr/>
        </p:nvPicPr>
        <p:blipFill>
          <a:blip r:embed="rId4"/>
          <a:stretch>
            <a:fillRect/>
          </a:stretch>
        </p:blipFill>
        <p:spPr>
          <a:xfrm>
            <a:off x="4356100" y="759460"/>
            <a:ext cx="1005205" cy="1000125"/>
          </a:xfrm>
          <a:prstGeom prst="rect">
            <a:avLst/>
          </a:prstGeom>
          <a:noFill/>
          <a:ln w="9525">
            <a:noFill/>
          </a:ln>
        </p:spPr>
      </p:pic>
      <p:pic>
        <p:nvPicPr>
          <p:cNvPr id="13" name="Picture 12"/>
          <p:cNvPicPr>
            <a:picLocks noChangeAspect="1"/>
          </p:cNvPicPr>
          <p:nvPr/>
        </p:nvPicPr>
        <p:blipFill>
          <a:blip r:embed="rId5"/>
          <a:stretch>
            <a:fillRect/>
          </a:stretch>
        </p:blipFill>
        <p:spPr>
          <a:xfrm>
            <a:off x="4164330" y="2791460"/>
            <a:ext cx="949325" cy="1362710"/>
          </a:xfrm>
          <a:prstGeom prst="rect">
            <a:avLst/>
          </a:prstGeom>
          <a:noFill/>
          <a:ln w="9525">
            <a:noFill/>
          </a:ln>
        </p:spPr>
      </p:pic>
      <p:pic>
        <p:nvPicPr>
          <p:cNvPr id="14" name="Picture 13"/>
          <p:cNvPicPr>
            <a:picLocks noChangeAspect="1"/>
          </p:cNvPicPr>
          <p:nvPr/>
        </p:nvPicPr>
        <p:blipFill>
          <a:blip r:embed="rId6"/>
          <a:stretch>
            <a:fillRect/>
          </a:stretch>
        </p:blipFill>
        <p:spPr>
          <a:xfrm>
            <a:off x="8290560" y="687705"/>
            <a:ext cx="826135" cy="971550"/>
          </a:xfrm>
          <a:prstGeom prst="rect">
            <a:avLst/>
          </a:prstGeom>
          <a:noFill/>
          <a:ln w="9525">
            <a:noFill/>
          </a:ln>
        </p:spPr>
      </p:pic>
      <p:pic>
        <p:nvPicPr>
          <p:cNvPr id="15" name="Picture 14"/>
          <p:cNvPicPr>
            <a:picLocks noChangeAspect="1"/>
          </p:cNvPicPr>
          <p:nvPr/>
        </p:nvPicPr>
        <p:blipFill>
          <a:blip r:embed="rId7"/>
          <a:stretch>
            <a:fillRect/>
          </a:stretch>
        </p:blipFill>
        <p:spPr>
          <a:xfrm>
            <a:off x="8090535" y="2934970"/>
            <a:ext cx="888365" cy="1205865"/>
          </a:xfrm>
          <a:prstGeom prst="rect">
            <a:avLst/>
          </a:prstGeom>
          <a:pattFill prst="pct5">
            <a:fgClr>
              <a:schemeClr val="bg1">
                <a:lumMod val="95000"/>
              </a:schemeClr>
            </a:fgClr>
            <a:bgClr>
              <a:schemeClr val="bg1"/>
            </a:bgClr>
          </a:pattFill>
        </p:spPr>
      </p:pic>
      <p:pic>
        <p:nvPicPr>
          <p:cNvPr id="16" name="Picture 15"/>
          <p:cNvPicPr>
            <a:picLocks noChangeAspect="1"/>
          </p:cNvPicPr>
          <p:nvPr/>
        </p:nvPicPr>
        <p:blipFill>
          <a:blip r:embed="rId8"/>
          <a:stretch>
            <a:fillRect/>
          </a:stretch>
        </p:blipFill>
        <p:spPr>
          <a:xfrm>
            <a:off x="5937250" y="766445"/>
            <a:ext cx="852805" cy="893445"/>
          </a:xfrm>
          <a:prstGeom prst="rect">
            <a:avLst/>
          </a:prstGeom>
          <a:noFill/>
          <a:ln w="9525">
            <a:noFill/>
          </a:ln>
        </p:spPr>
      </p:pic>
      <p:pic>
        <p:nvPicPr>
          <p:cNvPr id="18" name="Picture 17"/>
          <p:cNvPicPr>
            <a:picLocks noChangeAspect="1"/>
          </p:cNvPicPr>
          <p:nvPr/>
        </p:nvPicPr>
        <p:blipFill>
          <a:blip r:embed="rId9"/>
          <a:stretch>
            <a:fillRect/>
          </a:stretch>
        </p:blipFill>
        <p:spPr>
          <a:xfrm>
            <a:off x="4269740" y="3510915"/>
            <a:ext cx="405130" cy="541020"/>
          </a:xfrm>
          <a:prstGeom prst="rect">
            <a:avLst/>
          </a:prstGeom>
          <a:noFill/>
          <a:ln w="9525">
            <a:noFill/>
          </a:ln>
        </p:spPr>
      </p:pic>
      <p:sp>
        <p:nvSpPr>
          <p:cNvPr id="19" name="TextBox 18"/>
          <p:cNvSpPr txBox="1"/>
          <p:nvPr/>
        </p:nvSpPr>
        <p:spPr>
          <a:xfrm>
            <a:off x="8218805" y="1544030"/>
            <a:ext cx="947738" cy="706755"/>
          </a:xfrm>
          <a:prstGeom prst="rect">
            <a:avLst/>
          </a:prstGeom>
          <a:noFill/>
          <a:ln w="9525">
            <a:noFill/>
          </a:ln>
        </p:spPr>
        <p:txBody>
          <a:bodyPr>
            <a:spAutoFit/>
          </a:bodyPr>
          <a:lstStyle/>
          <a:p>
            <a:r>
              <a:rPr lang="en-US" altLang="en-US" sz="2000" dirty="0">
                <a:solidFill>
                  <a:srgbClr val="006600"/>
                </a:solidFill>
                <a:latin typeface="Arial" panose="020B0604020202020204" pitchFamily="34" charset="0"/>
              </a:rPr>
              <a:t>Tiết kiệm</a:t>
            </a:r>
          </a:p>
        </p:txBody>
      </p:sp>
      <p:sp>
        <p:nvSpPr>
          <p:cNvPr id="20" name="TextBox 19"/>
          <p:cNvSpPr txBox="1"/>
          <p:nvPr/>
        </p:nvSpPr>
        <p:spPr>
          <a:xfrm>
            <a:off x="3981450" y="4228810"/>
            <a:ext cx="1577975" cy="1014730"/>
          </a:xfrm>
          <a:prstGeom prst="rect">
            <a:avLst/>
          </a:prstGeom>
          <a:noFill/>
          <a:ln w="9525">
            <a:noFill/>
          </a:ln>
        </p:spPr>
        <p:txBody>
          <a:bodyPr>
            <a:spAutoFit/>
          </a:bodyPr>
          <a:lstStyle/>
          <a:p>
            <a:pPr algn="ctr"/>
            <a:r>
              <a:rPr lang="en-US" altLang="en-US" sz="2000" dirty="0">
                <a:solidFill>
                  <a:srgbClr val="660033"/>
                </a:solidFill>
                <a:latin typeface="Arial" panose="020B0604020202020204" pitchFamily="34" charset="0"/>
              </a:rPr>
              <a:t>Trong sạch, không tham lam</a:t>
            </a:r>
          </a:p>
        </p:txBody>
      </p:sp>
      <p:sp>
        <p:nvSpPr>
          <p:cNvPr id="21" name="TextBox 20"/>
          <p:cNvSpPr txBox="1"/>
          <p:nvPr/>
        </p:nvSpPr>
        <p:spPr>
          <a:xfrm>
            <a:off x="7972425" y="4191980"/>
            <a:ext cx="1077913" cy="706755"/>
          </a:xfrm>
          <a:prstGeom prst="rect">
            <a:avLst/>
          </a:prstGeom>
          <a:noFill/>
          <a:ln w="9525">
            <a:noFill/>
          </a:ln>
        </p:spPr>
        <p:txBody>
          <a:bodyPr>
            <a:spAutoFit/>
          </a:bodyPr>
          <a:lstStyle/>
          <a:p>
            <a:pPr algn="ctr"/>
            <a:r>
              <a:rPr lang="en-US" altLang="en-US" sz="2000" dirty="0">
                <a:solidFill>
                  <a:srgbClr val="FF0000"/>
                </a:solidFill>
                <a:latin typeface="Arial" panose="020B0604020202020204" pitchFamily="34" charset="0"/>
              </a:rPr>
              <a:t>Ngay thẳng</a:t>
            </a:r>
          </a:p>
        </p:txBody>
      </p:sp>
      <p:sp>
        <p:nvSpPr>
          <p:cNvPr id="22" name="TextBox 21"/>
          <p:cNvSpPr txBox="1"/>
          <p:nvPr/>
        </p:nvSpPr>
        <p:spPr>
          <a:xfrm>
            <a:off x="5881370" y="3582063"/>
            <a:ext cx="1352550" cy="1630045"/>
          </a:xfrm>
          <a:prstGeom prst="rect">
            <a:avLst/>
          </a:prstGeom>
          <a:noFill/>
          <a:ln w="9525">
            <a:noFill/>
          </a:ln>
        </p:spPr>
        <p:txBody>
          <a:bodyPr wrap="square">
            <a:spAutoFit/>
          </a:bodyPr>
          <a:lstStyle/>
          <a:p>
            <a:pPr algn="ctr"/>
            <a:r>
              <a:rPr lang="en-US" altLang="en-US" sz="2000" dirty="0">
                <a:latin typeface="Arial" panose="020B0604020202020204" pitchFamily="34" charset="0"/>
              </a:rPr>
              <a:t>Công bằng, công tâm, không thiên vị</a:t>
            </a:r>
          </a:p>
        </p:txBody>
      </p:sp>
      <p:sp>
        <p:nvSpPr>
          <p:cNvPr id="24" name="TextBox 23"/>
          <p:cNvSpPr txBox="1"/>
          <p:nvPr/>
        </p:nvSpPr>
        <p:spPr>
          <a:xfrm>
            <a:off x="72390" y="4516120"/>
            <a:ext cx="3371850" cy="706755"/>
          </a:xfrm>
          <a:prstGeom prst="rect">
            <a:avLst/>
          </a:prstGeom>
          <a:noFill/>
          <a:ln w="9525">
            <a:noFill/>
          </a:ln>
        </p:spPr>
        <p:txBody>
          <a:bodyPr wrap="square">
            <a:spAutoFit/>
          </a:bodyPr>
          <a:lstStyle/>
          <a:p>
            <a:pPr algn="ctr"/>
            <a:r>
              <a:rPr lang="en-US" altLang="en-US" sz="2000" dirty="0">
                <a:solidFill>
                  <a:srgbClr val="D60093"/>
                </a:solidFill>
                <a:latin typeface="Arial" panose="020B0604020202020204" pitchFamily="34" charset="0"/>
              </a:rPr>
              <a:t>Thương dân, tin dân, phục vụ nhân dân hết lòng</a:t>
            </a:r>
          </a:p>
        </p:txBody>
      </p:sp>
      <p:sp>
        <p:nvSpPr>
          <p:cNvPr id="25" name="TextBox 24"/>
          <p:cNvSpPr txBox="1"/>
          <p:nvPr/>
        </p:nvSpPr>
        <p:spPr>
          <a:xfrm>
            <a:off x="71755" y="1932650"/>
            <a:ext cx="3714750" cy="1014730"/>
          </a:xfrm>
          <a:prstGeom prst="rect">
            <a:avLst/>
          </a:prstGeom>
          <a:noFill/>
          <a:ln w="9525">
            <a:noFill/>
          </a:ln>
        </p:spPr>
        <p:txBody>
          <a:bodyPr>
            <a:spAutoFit/>
          </a:bodyPr>
          <a:lstStyle/>
          <a:p>
            <a:pPr algn="ctr"/>
            <a:r>
              <a:rPr lang="en-US" altLang="en-US" sz="2000" dirty="0">
                <a:solidFill>
                  <a:srgbClr val="000099"/>
                </a:solidFill>
                <a:latin typeface="Arial" panose="020B0604020202020204" pitchFamily="34" charset="0"/>
              </a:rPr>
              <a:t>Trung thành với sự nghiệp dựng nước và giữ nước, với con đường đi lên của đất nước</a:t>
            </a:r>
          </a:p>
        </p:txBody>
      </p:sp>
      <p:sp>
        <p:nvSpPr>
          <p:cNvPr id="17" name="TextBox 16"/>
          <p:cNvSpPr txBox="1"/>
          <p:nvPr/>
        </p:nvSpPr>
        <p:spPr>
          <a:xfrm>
            <a:off x="5224145" y="1602105"/>
            <a:ext cx="2774315" cy="1938020"/>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eaLnBrk="1" hangingPunct="1">
              <a:buNone/>
            </a:pPr>
            <a:r>
              <a:rPr lang="en-US" altLang="x-none" sz="2000" dirty="0">
                <a:solidFill>
                  <a:srgbClr val="FFFFFF"/>
                </a:solidFill>
                <a:latin typeface="Times New Roman" panose="02020603050405020304" pitchFamily="18" charset="0"/>
                <a:cs typeface="Times New Roman" panose="02020603050405020304" pitchFamily="18" charset="0"/>
              </a:rPr>
              <a:t>Đối với một quốc gia, cần, kiệm, liêm, chính l</a:t>
            </a:r>
            <a:r>
              <a:rPr lang="en-US" altLang="x-none" sz="2000" dirty="0">
                <a:solidFill>
                  <a:srgbClr val="FFFFFF"/>
                </a:solidFill>
                <a:latin typeface="Times New Roman" panose="02020603050405020304" pitchFamily="18" charset="0"/>
                <a:ea typeface="Times New Roman" panose="02020603050405020304" pitchFamily="18" charset="0"/>
              </a:rPr>
              <a:t>à</a:t>
            </a:r>
            <a:r>
              <a:rPr lang="en-US" altLang="x-none" sz="2000" dirty="0">
                <a:solidFill>
                  <a:srgbClr val="FFFFFF"/>
                </a:solidFill>
                <a:latin typeface="Times New Roman" panose="02020603050405020304" pitchFamily="18" charset="0"/>
                <a:cs typeface="Times New Roman" panose="02020603050405020304" pitchFamily="18" charset="0"/>
              </a:rPr>
              <a:t> thước đo sự gi</a:t>
            </a:r>
            <a:r>
              <a:rPr lang="en-US" altLang="x-none" sz="2000" dirty="0">
                <a:solidFill>
                  <a:srgbClr val="FFFFFF"/>
                </a:solidFill>
                <a:latin typeface="Times New Roman" panose="02020603050405020304" pitchFamily="18" charset="0"/>
                <a:ea typeface="Times New Roman" panose="02020603050405020304" pitchFamily="18" charset="0"/>
              </a:rPr>
              <a:t>à</a:t>
            </a:r>
            <a:r>
              <a:rPr lang="en-US" altLang="x-none" sz="2000" dirty="0">
                <a:solidFill>
                  <a:srgbClr val="FFFFFF"/>
                </a:solidFill>
                <a:latin typeface="Times New Roman" panose="02020603050405020304" pitchFamily="18" charset="0"/>
                <a:cs typeface="Times New Roman" panose="02020603050405020304" pitchFamily="18" charset="0"/>
              </a:rPr>
              <a:t>u có về vật chất, vững mạnh về tinh thần, thể hiện sự văn minh, tiến bộ.</a:t>
            </a:r>
            <a:endParaRPr lang="en-US" altLang="x-none" sz="2000" dirty="0">
              <a:solidFill>
                <a:srgbClr val="FFFFFF"/>
              </a:solidFill>
              <a:latin typeface="Times New Roman" panose="02020603050405020304" pitchFamily="18" charset="0"/>
              <a:ea typeface="Times New Roman" panose="02020603050405020304" pitchFamily="18" charset="0"/>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arn(inVertical)">
                                      <p:cBhvr>
                                        <p:cTn id="25" dur="500"/>
                                        <p:tgtEl>
                                          <p:spTgt spid="3"/>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barn(inVertical)">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barn(inVertical)">
                                      <p:cBhvr>
                                        <p:cTn id="33" dur="500"/>
                                        <p:tgtEl>
                                          <p:spTgt spid="4"/>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barn(inVertical)">
                                      <p:cBhvr>
                                        <p:cTn id="36" dur="500"/>
                                        <p:tgtEl>
                                          <p:spTgt spid="2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26" presetClass="entr" presetSubtype="0" fill="hold"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down)">
                                      <p:cBhvr>
                                        <p:cTn id="46" dur="580">
                                          <p:stCondLst>
                                            <p:cond delay="0"/>
                                          </p:stCondLst>
                                        </p:cTn>
                                        <p:tgtEl>
                                          <p:spTgt spid="8"/>
                                        </p:tgtEl>
                                      </p:cBhvr>
                                    </p:animEffect>
                                    <p:anim calcmode="lin" valueType="num">
                                      <p:cBhvr>
                                        <p:cTn id="47"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52" dur="26">
                                          <p:stCondLst>
                                            <p:cond delay="650"/>
                                          </p:stCondLst>
                                        </p:cTn>
                                        <p:tgtEl>
                                          <p:spTgt spid="8"/>
                                        </p:tgtEl>
                                      </p:cBhvr>
                                      <p:to x="100000" y="60000"/>
                                    </p:animScale>
                                    <p:animScale>
                                      <p:cBhvr>
                                        <p:cTn id="53" dur="166" decel="50000">
                                          <p:stCondLst>
                                            <p:cond delay="676"/>
                                          </p:stCondLst>
                                        </p:cTn>
                                        <p:tgtEl>
                                          <p:spTgt spid="8"/>
                                        </p:tgtEl>
                                      </p:cBhvr>
                                      <p:to x="100000" y="100000"/>
                                    </p:animScale>
                                    <p:animScale>
                                      <p:cBhvr>
                                        <p:cTn id="54" dur="26">
                                          <p:stCondLst>
                                            <p:cond delay="1312"/>
                                          </p:stCondLst>
                                        </p:cTn>
                                        <p:tgtEl>
                                          <p:spTgt spid="8"/>
                                        </p:tgtEl>
                                      </p:cBhvr>
                                      <p:to x="100000" y="80000"/>
                                    </p:animScale>
                                    <p:animScale>
                                      <p:cBhvr>
                                        <p:cTn id="55" dur="166" decel="50000">
                                          <p:stCondLst>
                                            <p:cond delay="1338"/>
                                          </p:stCondLst>
                                        </p:cTn>
                                        <p:tgtEl>
                                          <p:spTgt spid="8"/>
                                        </p:tgtEl>
                                      </p:cBhvr>
                                      <p:to x="100000" y="100000"/>
                                    </p:animScale>
                                    <p:animScale>
                                      <p:cBhvr>
                                        <p:cTn id="56" dur="26">
                                          <p:stCondLst>
                                            <p:cond delay="1642"/>
                                          </p:stCondLst>
                                        </p:cTn>
                                        <p:tgtEl>
                                          <p:spTgt spid="8"/>
                                        </p:tgtEl>
                                      </p:cBhvr>
                                      <p:to x="100000" y="90000"/>
                                    </p:animScale>
                                    <p:animScale>
                                      <p:cBhvr>
                                        <p:cTn id="57" dur="166" decel="50000">
                                          <p:stCondLst>
                                            <p:cond delay="1668"/>
                                          </p:stCondLst>
                                        </p:cTn>
                                        <p:tgtEl>
                                          <p:spTgt spid="8"/>
                                        </p:tgtEl>
                                      </p:cBhvr>
                                      <p:to x="100000" y="100000"/>
                                    </p:animScale>
                                    <p:animScale>
                                      <p:cBhvr>
                                        <p:cTn id="58" dur="26">
                                          <p:stCondLst>
                                            <p:cond delay="1808"/>
                                          </p:stCondLst>
                                        </p:cTn>
                                        <p:tgtEl>
                                          <p:spTgt spid="8"/>
                                        </p:tgtEl>
                                      </p:cBhvr>
                                      <p:to x="100000" y="95000"/>
                                    </p:animScale>
                                    <p:animScale>
                                      <p:cBhvr>
                                        <p:cTn id="59" dur="166" decel="50000">
                                          <p:stCondLst>
                                            <p:cond delay="1834"/>
                                          </p:stCondLst>
                                        </p:cTn>
                                        <p:tgtEl>
                                          <p:spTgt spid="8"/>
                                        </p:tgtEl>
                                      </p:cBhvr>
                                      <p:to x="100000" y="100000"/>
                                    </p:animScale>
                                  </p:childTnLst>
                                </p:cTn>
                              </p:par>
                            </p:childTnLst>
                          </p:cTn>
                        </p:par>
                      </p:childTnLst>
                    </p:cTn>
                  </p:par>
                  <p:par>
                    <p:cTn id="60" fill="hold">
                      <p:stCondLst>
                        <p:cond delay="indefinite"/>
                      </p:stCondLst>
                      <p:childTnLst>
                        <p:par>
                          <p:cTn id="61" fill="hold">
                            <p:stCondLst>
                              <p:cond delay="0"/>
                            </p:stCondLst>
                            <p:childTnLst>
                              <p:par>
                                <p:cTn id="62" presetID="16" presetClass="entr" presetSubtype="21" fill="hold" nodeType="click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Vertical)">
                                      <p:cBhvr>
                                        <p:cTn id="64" dur="500"/>
                                        <p:tgtEl>
                                          <p:spTgt spid="11"/>
                                        </p:tgtEl>
                                      </p:cBhvr>
                                    </p:animEffect>
                                  </p:childTnLst>
                                </p:cTn>
                              </p:par>
                              <p:par>
                                <p:cTn id="65" presetID="16" presetClass="entr" presetSubtype="21" fill="hold" grpId="0" nodeType="with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barn(inVertical)">
                                      <p:cBhvr>
                                        <p:cTn id="67" dur="500"/>
                                        <p:tgtEl>
                                          <p:spTgt spid="2"/>
                                        </p:tgtEl>
                                      </p:cBhvr>
                                    </p:animEffect>
                                  </p:childTnLst>
                                </p:cTn>
                              </p:par>
                            </p:childTnLst>
                          </p:cTn>
                        </p:par>
                      </p:childTnLst>
                    </p:cTn>
                  </p:par>
                  <p:par>
                    <p:cTn id="68" fill="hold">
                      <p:stCondLst>
                        <p:cond delay="indefinite"/>
                      </p:stCondLst>
                      <p:childTnLst>
                        <p:par>
                          <p:cTn id="69" fill="hold">
                            <p:stCondLst>
                              <p:cond delay="0"/>
                            </p:stCondLst>
                            <p:childTnLst>
                              <p:par>
                                <p:cTn id="70" presetID="16" presetClass="entr" presetSubtype="21" fill="hold" nodeType="click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barn(inVertical)">
                                      <p:cBhvr>
                                        <p:cTn id="72" dur="500"/>
                                        <p:tgtEl>
                                          <p:spTgt spid="14"/>
                                        </p:tgtEl>
                                      </p:cBhvr>
                                    </p:animEffect>
                                  </p:childTnLst>
                                </p:cTn>
                              </p:par>
                              <p:par>
                                <p:cTn id="73" presetID="16" presetClass="entr" presetSubtype="21"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barn(inVertical)">
                                      <p:cBhvr>
                                        <p:cTn id="75" dur="500"/>
                                        <p:tgtEl>
                                          <p:spTgt spid="19"/>
                                        </p:tgtEl>
                                      </p:cBhvr>
                                    </p:animEffect>
                                  </p:childTnLst>
                                </p:cTn>
                              </p:par>
                            </p:childTnLst>
                          </p:cTn>
                        </p:par>
                      </p:childTnLst>
                    </p:cTn>
                  </p:par>
                  <p:par>
                    <p:cTn id="76" fill="hold">
                      <p:stCondLst>
                        <p:cond delay="indefinite"/>
                      </p:stCondLst>
                      <p:childTnLst>
                        <p:par>
                          <p:cTn id="77" fill="hold">
                            <p:stCondLst>
                              <p:cond delay="0"/>
                            </p:stCondLst>
                            <p:childTnLst>
                              <p:par>
                                <p:cTn id="78" presetID="16" presetClass="entr" presetSubtype="21" fill="hold" nodeType="click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barn(inVertical)">
                                      <p:cBhvr>
                                        <p:cTn id="80" dur="500"/>
                                        <p:tgtEl>
                                          <p:spTgt spid="13"/>
                                        </p:tgtEl>
                                      </p:cBhvr>
                                    </p:animEffect>
                                  </p:childTnLst>
                                </p:cTn>
                              </p:par>
                              <p:par>
                                <p:cTn id="81" presetID="16" presetClass="entr" presetSubtype="21" fill="hold" nodeType="with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barn(inVertical)">
                                      <p:cBhvr>
                                        <p:cTn id="83" dur="500"/>
                                        <p:tgtEl>
                                          <p:spTgt spid="18"/>
                                        </p:tgtEl>
                                      </p:cBhvr>
                                    </p:animEffect>
                                  </p:childTnLst>
                                </p:cTn>
                              </p:par>
                              <p:par>
                                <p:cTn id="84" presetID="16" presetClass="entr" presetSubtype="21"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barn(inVertical)">
                                      <p:cBhvr>
                                        <p:cTn id="86" dur="500"/>
                                        <p:tgtEl>
                                          <p:spTgt spid="20"/>
                                        </p:tgtEl>
                                      </p:cBhvr>
                                    </p:animEffect>
                                  </p:childTnLst>
                                </p:cTn>
                              </p:par>
                            </p:childTnLst>
                          </p:cTn>
                        </p:par>
                      </p:childTnLst>
                    </p:cTn>
                  </p:par>
                  <p:par>
                    <p:cTn id="87" fill="hold">
                      <p:stCondLst>
                        <p:cond delay="indefinite"/>
                      </p:stCondLst>
                      <p:childTnLst>
                        <p:par>
                          <p:cTn id="88" fill="hold">
                            <p:stCondLst>
                              <p:cond delay="0"/>
                            </p:stCondLst>
                            <p:childTnLst>
                              <p:par>
                                <p:cTn id="89" presetID="16" presetClass="entr" presetSubtype="21" fill="hold" nodeType="clickEffect">
                                  <p:stCondLst>
                                    <p:cond delay="0"/>
                                  </p:stCondLst>
                                  <p:childTnLst>
                                    <p:set>
                                      <p:cBhvr>
                                        <p:cTn id="90" dur="1" fill="hold">
                                          <p:stCondLst>
                                            <p:cond delay="0"/>
                                          </p:stCondLst>
                                        </p:cTn>
                                        <p:tgtEl>
                                          <p:spTgt spid="15"/>
                                        </p:tgtEl>
                                        <p:attrNameLst>
                                          <p:attrName>style.visibility</p:attrName>
                                        </p:attrNameLst>
                                      </p:cBhvr>
                                      <p:to>
                                        <p:strVal val="visible"/>
                                      </p:to>
                                    </p:set>
                                    <p:animEffect transition="in" filter="barn(inVertical)">
                                      <p:cBhvr>
                                        <p:cTn id="91" dur="500"/>
                                        <p:tgtEl>
                                          <p:spTgt spid="15"/>
                                        </p:tgtEl>
                                      </p:cBhvr>
                                    </p:animEffect>
                                  </p:childTnLst>
                                </p:cTn>
                              </p:par>
                              <p:par>
                                <p:cTn id="92" presetID="16" presetClass="entr" presetSubtype="21"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Effect transition="in" filter="barn(inVertical)">
                                      <p:cBhvr>
                                        <p:cTn id="94" dur="500"/>
                                        <p:tgtEl>
                                          <p:spTgt spid="21"/>
                                        </p:tgtEl>
                                      </p:cBhvr>
                                    </p:animEffect>
                                  </p:childTnLst>
                                </p:cTn>
                              </p:par>
                            </p:childTnLst>
                          </p:cTn>
                        </p:par>
                      </p:childTnLst>
                    </p:cTn>
                  </p:par>
                  <p:par>
                    <p:cTn id="95" fill="hold">
                      <p:stCondLst>
                        <p:cond delay="indefinite"/>
                      </p:stCondLst>
                      <p:childTnLst>
                        <p:par>
                          <p:cTn id="96" fill="hold">
                            <p:stCondLst>
                              <p:cond delay="0"/>
                            </p:stCondLst>
                            <p:childTnLst>
                              <p:par>
                                <p:cTn id="97" presetID="16" presetClass="entr" presetSubtype="21" fill="hold" nodeType="click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barn(inVertical)">
                                      <p:cBhvr>
                                        <p:cTn id="99" dur="500"/>
                                        <p:tgtEl>
                                          <p:spTgt spid="16"/>
                                        </p:tgtEl>
                                      </p:cBhvr>
                                    </p:animEffect>
                                  </p:childTnLst>
                                </p:cTn>
                              </p:par>
                              <p:par>
                                <p:cTn id="100" presetID="16" presetClass="entr" presetSubtype="21" fill="hold" grpId="0" nodeType="withEffect">
                                  <p:stCondLst>
                                    <p:cond delay="0"/>
                                  </p:stCondLst>
                                  <p:childTnLst>
                                    <p:set>
                                      <p:cBhvr>
                                        <p:cTn id="101" dur="1" fill="hold">
                                          <p:stCondLst>
                                            <p:cond delay="0"/>
                                          </p:stCondLst>
                                        </p:cTn>
                                        <p:tgtEl>
                                          <p:spTgt spid="22"/>
                                        </p:tgtEl>
                                        <p:attrNameLst>
                                          <p:attrName>style.visibility</p:attrName>
                                        </p:attrNameLst>
                                      </p:cBhvr>
                                      <p:to>
                                        <p:strVal val="visible"/>
                                      </p:to>
                                    </p:set>
                                    <p:animEffect transition="in" filter="barn(inVertical)">
                                      <p:cBhvr>
                                        <p:cTn id="102" dur="500"/>
                                        <p:tgtEl>
                                          <p:spTgt spid="22"/>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xit" presetSubtype="4" fill="hold" nodeType="clickEffect">
                                  <p:stCondLst>
                                    <p:cond delay="0"/>
                                  </p:stCondLst>
                                  <p:childTnLst>
                                    <p:animEffect transition="out" filter="wipe(down)">
                                      <p:cBhvr>
                                        <p:cTn id="106" dur="500"/>
                                        <p:tgtEl>
                                          <p:spTgt spid="11"/>
                                        </p:tgtEl>
                                      </p:cBhvr>
                                    </p:animEffect>
                                    <p:set>
                                      <p:cBhvr>
                                        <p:cTn id="107" dur="1" fill="hold">
                                          <p:stCondLst>
                                            <p:cond delay="499"/>
                                          </p:stCondLst>
                                        </p:cTn>
                                        <p:tgtEl>
                                          <p:spTgt spid="11"/>
                                        </p:tgtEl>
                                        <p:attrNameLst>
                                          <p:attrName>style.visibility</p:attrName>
                                        </p:attrNameLst>
                                      </p:cBhvr>
                                      <p:to>
                                        <p:strVal val="hidden"/>
                                      </p:to>
                                    </p:set>
                                  </p:childTnLst>
                                </p:cTn>
                              </p:par>
                              <p:par>
                                <p:cTn id="108" presetID="22" presetClass="exit" presetSubtype="4" fill="hold" grpId="1" nodeType="withEffect">
                                  <p:stCondLst>
                                    <p:cond delay="0"/>
                                  </p:stCondLst>
                                  <p:childTnLst>
                                    <p:animEffect transition="out" filter="wipe(down)">
                                      <p:cBhvr>
                                        <p:cTn id="109" dur="500"/>
                                        <p:tgtEl>
                                          <p:spTgt spid="2"/>
                                        </p:tgtEl>
                                      </p:cBhvr>
                                    </p:animEffect>
                                    <p:set>
                                      <p:cBhvr>
                                        <p:cTn id="110" dur="1" fill="hold">
                                          <p:stCondLst>
                                            <p:cond delay="499"/>
                                          </p:stCondLst>
                                        </p:cTn>
                                        <p:tgtEl>
                                          <p:spTgt spid="2"/>
                                        </p:tgtEl>
                                        <p:attrNameLst>
                                          <p:attrName>style.visibility</p:attrName>
                                        </p:attrNameLst>
                                      </p:cBhvr>
                                      <p:to>
                                        <p:strVal val="hidden"/>
                                      </p:to>
                                    </p:set>
                                  </p:childTnLst>
                                </p:cTn>
                              </p:par>
                              <p:par>
                                <p:cTn id="111" presetID="22" presetClass="exit" presetSubtype="4" fill="hold" nodeType="withEffect">
                                  <p:stCondLst>
                                    <p:cond delay="0"/>
                                  </p:stCondLst>
                                  <p:childTnLst>
                                    <p:animEffect transition="out" filter="wipe(down)">
                                      <p:cBhvr>
                                        <p:cTn id="112" dur="500"/>
                                        <p:tgtEl>
                                          <p:spTgt spid="14"/>
                                        </p:tgtEl>
                                      </p:cBhvr>
                                    </p:animEffect>
                                    <p:set>
                                      <p:cBhvr>
                                        <p:cTn id="113" dur="1" fill="hold">
                                          <p:stCondLst>
                                            <p:cond delay="499"/>
                                          </p:stCondLst>
                                        </p:cTn>
                                        <p:tgtEl>
                                          <p:spTgt spid="14"/>
                                        </p:tgtEl>
                                        <p:attrNameLst>
                                          <p:attrName>style.visibility</p:attrName>
                                        </p:attrNameLst>
                                      </p:cBhvr>
                                      <p:to>
                                        <p:strVal val="hidden"/>
                                      </p:to>
                                    </p:set>
                                  </p:childTnLst>
                                </p:cTn>
                              </p:par>
                              <p:par>
                                <p:cTn id="114" presetID="22" presetClass="exit" presetSubtype="4" fill="hold" grpId="1" nodeType="withEffect">
                                  <p:stCondLst>
                                    <p:cond delay="0"/>
                                  </p:stCondLst>
                                  <p:childTnLst>
                                    <p:animEffect transition="out" filter="wipe(down)">
                                      <p:cBhvr>
                                        <p:cTn id="115" dur="500"/>
                                        <p:tgtEl>
                                          <p:spTgt spid="19"/>
                                        </p:tgtEl>
                                      </p:cBhvr>
                                    </p:animEffect>
                                    <p:set>
                                      <p:cBhvr>
                                        <p:cTn id="116" dur="1" fill="hold">
                                          <p:stCondLst>
                                            <p:cond delay="499"/>
                                          </p:stCondLst>
                                        </p:cTn>
                                        <p:tgtEl>
                                          <p:spTgt spid="19"/>
                                        </p:tgtEl>
                                        <p:attrNameLst>
                                          <p:attrName>style.visibility</p:attrName>
                                        </p:attrNameLst>
                                      </p:cBhvr>
                                      <p:to>
                                        <p:strVal val="hidden"/>
                                      </p:to>
                                    </p:set>
                                  </p:childTnLst>
                                </p:cTn>
                              </p:par>
                              <p:par>
                                <p:cTn id="117" presetID="22" presetClass="exit" presetSubtype="4" fill="hold" nodeType="withEffect">
                                  <p:stCondLst>
                                    <p:cond delay="0"/>
                                  </p:stCondLst>
                                  <p:childTnLst>
                                    <p:animEffect transition="out" filter="wipe(down)">
                                      <p:cBhvr>
                                        <p:cTn id="118" dur="500"/>
                                        <p:tgtEl>
                                          <p:spTgt spid="13"/>
                                        </p:tgtEl>
                                      </p:cBhvr>
                                    </p:animEffect>
                                    <p:set>
                                      <p:cBhvr>
                                        <p:cTn id="119" dur="1" fill="hold">
                                          <p:stCondLst>
                                            <p:cond delay="499"/>
                                          </p:stCondLst>
                                        </p:cTn>
                                        <p:tgtEl>
                                          <p:spTgt spid="13"/>
                                        </p:tgtEl>
                                        <p:attrNameLst>
                                          <p:attrName>style.visibility</p:attrName>
                                        </p:attrNameLst>
                                      </p:cBhvr>
                                      <p:to>
                                        <p:strVal val="hidden"/>
                                      </p:to>
                                    </p:set>
                                  </p:childTnLst>
                                </p:cTn>
                              </p:par>
                              <p:par>
                                <p:cTn id="120" presetID="22" presetClass="exit" presetSubtype="4" fill="hold" grpId="1" nodeType="withEffect">
                                  <p:stCondLst>
                                    <p:cond delay="0"/>
                                  </p:stCondLst>
                                  <p:childTnLst>
                                    <p:animEffect transition="out" filter="wipe(down)">
                                      <p:cBhvr>
                                        <p:cTn id="121" dur="500"/>
                                        <p:tgtEl>
                                          <p:spTgt spid="20"/>
                                        </p:tgtEl>
                                      </p:cBhvr>
                                    </p:animEffect>
                                    <p:set>
                                      <p:cBhvr>
                                        <p:cTn id="122" dur="1" fill="hold">
                                          <p:stCondLst>
                                            <p:cond delay="499"/>
                                          </p:stCondLst>
                                        </p:cTn>
                                        <p:tgtEl>
                                          <p:spTgt spid="20"/>
                                        </p:tgtEl>
                                        <p:attrNameLst>
                                          <p:attrName>style.visibility</p:attrName>
                                        </p:attrNameLst>
                                      </p:cBhvr>
                                      <p:to>
                                        <p:strVal val="hidden"/>
                                      </p:to>
                                    </p:set>
                                  </p:childTnLst>
                                </p:cTn>
                              </p:par>
                              <p:par>
                                <p:cTn id="123" presetID="22" presetClass="exit" presetSubtype="4" fill="hold" nodeType="withEffect">
                                  <p:stCondLst>
                                    <p:cond delay="0"/>
                                  </p:stCondLst>
                                  <p:childTnLst>
                                    <p:animEffect transition="out" filter="wipe(down)">
                                      <p:cBhvr>
                                        <p:cTn id="124" dur="500"/>
                                        <p:tgtEl>
                                          <p:spTgt spid="15"/>
                                        </p:tgtEl>
                                      </p:cBhvr>
                                    </p:animEffect>
                                    <p:set>
                                      <p:cBhvr>
                                        <p:cTn id="125" dur="1" fill="hold">
                                          <p:stCondLst>
                                            <p:cond delay="499"/>
                                          </p:stCondLst>
                                        </p:cTn>
                                        <p:tgtEl>
                                          <p:spTgt spid="15"/>
                                        </p:tgtEl>
                                        <p:attrNameLst>
                                          <p:attrName>style.visibility</p:attrName>
                                        </p:attrNameLst>
                                      </p:cBhvr>
                                      <p:to>
                                        <p:strVal val="hidden"/>
                                      </p:to>
                                    </p:set>
                                  </p:childTnLst>
                                </p:cTn>
                              </p:par>
                              <p:par>
                                <p:cTn id="126" presetID="22" presetClass="exit" presetSubtype="4" fill="hold" grpId="1" nodeType="withEffect">
                                  <p:stCondLst>
                                    <p:cond delay="0"/>
                                  </p:stCondLst>
                                  <p:childTnLst>
                                    <p:animEffect transition="out" filter="wipe(down)">
                                      <p:cBhvr>
                                        <p:cTn id="127" dur="500"/>
                                        <p:tgtEl>
                                          <p:spTgt spid="21"/>
                                        </p:tgtEl>
                                      </p:cBhvr>
                                    </p:animEffect>
                                    <p:set>
                                      <p:cBhvr>
                                        <p:cTn id="128" dur="1" fill="hold">
                                          <p:stCondLst>
                                            <p:cond delay="499"/>
                                          </p:stCondLst>
                                        </p:cTn>
                                        <p:tgtEl>
                                          <p:spTgt spid="21"/>
                                        </p:tgtEl>
                                        <p:attrNameLst>
                                          <p:attrName>style.visibility</p:attrName>
                                        </p:attrNameLst>
                                      </p:cBhvr>
                                      <p:to>
                                        <p:strVal val="hidden"/>
                                      </p:to>
                                    </p:set>
                                  </p:childTnLst>
                                </p:cTn>
                              </p:par>
                              <p:par>
                                <p:cTn id="129" presetID="22" presetClass="exit" presetSubtype="4" fill="hold" nodeType="withEffect">
                                  <p:stCondLst>
                                    <p:cond delay="0"/>
                                  </p:stCondLst>
                                  <p:childTnLst>
                                    <p:animEffect transition="out" filter="wipe(down)">
                                      <p:cBhvr>
                                        <p:cTn id="130" dur="500"/>
                                        <p:tgtEl>
                                          <p:spTgt spid="16"/>
                                        </p:tgtEl>
                                      </p:cBhvr>
                                    </p:animEffect>
                                    <p:set>
                                      <p:cBhvr>
                                        <p:cTn id="131" dur="1" fill="hold">
                                          <p:stCondLst>
                                            <p:cond delay="499"/>
                                          </p:stCondLst>
                                        </p:cTn>
                                        <p:tgtEl>
                                          <p:spTgt spid="16"/>
                                        </p:tgtEl>
                                        <p:attrNameLst>
                                          <p:attrName>style.visibility</p:attrName>
                                        </p:attrNameLst>
                                      </p:cBhvr>
                                      <p:to>
                                        <p:strVal val="hidden"/>
                                      </p:to>
                                    </p:set>
                                  </p:childTnLst>
                                </p:cTn>
                              </p:par>
                              <p:par>
                                <p:cTn id="132" presetID="22" presetClass="exit" presetSubtype="4" fill="hold" grpId="1" nodeType="withEffect">
                                  <p:stCondLst>
                                    <p:cond delay="0"/>
                                  </p:stCondLst>
                                  <p:childTnLst>
                                    <p:animEffect transition="out" filter="wipe(down)">
                                      <p:cBhvr>
                                        <p:cTn id="133" dur="500"/>
                                        <p:tgtEl>
                                          <p:spTgt spid="22"/>
                                        </p:tgtEl>
                                      </p:cBhvr>
                                    </p:animEffect>
                                    <p:set>
                                      <p:cBhvr>
                                        <p:cTn id="134" dur="1" fill="hold">
                                          <p:stCondLst>
                                            <p:cond delay="499"/>
                                          </p:stCondLst>
                                        </p:cTn>
                                        <p:tgtEl>
                                          <p:spTgt spid="22"/>
                                        </p:tgtEl>
                                        <p:attrNameLst>
                                          <p:attrName>style.visibility</p:attrName>
                                        </p:attrNameLst>
                                      </p:cBhvr>
                                      <p:to>
                                        <p:strVal val="hidden"/>
                                      </p:to>
                                    </p:set>
                                  </p:childTnLst>
                                </p:cTn>
                              </p:par>
                              <p:par>
                                <p:cTn id="135" presetID="22" presetClass="exit" presetSubtype="4" fill="hold" nodeType="withEffect">
                                  <p:stCondLst>
                                    <p:cond delay="0"/>
                                  </p:stCondLst>
                                  <p:childTnLst>
                                    <p:animEffect transition="out" filter="wipe(down)">
                                      <p:cBhvr>
                                        <p:cTn id="136" dur="500"/>
                                        <p:tgtEl>
                                          <p:spTgt spid="18"/>
                                        </p:tgtEl>
                                      </p:cBhvr>
                                    </p:animEffect>
                                    <p:set>
                                      <p:cBhvr>
                                        <p:cTn id="137" dur="1" fill="hold">
                                          <p:stCondLst>
                                            <p:cond delay="499"/>
                                          </p:stCondLst>
                                        </p:cTn>
                                        <p:tgtEl>
                                          <p:spTgt spid="18"/>
                                        </p:tgtEl>
                                        <p:attrNameLst>
                                          <p:attrName>style.visibility</p:attrName>
                                        </p:attrNameLst>
                                      </p:cBhvr>
                                      <p:to>
                                        <p:strVal val="hidden"/>
                                      </p:to>
                                    </p:set>
                                  </p:childTnLst>
                                </p:cTn>
                              </p:par>
                            </p:childTnLst>
                          </p:cTn>
                        </p:par>
                      </p:childTnLst>
                    </p:cTn>
                  </p:par>
                  <p:par>
                    <p:cTn id="138" fill="hold">
                      <p:stCondLst>
                        <p:cond delay="indefinite"/>
                      </p:stCondLst>
                      <p:childTnLst>
                        <p:par>
                          <p:cTn id="139" fill="hold">
                            <p:stCondLst>
                              <p:cond delay="0"/>
                            </p:stCondLst>
                            <p:childTnLst>
                              <p:par>
                                <p:cTn id="140" presetID="53" presetClass="entr" presetSubtype="16" fill="hold" nodeType="click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p:cTn id="142" dur="500" fill="hold"/>
                                        <p:tgtEl>
                                          <p:spTgt spid="17"/>
                                        </p:tgtEl>
                                        <p:attrNameLst>
                                          <p:attrName>ppt_w</p:attrName>
                                        </p:attrNameLst>
                                      </p:cBhvr>
                                      <p:tavLst>
                                        <p:tav tm="0">
                                          <p:val>
                                            <p:fltVal val="0"/>
                                          </p:val>
                                        </p:tav>
                                        <p:tav tm="100000">
                                          <p:val>
                                            <p:strVal val="#ppt_w"/>
                                          </p:val>
                                        </p:tav>
                                      </p:tavLst>
                                    </p:anim>
                                    <p:anim calcmode="lin" valueType="num">
                                      <p:cBhvr>
                                        <p:cTn id="143" dur="500" fill="hold"/>
                                        <p:tgtEl>
                                          <p:spTgt spid="17"/>
                                        </p:tgtEl>
                                        <p:attrNameLst>
                                          <p:attrName>ppt_h</p:attrName>
                                        </p:attrNameLst>
                                      </p:cBhvr>
                                      <p:tavLst>
                                        <p:tav tm="0">
                                          <p:val>
                                            <p:fltVal val="0"/>
                                          </p:val>
                                        </p:tav>
                                        <p:tav tm="100000">
                                          <p:val>
                                            <p:strVal val="#ppt_h"/>
                                          </p:val>
                                        </p:tav>
                                      </p:tavLst>
                                    </p:anim>
                                    <p:animEffect transition="in" filter="fade">
                                      <p:cBhvr>
                                        <p:cTn id="1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19" grpId="0"/>
      <p:bldP spid="19" grpId="1"/>
      <p:bldP spid="20" grpId="0"/>
      <p:bldP spid="20" grpId="1"/>
      <p:bldP spid="21" grpId="0"/>
      <p:bldP spid="21" grpId="1"/>
      <p:bldP spid="22" grpId="0"/>
      <p:bldP spid="22" grpId="1"/>
      <p:bldP spid="24" grpId="0"/>
      <p:bldP spid="2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http://thpt-thuu.thuathienhue.edu.vn/imgs/Anh/21.jpg"/>
          <p:cNvPicPr>
            <a:picLocks noChangeAspect="1"/>
          </p:cNvPicPr>
          <p:nvPr/>
        </p:nvPicPr>
        <p:blipFill>
          <a:blip r:embed="rId2"/>
          <a:stretch>
            <a:fillRect/>
          </a:stretch>
        </p:blipFill>
        <p:spPr>
          <a:xfrm>
            <a:off x="822325" y="-118400"/>
            <a:ext cx="7516813" cy="5280025"/>
          </a:xfrm>
          <a:prstGeom prst="rect">
            <a:avLst/>
          </a:prstGeom>
          <a:noFill/>
          <a:ln w="9525">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71450" y="52415"/>
            <a:ext cx="4892675" cy="760413"/>
            <a:chOff x="3235067" y="3870904"/>
            <a:chExt cx="2866904" cy="1863487"/>
          </a:xfrm>
        </p:grpSpPr>
        <p:sp>
          <p:nvSpPr>
            <p:cNvPr id="3" name="Rounded Rectangle 2"/>
            <p:cNvSpPr/>
            <p:nvPr/>
          </p:nvSpPr>
          <p:spPr>
            <a:xfrm>
              <a:off x="3235067" y="3870904"/>
              <a:ext cx="2866904" cy="1863487"/>
            </a:xfrm>
            <a:prstGeom prst="roundRect">
              <a:avLst/>
            </a:prstGeom>
          </p:spPr>
          <p:style>
            <a:lnRef idx="0">
              <a:schemeClr val="lt1">
                <a:hueOff val="0"/>
                <a:satOff val="0"/>
                <a:lumOff val="0"/>
                <a:alphaOff val="0"/>
              </a:schemeClr>
            </a:lnRef>
            <a:fillRef idx="3">
              <a:schemeClr val="accent4">
                <a:hueOff val="1204318"/>
                <a:satOff val="-7870"/>
                <a:lumOff val="4705"/>
                <a:alphaOff val="0"/>
              </a:schemeClr>
            </a:fillRef>
            <a:effectRef idx="3">
              <a:schemeClr val="accent4">
                <a:hueOff val="1204318"/>
                <a:satOff val="-7870"/>
                <a:lumOff val="4705"/>
                <a:alphaOff val="0"/>
              </a:schemeClr>
            </a:effectRef>
            <a:fontRef idx="minor">
              <a:schemeClr val="lt1"/>
            </a:fontRef>
          </p:style>
        </p:sp>
        <p:sp>
          <p:nvSpPr>
            <p:cNvPr id="4" name="Rounded Rectangle 4"/>
            <p:cNvSpPr/>
            <p:nvPr/>
          </p:nvSpPr>
          <p:spPr>
            <a:xfrm>
              <a:off x="3326227" y="3960384"/>
              <a:ext cx="2684583" cy="1684528"/>
            </a:xfrm>
            <a:prstGeom prst="rect">
              <a:avLst/>
            </a:prstGeom>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defTabSz="1200150" eaLnBrk="1" hangingPunct="1">
                <a:lnSpc>
                  <a:spcPct val="90000"/>
                </a:lnSpc>
                <a:spcAft>
                  <a:spcPct val="35000"/>
                </a:spcAft>
                <a:buNone/>
              </a:pPr>
              <a:r>
                <a:rPr lang="en-US" altLang="x-none" sz="2400" b="1" dirty="0">
                  <a:solidFill>
                    <a:srgbClr val="FFFFFF"/>
                  </a:solidFill>
                  <a:latin typeface="Arial" panose="020B0604020202020204" pitchFamily="34" charset="0"/>
                </a:rPr>
                <a:t>Thương yêu con người, sống có tình nghĩa</a:t>
              </a:r>
            </a:p>
          </p:txBody>
        </p:sp>
      </p:grpSp>
      <p:pic>
        <p:nvPicPr>
          <p:cNvPr id="5" name="Picture 4"/>
          <p:cNvPicPr>
            <a:picLocks noChangeAspect="1"/>
          </p:cNvPicPr>
          <p:nvPr/>
        </p:nvPicPr>
        <p:blipFill>
          <a:blip r:embed="rId3"/>
          <a:stretch>
            <a:fillRect/>
          </a:stretch>
        </p:blipFill>
        <p:spPr>
          <a:xfrm>
            <a:off x="788988" y="812828"/>
            <a:ext cx="1314450" cy="1912937"/>
          </a:xfrm>
          <a:prstGeom prst="rect">
            <a:avLst/>
          </a:prstGeom>
          <a:noFill/>
          <a:ln w="9525">
            <a:noFill/>
          </a:ln>
        </p:spPr>
      </p:pic>
      <p:pic>
        <p:nvPicPr>
          <p:cNvPr id="6" name="Picture 5"/>
          <p:cNvPicPr>
            <a:picLocks noChangeAspect="1"/>
          </p:cNvPicPr>
          <p:nvPr/>
        </p:nvPicPr>
        <p:blipFill>
          <a:blip r:embed="rId4"/>
          <a:stretch>
            <a:fillRect/>
          </a:stretch>
        </p:blipFill>
        <p:spPr>
          <a:xfrm>
            <a:off x="2378075" y="898553"/>
            <a:ext cx="1935163" cy="1954212"/>
          </a:xfrm>
          <a:prstGeom prst="rect">
            <a:avLst/>
          </a:prstGeom>
          <a:noFill/>
          <a:ln w="9525">
            <a:noFill/>
          </a:ln>
        </p:spPr>
      </p:pic>
      <p:grpSp>
        <p:nvGrpSpPr>
          <p:cNvPr id="7" name="Group 6"/>
          <p:cNvGrpSpPr/>
          <p:nvPr/>
        </p:nvGrpSpPr>
        <p:grpSpPr>
          <a:xfrm>
            <a:off x="5218113" y="52415"/>
            <a:ext cx="3841750" cy="795655"/>
            <a:chOff x="848905" y="1737338"/>
            <a:chExt cx="2866904" cy="1949853"/>
          </a:xfrm>
        </p:grpSpPr>
        <p:sp>
          <p:nvSpPr>
            <p:cNvPr id="8" name="Rounded Rectangle 7"/>
            <p:cNvSpPr/>
            <p:nvPr/>
          </p:nvSpPr>
          <p:spPr>
            <a:xfrm>
              <a:off x="848905" y="1737338"/>
              <a:ext cx="2866904" cy="1863487"/>
            </a:xfrm>
            <a:prstGeom prst="roundRect">
              <a:avLst/>
            </a:prstGeom>
          </p:spPr>
          <p:style>
            <a:lnRef idx="0">
              <a:schemeClr val="lt1">
                <a:hueOff val="0"/>
                <a:satOff val="0"/>
                <a:lumOff val="0"/>
                <a:alphaOff val="0"/>
              </a:schemeClr>
            </a:lnRef>
            <a:fillRef idx="3">
              <a:schemeClr val="accent4">
                <a:hueOff val="1806477"/>
                <a:satOff val="-11806"/>
                <a:lumOff val="7058"/>
                <a:alphaOff val="0"/>
              </a:schemeClr>
            </a:fillRef>
            <a:effectRef idx="3">
              <a:schemeClr val="accent4">
                <a:hueOff val="1806477"/>
                <a:satOff val="-11806"/>
                <a:lumOff val="7058"/>
                <a:alphaOff val="0"/>
              </a:schemeClr>
            </a:effectRef>
            <a:fontRef idx="minor">
              <a:schemeClr val="lt1"/>
            </a:fontRef>
          </p:style>
        </p:sp>
        <p:sp>
          <p:nvSpPr>
            <p:cNvPr id="9" name="Rounded Rectangle 4"/>
            <p:cNvSpPr/>
            <p:nvPr/>
          </p:nvSpPr>
          <p:spPr>
            <a:xfrm>
              <a:off x="940124" y="2002663"/>
              <a:ext cx="2684465" cy="1684528"/>
            </a:xfrm>
            <a:prstGeom prst="rect">
              <a:avLst/>
            </a:prstGeom>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defTabSz="1200150" eaLnBrk="1" hangingPunct="1">
                <a:lnSpc>
                  <a:spcPct val="90000"/>
                </a:lnSpc>
                <a:spcAft>
                  <a:spcPct val="35000"/>
                </a:spcAft>
                <a:buNone/>
              </a:pPr>
              <a:r>
                <a:rPr lang="en-US" altLang="x-none" sz="2400" b="1" dirty="0">
                  <a:solidFill>
                    <a:srgbClr val="FFFFFF"/>
                  </a:solidFill>
                  <a:latin typeface="Arial" panose="020B0604020202020204" pitchFamily="34" charset="0"/>
                </a:rPr>
                <a:t>Có tinh thần quốc tế trong sáng</a:t>
              </a:r>
            </a:p>
          </p:txBody>
        </p:sp>
      </p:grpSp>
      <p:pic>
        <p:nvPicPr>
          <p:cNvPr id="10" name="Picture 9"/>
          <p:cNvPicPr>
            <a:picLocks noChangeAspect="1"/>
          </p:cNvPicPr>
          <p:nvPr/>
        </p:nvPicPr>
        <p:blipFill>
          <a:blip r:embed="rId5"/>
          <a:stretch>
            <a:fillRect/>
          </a:stretch>
        </p:blipFill>
        <p:spPr>
          <a:xfrm>
            <a:off x="5064125" y="3110865"/>
            <a:ext cx="2940685" cy="2063115"/>
          </a:xfrm>
          <a:prstGeom prst="rect">
            <a:avLst/>
          </a:prstGeom>
          <a:noFill/>
          <a:ln w="9525">
            <a:noFill/>
          </a:ln>
        </p:spPr>
      </p:pic>
      <p:pic>
        <p:nvPicPr>
          <p:cNvPr id="11" name="Picture 10"/>
          <p:cNvPicPr>
            <a:picLocks noChangeAspect="1"/>
          </p:cNvPicPr>
          <p:nvPr/>
        </p:nvPicPr>
        <p:blipFill>
          <a:blip r:embed="rId6"/>
          <a:stretch>
            <a:fillRect/>
          </a:stretch>
        </p:blipFill>
        <p:spPr>
          <a:xfrm>
            <a:off x="7156450" y="1472593"/>
            <a:ext cx="1363663" cy="1808162"/>
          </a:xfrm>
          <a:prstGeom prst="rect">
            <a:avLst/>
          </a:prstGeom>
          <a:noFill/>
          <a:ln w="9525">
            <a:noFill/>
          </a:ln>
        </p:spPr>
      </p:pic>
      <p:pic>
        <p:nvPicPr>
          <p:cNvPr id="12" name="Picture 11"/>
          <p:cNvPicPr>
            <a:picLocks noChangeAspect="1"/>
          </p:cNvPicPr>
          <p:nvPr/>
        </p:nvPicPr>
        <p:blipFill>
          <a:blip r:embed="rId7"/>
          <a:stretch>
            <a:fillRect/>
          </a:stretch>
        </p:blipFill>
        <p:spPr>
          <a:xfrm>
            <a:off x="5064125" y="1255105"/>
            <a:ext cx="1611313" cy="2147888"/>
          </a:xfrm>
          <a:prstGeom prst="rect">
            <a:avLst/>
          </a:prstGeom>
          <a:noFill/>
          <a:ln w="9525">
            <a:noFill/>
          </a:ln>
        </p:spPr>
      </p:pic>
      <p:pic>
        <p:nvPicPr>
          <p:cNvPr id="13" name="Picture 12"/>
          <p:cNvPicPr>
            <a:picLocks noChangeAspect="1"/>
          </p:cNvPicPr>
          <p:nvPr/>
        </p:nvPicPr>
        <p:blipFill>
          <a:blip r:embed="rId8"/>
          <a:stretch>
            <a:fillRect/>
          </a:stretch>
        </p:blipFill>
        <p:spPr>
          <a:xfrm>
            <a:off x="1059180" y="3206115"/>
            <a:ext cx="2882265" cy="1920240"/>
          </a:xfrm>
          <a:prstGeom prst="rect">
            <a:avLst/>
          </a:prstGeom>
          <a:noFill/>
          <a:ln w="9525">
            <a:noFill/>
          </a:ln>
        </p:spPr>
      </p:pic>
      <p:sp>
        <p:nvSpPr>
          <p:cNvPr id="14" name="Rounded Rectangular Callout 13"/>
          <p:cNvSpPr/>
          <p:nvPr/>
        </p:nvSpPr>
        <p:spPr>
          <a:xfrm>
            <a:off x="555973" y="1027588"/>
            <a:ext cx="3882839" cy="2743200"/>
          </a:xfrm>
          <a:prstGeom prst="wedgeRoundRectCallout">
            <a:avLst/>
          </a:prstGeom>
        </p:spPr>
        <p:style>
          <a:lnRef idx="0">
            <a:schemeClr val="accent1"/>
          </a:lnRef>
          <a:fillRef idx="3">
            <a:schemeClr val="accent1"/>
          </a:fillRef>
          <a:effectRef idx="3">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400" dirty="0">
                <a:solidFill>
                  <a:srgbClr val="FFFFFF"/>
                </a:solidFill>
                <a:latin typeface="Arial" panose="020B0604020202020204" pitchFamily="34" charset="0"/>
              </a:rPr>
              <a:t>Là phẩm chất đạo đức cao đẹp  nhất. Nếu không có tình yêu thương thì không thể nói đến cách mạng, đến chủ nghĩa xã hội và chủ nghĩa cộng sản.</a:t>
            </a:r>
          </a:p>
        </p:txBody>
      </p:sp>
      <p:sp>
        <p:nvSpPr>
          <p:cNvPr id="15" name="Rounded Rectangular Callout 14"/>
          <p:cNvSpPr/>
          <p:nvPr/>
        </p:nvSpPr>
        <p:spPr>
          <a:xfrm>
            <a:off x="4942257" y="1257328"/>
            <a:ext cx="3701002" cy="2631093"/>
          </a:xfrm>
          <a:prstGeom prst="wedgeRoundRectCallout">
            <a:avLst/>
          </a:prstGeom>
        </p:spPr>
        <p:style>
          <a:lnRef idx="0">
            <a:schemeClr val="accent3"/>
          </a:lnRef>
          <a:fillRef idx="3">
            <a:schemeClr val="accent3"/>
          </a:fillRef>
          <a:effectRef idx="3">
            <a:schemeClr val="accent3"/>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lang="en-US" altLang="x-none" sz="2000" dirty="0">
                <a:solidFill>
                  <a:srgbClr val="FFFFFF"/>
                </a:solidFill>
                <a:latin typeface="Arial" panose="020B0604020202020204" pitchFamily="34" charset="0"/>
              </a:rPr>
              <a:t>Sự tôn trọng, hiểu biết, thương yêu và đoàn kết với giai cấp vô sản trên toàn thế giới, với tất cả các dân tộc và nhân dân các nước, chống lại mọi sự chia rẽ, thù hằn, phân biệt chủng </a:t>
            </a:r>
            <a:r>
              <a:rPr lang="en-US" altLang="x-none" sz="2400" dirty="0">
                <a:solidFill>
                  <a:srgbClr val="FFFFFF"/>
                </a:solidFill>
                <a:latin typeface="Arial" panose="020B0604020202020204" pitchFamily="34" charset="0"/>
              </a:rPr>
              <a:t>tộc…</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xit" presetSubtype="21" fill="hold" nodeType="clickEffect">
                                  <p:stCondLst>
                                    <p:cond delay="0"/>
                                  </p:stCondLst>
                                  <p:childTnLst>
                                    <p:animEffect transition="out" filter="barn(inVertical)">
                                      <p:cBhvr>
                                        <p:cTn id="39" dur="500"/>
                                        <p:tgtEl>
                                          <p:spTgt spid="5"/>
                                        </p:tgtEl>
                                      </p:cBhvr>
                                    </p:animEffect>
                                    <p:set>
                                      <p:cBhvr>
                                        <p:cTn id="40" dur="1" fill="hold">
                                          <p:stCondLst>
                                            <p:cond delay="499"/>
                                          </p:stCondLst>
                                        </p:cTn>
                                        <p:tgtEl>
                                          <p:spTgt spid="5"/>
                                        </p:tgtEl>
                                        <p:attrNameLst>
                                          <p:attrName>style.visibility</p:attrName>
                                        </p:attrNameLst>
                                      </p:cBhvr>
                                      <p:to>
                                        <p:strVal val="hidden"/>
                                      </p:to>
                                    </p:set>
                                  </p:childTnLst>
                                </p:cTn>
                              </p:par>
                              <p:par>
                                <p:cTn id="41" presetID="16" presetClass="exit" presetSubtype="21" fill="hold" nodeType="withEffect">
                                  <p:stCondLst>
                                    <p:cond delay="0"/>
                                  </p:stCondLst>
                                  <p:childTnLst>
                                    <p:animEffect transition="out" filter="barn(inVertical)">
                                      <p:cBhvr>
                                        <p:cTn id="42" dur="500"/>
                                        <p:tgtEl>
                                          <p:spTgt spid="6"/>
                                        </p:tgtEl>
                                      </p:cBhvr>
                                    </p:animEffect>
                                    <p:set>
                                      <p:cBhvr>
                                        <p:cTn id="43" dur="1" fill="hold">
                                          <p:stCondLst>
                                            <p:cond delay="499"/>
                                          </p:stCondLst>
                                        </p:cTn>
                                        <p:tgtEl>
                                          <p:spTgt spid="6"/>
                                        </p:tgtEl>
                                        <p:attrNameLst>
                                          <p:attrName>style.visibility</p:attrName>
                                        </p:attrNameLst>
                                      </p:cBhvr>
                                      <p:to>
                                        <p:strVal val="hidden"/>
                                      </p:to>
                                    </p:set>
                                  </p:childTnLst>
                                </p:cTn>
                              </p:par>
                              <p:par>
                                <p:cTn id="44" presetID="16" presetClass="exit" presetSubtype="21" fill="hold" nodeType="withEffect">
                                  <p:stCondLst>
                                    <p:cond delay="0"/>
                                  </p:stCondLst>
                                  <p:childTnLst>
                                    <p:animEffect transition="out" filter="barn(inVertical)">
                                      <p:cBhvr>
                                        <p:cTn id="45" dur="500"/>
                                        <p:tgtEl>
                                          <p:spTgt spid="13"/>
                                        </p:tgtEl>
                                      </p:cBhvr>
                                    </p:animEffect>
                                    <p:set>
                                      <p:cBhvr>
                                        <p:cTn id="46" dur="1" fill="hold">
                                          <p:stCondLst>
                                            <p:cond delay="499"/>
                                          </p:stCondLst>
                                        </p:cTn>
                                        <p:tgtEl>
                                          <p:spTgt spid="13"/>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6" presetClass="entr" presetSubtype="0" fill="hold" nodeType="click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ipe(down)">
                                      <p:cBhvr>
                                        <p:cTn id="58" dur="580">
                                          <p:stCondLst>
                                            <p:cond delay="0"/>
                                          </p:stCondLst>
                                        </p:cTn>
                                        <p:tgtEl>
                                          <p:spTgt spid="7"/>
                                        </p:tgtEl>
                                      </p:cBhvr>
                                    </p:animEffect>
                                    <p:anim calcmode="lin" valueType="num">
                                      <p:cBhvr>
                                        <p:cTn id="59"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64" dur="26">
                                          <p:stCondLst>
                                            <p:cond delay="650"/>
                                          </p:stCondLst>
                                        </p:cTn>
                                        <p:tgtEl>
                                          <p:spTgt spid="7"/>
                                        </p:tgtEl>
                                      </p:cBhvr>
                                      <p:to x="100000" y="60000"/>
                                    </p:animScale>
                                    <p:animScale>
                                      <p:cBhvr>
                                        <p:cTn id="65" dur="166" decel="50000">
                                          <p:stCondLst>
                                            <p:cond delay="676"/>
                                          </p:stCondLst>
                                        </p:cTn>
                                        <p:tgtEl>
                                          <p:spTgt spid="7"/>
                                        </p:tgtEl>
                                      </p:cBhvr>
                                      <p:to x="100000" y="100000"/>
                                    </p:animScale>
                                    <p:animScale>
                                      <p:cBhvr>
                                        <p:cTn id="66" dur="26">
                                          <p:stCondLst>
                                            <p:cond delay="1312"/>
                                          </p:stCondLst>
                                        </p:cTn>
                                        <p:tgtEl>
                                          <p:spTgt spid="7"/>
                                        </p:tgtEl>
                                      </p:cBhvr>
                                      <p:to x="100000" y="80000"/>
                                    </p:animScale>
                                    <p:animScale>
                                      <p:cBhvr>
                                        <p:cTn id="67" dur="166" decel="50000">
                                          <p:stCondLst>
                                            <p:cond delay="1338"/>
                                          </p:stCondLst>
                                        </p:cTn>
                                        <p:tgtEl>
                                          <p:spTgt spid="7"/>
                                        </p:tgtEl>
                                      </p:cBhvr>
                                      <p:to x="100000" y="100000"/>
                                    </p:animScale>
                                    <p:animScale>
                                      <p:cBhvr>
                                        <p:cTn id="68" dur="26">
                                          <p:stCondLst>
                                            <p:cond delay="1642"/>
                                          </p:stCondLst>
                                        </p:cTn>
                                        <p:tgtEl>
                                          <p:spTgt spid="7"/>
                                        </p:tgtEl>
                                      </p:cBhvr>
                                      <p:to x="100000" y="90000"/>
                                    </p:animScale>
                                    <p:animScale>
                                      <p:cBhvr>
                                        <p:cTn id="69" dur="166" decel="50000">
                                          <p:stCondLst>
                                            <p:cond delay="1668"/>
                                          </p:stCondLst>
                                        </p:cTn>
                                        <p:tgtEl>
                                          <p:spTgt spid="7"/>
                                        </p:tgtEl>
                                      </p:cBhvr>
                                      <p:to x="100000" y="100000"/>
                                    </p:animScale>
                                    <p:animScale>
                                      <p:cBhvr>
                                        <p:cTn id="70" dur="26">
                                          <p:stCondLst>
                                            <p:cond delay="1808"/>
                                          </p:stCondLst>
                                        </p:cTn>
                                        <p:tgtEl>
                                          <p:spTgt spid="7"/>
                                        </p:tgtEl>
                                      </p:cBhvr>
                                      <p:to x="100000" y="95000"/>
                                    </p:animScale>
                                    <p:animScale>
                                      <p:cBhvr>
                                        <p:cTn id="71" dur="166" decel="50000">
                                          <p:stCondLst>
                                            <p:cond delay="1834"/>
                                          </p:stCondLst>
                                        </p:cTn>
                                        <p:tgtEl>
                                          <p:spTgt spid="7"/>
                                        </p:tgtEl>
                                      </p:cBhvr>
                                      <p:to x="100000" y="100000"/>
                                    </p:animScale>
                                  </p:childTnLst>
                                </p:cTn>
                              </p:par>
                            </p:childTnLst>
                          </p:cTn>
                        </p:par>
                      </p:childTnLst>
                    </p:cTn>
                  </p:par>
                  <p:par>
                    <p:cTn id="72" fill="hold">
                      <p:stCondLst>
                        <p:cond delay="indefinite"/>
                      </p:stCondLst>
                      <p:childTnLst>
                        <p:par>
                          <p:cTn id="73" fill="hold">
                            <p:stCondLst>
                              <p:cond delay="0"/>
                            </p:stCondLst>
                            <p:childTnLst>
                              <p:par>
                                <p:cTn id="74" presetID="16" presetClass="entr" presetSubtype="21" fill="hold" nodeType="click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barn(inVertical)">
                                      <p:cBhvr>
                                        <p:cTn id="76" dur="500"/>
                                        <p:tgtEl>
                                          <p:spTgt spid="12"/>
                                        </p:tgtEl>
                                      </p:cBhvr>
                                    </p:animEffect>
                                  </p:childTnLst>
                                </p:cTn>
                              </p:par>
                            </p:childTnLst>
                          </p:cTn>
                        </p:par>
                      </p:childTnLst>
                    </p:cTn>
                  </p:par>
                  <p:par>
                    <p:cTn id="77" fill="hold">
                      <p:stCondLst>
                        <p:cond delay="indefinite"/>
                      </p:stCondLst>
                      <p:childTnLst>
                        <p:par>
                          <p:cTn id="78" fill="hold">
                            <p:stCondLst>
                              <p:cond delay="0"/>
                            </p:stCondLst>
                            <p:childTnLst>
                              <p:par>
                                <p:cTn id="79" presetID="16" presetClass="entr" presetSubtype="21" fill="hold" nodeType="click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arn(inVertical)">
                                      <p:cBhvr>
                                        <p:cTn id="81" dur="500"/>
                                        <p:tgtEl>
                                          <p:spTgt spid="11"/>
                                        </p:tgtEl>
                                      </p:cBhvr>
                                    </p:animEffect>
                                  </p:childTnLst>
                                </p:cTn>
                              </p:par>
                            </p:childTnLst>
                          </p:cTn>
                        </p:par>
                      </p:childTnLst>
                    </p:cTn>
                  </p:par>
                  <p:par>
                    <p:cTn id="82" fill="hold">
                      <p:stCondLst>
                        <p:cond delay="indefinite"/>
                      </p:stCondLst>
                      <p:childTnLst>
                        <p:par>
                          <p:cTn id="83" fill="hold">
                            <p:stCondLst>
                              <p:cond delay="0"/>
                            </p:stCondLst>
                            <p:childTnLst>
                              <p:par>
                                <p:cTn id="84" presetID="16" presetClass="entr" presetSubtype="21" fill="hold" nodeType="click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barn(inVertical)">
                                      <p:cBhvr>
                                        <p:cTn id="86" dur="500"/>
                                        <p:tgtEl>
                                          <p:spTgt spid="10"/>
                                        </p:tgtEl>
                                      </p:cBhvr>
                                    </p:animEffect>
                                  </p:childTnLst>
                                </p:cTn>
                              </p:par>
                            </p:childTnLst>
                          </p:cTn>
                        </p:par>
                      </p:childTnLst>
                    </p:cTn>
                  </p:par>
                  <p:par>
                    <p:cTn id="87" fill="hold">
                      <p:stCondLst>
                        <p:cond delay="indefinite"/>
                      </p:stCondLst>
                      <p:childTnLst>
                        <p:par>
                          <p:cTn id="88" fill="hold">
                            <p:stCondLst>
                              <p:cond delay="0"/>
                            </p:stCondLst>
                            <p:childTnLst>
                              <p:par>
                                <p:cTn id="89" presetID="42" presetClass="path" presetSubtype="0" accel="50000" decel="50000" fill="hold" nodeType="clickEffect">
                                  <p:stCondLst>
                                    <p:cond delay="0"/>
                                  </p:stCondLst>
                                  <p:childTnLst>
                                    <p:animMotion origin="layout" path="M 1.66667E-6 -1.11111E-6 L 0.00247 0.12222 " pathEditMode="relative" rAng="0" ptsTypes="AA">
                                      <p:cBhvr>
                                        <p:cTn id="90" dur="2000" fill="hold"/>
                                        <p:tgtEl>
                                          <p:spTgt spid="10"/>
                                        </p:tgtEl>
                                        <p:attrNameLst>
                                          <p:attrName>ppt_x</p:attrName>
                                          <p:attrName>ppt_y</p:attrName>
                                        </p:attrNameLst>
                                      </p:cBhvr>
                                      <p:rCtr x="100" y="6100"/>
                                    </p:animMotion>
                                  </p:childTnLst>
                                </p:cTn>
                              </p:par>
                              <p:par>
                                <p:cTn id="91" presetID="22" presetClass="exit" presetSubtype="4" fill="hold" nodeType="withEffect">
                                  <p:stCondLst>
                                    <p:cond delay="0"/>
                                  </p:stCondLst>
                                  <p:childTnLst>
                                    <p:animEffect transition="out" filter="wipe(down)">
                                      <p:cBhvr>
                                        <p:cTn id="92" dur="500"/>
                                        <p:tgtEl>
                                          <p:spTgt spid="12"/>
                                        </p:tgtEl>
                                      </p:cBhvr>
                                    </p:animEffect>
                                    <p:set>
                                      <p:cBhvr>
                                        <p:cTn id="93" dur="1" fill="hold">
                                          <p:stCondLst>
                                            <p:cond delay="499"/>
                                          </p:stCondLst>
                                        </p:cTn>
                                        <p:tgtEl>
                                          <p:spTgt spid="12"/>
                                        </p:tgtEl>
                                        <p:attrNameLst>
                                          <p:attrName>style.visibility</p:attrName>
                                        </p:attrNameLst>
                                      </p:cBhvr>
                                      <p:to>
                                        <p:strVal val="hidden"/>
                                      </p:to>
                                    </p:set>
                                  </p:childTnLst>
                                </p:cTn>
                              </p:par>
                              <p:par>
                                <p:cTn id="94" presetID="22" presetClass="exit" presetSubtype="4" fill="hold" nodeType="withEffect">
                                  <p:stCondLst>
                                    <p:cond delay="0"/>
                                  </p:stCondLst>
                                  <p:childTnLst>
                                    <p:animEffect transition="out" filter="wipe(down)">
                                      <p:cBhvr>
                                        <p:cTn id="95" dur="500"/>
                                        <p:tgtEl>
                                          <p:spTgt spid="11"/>
                                        </p:tgtEl>
                                      </p:cBhvr>
                                    </p:animEffect>
                                    <p:set>
                                      <p:cBhvr>
                                        <p:cTn id="96" dur="1" fill="hold">
                                          <p:stCondLst>
                                            <p:cond delay="499"/>
                                          </p:stCondLst>
                                        </p:cTn>
                                        <p:tgtEl>
                                          <p:spTgt spid="11"/>
                                        </p:tgtEl>
                                        <p:attrNameLst>
                                          <p:attrName>style.visibility</p:attrName>
                                        </p:attrNameLst>
                                      </p:cBhvr>
                                      <p:to>
                                        <p:strVal val="hidden"/>
                                      </p:to>
                                    </p:set>
                                  </p:childTnLst>
                                </p:cTn>
                              </p:par>
                            </p:childTnLst>
                          </p:cTn>
                        </p:par>
                      </p:childTnLst>
                    </p:cTn>
                  </p:par>
                  <p:par>
                    <p:cTn id="97" fill="hold">
                      <p:stCondLst>
                        <p:cond delay="indefinite"/>
                      </p:stCondLst>
                      <p:childTnLst>
                        <p:par>
                          <p:cTn id="98" fill="hold">
                            <p:stCondLst>
                              <p:cond delay="0"/>
                            </p:stCondLst>
                            <p:childTnLst>
                              <p:par>
                                <p:cTn id="99" presetID="42" presetClass="entr" presetSubtype="0" fill="hold" nodeType="click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fade">
                                      <p:cBhvr>
                                        <p:cTn id="101" dur="1000"/>
                                        <p:tgtEl>
                                          <p:spTgt spid="15"/>
                                        </p:tgtEl>
                                      </p:cBhvr>
                                    </p:animEffect>
                                    <p:anim calcmode="lin" valueType="num">
                                      <p:cBhvr>
                                        <p:cTn id="102" dur="1000" fill="hold"/>
                                        <p:tgtEl>
                                          <p:spTgt spid="15"/>
                                        </p:tgtEl>
                                        <p:attrNameLst>
                                          <p:attrName>ppt_x</p:attrName>
                                        </p:attrNameLst>
                                      </p:cBhvr>
                                      <p:tavLst>
                                        <p:tav tm="0">
                                          <p:val>
                                            <p:strVal val="#ppt_x"/>
                                          </p:val>
                                        </p:tav>
                                        <p:tav tm="100000">
                                          <p:val>
                                            <p:strVal val="#ppt_x"/>
                                          </p:val>
                                        </p:tav>
                                      </p:tavLst>
                                    </p:anim>
                                    <p:anim calcmode="lin" valueType="num">
                                      <p:cBhvr>
                                        <p:cTn id="10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nodeType="clickEffect">
                                  <p:stCondLst>
                                    <p:cond delay="0"/>
                                  </p:stCondLst>
                                  <p:childTnLst>
                                    <p:set>
                                      <p:cBhvr>
                                        <p:cTn id="107" dur="1" fill="hold">
                                          <p:stCondLst>
                                            <p:cond delay="0"/>
                                          </p:stCondLst>
                                        </p:cTn>
                                        <p:tgtEl>
                                          <p:spTgt spid="10"/>
                                        </p:tgtEl>
                                        <p:attrNameLst>
                                          <p:attrName>style.visibility</p:attrName>
                                        </p:attrNameLst>
                                      </p:cBhvr>
                                      <p:to>
                                        <p:strVal val="visible"/>
                                      </p:to>
                                    </p:set>
                                    <p:animEffect transition="in" filter="fade">
                                      <p:cBhvr>
                                        <p:cTn id="10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entagon 4"/>
          <p:cNvSpPr/>
          <p:nvPr/>
        </p:nvSpPr>
        <p:spPr>
          <a:xfrm rot="5400000">
            <a:off x="3005455" y="967740"/>
            <a:ext cx="2827655" cy="1671955"/>
          </a:xfrm>
          <a:prstGeom prst="homePlate">
            <a:avLst>
              <a:gd name="adj" fmla="val 36667"/>
            </a:avLst>
          </a:prstGeom>
        </p:spPr>
        <p:style>
          <a:lnRef idx="0">
            <a:schemeClr val="accent3"/>
          </a:lnRef>
          <a:fillRef idx="3">
            <a:schemeClr val="accent3"/>
          </a:fillRef>
          <a:effectRef idx="3">
            <a:schemeClr val="accent3"/>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lt1"/>
              </a:solidFill>
              <a:effectLst/>
              <a:uLnTx/>
              <a:uFillTx/>
              <a:latin typeface="Arial" panose="020B0604020202020204" pitchFamily="34" charset="0"/>
              <a:ea typeface="+mn-ea"/>
              <a:cs typeface="Arial" panose="020B0604020202020204" pitchFamily="34" charset="0"/>
            </a:endParaRPr>
          </a:p>
        </p:txBody>
      </p:sp>
      <p:sp>
        <p:nvSpPr>
          <p:cNvPr id="6" name="Pentagon 5"/>
          <p:cNvSpPr/>
          <p:nvPr/>
        </p:nvSpPr>
        <p:spPr>
          <a:xfrm rot="5400000">
            <a:off x="5600700" y="1430020"/>
            <a:ext cx="3498215" cy="1737360"/>
          </a:xfrm>
          <a:prstGeom prst="homePlate">
            <a:avLst>
              <a:gd name="adj" fmla="val 37333"/>
            </a:avLst>
          </a:prstGeom>
        </p:spPr>
        <p:style>
          <a:lnRef idx="0">
            <a:schemeClr val="accent5"/>
          </a:lnRef>
          <a:fillRef idx="3">
            <a:schemeClr val="accent5"/>
          </a:fillRef>
          <a:effectRef idx="3">
            <a:schemeClr val="accent5"/>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lt1"/>
              </a:solidFill>
              <a:effectLst/>
              <a:uLnTx/>
              <a:uFillTx/>
              <a:latin typeface="Arial" panose="020B0604020202020204" pitchFamily="34" charset="0"/>
              <a:ea typeface="+mn-ea"/>
              <a:cs typeface="Arial" panose="020B0604020202020204" pitchFamily="34" charset="0"/>
            </a:endParaRPr>
          </a:p>
        </p:txBody>
      </p:sp>
      <p:sp>
        <p:nvSpPr>
          <p:cNvPr id="4" name="Pentagon 3"/>
          <p:cNvSpPr/>
          <p:nvPr/>
        </p:nvSpPr>
        <p:spPr>
          <a:xfrm rot="5400000">
            <a:off x="-19050" y="1468120"/>
            <a:ext cx="3498850" cy="1660525"/>
          </a:xfrm>
          <a:prstGeom prst="homePlate">
            <a:avLst>
              <a:gd name="adj" fmla="val 37333"/>
            </a:avLst>
          </a:prstGeom>
          <a:solidFill>
            <a:srgbClr val="7030A0"/>
          </a:solidFill>
        </p:spPr>
        <p:style>
          <a:lnRef idx="0">
            <a:schemeClr val="accent1"/>
          </a:lnRef>
          <a:fillRef idx="3">
            <a:schemeClr val="accent1"/>
          </a:fillRef>
          <a:effectRef idx="3">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lt1"/>
              </a:solidFill>
              <a:effectLst/>
              <a:uLnTx/>
              <a:uFillTx/>
              <a:latin typeface="Arial" panose="020B0604020202020204" pitchFamily="34" charset="0"/>
              <a:ea typeface="+mn-ea"/>
              <a:cs typeface="Arial" panose="020B0604020202020204" pitchFamily="34" charset="0"/>
            </a:endParaRPr>
          </a:p>
        </p:txBody>
      </p:sp>
      <p:sp>
        <p:nvSpPr>
          <p:cNvPr id="3" name="Title 1"/>
          <p:cNvSpPr txBox="1"/>
          <p:nvPr/>
        </p:nvSpPr>
        <p:spPr>
          <a:xfrm>
            <a:off x="179390" y="84166"/>
            <a:ext cx="8713210" cy="534035"/>
          </a:xfrm>
          <a:prstGeom prst="homePlate">
            <a:avLst/>
          </a:prstGeom>
        </p:spPr>
        <p:style>
          <a:lnRef idx="0">
            <a:schemeClr val="accent2"/>
          </a:lnRef>
          <a:fillRef idx="3">
            <a:schemeClr val="accent2"/>
          </a:fillRef>
          <a:effectRef idx="3">
            <a:schemeClr val="accent2"/>
          </a:effectRef>
          <a:fontRef idx="minor">
            <a:schemeClr val="lt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defTabSz="457200" eaLnBrk="1" hangingPunct="1">
              <a:buNone/>
            </a:pPr>
            <a:r>
              <a:rPr lang="en-US" altLang="x-none" sz="2400" dirty="0">
                <a:solidFill>
                  <a:srgbClr val="FFFFFF"/>
                </a:solidFill>
                <a:latin typeface="Arial" panose="020B0604020202020204" pitchFamily="34" charset="0"/>
              </a:rPr>
              <a:t>Quan điểm về những nguyên tắc xây dựng đạo đức mới</a:t>
            </a:r>
          </a:p>
          <a:p>
            <a:pPr lvl="0" algn="ctr" defTabSz="457200" eaLnBrk="1" hangingPunct="1">
              <a:buNone/>
            </a:pPr>
            <a:endParaRPr lang="en-US" altLang="x-none" sz="3600" dirty="0">
              <a:solidFill>
                <a:srgbClr val="FFFFFF"/>
              </a:solidFill>
              <a:latin typeface="Arial" panose="020B0604020202020204" pitchFamily="34" charset="0"/>
            </a:endParaRPr>
          </a:p>
        </p:txBody>
      </p:sp>
      <p:sp>
        <p:nvSpPr>
          <p:cNvPr id="7" name="TextBox 6"/>
          <p:cNvSpPr txBox="1"/>
          <p:nvPr/>
        </p:nvSpPr>
        <p:spPr>
          <a:xfrm>
            <a:off x="1043305" y="721070"/>
            <a:ext cx="1382713" cy="3415030"/>
          </a:xfrm>
          <a:prstGeom prst="rect">
            <a:avLst/>
          </a:prstGeom>
          <a:noFill/>
          <a:ln w="9525">
            <a:noFill/>
          </a:ln>
        </p:spPr>
        <p:txBody>
          <a:bodyPr wrap="square">
            <a:spAutoFit/>
          </a:bodyPr>
          <a:lstStyle/>
          <a:p>
            <a:pPr algn="ctr"/>
            <a:r>
              <a:rPr lang="en-US" altLang="en-US" sz="2400" b="1" dirty="0">
                <a:solidFill>
                  <a:schemeClr val="bg1"/>
                </a:solidFill>
                <a:latin typeface="Arial" panose="020B0604020202020204" pitchFamily="34" charset="0"/>
              </a:rPr>
              <a:t>Nói đi đôi với làm, phải nêu gương về đạo đức</a:t>
            </a:r>
          </a:p>
          <a:p>
            <a:pPr algn="ctr"/>
            <a:endParaRPr lang="en-US" altLang="en-US" sz="2400" b="1" dirty="0">
              <a:solidFill>
                <a:schemeClr val="bg1"/>
              </a:solidFill>
              <a:latin typeface="Arial" panose="020B0604020202020204" pitchFamily="34" charset="0"/>
            </a:endParaRPr>
          </a:p>
        </p:txBody>
      </p:sp>
      <p:sp>
        <p:nvSpPr>
          <p:cNvPr id="8" name="TextBox 7"/>
          <p:cNvSpPr txBox="1"/>
          <p:nvPr/>
        </p:nvSpPr>
        <p:spPr>
          <a:xfrm>
            <a:off x="3767455" y="943955"/>
            <a:ext cx="1257300" cy="1198880"/>
          </a:xfrm>
          <a:prstGeom prst="rect">
            <a:avLst/>
          </a:prstGeom>
          <a:noFill/>
          <a:ln w="9525">
            <a:noFill/>
          </a:ln>
        </p:spPr>
        <p:txBody>
          <a:bodyPr>
            <a:spAutoFit/>
          </a:bodyPr>
          <a:lstStyle/>
          <a:p>
            <a:pPr algn="ctr"/>
            <a:r>
              <a:rPr lang="en-US" altLang="en-US" sz="2400" b="1" dirty="0">
                <a:solidFill>
                  <a:schemeClr val="bg1"/>
                </a:solidFill>
                <a:latin typeface="Arial" panose="020B0604020202020204" pitchFamily="34" charset="0"/>
              </a:rPr>
              <a:t>Xây đi đôi với chống</a:t>
            </a:r>
          </a:p>
        </p:txBody>
      </p:sp>
      <p:sp>
        <p:nvSpPr>
          <p:cNvPr id="9" name="TextBox 8"/>
          <p:cNvSpPr txBox="1"/>
          <p:nvPr/>
        </p:nvSpPr>
        <p:spPr>
          <a:xfrm>
            <a:off x="6710680" y="805843"/>
            <a:ext cx="1333500" cy="2676525"/>
          </a:xfrm>
          <a:prstGeom prst="rect">
            <a:avLst/>
          </a:prstGeom>
          <a:noFill/>
          <a:ln w="9525">
            <a:noFill/>
          </a:ln>
        </p:spPr>
        <p:txBody>
          <a:bodyPr wrap="square">
            <a:spAutoFit/>
          </a:bodyPr>
          <a:lstStyle/>
          <a:p>
            <a:pPr algn="ctr"/>
            <a:r>
              <a:rPr lang="en-US" altLang="en-US" sz="2400" b="1" dirty="0">
                <a:solidFill>
                  <a:schemeClr val="bg1"/>
                </a:solidFill>
                <a:latin typeface="Arial" panose="020B0604020202020204" pitchFamily="34" charset="0"/>
              </a:rPr>
              <a:t>Phải tu dưỡng đạo đức suốt đời</a:t>
            </a:r>
          </a:p>
          <a:p>
            <a:pPr algn="ctr"/>
            <a:endParaRPr lang="en-US" altLang="en-US" sz="2400" b="1" dirty="0">
              <a:solidFill>
                <a:schemeClr val="bg1"/>
              </a:solidFill>
              <a:latin typeface="Arial" panose="020B0604020202020204" pitchFamily="34" charset="0"/>
            </a:endParaRPr>
          </a:p>
        </p:txBody>
      </p:sp>
      <p:sp>
        <p:nvSpPr>
          <p:cNvPr id="10" name="TextBox 9"/>
          <p:cNvSpPr txBox="1"/>
          <p:nvPr/>
        </p:nvSpPr>
        <p:spPr>
          <a:xfrm>
            <a:off x="449263" y="4059900"/>
            <a:ext cx="8694738" cy="953135"/>
          </a:xfrm>
          <a:prstGeom prst="rect">
            <a:avLst/>
          </a:prstGeom>
          <a:noFill/>
        </p:spPr>
        <p:txBody>
          <a:bodyPr>
            <a:spAutoFit/>
          </a:bodyPr>
          <a:lstStyle/>
          <a:p>
            <a:pPr algn="ctr">
              <a:buNone/>
            </a:pPr>
            <a:r>
              <a:rPr lang="en-US" altLang="x-none" sz="2800" dirty="0">
                <a:solidFill>
                  <a:srgbClr val="000099"/>
                </a:solidFill>
                <a:latin typeface="Arial" panose="020B0604020202020204" pitchFamily="34" charset="0"/>
              </a:rPr>
              <a:t>Đạo đức cách mạng đòi hỏi mỗi người phải </a:t>
            </a:r>
            <a:r>
              <a:rPr lang="en-US" altLang="x-none" sz="2800" dirty="0">
                <a:solidFill>
                  <a:srgbClr val="E46C0A"/>
                </a:solidFill>
                <a:latin typeface="Arial" panose="020B0604020202020204" pitchFamily="34" charset="0"/>
              </a:rPr>
              <a:t>tự giác rèn luyện</a:t>
            </a:r>
            <a:r>
              <a:rPr lang="en-US" altLang="x-none" sz="2800" dirty="0">
                <a:latin typeface="Arial" panose="020B0604020202020204" pitchFamily="34" charset="0"/>
              </a:rPr>
              <a:t>.</a:t>
            </a:r>
          </a:p>
        </p:txBody>
      </p:sp>
      <p:sp>
        <p:nvSpPr>
          <p:cNvPr id="11" name="5-Point Star 10"/>
          <p:cNvSpPr/>
          <p:nvPr/>
        </p:nvSpPr>
        <p:spPr>
          <a:xfrm>
            <a:off x="628650" y="4471063"/>
            <a:ext cx="400050" cy="5461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5-Point Star 11"/>
          <p:cNvSpPr/>
          <p:nvPr/>
        </p:nvSpPr>
        <p:spPr>
          <a:xfrm>
            <a:off x="8293100" y="4494875"/>
            <a:ext cx="400050" cy="5461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2" name="Picture 1"/>
          <p:cNvPicPr>
            <a:picLocks noChangeAspect="1"/>
          </p:cNvPicPr>
          <p:nvPr/>
        </p:nvPicPr>
        <p:blipFill>
          <a:blip r:embed="rId2"/>
          <a:stretch>
            <a:fillRect/>
          </a:stretch>
        </p:blipFill>
        <p:spPr>
          <a:xfrm>
            <a:off x="5243830" y="714375"/>
            <a:ext cx="1079500" cy="829945"/>
          </a:xfrm>
          <a:prstGeom prst="rect">
            <a:avLst/>
          </a:prstGeom>
          <a:noFill/>
          <a:ln w="9525">
            <a:noFill/>
          </a:ln>
        </p:spPr>
      </p:pic>
      <p:pic>
        <p:nvPicPr>
          <p:cNvPr id="14" name="Picture 13"/>
          <p:cNvPicPr>
            <a:picLocks noChangeAspect="1"/>
          </p:cNvPicPr>
          <p:nvPr/>
        </p:nvPicPr>
        <p:blipFill>
          <a:blip r:embed="rId3"/>
          <a:stretch>
            <a:fillRect/>
          </a:stretch>
        </p:blipFill>
        <p:spPr>
          <a:xfrm>
            <a:off x="5243830" y="1659918"/>
            <a:ext cx="1055688" cy="1209675"/>
          </a:xfrm>
          <a:prstGeom prst="rect">
            <a:avLst/>
          </a:prstGeom>
          <a:noFill/>
          <a:ln w="9525">
            <a:noFill/>
          </a:ln>
        </p:spPr>
      </p:pic>
      <p:pic>
        <p:nvPicPr>
          <p:cNvPr id="17" name="Picture 16"/>
          <p:cNvPicPr>
            <a:picLocks noChangeAspect="1"/>
          </p:cNvPicPr>
          <p:nvPr/>
        </p:nvPicPr>
        <p:blipFill>
          <a:blip r:embed="rId4"/>
          <a:stretch>
            <a:fillRect/>
          </a:stretch>
        </p:blipFill>
        <p:spPr>
          <a:xfrm>
            <a:off x="5220335" y="2933065"/>
            <a:ext cx="929640" cy="920115"/>
          </a:xfrm>
          <a:prstGeom prst="rect">
            <a:avLst/>
          </a:prstGeom>
          <a:noFill/>
          <a:ln w="9525">
            <a:noFill/>
          </a:ln>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arn(inVertical)">
                                      <p:cBhvr>
                                        <p:cTn id="38" dur="500"/>
                                        <p:tgtEl>
                                          <p:spTgt spid="2"/>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barn(inVertical)">
                                      <p:cBhvr>
                                        <p:cTn id="43" dur="500"/>
                                        <p:tgtEl>
                                          <p:spTgt spid="14"/>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barn(inVertical)">
                                      <p:cBhvr>
                                        <p:cTn id="48" dur="500"/>
                                        <p:tgtEl>
                                          <p:spTgt spid="17"/>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xit" presetSubtype="21" fill="hold" nodeType="clickEffect">
                                  <p:stCondLst>
                                    <p:cond delay="0"/>
                                  </p:stCondLst>
                                  <p:childTnLst>
                                    <p:animEffect transition="out" filter="barn(inVertical)">
                                      <p:cBhvr>
                                        <p:cTn id="52" dur="500"/>
                                        <p:tgtEl>
                                          <p:spTgt spid="2"/>
                                        </p:tgtEl>
                                      </p:cBhvr>
                                    </p:animEffect>
                                    <p:set>
                                      <p:cBhvr>
                                        <p:cTn id="53" dur="1" fill="hold">
                                          <p:stCondLst>
                                            <p:cond delay="499"/>
                                          </p:stCondLst>
                                        </p:cTn>
                                        <p:tgtEl>
                                          <p:spTgt spid="2"/>
                                        </p:tgtEl>
                                        <p:attrNameLst>
                                          <p:attrName>style.visibility</p:attrName>
                                        </p:attrNameLst>
                                      </p:cBhvr>
                                      <p:to>
                                        <p:strVal val="hidden"/>
                                      </p:to>
                                    </p:set>
                                  </p:childTnLst>
                                </p:cTn>
                              </p:par>
                              <p:par>
                                <p:cTn id="54" presetID="16" presetClass="exit" presetSubtype="21" fill="hold" nodeType="withEffect">
                                  <p:stCondLst>
                                    <p:cond delay="0"/>
                                  </p:stCondLst>
                                  <p:childTnLst>
                                    <p:animEffect transition="out" filter="barn(inVertical)">
                                      <p:cBhvr>
                                        <p:cTn id="55" dur="500"/>
                                        <p:tgtEl>
                                          <p:spTgt spid="14"/>
                                        </p:tgtEl>
                                      </p:cBhvr>
                                    </p:animEffect>
                                    <p:set>
                                      <p:cBhvr>
                                        <p:cTn id="56" dur="1" fill="hold">
                                          <p:stCondLst>
                                            <p:cond delay="499"/>
                                          </p:stCondLst>
                                        </p:cTn>
                                        <p:tgtEl>
                                          <p:spTgt spid="14"/>
                                        </p:tgtEl>
                                        <p:attrNameLst>
                                          <p:attrName>style.visibility</p:attrName>
                                        </p:attrNameLst>
                                      </p:cBhvr>
                                      <p:to>
                                        <p:strVal val="hidden"/>
                                      </p:to>
                                    </p:set>
                                  </p:childTnLst>
                                </p:cTn>
                              </p:par>
                              <p:par>
                                <p:cTn id="57" presetID="16" presetClass="exit" presetSubtype="21" fill="hold" nodeType="withEffect">
                                  <p:stCondLst>
                                    <p:cond delay="0"/>
                                  </p:stCondLst>
                                  <p:childTnLst>
                                    <p:animEffect transition="out" filter="barn(inVertical)">
                                      <p:cBhvr>
                                        <p:cTn id="58" dur="500"/>
                                        <p:tgtEl>
                                          <p:spTgt spid="17"/>
                                        </p:tgtEl>
                                      </p:cBhvr>
                                    </p:animEffect>
                                    <p:set>
                                      <p:cBhvr>
                                        <p:cTn id="59" dur="1" fill="hold">
                                          <p:stCondLst>
                                            <p:cond delay="499"/>
                                          </p:stCondLst>
                                        </p:cTn>
                                        <p:tgtEl>
                                          <p:spTgt spid="17"/>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1000"/>
                                        <p:tgtEl>
                                          <p:spTgt spid="9"/>
                                        </p:tgtEl>
                                      </p:cBhvr>
                                    </p:animEffect>
                                    <p:anim calcmode="lin" valueType="num">
                                      <p:cBhvr>
                                        <p:cTn id="65" dur="1000" fill="hold"/>
                                        <p:tgtEl>
                                          <p:spTgt spid="9"/>
                                        </p:tgtEl>
                                        <p:attrNameLst>
                                          <p:attrName>ppt_x</p:attrName>
                                        </p:attrNameLst>
                                      </p:cBhvr>
                                      <p:tavLst>
                                        <p:tav tm="0">
                                          <p:val>
                                            <p:strVal val="#ppt_x"/>
                                          </p:val>
                                        </p:tav>
                                        <p:tav tm="100000">
                                          <p:val>
                                            <p:strVal val="#ppt_x"/>
                                          </p:val>
                                        </p:tav>
                                      </p:tavLst>
                                    </p:anim>
                                    <p:anim calcmode="lin" valueType="num">
                                      <p:cBhvr>
                                        <p:cTn id="66" dur="1000" fill="hold"/>
                                        <p:tgtEl>
                                          <p:spTgt spid="9"/>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fade">
                                      <p:cBhvr>
                                        <p:cTn id="69" dur="1000"/>
                                        <p:tgtEl>
                                          <p:spTgt spid="6"/>
                                        </p:tgtEl>
                                      </p:cBhvr>
                                    </p:animEffect>
                                    <p:anim calcmode="lin" valueType="num">
                                      <p:cBhvr>
                                        <p:cTn id="70" dur="1000" fill="hold"/>
                                        <p:tgtEl>
                                          <p:spTgt spid="6"/>
                                        </p:tgtEl>
                                        <p:attrNameLst>
                                          <p:attrName>ppt_x</p:attrName>
                                        </p:attrNameLst>
                                      </p:cBhvr>
                                      <p:tavLst>
                                        <p:tav tm="0">
                                          <p:val>
                                            <p:strVal val="#ppt_x"/>
                                          </p:val>
                                        </p:tav>
                                        <p:tav tm="100000">
                                          <p:val>
                                            <p:strVal val="#ppt_x"/>
                                          </p:val>
                                        </p:tav>
                                      </p:tavLst>
                                    </p:anim>
                                    <p:anim calcmode="lin" valueType="num">
                                      <p:cBhvr>
                                        <p:cTn id="7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fade">
                                      <p:cBhvr>
                                        <p:cTn id="7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a:xfrm>
            <a:off x="234950" y="842990"/>
            <a:ext cx="8410575" cy="76200"/>
            <a:chOff x="240" y="528"/>
            <a:chExt cx="5298" cy="48"/>
          </a:xfrm>
        </p:grpSpPr>
        <p:sp>
          <p:nvSpPr>
            <p:cNvPr id="144392"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144393"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113678" name="Rectangle 3"/>
          <p:cNvSpPr/>
          <p:nvPr/>
        </p:nvSpPr>
        <p:spPr>
          <a:xfrm>
            <a:off x="251460" y="-35850"/>
            <a:ext cx="8410575" cy="953135"/>
          </a:xfrm>
          <a:prstGeom prst="rect">
            <a:avLst/>
          </a:prstGeom>
          <a:noFill/>
          <a:ln w="9525">
            <a:noFill/>
          </a:ln>
        </p:spPr>
        <p:txBody>
          <a:bodyPr wrap="square">
            <a:spAutoFit/>
          </a:bodyPr>
          <a:lstStyle/>
          <a:p>
            <a:pPr algn="just"/>
            <a:r>
              <a:rPr lang="nl-NL" altLang="en-US" sz="2800" b="1" dirty="0">
                <a:solidFill>
                  <a:srgbClr val="006600"/>
                </a:solidFill>
                <a:latin typeface="Times New Roman" panose="02020603050405020304" pitchFamily="18" charset="0"/>
                <a:cs typeface="Times New Roman" panose="02020603050405020304" pitchFamily="18" charset="0"/>
              </a:rPr>
              <a:t>6. Tư tưởng về chăm lo bồi dưỡng thế hệ cách mạng cho đời sau</a:t>
            </a:r>
            <a:endParaRPr lang="en-US" altLang="en-US" sz="2800" b="1" dirty="0">
              <a:solidFill>
                <a:srgbClr val="006600"/>
              </a:solidFill>
              <a:latin typeface="Times New Roman" panose="02020603050405020304" pitchFamily="18" charset="0"/>
              <a:ea typeface="Times New Roman" panose="02020603050405020304" pitchFamily="18" charset="0"/>
            </a:endParaRPr>
          </a:p>
        </p:txBody>
      </p:sp>
      <p:pic>
        <p:nvPicPr>
          <p:cNvPr id="223236" name="Picture 4" descr="Image result for TÆ° tÆ°á»ng vá» chÄm lo bá»i dÆ°á»¡ng tháº¿ há» cÃ¡ch máº¡ng cho Äá»i sau"/>
          <p:cNvPicPr>
            <a:picLocks noChangeAspect="1"/>
          </p:cNvPicPr>
          <p:nvPr/>
        </p:nvPicPr>
        <p:blipFill>
          <a:blip r:embed="rId3"/>
          <a:stretch>
            <a:fillRect/>
          </a:stretch>
        </p:blipFill>
        <p:spPr>
          <a:xfrm>
            <a:off x="179705" y="1101725"/>
            <a:ext cx="3113405" cy="4080510"/>
          </a:xfrm>
          <a:prstGeom prst="rect">
            <a:avLst/>
          </a:prstGeom>
          <a:noFill/>
          <a:ln w="9525">
            <a:noFill/>
          </a:ln>
        </p:spPr>
      </p:pic>
      <p:sp>
        <p:nvSpPr>
          <p:cNvPr id="4" name="Rectangle 3"/>
          <p:cNvSpPr/>
          <p:nvPr/>
        </p:nvSpPr>
        <p:spPr>
          <a:xfrm>
            <a:off x="3519805" y="917575"/>
            <a:ext cx="5425440" cy="1322070"/>
          </a:xfrm>
          <a:prstGeom prst="rect">
            <a:avLst/>
          </a:prstGeom>
          <a:noFill/>
          <a:ln w="9525" cap="flat" cmpd="sng">
            <a:solidFill>
              <a:srgbClr val="660033"/>
            </a:solidFill>
            <a:prstDash val="solid"/>
            <a:miter/>
            <a:headEnd type="none" w="med" len="med"/>
            <a:tailEnd type="none" w="med" len="med"/>
          </a:ln>
        </p:spPr>
        <p:txBody>
          <a:bodyPr wrap="square">
            <a:spAutoFit/>
          </a:bodyPr>
          <a:lstStyle/>
          <a:p>
            <a:pPr marL="342900" indent="-342900" algn="just">
              <a:buFont typeface="Wingdings" panose="05000000000000000000" pitchFamily="2" charset="2"/>
              <a:buChar char="§"/>
            </a:pPr>
            <a:r>
              <a:rPr lang="nl-NL" altLang="en-US" sz="2000" b="1" dirty="0">
                <a:solidFill>
                  <a:srgbClr val="660033"/>
                </a:solidFill>
                <a:latin typeface="Times New Roman" panose="02020603050405020304" pitchFamily="18" charset="0"/>
                <a:cs typeface="Times New Roman" panose="02020603050405020304" pitchFamily="18" charset="0"/>
              </a:rPr>
              <a:t>Quan tâm, chăm lo </a:t>
            </a:r>
            <a:r>
              <a:rPr lang="nl-NL" altLang="en-US" sz="2000" dirty="0">
                <a:solidFill>
                  <a:srgbClr val="000099"/>
                </a:solidFill>
                <a:latin typeface="Times New Roman" panose="02020603050405020304" pitchFamily="18" charset="0"/>
                <a:cs typeface="Times New Roman" panose="02020603050405020304" pitchFamily="18" charset="0"/>
              </a:rPr>
              <a:t>đến việc </a:t>
            </a:r>
            <a:r>
              <a:rPr lang="nl-NL" altLang="en-US" sz="2000" b="1" dirty="0">
                <a:solidFill>
                  <a:srgbClr val="660033"/>
                </a:solidFill>
                <a:latin typeface="Times New Roman" panose="02020603050405020304" pitchFamily="18" charset="0"/>
                <a:cs typeface="Times New Roman" panose="02020603050405020304" pitchFamily="18" charset="0"/>
              </a:rPr>
              <a:t>bồi dưỡng </a:t>
            </a:r>
            <a:r>
              <a:rPr lang="nl-NL" altLang="en-US" sz="2000" dirty="0">
                <a:solidFill>
                  <a:srgbClr val="000099"/>
                </a:solidFill>
                <a:latin typeface="Times New Roman" panose="02020603050405020304" pitchFamily="18" charset="0"/>
                <a:cs typeface="Times New Roman" panose="02020603050405020304" pitchFamily="18" charset="0"/>
              </a:rPr>
              <a:t>Thế hệ trẻ.</a:t>
            </a:r>
          </a:p>
          <a:p>
            <a:pPr marL="342900" indent="-342900" algn="just">
              <a:buFont typeface="Wingdings" panose="05000000000000000000" pitchFamily="2" charset="2"/>
              <a:buChar char="§"/>
            </a:pPr>
            <a:r>
              <a:rPr lang="nl-NL" altLang="en-US" sz="2000" b="1" dirty="0">
                <a:solidFill>
                  <a:srgbClr val="C00000"/>
                </a:solidFill>
                <a:latin typeface="Times New Roman" panose="02020603050405020304" pitchFamily="18" charset="0"/>
                <a:cs typeface="Times New Roman" panose="02020603050405020304" pitchFamily="18" charset="0"/>
              </a:rPr>
              <a:t>Coi trọng </a:t>
            </a:r>
            <a:r>
              <a:rPr lang="nl-NL" altLang="en-US" sz="2000" dirty="0">
                <a:solidFill>
                  <a:srgbClr val="000099"/>
                </a:solidFill>
                <a:latin typeface="Times New Roman" panose="02020603050405020304" pitchFamily="18" charset="0"/>
                <a:cs typeface="Times New Roman" panose="02020603050405020304" pitchFamily="18" charset="0"/>
              </a:rPr>
              <a:t>v</a:t>
            </a:r>
            <a:r>
              <a:rPr lang="nl-NL" altLang="en-US" sz="2000" dirty="0">
                <a:solidFill>
                  <a:srgbClr val="000099"/>
                </a:solidFill>
                <a:latin typeface="Times New Roman" panose="02020603050405020304" pitchFamily="18" charset="0"/>
                <a:ea typeface="Times New Roman" panose="02020603050405020304" pitchFamily="18" charset="0"/>
              </a:rPr>
              <a:t>à</a:t>
            </a:r>
            <a:r>
              <a:rPr lang="nl-NL" altLang="en-US" sz="2000" dirty="0">
                <a:solidFill>
                  <a:srgbClr val="000099"/>
                </a:solidFill>
                <a:latin typeface="Times New Roman" panose="02020603050405020304" pitchFamily="18" charset="0"/>
                <a:cs typeface="Times New Roman" panose="02020603050405020304" pitchFamily="18" charset="0"/>
              </a:rPr>
              <a:t> </a:t>
            </a:r>
            <a:r>
              <a:rPr lang="nl-NL" altLang="en-US" sz="2000" b="1" dirty="0">
                <a:solidFill>
                  <a:srgbClr val="C00000"/>
                </a:solidFill>
                <a:latin typeface="Times New Roman" panose="02020603050405020304" pitchFamily="18" charset="0"/>
                <a:cs typeface="Times New Roman" panose="02020603050405020304" pitchFamily="18" charset="0"/>
              </a:rPr>
              <a:t>đánh giá </a:t>
            </a:r>
            <a:r>
              <a:rPr lang="nl-NL" altLang="en-US" sz="2000" dirty="0">
                <a:solidFill>
                  <a:srgbClr val="000099"/>
                </a:solidFill>
                <a:latin typeface="Times New Roman" panose="02020603050405020304" pitchFamily="18" charset="0"/>
                <a:cs typeface="Times New Roman" panose="02020603050405020304" pitchFamily="18" charset="0"/>
              </a:rPr>
              <a:t>cao </a:t>
            </a:r>
            <a:r>
              <a:rPr lang="nl-NL" altLang="en-US" sz="2000" b="1" dirty="0">
                <a:solidFill>
                  <a:srgbClr val="D60093"/>
                </a:solidFill>
                <a:latin typeface="Times New Roman" panose="02020603050405020304" pitchFamily="18" charset="0"/>
                <a:cs typeface="Times New Roman" panose="02020603050405020304" pitchFamily="18" charset="0"/>
              </a:rPr>
              <a:t>vai trò </a:t>
            </a:r>
            <a:r>
              <a:rPr lang="nl-NL" altLang="en-US" sz="2000" dirty="0">
                <a:solidFill>
                  <a:srgbClr val="000099"/>
                </a:solidFill>
                <a:latin typeface="Times New Roman" panose="02020603050405020304" pitchFamily="18" charset="0"/>
                <a:cs typeface="Times New Roman" panose="02020603050405020304" pitchFamily="18" charset="0"/>
              </a:rPr>
              <a:t>của thanh niên đối với vận mệnh đất nước.</a:t>
            </a:r>
            <a:endParaRPr lang="en-US" altLang="en-US" sz="2000" dirty="0">
              <a:solidFill>
                <a:srgbClr val="000099"/>
              </a:solidFill>
              <a:latin typeface="Times New Roman" panose="02020603050405020304" pitchFamily="18" charset="0"/>
              <a:ea typeface="Times New Roman" panose="02020603050405020304" pitchFamily="18" charset="0"/>
            </a:endParaRPr>
          </a:p>
        </p:txBody>
      </p:sp>
      <p:sp>
        <p:nvSpPr>
          <p:cNvPr id="8" name="Rectangle 7"/>
          <p:cNvSpPr/>
          <p:nvPr/>
        </p:nvSpPr>
        <p:spPr>
          <a:xfrm>
            <a:off x="3519805" y="2574290"/>
            <a:ext cx="5497195" cy="2553335"/>
          </a:xfrm>
          <a:prstGeom prst="rect">
            <a:avLst/>
          </a:prstGeom>
          <a:noFill/>
          <a:ln w="9525" cap="flat" cmpd="sng">
            <a:solidFill>
              <a:srgbClr val="D60093"/>
            </a:solidFill>
            <a:prstDash val="solid"/>
            <a:miter/>
            <a:headEnd type="none" w="med" len="med"/>
            <a:tailEnd type="none" w="med" len="med"/>
          </a:ln>
        </p:spPr>
        <p:txBody>
          <a:bodyPr wrap="square">
            <a:spAutoFit/>
          </a:bodyPr>
          <a:lstStyle/>
          <a:p>
            <a:pPr indent="-285750" algn="just">
              <a:buFont typeface="Wingdings" panose="05000000000000000000" pitchFamily="2" charset="2"/>
              <a:buChar char="Ø"/>
            </a:pPr>
            <a:r>
              <a:rPr lang="nl-NL" altLang="en-US" sz="2000" dirty="0">
                <a:solidFill>
                  <a:srgbClr val="000099"/>
                </a:solidFill>
                <a:latin typeface="Times New Roman" panose="02020603050405020304" pitchFamily="18" charset="0"/>
                <a:cs typeface="Times New Roman" panose="02020603050405020304" pitchFamily="18" charset="0"/>
              </a:rPr>
              <a:t>Yêu cầu  Đảng, Nh</a:t>
            </a:r>
            <a:r>
              <a:rPr lang="nl-NL" altLang="en-US" sz="2000" dirty="0">
                <a:solidFill>
                  <a:srgbClr val="000099"/>
                </a:solidFill>
                <a:latin typeface="Times New Roman" panose="02020603050405020304" pitchFamily="18" charset="0"/>
                <a:ea typeface="Times New Roman" panose="02020603050405020304" pitchFamily="18" charset="0"/>
              </a:rPr>
              <a:t>à</a:t>
            </a:r>
            <a:r>
              <a:rPr lang="nl-NL" altLang="en-US" sz="2000" dirty="0">
                <a:solidFill>
                  <a:srgbClr val="000099"/>
                </a:solidFill>
                <a:latin typeface="Times New Roman" panose="02020603050405020304" pitchFamily="18" charset="0"/>
                <a:cs typeface="Times New Roman" panose="02020603050405020304" pitchFamily="18" charset="0"/>
              </a:rPr>
              <a:t> nước, các tổ chức chính trị - xã hội, các thế hệ đi trước phải </a:t>
            </a:r>
            <a:r>
              <a:rPr lang="nl-NL" altLang="en-US" sz="2000" b="1" u="sng" dirty="0">
                <a:solidFill>
                  <a:srgbClr val="FF0000"/>
                </a:solidFill>
                <a:latin typeface="Times New Roman" panose="02020603050405020304" pitchFamily="18" charset="0"/>
                <a:cs typeface="Times New Roman" panose="02020603050405020304" pitchFamily="18" charset="0"/>
              </a:rPr>
              <a:t>quán triệt sâu sắc</a:t>
            </a:r>
            <a:r>
              <a:rPr lang="nl-NL" altLang="en-US" sz="2000" dirty="0">
                <a:solidFill>
                  <a:srgbClr val="000099"/>
                </a:solidFill>
                <a:latin typeface="Times New Roman" panose="02020603050405020304" pitchFamily="18" charset="0"/>
                <a:cs typeface="Times New Roman" panose="02020603050405020304" pitchFamily="18" charset="0"/>
              </a:rPr>
              <a:t> về </a:t>
            </a:r>
            <a:r>
              <a:rPr lang="nl-NL" altLang="en-US" sz="2000" b="1" dirty="0">
                <a:solidFill>
                  <a:srgbClr val="D60093"/>
                </a:solidFill>
                <a:latin typeface="Times New Roman" panose="02020603050405020304" pitchFamily="18" charset="0"/>
                <a:cs typeface="Times New Roman" panose="02020603050405020304" pitchFamily="18" charset="0"/>
              </a:rPr>
              <a:t>vai trò v</a:t>
            </a:r>
            <a:r>
              <a:rPr lang="nl-NL" altLang="en-US" sz="2000" b="1" dirty="0">
                <a:solidFill>
                  <a:srgbClr val="D60093"/>
                </a:solidFill>
                <a:latin typeface="Times New Roman" panose="02020603050405020304" pitchFamily="18" charset="0"/>
                <a:ea typeface="Times New Roman" panose="02020603050405020304" pitchFamily="18" charset="0"/>
              </a:rPr>
              <a:t>à</a:t>
            </a:r>
            <a:r>
              <a:rPr lang="nl-NL" altLang="en-US" sz="2000" b="1" dirty="0">
                <a:solidFill>
                  <a:srgbClr val="D60093"/>
                </a:solidFill>
                <a:latin typeface="Times New Roman" panose="02020603050405020304" pitchFamily="18" charset="0"/>
                <a:cs typeface="Times New Roman" panose="02020603050405020304" pitchFamily="18" charset="0"/>
              </a:rPr>
              <a:t> tầm quan trọng</a:t>
            </a:r>
            <a:r>
              <a:rPr lang="nl-NL" altLang="en-US" sz="2000" dirty="0">
                <a:solidFill>
                  <a:srgbClr val="000099"/>
                </a:solidFill>
                <a:latin typeface="Times New Roman" panose="02020603050405020304" pitchFamily="18" charset="0"/>
                <a:cs typeface="Times New Roman" panose="02020603050405020304" pitchFamily="18" charset="0"/>
              </a:rPr>
              <a:t> của công tác giáo dục, bồi dưỡng thế hệ trẻ .</a:t>
            </a:r>
          </a:p>
          <a:p>
            <a:pPr indent="-285750" algn="just">
              <a:buFont typeface="Wingdings" panose="05000000000000000000" pitchFamily="2" charset="2"/>
              <a:buChar char="Ø"/>
            </a:pPr>
            <a:r>
              <a:rPr lang="nl-NL" altLang="en-US" sz="2000" b="1" dirty="0">
                <a:solidFill>
                  <a:srgbClr val="FF0000"/>
                </a:solidFill>
                <a:latin typeface="Times New Roman" panose="02020603050405020304" pitchFamily="18" charset="0"/>
                <a:cs typeface="Times New Roman" panose="02020603050405020304" pitchFamily="18" charset="0"/>
              </a:rPr>
              <a:t>Chỉ ra nhiệm vụ </a:t>
            </a:r>
            <a:r>
              <a:rPr lang="nl-NL" altLang="en-US" sz="2000" dirty="0">
                <a:solidFill>
                  <a:srgbClr val="000099"/>
                </a:solidFill>
                <a:latin typeface="Times New Roman" panose="02020603050405020304" pitchFamily="18" charset="0"/>
                <a:cs typeface="Times New Roman" panose="02020603050405020304" pitchFamily="18" charset="0"/>
              </a:rPr>
              <a:t>của thế hệ trẻ l</a:t>
            </a:r>
            <a:r>
              <a:rPr lang="nl-NL" altLang="en-US" sz="2000" dirty="0">
                <a:solidFill>
                  <a:srgbClr val="000099"/>
                </a:solidFill>
                <a:latin typeface="Times New Roman" panose="02020603050405020304" pitchFamily="18" charset="0"/>
                <a:ea typeface="Times New Roman" panose="02020603050405020304" pitchFamily="18" charset="0"/>
              </a:rPr>
              <a:t>à</a:t>
            </a:r>
            <a:r>
              <a:rPr lang="nl-NL" altLang="en-US" sz="2000" dirty="0">
                <a:solidFill>
                  <a:srgbClr val="000099"/>
                </a:solidFill>
                <a:latin typeface="Times New Roman" panose="02020603050405020304" pitchFamily="18" charset="0"/>
                <a:cs typeface="Times New Roman" panose="02020603050405020304" pitchFamily="18" charset="0"/>
              </a:rPr>
              <a:t> </a:t>
            </a:r>
            <a:r>
              <a:rPr lang="nl-NL" altLang="en-US" sz="2000" b="1" dirty="0">
                <a:solidFill>
                  <a:srgbClr val="CC6600"/>
                </a:solidFill>
                <a:latin typeface="Times New Roman" panose="02020603050405020304" pitchFamily="18" charset="0"/>
                <a:cs typeface="Times New Roman" panose="02020603050405020304" pitchFamily="18" charset="0"/>
              </a:rPr>
              <a:t>noi gương</a:t>
            </a:r>
            <a:r>
              <a:rPr lang="nl-NL" altLang="en-US" sz="2000" dirty="0">
                <a:solidFill>
                  <a:srgbClr val="000099"/>
                </a:solidFill>
                <a:latin typeface="Times New Roman" panose="02020603050405020304" pitchFamily="18" charset="0"/>
                <a:cs typeface="Times New Roman" panose="02020603050405020304" pitchFamily="18" charset="0"/>
              </a:rPr>
              <a:t> những người đi trước, tự mình </a:t>
            </a:r>
            <a:r>
              <a:rPr lang="nl-NL" altLang="en-US" sz="2000" b="1" dirty="0">
                <a:solidFill>
                  <a:srgbClr val="660033"/>
                </a:solidFill>
                <a:latin typeface="Times New Roman" panose="02020603050405020304" pitchFamily="18" charset="0"/>
                <a:cs typeface="Times New Roman" panose="02020603050405020304" pitchFamily="18" charset="0"/>
              </a:rPr>
              <a:t>phấn đấu</a:t>
            </a:r>
            <a:r>
              <a:rPr lang="nl-NL" altLang="en-US" sz="2000" dirty="0">
                <a:solidFill>
                  <a:srgbClr val="000099"/>
                </a:solidFill>
                <a:latin typeface="Times New Roman" panose="02020603050405020304" pitchFamily="18" charset="0"/>
                <a:cs typeface="Times New Roman" panose="02020603050405020304" pitchFamily="18" charset="0"/>
              </a:rPr>
              <a:t> học tập v</a:t>
            </a:r>
            <a:r>
              <a:rPr lang="nl-NL" altLang="en-US" sz="2000" dirty="0">
                <a:solidFill>
                  <a:srgbClr val="000099"/>
                </a:solidFill>
                <a:latin typeface="Times New Roman" panose="02020603050405020304" pitchFamily="18" charset="0"/>
                <a:ea typeface="Times New Roman" panose="02020603050405020304" pitchFamily="18" charset="0"/>
              </a:rPr>
              <a:t>à</a:t>
            </a:r>
            <a:r>
              <a:rPr lang="nl-NL" altLang="en-US" sz="2000" dirty="0">
                <a:solidFill>
                  <a:srgbClr val="000099"/>
                </a:solidFill>
                <a:latin typeface="Times New Roman" panose="02020603050405020304" pitchFamily="18" charset="0"/>
                <a:cs typeface="Times New Roman" panose="02020603050405020304" pitchFamily="18" charset="0"/>
              </a:rPr>
              <a:t> rèn luyện để có tri thức, có ý chí, nghị lực v</a:t>
            </a:r>
            <a:r>
              <a:rPr lang="nl-NL" altLang="en-US" sz="2000" dirty="0">
                <a:solidFill>
                  <a:srgbClr val="000099"/>
                </a:solidFill>
                <a:latin typeface="Times New Roman" panose="02020603050405020304" pitchFamily="18" charset="0"/>
                <a:ea typeface="Times New Roman" panose="02020603050405020304" pitchFamily="18" charset="0"/>
              </a:rPr>
              <a:t>à</a:t>
            </a:r>
            <a:r>
              <a:rPr lang="nl-NL" altLang="en-US" sz="2000" dirty="0">
                <a:solidFill>
                  <a:srgbClr val="000099"/>
                </a:solidFill>
                <a:latin typeface="Times New Roman" panose="02020603050405020304" pitchFamily="18" charset="0"/>
                <a:cs typeface="Times New Roman" panose="02020603050405020304" pitchFamily="18" charset="0"/>
              </a:rPr>
              <a:t> tinh thần cách mạng. </a:t>
            </a:r>
            <a:endParaRPr lang="en-US" altLang="en-US" sz="2000" dirty="0">
              <a:solidFill>
                <a:srgbClr val="000099"/>
              </a:solidFill>
              <a:latin typeface="Times New Roman" panose="02020603050405020304" pitchFamily="18" charset="0"/>
              <a:ea typeface="Times New Roman" panose="02020603050405020304" pitchFamily="18" charset="0"/>
            </a:endParaRPr>
          </a:p>
        </p:txBody>
      </p:sp>
      <p:sp>
        <p:nvSpPr>
          <p:cNvPr id="9" name="Down Arrow 8"/>
          <p:cNvSpPr/>
          <p:nvPr/>
        </p:nvSpPr>
        <p:spPr>
          <a:xfrm>
            <a:off x="6083935" y="2221230"/>
            <a:ext cx="647700" cy="361950"/>
          </a:xfrm>
          <a:prstGeom prst="down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3678"/>
                                        </p:tgtEl>
                                        <p:attrNameLst>
                                          <p:attrName>style.visibility</p:attrName>
                                        </p:attrNameLst>
                                      </p:cBhvr>
                                      <p:to>
                                        <p:strVal val="visible"/>
                                      </p:to>
                                    </p:set>
                                    <p:anim calcmode="lin" valueType="num">
                                      <p:cBhvr>
                                        <p:cTn id="7" dur="1000" fill="hold"/>
                                        <p:tgtEl>
                                          <p:spTgt spid="113678"/>
                                        </p:tgtEl>
                                        <p:attrNameLst>
                                          <p:attrName>ppt_w</p:attrName>
                                        </p:attrNameLst>
                                      </p:cBhvr>
                                      <p:tavLst>
                                        <p:tav tm="0">
                                          <p:val>
                                            <p:fltVal val="0"/>
                                          </p:val>
                                        </p:tav>
                                        <p:tav tm="100000">
                                          <p:val>
                                            <p:strVal val="#ppt_w"/>
                                          </p:val>
                                        </p:tav>
                                      </p:tavLst>
                                    </p:anim>
                                    <p:anim calcmode="lin" valueType="num">
                                      <p:cBhvr>
                                        <p:cTn id="8" dur="1000" fill="hold"/>
                                        <p:tgtEl>
                                          <p:spTgt spid="113678"/>
                                        </p:tgtEl>
                                        <p:attrNameLst>
                                          <p:attrName>ppt_h</p:attrName>
                                        </p:attrNameLst>
                                      </p:cBhvr>
                                      <p:tavLst>
                                        <p:tav tm="0">
                                          <p:val>
                                            <p:fltVal val="0"/>
                                          </p:val>
                                        </p:tav>
                                        <p:tav tm="100000">
                                          <p:val>
                                            <p:strVal val="#ppt_h"/>
                                          </p:val>
                                        </p:tav>
                                      </p:tavLst>
                                    </p:anim>
                                    <p:anim calcmode="lin" valueType="num">
                                      <p:cBhvr>
                                        <p:cTn id="9" dur="1000" fill="hold"/>
                                        <p:tgtEl>
                                          <p:spTgt spid="113678"/>
                                        </p:tgtEl>
                                        <p:attrNameLst>
                                          <p:attrName>style.rotation</p:attrName>
                                        </p:attrNameLst>
                                      </p:cBhvr>
                                      <p:tavLst>
                                        <p:tav tm="0">
                                          <p:val>
                                            <p:fltVal val="90"/>
                                          </p:val>
                                        </p:tav>
                                        <p:tav tm="100000">
                                          <p:val>
                                            <p:fltVal val="0"/>
                                          </p:val>
                                        </p:tav>
                                      </p:tavLst>
                                    </p:anim>
                                    <p:animEffect transition="in" filter="fade">
                                      <p:cBhvr>
                                        <p:cTn id="10" dur="1000"/>
                                        <p:tgtEl>
                                          <p:spTgt spid="113678"/>
                                        </p:tgtEl>
                                      </p:cBhvr>
                                    </p:animEffect>
                                  </p:childTnLst>
                                </p:cTn>
                              </p:par>
                              <p:par>
                                <p:cTn id="11" presetID="3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223236"/>
                                        </p:tgtEl>
                                        <p:attrNameLst>
                                          <p:attrName>style.visibility</p:attrName>
                                        </p:attrNameLst>
                                      </p:cBhvr>
                                      <p:to>
                                        <p:strVal val="visible"/>
                                      </p:to>
                                    </p:set>
                                    <p:animEffect transition="in" filter="wheel(1)">
                                      <p:cBhvr>
                                        <p:cTn id="21" dur="2000"/>
                                        <p:tgtEl>
                                          <p:spTgt spid="223236"/>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1)">
                                      <p:cBhvr>
                                        <p:cTn id="24" dur="20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heel(1)">
                                      <p:cBhvr>
                                        <p:cTn id="3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78" grpId="0"/>
      <p:bldP spid="4" grpId="0" bldLvl="0" animBg="1"/>
      <p:bldP spid="8" grpId="0" bldLvl="0" animBg="1"/>
      <p:bldP spid="9" grpId="0" bldLvl="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a:xfrm>
            <a:off x="179705" y="983325"/>
            <a:ext cx="8410575" cy="76200"/>
            <a:chOff x="240" y="528"/>
            <a:chExt cx="5298" cy="48"/>
          </a:xfrm>
        </p:grpSpPr>
        <p:sp>
          <p:nvSpPr>
            <p:cNvPr id="145417"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145418"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145411" name="Rectangle 1"/>
          <p:cNvSpPr/>
          <p:nvPr/>
        </p:nvSpPr>
        <p:spPr>
          <a:xfrm>
            <a:off x="55880" y="53340"/>
            <a:ext cx="8966835" cy="953135"/>
          </a:xfrm>
          <a:prstGeom prst="rect">
            <a:avLst/>
          </a:prstGeom>
          <a:noFill/>
          <a:ln w="9525">
            <a:noFill/>
          </a:ln>
        </p:spPr>
        <p:txBody>
          <a:bodyPr wrap="square">
            <a:spAutoFit/>
          </a:bodyPr>
          <a:lstStyle/>
          <a:p>
            <a:pPr algn="ctr"/>
            <a:r>
              <a:rPr lang="en-US" altLang="nl-NL" sz="2800" b="1" dirty="0">
                <a:solidFill>
                  <a:srgbClr val="660066"/>
                </a:solidFill>
                <a:latin typeface="Times New Roman" panose="02020603050405020304" pitchFamily="18" charset="0"/>
                <a:cs typeface="Times New Roman" panose="02020603050405020304" pitchFamily="18" charset="0"/>
              </a:rPr>
              <a:t>III</a:t>
            </a:r>
            <a:r>
              <a:rPr lang="nl-NL" altLang="en-US" sz="2800" b="1" dirty="0">
                <a:solidFill>
                  <a:srgbClr val="660066"/>
                </a:solidFill>
                <a:latin typeface="Times New Roman" panose="02020603050405020304" pitchFamily="18" charset="0"/>
                <a:cs typeface="Times New Roman" panose="02020603050405020304" pitchFamily="18" charset="0"/>
              </a:rPr>
              <a:t>. Vai trò của tư tưởng Hồ Chí Minh đối với cách mạng Việt Nam</a:t>
            </a:r>
            <a:endParaRPr lang="en-US" altLang="en-US" sz="2800" dirty="0">
              <a:solidFill>
                <a:srgbClr val="660066"/>
              </a:solidFill>
              <a:latin typeface="Times New Roman" panose="02020603050405020304" pitchFamily="18" charset="0"/>
              <a:ea typeface="Times New Roman" panose="02020603050405020304" pitchFamily="18" charset="0"/>
            </a:endParaRPr>
          </a:p>
        </p:txBody>
      </p:sp>
      <p:sp>
        <p:nvSpPr>
          <p:cNvPr id="145412" name="Rectangle 2"/>
          <p:cNvSpPr/>
          <p:nvPr/>
        </p:nvSpPr>
        <p:spPr>
          <a:xfrm>
            <a:off x="2368550" y="1853275"/>
            <a:ext cx="6276975" cy="1137285"/>
          </a:xfrm>
          <a:prstGeom prst="rect">
            <a:avLst/>
          </a:prstGeom>
          <a:noFill/>
          <a:ln w="9525">
            <a:noFill/>
          </a:ln>
        </p:spPr>
        <p:txBody>
          <a:bodyPr>
            <a:spAutoFit/>
          </a:bodyPr>
          <a:lstStyle/>
          <a:p>
            <a:pPr marL="342900" indent="-342900" algn="just">
              <a:buFont typeface="Wingdings" panose="05000000000000000000" pitchFamily="2" charset="2"/>
              <a:buChar char="Ø"/>
            </a:pPr>
            <a:r>
              <a:rPr lang="en-US" altLang="en-US" sz="2200" dirty="0">
                <a:solidFill>
                  <a:srgbClr val="0000FF"/>
                </a:solidFill>
                <a:latin typeface="Times New Roman" panose="02020603050405020304" pitchFamily="18" charset="0"/>
                <a:cs typeface="Times New Roman" panose="02020603050405020304" pitchFamily="18" charset="0"/>
              </a:rPr>
              <a:t>Tư tưởng Hồ Chí Minh l</a:t>
            </a:r>
            <a:r>
              <a:rPr lang="en-US" altLang="en-US" sz="2200" dirty="0">
                <a:solidFill>
                  <a:srgbClr val="0000FF"/>
                </a:solidFill>
                <a:latin typeface="Times New Roman" panose="02020603050405020304" pitchFamily="18" charset="0"/>
                <a:ea typeface="Times New Roman" panose="02020603050405020304" pitchFamily="18" charset="0"/>
              </a:rPr>
              <a:t>à</a:t>
            </a:r>
            <a:r>
              <a:rPr lang="en-US" altLang="en-US" sz="2200" dirty="0">
                <a:solidFill>
                  <a:srgbClr val="0000FF"/>
                </a:solidFill>
                <a:latin typeface="Times New Roman" panose="02020603050405020304" pitchFamily="18" charset="0"/>
                <a:cs typeface="Times New Roman" panose="02020603050405020304" pitchFamily="18" charset="0"/>
              </a:rPr>
              <a:t> </a:t>
            </a:r>
            <a:r>
              <a:rPr lang="en-US" altLang="en-US" sz="2200" b="1" dirty="0">
                <a:solidFill>
                  <a:srgbClr val="FF0000"/>
                </a:solidFill>
                <a:latin typeface="Times New Roman" panose="02020603050405020304" pitchFamily="18" charset="0"/>
                <a:cs typeface="Times New Roman" panose="02020603050405020304" pitchFamily="18" charset="0"/>
              </a:rPr>
              <a:t>nền tảng tư tưởng v</a:t>
            </a:r>
            <a:r>
              <a:rPr lang="en-US" altLang="en-US" sz="2200" b="1" dirty="0">
                <a:solidFill>
                  <a:srgbClr val="FF0000"/>
                </a:solidFill>
                <a:latin typeface="Times New Roman" panose="02020603050405020304" pitchFamily="18" charset="0"/>
                <a:ea typeface="Times New Roman" panose="02020603050405020304" pitchFamily="18" charset="0"/>
              </a:rPr>
              <a:t>à</a:t>
            </a:r>
            <a:r>
              <a:rPr lang="en-US" altLang="en-US" sz="2200" b="1" dirty="0">
                <a:solidFill>
                  <a:srgbClr val="FF0000"/>
                </a:solidFill>
                <a:latin typeface="Times New Roman" panose="02020603050405020304" pitchFamily="18" charset="0"/>
                <a:cs typeface="Times New Roman" panose="02020603050405020304" pitchFamily="18" charset="0"/>
              </a:rPr>
              <a:t> kim chỉ nam</a:t>
            </a:r>
            <a:r>
              <a:rPr lang="en-US" altLang="en-US" sz="2200" dirty="0">
                <a:solidFill>
                  <a:srgbClr val="FF0000"/>
                </a:solidFill>
                <a:latin typeface="Times New Roman" panose="02020603050405020304" pitchFamily="18" charset="0"/>
                <a:cs typeface="Times New Roman" panose="02020603050405020304" pitchFamily="18" charset="0"/>
              </a:rPr>
              <a:t> </a:t>
            </a:r>
            <a:r>
              <a:rPr lang="en-US" altLang="en-US" sz="2200" dirty="0">
                <a:solidFill>
                  <a:srgbClr val="0000FF"/>
                </a:solidFill>
                <a:latin typeface="Times New Roman" panose="02020603050405020304" pitchFamily="18" charset="0"/>
                <a:cs typeface="Times New Roman" panose="02020603050405020304" pitchFamily="18" charset="0"/>
              </a:rPr>
              <a:t>cho h</a:t>
            </a:r>
            <a:r>
              <a:rPr lang="en-US" altLang="en-US" sz="2200" dirty="0">
                <a:solidFill>
                  <a:srgbClr val="0000FF"/>
                </a:solidFill>
                <a:latin typeface="Times New Roman" panose="02020603050405020304" pitchFamily="18" charset="0"/>
                <a:ea typeface="Times New Roman" panose="02020603050405020304" pitchFamily="18" charset="0"/>
              </a:rPr>
              <a:t>à</a:t>
            </a:r>
            <a:r>
              <a:rPr lang="en-US" altLang="en-US" sz="2200" dirty="0">
                <a:solidFill>
                  <a:srgbClr val="0000FF"/>
                </a:solidFill>
                <a:latin typeface="Times New Roman" panose="02020603050405020304" pitchFamily="18" charset="0"/>
                <a:cs typeface="Times New Roman" panose="02020603050405020304" pitchFamily="18" charset="0"/>
              </a:rPr>
              <a:t>nh động của </a:t>
            </a:r>
            <a:r>
              <a:rPr lang="nl-NL" altLang="en-US" sz="2200" dirty="0">
                <a:solidFill>
                  <a:srgbClr val="0000FF"/>
                </a:solidFill>
                <a:latin typeface="Times New Roman" panose="02020603050405020304" pitchFamily="18" charset="0"/>
                <a:cs typeface="Times New Roman" panose="02020603050405020304" pitchFamily="18" charset="0"/>
              </a:rPr>
              <a:t>Đảng v</a:t>
            </a:r>
            <a:r>
              <a:rPr lang="nl-NL" altLang="en-US" sz="2200" dirty="0">
                <a:solidFill>
                  <a:srgbClr val="0000FF"/>
                </a:solidFill>
                <a:latin typeface="Times New Roman" panose="02020603050405020304" pitchFamily="18" charset="0"/>
                <a:ea typeface="Times New Roman" panose="02020603050405020304" pitchFamily="18" charset="0"/>
              </a:rPr>
              <a:t>à</a:t>
            </a:r>
            <a:r>
              <a:rPr lang="nl-NL" altLang="en-US" sz="2200" dirty="0">
                <a:solidFill>
                  <a:srgbClr val="0000FF"/>
                </a:solidFill>
                <a:latin typeface="Times New Roman" panose="02020603050405020304" pitchFamily="18" charset="0"/>
                <a:cs typeface="Times New Roman" panose="02020603050405020304" pitchFamily="18" charset="0"/>
              </a:rPr>
              <a:t> sự nghiệp cách mạng của nhân dân ta</a:t>
            </a:r>
            <a:r>
              <a:rPr lang="nl-NL" altLang="en-US" sz="2400" b="1" dirty="0">
                <a:solidFill>
                  <a:srgbClr val="0000FF"/>
                </a:solidFill>
                <a:latin typeface="Times New Roman" panose="02020603050405020304" pitchFamily="18" charset="0"/>
                <a:cs typeface="Times New Roman" panose="02020603050405020304" pitchFamily="18" charset="0"/>
              </a:rPr>
              <a:t>.</a:t>
            </a:r>
            <a:endParaRPr lang="en-US" altLang="en-US" sz="2400" b="1" dirty="0">
              <a:solidFill>
                <a:srgbClr val="0000FF"/>
              </a:solidFill>
              <a:latin typeface="Times New Roman" panose="02020603050405020304" pitchFamily="18" charset="0"/>
              <a:ea typeface="Times New Roman" panose="02020603050405020304" pitchFamily="18" charset="0"/>
            </a:endParaRPr>
          </a:p>
        </p:txBody>
      </p:sp>
      <p:pic>
        <p:nvPicPr>
          <p:cNvPr id="145413" name="Picture 2" descr="Image result for tÆ° tÆ°á»ng há» chÃ­ minh"/>
          <p:cNvPicPr>
            <a:picLocks noChangeAspect="1"/>
          </p:cNvPicPr>
          <p:nvPr/>
        </p:nvPicPr>
        <p:blipFill>
          <a:blip r:embed="rId3"/>
          <a:stretch>
            <a:fillRect/>
          </a:stretch>
        </p:blipFill>
        <p:spPr>
          <a:xfrm>
            <a:off x="234950" y="1971675"/>
            <a:ext cx="1401445" cy="2830195"/>
          </a:xfrm>
          <a:prstGeom prst="rect">
            <a:avLst/>
          </a:prstGeom>
          <a:noFill/>
          <a:ln w="9525">
            <a:noFill/>
          </a:ln>
        </p:spPr>
      </p:pic>
      <p:sp>
        <p:nvSpPr>
          <p:cNvPr id="145414" name="Rectangle 9"/>
          <p:cNvSpPr/>
          <p:nvPr/>
        </p:nvSpPr>
        <p:spPr>
          <a:xfrm>
            <a:off x="900113" y="1132550"/>
            <a:ext cx="7848600" cy="768350"/>
          </a:xfrm>
          <a:prstGeom prst="rect">
            <a:avLst/>
          </a:prstGeom>
          <a:noFill/>
          <a:ln w="9525">
            <a:noFill/>
          </a:ln>
        </p:spPr>
        <p:txBody>
          <a:bodyPr wrap="square">
            <a:spAutoFit/>
          </a:bodyPr>
          <a:lstStyle/>
          <a:p>
            <a:pPr marL="285750" indent="-285750" algn="just">
              <a:buFont typeface="Wingdings" panose="05000000000000000000" pitchFamily="2" charset="2"/>
              <a:buChar char="Ø"/>
            </a:pPr>
            <a:r>
              <a:rPr lang="nl-NL" altLang="en-US" sz="2200" dirty="0">
                <a:solidFill>
                  <a:srgbClr val="0000CC"/>
                </a:solidFill>
                <a:latin typeface="Times New Roman" panose="02020603050405020304" pitchFamily="18" charset="0"/>
                <a:cs typeface="Times New Roman" panose="02020603050405020304" pitchFamily="18" charset="0"/>
              </a:rPr>
              <a:t>Sự vận dụng tư tưởng Hồ Chí Minh đã </a:t>
            </a:r>
            <a:r>
              <a:rPr lang="nl-NL" altLang="en-US" sz="2200" b="1" dirty="0">
                <a:solidFill>
                  <a:srgbClr val="C00000"/>
                </a:solidFill>
                <a:latin typeface="Times New Roman" panose="02020603050405020304" pitchFamily="18" charset="0"/>
                <a:cs typeface="Times New Roman" panose="02020603050405020304" pitchFamily="18" charset="0"/>
              </a:rPr>
              <a:t>đưa cách mạng Việt Nam đi từ thắng lợi n</a:t>
            </a:r>
            <a:r>
              <a:rPr lang="nl-NL" altLang="en-US" sz="2200" b="1" dirty="0">
                <a:solidFill>
                  <a:srgbClr val="C00000"/>
                </a:solidFill>
                <a:latin typeface="Times New Roman" panose="02020603050405020304" pitchFamily="18" charset="0"/>
                <a:ea typeface="Times New Roman" panose="02020603050405020304" pitchFamily="18" charset="0"/>
              </a:rPr>
              <a:t>à</a:t>
            </a:r>
            <a:r>
              <a:rPr lang="nl-NL" altLang="en-US" sz="2200" b="1" dirty="0">
                <a:solidFill>
                  <a:srgbClr val="C00000"/>
                </a:solidFill>
                <a:latin typeface="Times New Roman" panose="02020603050405020304" pitchFamily="18" charset="0"/>
                <a:cs typeface="Times New Roman" panose="02020603050405020304" pitchFamily="18" charset="0"/>
              </a:rPr>
              <a:t>y cho tới thắng lợi khác</a:t>
            </a:r>
            <a:r>
              <a:rPr lang="nl-NL" altLang="en-US" sz="2200" dirty="0">
                <a:solidFill>
                  <a:srgbClr val="0000CC"/>
                </a:solidFill>
                <a:latin typeface="Times New Roman" panose="02020603050405020304" pitchFamily="18" charset="0"/>
                <a:cs typeface="Times New Roman" panose="02020603050405020304" pitchFamily="18" charset="0"/>
              </a:rPr>
              <a:t>.</a:t>
            </a:r>
            <a:endParaRPr lang="en-US" altLang="en-US" sz="2200" dirty="0">
              <a:solidFill>
                <a:srgbClr val="0000CC"/>
              </a:solidFill>
              <a:latin typeface="Times New Roman" panose="02020603050405020304" pitchFamily="18" charset="0"/>
              <a:ea typeface="Times New Roman" panose="02020603050405020304" pitchFamily="18" charset="0"/>
            </a:endParaRPr>
          </a:p>
        </p:txBody>
      </p:sp>
      <p:sp>
        <p:nvSpPr>
          <p:cNvPr id="145415" name="Rectangle 10"/>
          <p:cNvSpPr/>
          <p:nvPr/>
        </p:nvSpPr>
        <p:spPr>
          <a:xfrm>
            <a:off x="3135313" y="3169948"/>
            <a:ext cx="4554220" cy="460375"/>
          </a:xfrm>
          <a:prstGeom prst="rect">
            <a:avLst/>
          </a:prstGeom>
          <a:noFill/>
          <a:ln w="9525" cap="flat" cmpd="sng">
            <a:solidFill>
              <a:srgbClr val="D60093"/>
            </a:solidFill>
            <a:prstDash val="solid"/>
            <a:miter/>
            <a:headEnd type="none" w="med" len="med"/>
            <a:tailEnd type="none" w="med" len="med"/>
          </a:ln>
        </p:spPr>
        <p:txBody>
          <a:bodyPr wrap="none">
            <a:spAutoFit/>
          </a:bodyPr>
          <a:lstStyle/>
          <a:p>
            <a:r>
              <a:rPr lang="nl-NL" altLang="en-US" sz="2400" b="1" dirty="0">
                <a:solidFill>
                  <a:srgbClr val="CC6600"/>
                </a:solidFill>
                <a:latin typeface="Times New Roman" panose="02020603050405020304" pitchFamily="18" charset="0"/>
                <a:cs typeface="Times New Roman" panose="02020603050405020304" pitchFamily="18" charset="0"/>
              </a:rPr>
              <a:t>Vận dụng tư tưởng Hồ Chí Minh </a:t>
            </a:r>
            <a:endParaRPr lang="en-US" altLang="en-US" sz="2400" b="1" dirty="0">
              <a:solidFill>
                <a:srgbClr val="CC6600"/>
              </a:solidFill>
              <a:latin typeface="Times New Roman" panose="02020603050405020304" pitchFamily="18" charset="0"/>
              <a:ea typeface="Times New Roman" panose="02020603050405020304" pitchFamily="18" charset="0"/>
            </a:endParaRPr>
          </a:p>
        </p:txBody>
      </p:sp>
      <p:sp>
        <p:nvSpPr>
          <p:cNvPr id="145416" name="Rectangle 11"/>
          <p:cNvSpPr/>
          <p:nvPr/>
        </p:nvSpPr>
        <p:spPr>
          <a:xfrm>
            <a:off x="1847850" y="3728085"/>
            <a:ext cx="7124700" cy="1445260"/>
          </a:xfrm>
          <a:prstGeom prst="rect">
            <a:avLst/>
          </a:prstGeom>
          <a:noFill/>
          <a:ln w="9525">
            <a:noFill/>
          </a:ln>
        </p:spPr>
        <p:txBody>
          <a:bodyPr wrap="square">
            <a:spAutoFit/>
          </a:bodyPr>
          <a:lstStyle/>
          <a:p>
            <a:pPr algn="just"/>
            <a:r>
              <a:rPr lang="nl-NL" altLang="en-US" sz="2200" dirty="0">
                <a:solidFill>
                  <a:srgbClr val="000099"/>
                </a:solidFill>
                <a:latin typeface="Times New Roman" panose="02020603050405020304" pitchFamily="18" charset="0"/>
                <a:cs typeface="Times New Roman" panose="02020603050405020304" pitchFamily="18" charset="0"/>
              </a:rPr>
              <a:t>- Kiên định mục tiêu dân gi</a:t>
            </a:r>
            <a:r>
              <a:rPr lang="nl-NL" altLang="en-US" sz="2200" dirty="0">
                <a:solidFill>
                  <a:srgbClr val="000099"/>
                </a:solidFill>
                <a:latin typeface="Times New Roman" panose="02020603050405020304" pitchFamily="18" charset="0"/>
                <a:ea typeface="Times New Roman" panose="02020603050405020304" pitchFamily="18" charset="0"/>
              </a:rPr>
              <a:t>à</a:t>
            </a:r>
            <a:r>
              <a:rPr lang="nl-NL" altLang="en-US" sz="2200" dirty="0">
                <a:solidFill>
                  <a:srgbClr val="000099"/>
                </a:solidFill>
                <a:latin typeface="Times New Roman" panose="02020603050405020304" pitchFamily="18" charset="0"/>
                <a:cs typeface="Times New Roman" panose="02020603050405020304" pitchFamily="18" charset="0"/>
              </a:rPr>
              <a:t>u, nước mạnh, dân chủ, công bằng, văn minh: </a:t>
            </a:r>
            <a:endParaRPr lang="en-US" altLang="en-US" sz="2200" dirty="0">
              <a:solidFill>
                <a:srgbClr val="000099"/>
              </a:solidFill>
              <a:latin typeface="Times New Roman" panose="02020603050405020304" pitchFamily="18" charset="0"/>
              <a:cs typeface="Times New Roman" panose="02020603050405020304" pitchFamily="18" charset="0"/>
            </a:endParaRPr>
          </a:p>
          <a:p>
            <a:pPr algn="just"/>
            <a:r>
              <a:rPr lang="nl-NL" altLang="en-US" sz="2200" dirty="0">
                <a:solidFill>
                  <a:srgbClr val="000099"/>
                </a:solidFill>
                <a:latin typeface="Times New Roman" panose="02020603050405020304" pitchFamily="18" charset="0"/>
                <a:cs typeface="Times New Roman" panose="02020603050405020304" pitchFamily="18" charset="0"/>
              </a:rPr>
              <a:t>- Kiên định đường lối độc lập, tự chủ v</a:t>
            </a:r>
            <a:r>
              <a:rPr lang="nl-NL" altLang="en-US" sz="2200" dirty="0">
                <a:solidFill>
                  <a:srgbClr val="000099"/>
                </a:solidFill>
                <a:latin typeface="Times New Roman" panose="02020603050405020304" pitchFamily="18" charset="0"/>
                <a:ea typeface="Times New Roman" panose="02020603050405020304" pitchFamily="18" charset="0"/>
              </a:rPr>
              <a:t>à</a:t>
            </a:r>
            <a:r>
              <a:rPr lang="nl-NL" altLang="en-US" sz="2200" dirty="0">
                <a:solidFill>
                  <a:srgbClr val="000099"/>
                </a:solidFill>
                <a:latin typeface="Times New Roman" panose="02020603050405020304" pitchFamily="18" charset="0"/>
                <a:cs typeface="Times New Roman" panose="02020603050405020304" pitchFamily="18" charset="0"/>
              </a:rPr>
              <a:t> tích cực, chủ động hội nhập quốc tế. </a:t>
            </a:r>
            <a:endParaRPr lang="en-US" altLang="en-US" sz="2200" dirty="0">
              <a:solidFill>
                <a:srgbClr val="000099"/>
              </a:solidFill>
              <a:latin typeface="Times New Roman" panose="02020603050405020304" pitchFamily="18" charset="0"/>
              <a:ea typeface="Times New Roman" panose="02020603050405020304" pitchFamily="18"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a:xfrm>
            <a:off x="234950" y="914745"/>
            <a:ext cx="8410575" cy="76200"/>
            <a:chOff x="240" y="528"/>
            <a:chExt cx="5298" cy="48"/>
          </a:xfrm>
        </p:grpSpPr>
        <p:sp>
          <p:nvSpPr>
            <p:cNvPr id="146440"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146441"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146435" name="Rectangle 3"/>
          <p:cNvSpPr/>
          <p:nvPr/>
        </p:nvSpPr>
        <p:spPr>
          <a:xfrm>
            <a:off x="252413" y="54638"/>
            <a:ext cx="8393112" cy="829945"/>
          </a:xfrm>
          <a:prstGeom prst="rect">
            <a:avLst/>
          </a:prstGeom>
          <a:noFill/>
          <a:ln w="9525">
            <a:noFill/>
          </a:ln>
        </p:spPr>
        <p:txBody>
          <a:bodyPr>
            <a:spAutoFit/>
          </a:bodyPr>
          <a:lstStyle/>
          <a:p>
            <a:pPr algn="just"/>
            <a:r>
              <a:rPr lang="en-US" altLang="nl-NL" sz="2400" b="1" dirty="0">
                <a:solidFill>
                  <a:srgbClr val="660033"/>
                </a:solidFill>
                <a:latin typeface="Times New Roman" panose="02020603050405020304" pitchFamily="18" charset="0"/>
                <a:cs typeface="Times New Roman" panose="02020603050405020304" pitchFamily="18" charset="0"/>
              </a:rPr>
              <a:t>IV</a:t>
            </a:r>
            <a:r>
              <a:rPr lang="nl-NL" altLang="en-US" sz="2400" b="1" dirty="0">
                <a:solidFill>
                  <a:srgbClr val="660033"/>
                </a:solidFill>
                <a:latin typeface="Times New Roman" panose="02020603050405020304" pitchFamily="18" charset="0"/>
                <a:cs typeface="Times New Roman" panose="02020603050405020304" pitchFamily="18" charset="0"/>
              </a:rPr>
              <a:t>. Học tập v</a:t>
            </a:r>
            <a:r>
              <a:rPr lang="nl-NL" altLang="en-US" sz="2400" b="1" dirty="0">
                <a:solidFill>
                  <a:srgbClr val="660033"/>
                </a:solidFill>
                <a:latin typeface="Times New Roman" panose="02020603050405020304" pitchFamily="18" charset="0"/>
                <a:ea typeface="Times New Roman" panose="02020603050405020304" pitchFamily="18" charset="0"/>
              </a:rPr>
              <a:t>à</a:t>
            </a:r>
            <a:r>
              <a:rPr lang="nl-NL" altLang="en-US" sz="2400" b="1" dirty="0">
                <a:solidFill>
                  <a:srgbClr val="660033"/>
                </a:solidFill>
                <a:latin typeface="Times New Roman" panose="02020603050405020304" pitchFamily="18" charset="0"/>
                <a:cs typeface="Times New Roman" panose="02020603050405020304" pitchFamily="18" charset="0"/>
              </a:rPr>
              <a:t> l</a:t>
            </a:r>
            <a:r>
              <a:rPr lang="nl-NL" altLang="en-US" sz="2400" b="1" dirty="0">
                <a:solidFill>
                  <a:srgbClr val="660033"/>
                </a:solidFill>
                <a:latin typeface="Times New Roman" panose="02020603050405020304" pitchFamily="18" charset="0"/>
                <a:ea typeface="Times New Roman" panose="02020603050405020304" pitchFamily="18" charset="0"/>
              </a:rPr>
              <a:t>à</a:t>
            </a:r>
            <a:r>
              <a:rPr lang="nl-NL" altLang="en-US" sz="2400" b="1" dirty="0">
                <a:solidFill>
                  <a:srgbClr val="660033"/>
                </a:solidFill>
                <a:latin typeface="Times New Roman" panose="02020603050405020304" pitchFamily="18" charset="0"/>
                <a:cs typeface="Times New Roman" panose="02020603050405020304" pitchFamily="18" charset="0"/>
              </a:rPr>
              <a:t>m theo tư tưởng, đạo đức, phong cách Hồ Chí Minh trong giai đoạn hiện nay</a:t>
            </a:r>
            <a:endParaRPr lang="en-US" altLang="en-US" sz="2400" dirty="0">
              <a:solidFill>
                <a:srgbClr val="660033"/>
              </a:solidFill>
              <a:latin typeface="Times New Roman" panose="02020603050405020304" pitchFamily="18" charset="0"/>
              <a:ea typeface="Times New Roman" panose="02020603050405020304" pitchFamily="18" charset="0"/>
            </a:endParaRPr>
          </a:p>
        </p:txBody>
      </p:sp>
      <p:sp>
        <p:nvSpPr>
          <p:cNvPr id="146436" name="Rectangle 4"/>
          <p:cNvSpPr/>
          <p:nvPr/>
        </p:nvSpPr>
        <p:spPr>
          <a:xfrm>
            <a:off x="4832350" y="1464020"/>
            <a:ext cx="2821305" cy="645160"/>
          </a:xfrm>
          <a:prstGeom prst="rect">
            <a:avLst/>
          </a:prstGeom>
          <a:noFill/>
          <a:ln w="9525">
            <a:noFill/>
          </a:ln>
        </p:spPr>
        <p:txBody>
          <a:bodyPr wrap="square">
            <a:spAutoFit/>
          </a:bodyPr>
          <a:lstStyle/>
          <a:p>
            <a:r>
              <a:rPr lang="nl-NL" altLang="en-US" sz="3600" b="1" dirty="0">
                <a:solidFill>
                  <a:srgbClr val="C00000"/>
                </a:solidFill>
                <a:latin typeface=".VnTime" panose="020B7200000000000000" pitchFamily="34" charset="0"/>
              </a:rPr>
              <a:t>THẢO LUẬN</a:t>
            </a:r>
            <a:endParaRPr lang="en-US" altLang="en-US" sz="3600" b="1" dirty="0">
              <a:solidFill>
                <a:srgbClr val="C00000"/>
              </a:solidFill>
              <a:latin typeface=".VnTime" panose="020B7200000000000000" pitchFamily="34" charset="0"/>
            </a:endParaRPr>
          </a:p>
        </p:txBody>
      </p:sp>
      <p:sp>
        <p:nvSpPr>
          <p:cNvPr id="146437" name="Rectangle 5"/>
          <p:cNvSpPr/>
          <p:nvPr/>
        </p:nvSpPr>
        <p:spPr>
          <a:xfrm>
            <a:off x="3924300" y="2428585"/>
            <a:ext cx="4721225" cy="1198880"/>
          </a:xfrm>
          <a:prstGeom prst="rect">
            <a:avLst/>
          </a:prstGeom>
          <a:noFill/>
          <a:ln w="9525">
            <a:noFill/>
          </a:ln>
        </p:spPr>
        <p:txBody>
          <a:bodyPr>
            <a:spAutoFit/>
          </a:bodyPr>
          <a:lstStyle/>
          <a:p>
            <a:pPr algn="just"/>
            <a:r>
              <a:rPr lang="nl-NL" altLang="en-US" sz="2400" b="1" i="1" dirty="0">
                <a:solidFill>
                  <a:srgbClr val="000099"/>
                </a:solidFill>
                <a:latin typeface="Times New Roman" panose="02020603050405020304" pitchFamily="18" charset="0"/>
                <a:cs typeface="Times New Roman" panose="02020603050405020304" pitchFamily="18" charset="0"/>
              </a:rPr>
              <a:t>4.1. Sự cần thiết phải học tập v</a:t>
            </a:r>
            <a:r>
              <a:rPr lang="nl-NL" altLang="en-US" sz="2400" b="1" i="1" dirty="0">
                <a:solidFill>
                  <a:srgbClr val="000099"/>
                </a:solidFill>
                <a:latin typeface="Times New Roman" panose="02020603050405020304" pitchFamily="18" charset="0"/>
                <a:ea typeface="Times New Roman" panose="02020603050405020304" pitchFamily="18" charset="0"/>
              </a:rPr>
              <a:t>à</a:t>
            </a:r>
            <a:r>
              <a:rPr lang="nl-NL" altLang="en-US" sz="2400" b="1" i="1" dirty="0">
                <a:solidFill>
                  <a:srgbClr val="000099"/>
                </a:solidFill>
                <a:latin typeface="Times New Roman" panose="02020603050405020304" pitchFamily="18" charset="0"/>
                <a:cs typeface="Times New Roman" panose="02020603050405020304" pitchFamily="18" charset="0"/>
              </a:rPr>
              <a:t> l</a:t>
            </a:r>
            <a:r>
              <a:rPr lang="nl-NL" altLang="en-US" sz="2400" b="1" i="1" dirty="0">
                <a:solidFill>
                  <a:srgbClr val="000099"/>
                </a:solidFill>
                <a:latin typeface="Times New Roman" panose="02020603050405020304" pitchFamily="18" charset="0"/>
                <a:ea typeface="Times New Roman" panose="02020603050405020304" pitchFamily="18" charset="0"/>
              </a:rPr>
              <a:t>à</a:t>
            </a:r>
            <a:r>
              <a:rPr lang="nl-NL" altLang="en-US" sz="2400" b="1" i="1" dirty="0">
                <a:solidFill>
                  <a:srgbClr val="000099"/>
                </a:solidFill>
                <a:latin typeface="Times New Roman" panose="02020603050405020304" pitchFamily="18" charset="0"/>
                <a:cs typeface="Times New Roman" panose="02020603050405020304" pitchFamily="18" charset="0"/>
              </a:rPr>
              <a:t>m theo tư tưởng, đạo đức, phong cách Hồ Chí Minh</a:t>
            </a:r>
            <a:endParaRPr lang="en-US" altLang="en-US" sz="2400" dirty="0">
              <a:solidFill>
                <a:srgbClr val="000099"/>
              </a:solidFill>
              <a:latin typeface="Times New Roman" panose="02020603050405020304" pitchFamily="18" charset="0"/>
              <a:ea typeface="Times New Roman" panose="02020603050405020304" pitchFamily="18" charset="0"/>
            </a:endParaRPr>
          </a:p>
        </p:txBody>
      </p:sp>
      <p:sp>
        <p:nvSpPr>
          <p:cNvPr id="146438" name="Rectangle 6"/>
          <p:cNvSpPr/>
          <p:nvPr/>
        </p:nvSpPr>
        <p:spPr>
          <a:xfrm>
            <a:off x="4067175" y="3674138"/>
            <a:ext cx="4578350" cy="1198880"/>
          </a:xfrm>
          <a:prstGeom prst="rect">
            <a:avLst/>
          </a:prstGeom>
          <a:noFill/>
          <a:ln w="9525">
            <a:noFill/>
          </a:ln>
        </p:spPr>
        <p:txBody>
          <a:bodyPr>
            <a:spAutoFit/>
          </a:bodyPr>
          <a:lstStyle/>
          <a:p>
            <a:pPr algn="just"/>
            <a:r>
              <a:rPr lang="nl-NL" altLang="en-US" sz="2400" b="1" i="1" dirty="0">
                <a:solidFill>
                  <a:srgbClr val="660066"/>
                </a:solidFill>
                <a:latin typeface="Times New Roman" panose="02020603050405020304" pitchFamily="18" charset="0"/>
                <a:cs typeface="Times New Roman" panose="02020603050405020304" pitchFamily="18" charset="0"/>
              </a:rPr>
              <a:t>4.2. Nội dung chủ yếu của học tập v</a:t>
            </a:r>
            <a:r>
              <a:rPr lang="nl-NL" altLang="en-US" sz="2400" b="1" i="1" dirty="0">
                <a:solidFill>
                  <a:srgbClr val="660066"/>
                </a:solidFill>
                <a:latin typeface="Times New Roman" panose="02020603050405020304" pitchFamily="18" charset="0"/>
                <a:ea typeface="Times New Roman" panose="02020603050405020304" pitchFamily="18" charset="0"/>
              </a:rPr>
              <a:t>à</a:t>
            </a:r>
            <a:r>
              <a:rPr lang="nl-NL" altLang="en-US" sz="2400" b="1" i="1" dirty="0">
                <a:solidFill>
                  <a:srgbClr val="660066"/>
                </a:solidFill>
                <a:latin typeface="Times New Roman" panose="02020603050405020304" pitchFamily="18" charset="0"/>
                <a:cs typeface="Times New Roman" panose="02020603050405020304" pitchFamily="18" charset="0"/>
              </a:rPr>
              <a:t> l</a:t>
            </a:r>
            <a:r>
              <a:rPr lang="nl-NL" altLang="en-US" sz="2400" b="1" i="1" dirty="0">
                <a:solidFill>
                  <a:srgbClr val="660066"/>
                </a:solidFill>
                <a:latin typeface="Times New Roman" panose="02020603050405020304" pitchFamily="18" charset="0"/>
                <a:ea typeface="Times New Roman" panose="02020603050405020304" pitchFamily="18" charset="0"/>
              </a:rPr>
              <a:t>à</a:t>
            </a:r>
            <a:r>
              <a:rPr lang="nl-NL" altLang="en-US" sz="2400" b="1" i="1" dirty="0">
                <a:solidFill>
                  <a:srgbClr val="660066"/>
                </a:solidFill>
                <a:latin typeface="Times New Roman" panose="02020603050405020304" pitchFamily="18" charset="0"/>
                <a:cs typeface="Times New Roman" panose="02020603050405020304" pitchFamily="18" charset="0"/>
              </a:rPr>
              <a:t>m theo tư tưởng, đạo đức, phong cách Hồ Chí Minh</a:t>
            </a:r>
            <a:endParaRPr lang="en-US" altLang="en-US" sz="2400" dirty="0">
              <a:solidFill>
                <a:srgbClr val="660066"/>
              </a:solidFill>
              <a:latin typeface="Times New Roman" panose="02020603050405020304" pitchFamily="18" charset="0"/>
              <a:ea typeface="Times New Roman" panose="02020603050405020304" pitchFamily="18" charset="0"/>
            </a:endParaRPr>
          </a:p>
        </p:txBody>
      </p:sp>
      <p:pic>
        <p:nvPicPr>
          <p:cNvPr id="146439" name="Picture 2" descr="Image result for tÆ° tÆ°á»ng há» chÃ­ minh"/>
          <p:cNvPicPr>
            <a:picLocks noChangeAspect="1"/>
          </p:cNvPicPr>
          <p:nvPr/>
        </p:nvPicPr>
        <p:blipFill>
          <a:blip r:embed="rId3"/>
          <a:stretch>
            <a:fillRect/>
          </a:stretch>
        </p:blipFill>
        <p:spPr>
          <a:xfrm>
            <a:off x="234950" y="1193800"/>
            <a:ext cx="3079750" cy="3940175"/>
          </a:xfrm>
          <a:prstGeom prst="rect">
            <a:avLst/>
          </a:prstGeom>
          <a:noFill/>
          <a:ln w="9525">
            <a:noFill/>
          </a:ln>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WordArt 2"/>
          <p:cNvSpPr>
            <a:spLocks noTextEdit="1"/>
          </p:cNvSpPr>
          <p:nvPr/>
        </p:nvSpPr>
        <p:spPr>
          <a:xfrm>
            <a:off x="1763713" y="-378750"/>
            <a:ext cx="5976937" cy="2303463"/>
          </a:xfrm>
          <a:prstGeom prst="rect">
            <a:avLst/>
          </a:prstGeom>
        </p:spPr>
        <p:txBody>
          <a:bodyPr wrap="none" fromWordArt="1">
            <a:prstTxWarp prst="textPlain">
              <a:avLst>
                <a:gd name="adj" fmla="val 50000"/>
              </a:avLst>
            </a:prstTxWarp>
            <a:normAutofit/>
          </a:bodyPr>
          <a:lstStyle/>
          <a:p>
            <a:pPr algn="ctr" eaLnBrk="0" hangingPunct="0"/>
            <a:endParaRPr lang="en-US" sz="3600" b="1">
              <a:ln w="9525" cap="flat" cmpd="sng">
                <a:solidFill>
                  <a:srgbClr val="00FF00"/>
                </a:solidFill>
                <a:prstDash val="solid"/>
                <a:headEnd type="none" w="med" len="med"/>
                <a:tailEnd type="none" w="med" len="med"/>
              </a:ln>
              <a:solidFill>
                <a:srgbClr val="FF0000"/>
              </a:solidFill>
              <a:effectLst>
                <a:outerShdw dist="45791" dir="2021404" algn="ctr" rotWithShape="0">
                  <a:srgbClr val="B2B2B2">
                    <a:alpha val="79999"/>
                  </a:srgbClr>
                </a:outerShdw>
              </a:effectLst>
              <a:latin typeface="Times New Roman" panose="02020603050405020304" pitchFamily="18" charset="0"/>
              <a:ea typeface="Times New Roman" panose="02020603050405020304" pitchFamily="18" charset="0"/>
            </a:endParaRPr>
          </a:p>
          <a:p>
            <a:pPr algn="ctr" eaLnBrk="0" hangingPunct="0"/>
            <a:r>
              <a:rPr lang="en-US" sz="3600" b="1">
                <a:ln w="9525" cap="flat" cmpd="sng">
                  <a:solidFill>
                    <a:srgbClr val="00FF00"/>
                  </a:solidFill>
                  <a:prstDash val="solid"/>
                  <a:headEnd type="none" w="med" len="med"/>
                  <a:tailEnd type="none" w="med" len="med"/>
                </a:ln>
                <a:solidFill>
                  <a:srgbClr val="FF0000"/>
                </a:solidFill>
                <a:effectLst>
                  <a:outerShdw dist="45791" dir="2021404" algn="ctr" rotWithShape="0">
                    <a:srgbClr val="B2B2B2">
                      <a:alpha val="79999"/>
                    </a:srgbClr>
                  </a:outerShdw>
                </a:effectLst>
                <a:latin typeface="Times New Roman" panose="02020603050405020304" pitchFamily="18" charset="0"/>
                <a:ea typeface="Times New Roman" panose="02020603050405020304" pitchFamily="18" charset="0"/>
              </a:rPr>
              <a:t>HẾT</a:t>
            </a:r>
          </a:p>
          <a:p>
            <a:pPr algn="ctr" eaLnBrk="0" hangingPunct="0"/>
            <a:r>
              <a:rPr lang="en-US" sz="3600" b="1">
                <a:ln w="9525" cap="flat" cmpd="sng">
                  <a:solidFill>
                    <a:srgbClr val="00FF00"/>
                  </a:solidFill>
                  <a:prstDash val="solid"/>
                  <a:headEnd type="none" w="med" len="med"/>
                  <a:tailEnd type="none" w="med" len="med"/>
                </a:ln>
                <a:solidFill>
                  <a:srgbClr val="FF0000"/>
                </a:solidFill>
                <a:effectLst>
                  <a:outerShdw dist="45791" dir="2021404" algn="ctr" rotWithShape="0">
                    <a:srgbClr val="B2B2B2">
                      <a:alpha val="79999"/>
                    </a:srgbClr>
                  </a:outerShdw>
                </a:effectLst>
                <a:latin typeface="Times New Roman" panose="02020603050405020304" pitchFamily="18" charset="0"/>
                <a:ea typeface="Times New Roman" panose="02020603050405020304" pitchFamily="18" charset="0"/>
              </a:rPr>
              <a:t>Xin chân thành cảm ơn!</a:t>
            </a:r>
          </a:p>
        </p:txBody>
      </p:sp>
      <p:grpSp>
        <p:nvGrpSpPr>
          <p:cNvPr id="147459" name="Group 5"/>
          <p:cNvGrpSpPr/>
          <p:nvPr/>
        </p:nvGrpSpPr>
        <p:grpSpPr>
          <a:xfrm>
            <a:off x="2524125" y="3078825"/>
            <a:ext cx="4718050" cy="2424113"/>
            <a:chOff x="453" y="2704"/>
            <a:chExt cx="2222" cy="1043"/>
          </a:xfrm>
        </p:grpSpPr>
        <p:pic>
          <p:nvPicPr>
            <p:cNvPr id="147462" name="Picture 6" descr="花"/>
            <p:cNvPicPr>
              <a:picLocks noChangeAspect="1"/>
            </p:cNvPicPr>
            <p:nvPr/>
          </p:nvPicPr>
          <p:blipFill>
            <a:blip r:embed="rId2"/>
            <a:stretch>
              <a:fillRect/>
            </a:stretch>
          </p:blipFill>
          <p:spPr>
            <a:xfrm>
              <a:off x="771" y="2704"/>
              <a:ext cx="1584" cy="1026"/>
            </a:xfrm>
            <a:prstGeom prst="rect">
              <a:avLst/>
            </a:prstGeom>
            <a:noFill/>
            <a:ln w="9525">
              <a:noFill/>
            </a:ln>
          </p:spPr>
        </p:pic>
        <p:pic>
          <p:nvPicPr>
            <p:cNvPr id="147463" name="Picture 7" descr="feather_writes"/>
            <p:cNvPicPr>
              <a:picLocks noChangeAspect="1"/>
            </p:cNvPicPr>
            <p:nvPr/>
          </p:nvPicPr>
          <p:blipFill>
            <a:blip r:embed="rId3"/>
            <a:stretch>
              <a:fillRect/>
            </a:stretch>
          </p:blipFill>
          <p:spPr>
            <a:xfrm>
              <a:off x="1292" y="3067"/>
              <a:ext cx="1134" cy="680"/>
            </a:xfrm>
            <a:prstGeom prst="rect">
              <a:avLst/>
            </a:prstGeom>
            <a:noFill/>
            <a:ln w="9525">
              <a:noFill/>
            </a:ln>
          </p:spPr>
        </p:pic>
        <p:pic>
          <p:nvPicPr>
            <p:cNvPr id="147464" name="Picture 8" descr="Candle-04-june"/>
            <p:cNvPicPr>
              <a:picLocks noChangeAspect="1"/>
            </p:cNvPicPr>
            <p:nvPr/>
          </p:nvPicPr>
          <p:blipFill>
            <a:blip r:embed="rId4"/>
            <a:stretch>
              <a:fillRect/>
            </a:stretch>
          </p:blipFill>
          <p:spPr>
            <a:xfrm>
              <a:off x="1111" y="3022"/>
              <a:ext cx="180" cy="516"/>
            </a:xfrm>
            <a:prstGeom prst="rect">
              <a:avLst/>
            </a:prstGeom>
            <a:noFill/>
            <a:ln w="9525">
              <a:noFill/>
            </a:ln>
          </p:spPr>
        </p:pic>
        <p:sp>
          <p:nvSpPr>
            <p:cNvPr id="147465" name="Arc 9"/>
            <p:cNvSpPr/>
            <p:nvPr/>
          </p:nvSpPr>
          <p:spPr>
            <a:xfrm>
              <a:off x="453" y="2749"/>
              <a:ext cx="2222" cy="862"/>
            </a:xfrm>
            <a:custGeom>
              <a:avLst/>
              <a:gdLst>
                <a:gd name="txL" fmla="*/ 0 w 43200"/>
                <a:gd name="txT" fmla="*/ 0 h 43200"/>
                <a:gd name="txR" fmla="*/ 43200 w 43200"/>
                <a:gd name="txB" fmla="*/ 43200 h 43200"/>
              </a:gdLst>
              <a:ahLst/>
              <a:cxnLst>
                <a:cxn ang="0">
                  <a:pos x="0" y="0"/>
                </a:cxn>
                <a:cxn ang="0">
                  <a:pos x="0" y="0"/>
                </a:cxn>
                <a:cxn ang="0">
                  <a:pos x="0" y="0"/>
                </a:cxn>
              </a:cxnLst>
              <a:rect l="txL" t="txT" r="txR" b="txB"/>
              <a:pathLst>
                <a:path w="43200" h="43200" fill="none">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path>
                <a:path w="43200" h="43200" stroke="0">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lnTo>
                    <a:pt x="21600" y="21600"/>
                  </a:lnTo>
                  <a:lnTo>
                    <a:pt x="21599" y="0"/>
                  </a:lnTo>
                  <a:close/>
                </a:path>
              </a:pathLst>
            </a:custGeom>
            <a:noFill/>
            <a:ln w="9525" cap="flat" cmpd="sng">
              <a:solidFill>
                <a:srgbClr val="FF0000"/>
              </a:solidFill>
              <a:prstDash val="solid"/>
              <a:round/>
              <a:headEnd type="none" w="med" len="med"/>
              <a:tailEnd type="none" w="med" len="med"/>
            </a:ln>
          </p:spPr>
          <p:txBody>
            <a:bodyPr wrap="none" anchor="ctr" anchorCtr="0"/>
            <a:lstStyle/>
            <a:p>
              <a:endParaRPr lang="en-US" altLang="x-none" dirty="0">
                <a:latin typeface=".VnTime" panose="020B7200000000000000" pitchFamily="34" charset="0"/>
              </a:endParaRPr>
            </a:p>
          </p:txBody>
        </p:sp>
      </p:grpSp>
      <p:sp>
        <p:nvSpPr>
          <p:cNvPr id="45067" name="AutoShape 11"/>
          <p:cNvSpPr>
            <a:spLocks noChangeAspect="1"/>
          </p:cNvSpPr>
          <p:nvPr/>
        </p:nvSpPr>
        <p:spPr>
          <a:xfrm>
            <a:off x="1331913" y="2574000"/>
            <a:ext cx="6769100" cy="144463"/>
          </a:xfrm>
          <a:prstGeom prst="flowChartPredefinedProcess">
            <a:avLst/>
          </a:prstGeom>
          <a:gradFill rotWithShape="0">
            <a:gsLst>
              <a:gs pos="0">
                <a:srgbClr val="000000">
                  <a:alpha val="100000"/>
                </a:srgbClr>
              </a:gs>
              <a:gs pos="10001">
                <a:srgbClr val="000040">
                  <a:alpha val="100000"/>
                </a:srgbClr>
              </a:gs>
              <a:gs pos="25000">
                <a:srgbClr val="400040">
                  <a:alpha val="100000"/>
                </a:srgbClr>
              </a:gs>
              <a:gs pos="37500">
                <a:srgbClr val="8F0040">
                  <a:alpha val="100000"/>
                </a:srgbClr>
              </a:gs>
              <a:gs pos="45000">
                <a:srgbClr val="F27300">
                  <a:alpha val="100000"/>
                </a:srgbClr>
              </a:gs>
              <a:gs pos="50000">
                <a:srgbClr val="FFBF00">
                  <a:alpha val="100000"/>
                </a:srgbClr>
              </a:gs>
              <a:gs pos="55000">
                <a:srgbClr val="F27300">
                  <a:alpha val="100000"/>
                </a:srgbClr>
              </a:gs>
              <a:gs pos="62500">
                <a:srgbClr val="8F0040">
                  <a:alpha val="100000"/>
                </a:srgbClr>
              </a:gs>
              <a:gs pos="75000">
                <a:srgbClr val="400040">
                  <a:alpha val="100000"/>
                </a:srgbClr>
              </a:gs>
              <a:gs pos="89999">
                <a:srgbClr val="000040">
                  <a:alpha val="100000"/>
                </a:srgbClr>
              </a:gs>
              <a:gs pos="100000">
                <a:srgbClr val="000000">
                  <a:alpha val="100000"/>
                </a:srgbClr>
              </a:gs>
            </a:gsLst>
            <a:lin ang="5400000" scaled="1"/>
            <a:tileRect/>
          </a:gradFill>
          <a:ln w="9525" cap="flat" cmpd="sng">
            <a:solidFill>
              <a:schemeClr val="tx1"/>
            </a:solidFill>
            <a:prstDash val="solid"/>
            <a:miter/>
            <a:headEnd type="none" w="med" len="med"/>
            <a:tailEnd type="none" w="med" len="med"/>
          </a:ln>
        </p:spPr>
        <p:txBody>
          <a:bodyPr wrap="none" anchor="ctr" anchorCtr="0"/>
          <a:lstStyle/>
          <a:p>
            <a:endParaRPr lang="en-US" altLang="en-US" dirty="0">
              <a:latin typeface=".VnTime" panose="020B7200000000000000" pitchFamily="34" charset="0"/>
            </a:endParaRPr>
          </a:p>
        </p:txBody>
      </p:sp>
      <p:pic>
        <p:nvPicPr>
          <p:cNvPr id="147461" name="Picture 14" descr="007"/>
          <p:cNvPicPr>
            <a:picLocks noChangeAspect="1"/>
          </p:cNvPicPr>
          <p:nvPr/>
        </p:nvPicPr>
        <p:blipFill>
          <a:blip r:embed="rId5"/>
          <a:stretch>
            <a:fillRect/>
          </a:stretch>
        </p:blipFill>
        <p:spPr>
          <a:xfrm>
            <a:off x="0" y="5393400"/>
            <a:ext cx="9144000" cy="609600"/>
          </a:xfrm>
          <a:prstGeom prst="rect">
            <a:avLst/>
          </a:prstGeom>
          <a:noFill/>
          <a:ln w="9525">
            <a:noFill/>
          </a:ln>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5067"/>
                                        </p:tgtEl>
                                        <p:attrNameLst>
                                          <p:attrName>style.visibility</p:attrName>
                                        </p:attrNameLst>
                                      </p:cBhvr>
                                      <p:to>
                                        <p:strVal val="visible"/>
                                      </p:to>
                                    </p:set>
                                    <p:animEffect transition="in" filter="blinds(horizontal)">
                                      <p:cBhvr>
                                        <p:cTn id="7" dur="500"/>
                                        <p:tgtEl>
                                          <p:spTgt spid="450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7" grpId="0" bldLvl="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96"/>
          <p:cNvGrpSpPr/>
          <p:nvPr/>
        </p:nvGrpSpPr>
        <p:grpSpPr>
          <a:xfrm>
            <a:off x="392113" y="268950"/>
            <a:ext cx="8426450" cy="76200"/>
            <a:chOff x="240" y="528"/>
            <a:chExt cx="5308" cy="48"/>
          </a:xfrm>
        </p:grpSpPr>
        <p:sp>
          <p:nvSpPr>
            <p:cNvPr id="148488" name="Line 97"/>
            <p:cNvSpPr/>
            <p:nvPr/>
          </p:nvSpPr>
          <p:spPr>
            <a:xfrm>
              <a:off x="3360" y="576"/>
              <a:ext cx="2188" cy="0"/>
            </a:xfrm>
            <a:prstGeom prst="line">
              <a:avLst/>
            </a:prstGeom>
            <a:ln w="127000" cap="flat" cmpd="sng">
              <a:solidFill>
                <a:srgbClr val="CC3300"/>
              </a:solidFill>
              <a:prstDash val="solid"/>
              <a:headEnd type="none" w="med" len="med"/>
              <a:tailEnd type="none" w="med" len="med"/>
            </a:ln>
          </p:spPr>
        </p:sp>
        <p:sp>
          <p:nvSpPr>
            <p:cNvPr id="148489" name="Line 98"/>
            <p:cNvSpPr/>
            <p:nvPr/>
          </p:nvSpPr>
          <p:spPr>
            <a:xfrm>
              <a:off x="240" y="528"/>
              <a:ext cx="5298" cy="0"/>
            </a:xfrm>
            <a:prstGeom prst="line">
              <a:avLst/>
            </a:prstGeom>
            <a:ln w="12700" cap="flat" cmpd="sng">
              <a:solidFill>
                <a:srgbClr val="CC3300"/>
              </a:solidFill>
              <a:prstDash val="solid"/>
              <a:headEnd type="none" w="med" len="med"/>
              <a:tailEnd type="none" w="med" len="med"/>
            </a:ln>
          </p:spPr>
        </p:sp>
      </p:grpSp>
      <p:pic>
        <p:nvPicPr>
          <p:cNvPr id="81923" name="Picture 2" descr="Kết quả hình ảnh cho hình ảnh bác hồ"/>
          <p:cNvPicPr>
            <a:picLocks noChangeAspect="1"/>
          </p:cNvPicPr>
          <p:nvPr/>
        </p:nvPicPr>
        <p:blipFill>
          <a:blip r:embed="rId3"/>
          <a:stretch>
            <a:fillRect/>
          </a:stretch>
        </p:blipFill>
        <p:spPr>
          <a:xfrm>
            <a:off x="214313" y="516600"/>
            <a:ext cx="3124200" cy="4876800"/>
          </a:xfrm>
          <a:prstGeom prst="rect">
            <a:avLst/>
          </a:prstGeom>
          <a:noFill/>
          <a:ln w="9525">
            <a:noFill/>
          </a:ln>
        </p:spPr>
      </p:pic>
      <p:sp>
        <p:nvSpPr>
          <p:cNvPr id="81924" name="Rectangle 8"/>
          <p:cNvSpPr/>
          <p:nvPr/>
        </p:nvSpPr>
        <p:spPr>
          <a:xfrm>
            <a:off x="403225" y="-594650"/>
            <a:ext cx="8361363" cy="829945"/>
          </a:xfrm>
          <a:prstGeom prst="rect">
            <a:avLst/>
          </a:prstGeom>
          <a:noFill/>
          <a:ln w="9525">
            <a:noFill/>
          </a:ln>
        </p:spPr>
        <p:txBody>
          <a:bodyPr>
            <a:spAutoFit/>
          </a:bodyPr>
          <a:lstStyle/>
          <a:p>
            <a:r>
              <a:rPr lang="nl-NL" altLang="en-US" sz="2400" b="1" dirty="0">
                <a:solidFill>
                  <a:srgbClr val="660066"/>
                </a:solidFill>
                <a:latin typeface="Times New Roman" panose="02020603050405020304" pitchFamily="18" charset="0"/>
                <a:cs typeface="Times New Roman" panose="02020603050405020304" pitchFamily="18" charset="0"/>
              </a:rPr>
              <a:t>2.1. </a:t>
            </a:r>
            <a:r>
              <a:rPr lang="vi-VN" altLang="en-US" sz="2400" b="1" dirty="0">
                <a:solidFill>
                  <a:srgbClr val="660066"/>
                </a:solidFill>
                <a:latin typeface="Times New Roman" panose="02020603050405020304" pitchFamily="18" charset="0"/>
                <a:cs typeface="Times New Roman" panose="02020603050405020304" pitchFamily="18" charset="0"/>
              </a:rPr>
              <a:t>Tư</a:t>
            </a:r>
            <a:r>
              <a:rPr lang="nl-NL" altLang="en-US" sz="2400" b="1" dirty="0">
                <a:solidFill>
                  <a:srgbClr val="660066"/>
                </a:solidFill>
                <a:latin typeface="Times New Roman" panose="02020603050405020304" pitchFamily="18" charset="0"/>
                <a:cs typeface="Times New Roman" panose="02020603050405020304" pitchFamily="18" charset="0"/>
              </a:rPr>
              <a:t> tưởng về giải phóng dân tộc, giải phóng giai cấp v</a:t>
            </a:r>
            <a:r>
              <a:rPr lang="nl-NL" altLang="en-US" sz="2400" b="1" dirty="0">
                <a:solidFill>
                  <a:srgbClr val="660066"/>
                </a:solidFill>
                <a:latin typeface="Times New Roman" panose="02020603050405020304" pitchFamily="18" charset="0"/>
                <a:ea typeface="Times New Roman" panose="02020603050405020304" pitchFamily="18" charset="0"/>
              </a:rPr>
              <a:t>à</a:t>
            </a:r>
            <a:r>
              <a:rPr lang="nl-NL" altLang="en-US" sz="2400" b="1" dirty="0">
                <a:solidFill>
                  <a:srgbClr val="660066"/>
                </a:solidFill>
                <a:latin typeface="Times New Roman" panose="02020603050405020304" pitchFamily="18" charset="0"/>
                <a:cs typeface="Times New Roman" panose="02020603050405020304" pitchFamily="18" charset="0"/>
              </a:rPr>
              <a:t> giải phóng con người.</a:t>
            </a:r>
            <a:endParaRPr lang="en-US" altLang="en-US" sz="2400" dirty="0">
              <a:solidFill>
                <a:srgbClr val="660066"/>
              </a:solidFill>
              <a:latin typeface="Times New Roman" panose="02020603050405020304" pitchFamily="18" charset="0"/>
              <a:ea typeface="Times New Roman" panose="02020603050405020304" pitchFamily="18" charset="0"/>
            </a:endParaRPr>
          </a:p>
        </p:txBody>
      </p:sp>
      <p:sp>
        <p:nvSpPr>
          <p:cNvPr id="2" name="Cloud Callout 1"/>
          <p:cNvSpPr/>
          <p:nvPr/>
        </p:nvSpPr>
        <p:spPr>
          <a:xfrm>
            <a:off x="3857625" y="2216813"/>
            <a:ext cx="5286375" cy="2500313"/>
          </a:xfrm>
          <a:prstGeom prst="cloudCallout">
            <a:avLst/>
          </a:prstGeom>
          <a:solidFill>
            <a:srgbClr val="0000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buNone/>
            </a:pPr>
            <a:r>
              <a:rPr sz="2400" i="1" dirty="0">
                <a:solidFill>
                  <a:srgbClr val="FFFFFF"/>
                </a:solidFill>
                <a:latin typeface="Arial" panose="020B0604020202020204" pitchFamily="34" charset="0"/>
              </a:rPr>
              <a:t>“Tự do cho đồng bào tôi, độc lập cho Tổ quốc tôi, đấy là tất cả những điều tôi muốn”</a:t>
            </a:r>
            <a:r>
              <a:rPr sz="2400" dirty="0">
                <a:solidFill>
                  <a:srgbClr val="FFFFFF"/>
                </a:solidFill>
                <a:latin typeface="Arial" panose="020B0604020202020204" pitchFamily="34" charset="0"/>
              </a:rPr>
              <a:t>. </a:t>
            </a:r>
            <a:endParaRPr lang="en-US" altLang="x-none" sz="2400" dirty="0">
              <a:solidFill>
                <a:srgbClr val="FFFFFF"/>
              </a:solidFill>
              <a:latin typeface="Arial" panose="020B0604020202020204" pitchFamily="34" charset="0"/>
            </a:endParaRPr>
          </a:p>
        </p:txBody>
      </p:sp>
      <p:sp>
        <p:nvSpPr>
          <p:cNvPr id="81926" name="Rectangle 2"/>
          <p:cNvSpPr/>
          <p:nvPr/>
        </p:nvSpPr>
        <p:spPr>
          <a:xfrm>
            <a:off x="3779838" y="573750"/>
            <a:ext cx="5038725" cy="1568450"/>
          </a:xfrm>
          <a:prstGeom prst="rect">
            <a:avLst/>
          </a:prstGeom>
          <a:noFill/>
          <a:ln w="9525">
            <a:noFill/>
          </a:ln>
        </p:spPr>
        <p:txBody>
          <a:bodyPr>
            <a:spAutoFit/>
          </a:bodyPr>
          <a:lstStyle/>
          <a:p>
            <a:pPr marL="285750" indent="-285750" algn="just">
              <a:buFont typeface="Wingdings" panose="05000000000000000000" pitchFamily="2" charset="2"/>
              <a:buChar char="Ø"/>
            </a:pPr>
            <a:r>
              <a:rPr lang="vi-VN" altLang="en-US" sz="2400" dirty="0">
                <a:solidFill>
                  <a:srgbClr val="000099"/>
                </a:solidFill>
                <a:latin typeface="Times New Roman" panose="02020603050405020304" pitchFamily="18" charset="0"/>
                <a:cs typeface="Times New Roman" panose="02020603050405020304" pitchFamily="18" charset="0"/>
              </a:rPr>
              <a:t>Mục tiêu lớn nhất cả cuộc đời Chủ tịch Hồ Chí Minh l</a:t>
            </a:r>
            <a:r>
              <a:rPr lang="vi-VN" altLang="en-US" sz="2400" dirty="0">
                <a:solidFill>
                  <a:srgbClr val="000099"/>
                </a:solidFill>
                <a:latin typeface="Times New Roman" panose="02020603050405020304" pitchFamily="18" charset="0"/>
                <a:ea typeface="Times New Roman" panose="02020603050405020304" pitchFamily="18" charset="0"/>
              </a:rPr>
              <a:t>à</a:t>
            </a:r>
            <a:r>
              <a:rPr lang="vi-VN" altLang="en-US" sz="2400" dirty="0">
                <a:solidFill>
                  <a:srgbClr val="000099"/>
                </a:solidFill>
                <a:latin typeface="Times New Roman" panose="02020603050405020304" pitchFamily="18" charset="0"/>
                <a:cs typeface="Times New Roman" panose="02020603050405020304" pitchFamily="18" charset="0"/>
              </a:rPr>
              <a:t> </a:t>
            </a:r>
            <a:r>
              <a:rPr lang="vi-VN" altLang="en-US" sz="2400" b="1" dirty="0">
                <a:solidFill>
                  <a:srgbClr val="FF0000"/>
                </a:solidFill>
                <a:latin typeface="Times New Roman" panose="02020603050405020304" pitchFamily="18" charset="0"/>
                <a:cs typeface="Times New Roman" panose="02020603050405020304" pitchFamily="18" charset="0"/>
              </a:rPr>
              <a:t>gi</a:t>
            </a:r>
            <a:r>
              <a:rPr lang="vi-VN" altLang="en-US" sz="2400" b="1" dirty="0">
                <a:solidFill>
                  <a:srgbClr val="FF0000"/>
                </a:solidFill>
                <a:latin typeface="Times New Roman" panose="02020603050405020304" pitchFamily="18" charset="0"/>
                <a:ea typeface="Times New Roman" panose="02020603050405020304" pitchFamily="18" charset="0"/>
              </a:rPr>
              <a:t>à</a:t>
            </a:r>
            <a:r>
              <a:rPr lang="vi-VN" altLang="en-US" sz="2400" b="1" dirty="0">
                <a:solidFill>
                  <a:srgbClr val="FF0000"/>
                </a:solidFill>
                <a:latin typeface="Times New Roman" panose="02020603050405020304" pitchFamily="18" charset="0"/>
                <a:cs typeface="Times New Roman" panose="02020603050405020304" pitchFamily="18" charset="0"/>
              </a:rPr>
              <a:t>nh độc lập, tự do cho đất nước, đem lại hạnh phúc cho nhân dân</a:t>
            </a:r>
            <a:r>
              <a:rPr lang="en-US" altLang="en-US" sz="2400" b="1" dirty="0">
                <a:solidFill>
                  <a:srgbClr val="FF0000"/>
                </a:solidFill>
                <a:latin typeface="Times New Roman" panose="02020603050405020304" pitchFamily="18" charset="0"/>
                <a:cs typeface="Times New Roman" panose="02020603050405020304" pitchFamily="18" charset="0"/>
              </a:rPr>
              <a:t>.</a:t>
            </a:r>
            <a:r>
              <a:rPr lang="vi-VN" altLang="en-US" sz="2400" dirty="0">
                <a:solidFill>
                  <a:srgbClr val="FF0000"/>
                </a:solidFill>
                <a:latin typeface="Times New Roman" panose="02020603050405020304" pitchFamily="18" charset="0"/>
                <a:cs typeface="Times New Roman" panose="02020603050405020304" pitchFamily="18" charset="0"/>
              </a:rPr>
              <a:t> </a:t>
            </a:r>
            <a:endParaRPr lang="en-US" altLang="en-US" sz="2400" dirty="0">
              <a:solidFill>
                <a:srgbClr val="FF0000"/>
              </a:solidFill>
              <a:latin typeface="Times New Roman" panose="02020603050405020304" pitchFamily="18" charset="0"/>
              <a:ea typeface="Times New Roman" panose="02020603050405020304" pitchFamily="18" charset="0"/>
            </a:endParaRPr>
          </a:p>
        </p:txBody>
      </p:sp>
      <p:sp>
        <p:nvSpPr>
          <p:cNvPr id="148487" name="Rectangle 8"/>
          <p:cNvSpPr/>
          <p:nvPr/>
        </p:nvSpPr>
        <p:spPr>
          <a:xfrm>
            <a:off x="3643313" y="5150513"/>
            <a:ext cx="5643562" cy="645160"/>
          </a:xfrm>
          <a:prstGeom prst="rect">
            <a:avLst/>
          </a:prstGeom>
          <a:noFill/>
          <a:ln w="9525">
            <a:noFill/>
          </a:ln>
        </p:spPr>
        <p:txBody>
          <a:bodyPr>
            <a:spAutoFit/>
          </a:bodyPr>
          <a:lstStyle/>
          <a:p>
            <a:r>
              <a:rPr lang="en-US" altLang="x-none" i="1" dirty="0">
                <a:latin typeface="Times New Roman" panose="02020603050405020304" pitchFamily="18" charset="0"/>
                <a:cs typeface="Times New Roman" panose="02020603050405020304" pitchFamily="18" charset="0"/>
              </a:rPr>
              <a:t>Trần Dân Tiên: Những mẩu chuyện về đời hoạt động của Hồ Chủ tịch, NXB Chính trị quốc gia H</a:t>
            </a:r>
            <a:r>
              <a:rPr lang="en-US" altLang="x-none" i="1" dirty="0">
                <a:latin typeface="Times New Roman" panose="02020603050405020304" pitchFamily="18" charset="0"/>
                <a:ea typeface="Times New Roman" panose="02020603050405020304" pitchFamily="18" charset="0"/>
              </a:rPr>
              <a:t>à</a:t>
            </a:r>
            <a:r>
              <a:rPr lang="en-US" altLang="x-none" i="1" dirty="0">
                <a:latin typeface="Times New Roman" panose="02020603050405020304" pitchFamily="18" charset="0"/>
                <a:cs typeface="Times New Roman" panose="02020603050405020304" pitchFamily="18" charset="0"/>
              </a:rPr>
              <a:t> nội, 1994, tr.44</a:t>
            </a:r>
            <a:endParaRPr lang="en-US" altLang="x-none" i="1" dirty="0">
              <a:latin typeface="Times New Roman" panose="02020603050405020304" pitchFamily="18" charset="0"/>
              <a:ea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1924"/>
                                        </p:tgtEl>
                                        <p:attrNameLst>
                                          <p:attrName>style.visibility</p:attrName>
                                        </p:attrNameLst>
                                      </p:cBhvr>
                                      <p:to>
                                        <p:strVal val="visible"/>
                                      </p:to>
                                    </p:set>
                                    <p:anim calcmode="lin" valueType="num">
                                      <p:cBhvr>
                                        <p:cTn id="7" dur="1000" fill="hold"/>
                                        <p:tgtEl>
                                          <p:spTgt spid="81924"/>
                                        </p:tgtEl>
                                        <p:attrNameLst>
                                          <p:attrName>ppt_w</p:attrName>
                                        </p:attrNameLst>
                                      </p:cBhvr>
                                      <p:tavLst>
                                        <p:tav tm="0">
                                          <p:val>
                                            <p:fltVal val="0"/>
                                          </p:val>
                                        </p:tav>
                                        <p:tav tm="100000">
                                          <p:val>
                                            <p:strVal val="#ppt_w"/>
                                          </p:val>
                                        </p:tav>
                                      </p:tavLst>
                                    </p:anim>
                                    <p:anim calcmode="lin" valueType="num">
                                      <p:cBhvr>
                                        <p:cTn id="8" dur="1000" fill="hold"/>
                                        <p:tgtEl>
                                          <p:spTgt spid="81924"/>
                                        </p:tgtEl>
                                        <p:attrNameLst>
                                          <p:attrName>ppt_h</p:attrName>
                                        </p:attrNameLst>
                                      </p:cBhvr>
                                      <p:tavLst>
                                        <p:tav tm="0">
                                          <p:val>
                                            <p:fltVal val="0"/>
                                          </p:val>
                                        </p:tav>
                                        <p:tav tm="100000">
                                          <p:val>
                                            <p:strVal val="#ppt_h"/>
                                          </p:val>
                                        </p:tav>
                                      </p:tavLst>
                                    </p:anim>
                                    <p:anim calcmode="lin" valueType="num">
                                      <p:cBhvr>
                                        <p:cTn id="9" dur="1000" fill="hold"/>
                                        <p:tgtEl>
                                          <p:spTgt spid="81924"/>
                                        </p:tgtEl>
                                        <p:attrNameLst>
                                          <p:attrName>style.rotation</p:attrName>
                                        </p:attrNameLst>
                                      </p:cBhvr>
                                      <p:tavLst>
                                        <p:tav tm="0">
                                          <p:val>
                                            <p:fltVal val="90"/>
                                          </p:val>
                                        </p:tav>
                                        <p:tav tm="100000">
                                          <p:val>
                                            <p:fltVal val="0"/>
                                          </p:val>
                                        </p:tav>
                                      </p:tavLst>
                                    </p:anim>
                                    <p:animEffect transition="in" filter="fade">
                                      <p:cBhvr>
                                        <p:cTn id="10" dur="1000"/>
                                        <p:tgtEl>
                                          <p:spTgt spid="81924"/>
                                        </p:tgtEl>
                                      </p:cBhvr>
                                    </p:animEffect>
                                  </p:childTnLst>
                                </p:cTn>
                              </p:par>
                              <p:par>
                                <p:cTn id="11" presetID="3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1926"/>
                                        </p:tgtEl>
                                        <p:attrNameLst>
                                          <p:attrName>style.visibility</p:attrName>
                                        </p:attrNameLst>
                                      </p:cBhvr>
                                      <p:to>
                                        <p:strVal val="visible"/>
                                      </p:to>
                                    </p:set>
                                    <p:animEffect transition="in" filter="fade">
                                      <p:cBhvr>
                                        <p:cTn id="21" dur="1000"/>
                                        <p:tgtEl>
                                          <p:spTgt spid="81926"/>
                                        </p:tgtEl>
                                      </p:cBhvr>
                                    </p:animEffect>
                                    <p:anim calcmode="lin" valueType="num">
                                      <p:cBhvr>
                                        <p:cTn id="22" dur="1000" fill="hold"/>
                                        <p:tgtEl>
                                          <p:spTgt spid="81926"/>
                                        </p:tgtEl>
                                        <p:attrNameLst>
                                          <p:attrName>ppt_x</p:attrName>
                                        </p:attrNameLst>
                                      </p:cBhvr>
                                      <p:tavLst>
                                        <p:tav tm="0">
                                          <p:val>
                                            <p:strVal val="#ppt_x"/>
                                          </p:val>
                                        </p:tav>
                                        <p:tav tm="100000">
                                          <p:val>
                                            <p:strVal val="#ppt_x"/>
                                          </p:val>
                                        </p:tav>
                                      </p:tavLst>
                                    </p:anim>
                                    <p:anim calcmode="lin" valueType="num">
                                      <p:cBhvr>
                                        <p:cTn id="23" dur="1000" fill="hold"/>
                                        <p:tgtEl>
                                          <p:spTgt spid="81926"/>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81923"/>
                                        </p:tgtEl>
                                        <p:attrNameLst>
                                          <p:attrName>style.visibility</p:attrName>
                                        </p:attrNameLst>
                                      </p:cBhvr>
                                      <p:to>
                                        <p:strVal val="visible"/>
                                      </p:to>
                                    </p:set>
                                    <p:animEffect transition="in" filter="fade">
                                      <p:cBhvr>
                                        <p:cTn id="26" dur="1000"/>
                                        <p:tgtEl>
                                          <p:spTgt spid="81923"/>
                                        </p:tgtEl>
                                      </p:cBhvr>
                                    </p:animEffect>
                                    <p:anim calcmode="lin" valueType="num">
                                      <p:cBhvr>
                                        <p:cTn id="27" dur="1000" fill="hold"/>
                                        <p:tgtEl>
                                          <p:spTgt spid="81923"/>
                                        </p:tgtEl>
                                        <p:attrNameLst>
                                          <p:attrName>ppt_x</p:attrName>
                                        </p:attrNameLst>
                                      </p:cBhvr>
                                      <p:tavLst>
                                        <p:tav tm="0">
                                          <p:val>
                                            <p:strVal val="#ppt_x"/>
                                          </p:val>
                                        </p:tav>
                                        <p:tav tm="100000">
                                          <p:val>
                                            <p:strVal val="#ppt_x"/>
                                          </p:val>
                                        </p:tav>
                                      </p:tavLst>
                                    </p:anim>
                                    <p:anim calcmode="lin" valueType="num">
                                      <p:cBhvr>
                                        <p:cTn id="28" dur="1000" fill="hold"/>
                                        <p:tgtEl>
                                          <p:spTgt spid="81923"/>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heel(1)">
                                      <p:cBhvr>
                                        <p:cTn id="3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p:bldP spid="2" grpId="0" bldLvl="0" animBg="1"/>
      <p:bldP spid="81926"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9506" name="Group 3"/>
          <p:cNvGrpSpPr/>
          <p:nvPr/>
        </p:nvGrpSpPr>
        <p:grpSpPr>
          <a:xfrm>
            <a:off x="381000" y="-202537"/>
            <a:ext cx="8458200" cy="1562100"/>
            <a:chOff x="240" y="720"/>
            <a:chExt cx="5088" cy="1632"/>
          </a:xfrm>
        </p:grpSpPr>
        <p:pic>
          <p:nvPicPr>
            <p:cNvPr id="149512" name="Picture 4" descr="38"/>
            <p:cNvPicPr>
              <a:picLocks noChangeAspect="1"/>
            </p:cNvPicPr>
            <p:nvPr/>
          </p:nvPicPr>
          <p:blipFill>
            <a:blip r:embed="rId2"/>
            <a:stretch>
              <a:fillRect/>
            </a:stretch>
          </p:blipFill>
          <p:spPr>
            <a:xfrm>
              <a:off x="240" y="720"/>
              <a:ext cx="1632" cy="1632"/>
            </a:xfrm>
            <a:prstGeom prst="rect">
              <a:avLst/>
            </a:prstGeom>
            <a:noFill/>
            <a:ln w="9525">
              <a:noFill/>
            </a:ln>
          </p:spPr>
        </p:pic>
        <p:pic>
          <p:nvPicPr>
            <p:cNvPr id="149513" name="Picture 5" descr="55"/>
            <p:cNvPicPr>
              <a:picLocks noChangeAspect="1"/>
            </p:cNvPicPr>
            <p:nvPr/>
          </p:nvPicPr>
          <p:blipFill>
            <a:blip r:embed="rId3"/>
            <a:stretch>
              <a:fillRect/>
            </a:stretch>
          </p:blipFill>
          <p:spPr>
            <a:xfrm>
              <a:off x="3792" y="720"/>
              <a:ext cx="1536" cy="1632"/>
            </a:xfrm>
            <a:prstGeom prst="rect">
              <a:avLst/>
            </a:prstGeom>
            <a:noFill/>
            <a:ln w="9525">
              <a:noFill/>
            </a:ln>
          </p:spPr>
        </p:pic>
        <p:pic>
          <p:nvPicPr>
            <p:cNvPr id="149514" name="Picture 6" descr="38"/>
            <p:cNvPicPr>
              <a:picLocks noChangeAspect="1"/>
            </p:cNvPicPr>
            <p:nvPr/>
          </p:nvPicPr>
          <p:blipFill>
            <a:blip r:embed="rId4"/>
            <a:stretch>
              <a:fillRect/>
            </a:stretch>
          </p:blipFill>
          <p:spPr>
            <a:xfrm>
              <a:off x="2064" y="720"/>
              <a:ext cx="1584" cy="1632"/>
            </a:xfrm>
            <a:prstGeom prst="rect">
              <a:avLst/>
            </a:prstGeom>
            <a:noFill/>
            <a:ln w="9525">
              <a:noFill/>
            </a:ln>
          </p:spPr>
        </p:pic>
      </p:grpSp>
      <p:sp>
        <p:nvSpPr>
          <p:cNvPr id="231428" name="Right Arrow 9"/>
          <p:cNvSpPr>
            <a:spLocks noChangeArrowheads="1"/>
          </p:cNvSpPr>
          <p:nvPr/>
        </p:nvSpPr>
        <p:spPr bwMode="auto">
          <a:xfrm>
            <a:off x="0" y="1278600"/>
            <a:ext cx="2286000" cy="4724400"/>
          </a:xfrm>
          <a:prstGeom prst="rightArrow">
            <a:avLst>
              <a:gd name="adj1" fmla="val 50000"/>
              <a:gd name="adj2" fmla="val 51231"/>
            </a:avLst>
          </a:prstGeom>
          <a:solidFill>
            <a:schemeClr val="accent5">
              <a:lumMod val="20000"/>
              <a:lumOff val="80000"/>
            </a:schemeClr>
          </a:solidFill>
          <a:ln w="9525" algn="ctr">
            <a:solidFill>
              <a:schemeClr val="tx1"/>
            </a:solidFill>
            <a:round/>
          </a:ln>
        </p:spPr>
        <p:txBody>
          <a:bodyPr/>
          <a:lstStyle/>
          <a:p>
            <a:pPr>
              <a:buNone/>
            </a:pPr>
            <a:r>
              <a:rPr lang="en-US" altLang="x-none" sz="2400" dirty="0">
                <a:latin typeface="Times New Roman" panose="02020603050405020304" pitchFamily="18" charset="0"/>
                <a:cs typeface="Times New Roman" panose="02020603050405020304" pitchFamily="18" charset="0"/>
              </a:rPr>
              <a:t>Rút b</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i học từ sự thất bại của các con đường cứu nước trước đó</a:t>
            </a:r>
            <a:endParaRPr lang="en-US" altLang="x-none" sz="2400" dirty="0">
              <a:latin typeface="Times New Roman" panose="02020603050405020304" pitchFamily="18" charset="0"/>
              <a:ea typeface="Times New Roman" panose="02020603050405020304" pitchFamily="18" charset="0"/>
            </a:endParaRPr>
          </a:p>
        </p:txBody>
      </p:sp>
      <p:sp>
        <p:nvSpPr>
          <p:cNvPr id="149508" name="Rounded Rectangle 10"/>
          <p:cNvSpPr/>
          <p:nvPr/>
        </p:nvSpPr>
        <p:spPr>
          <a:xfrm>
            <a:off x="2514600" y="1431000"/>
            <a:ext cx="6553200" cy="1066800"/>
          </a:xfrm>
          <a:prstGeom prst="roundRect">
            <a:avLst>
              <a:gd name="adj" fmla="val 16667"/>
            </a:avLst>
          </a:prstGeom>
          <a:solidFill>
            <a:srgbClr val="FFFF00"/>
          </a:solidFill>
          <a:ln w="9525" cap="flat" cmpd="sng">
            <a:solidFill>
              <a:schemeClr val="tx1"/>
            </a:solidFill>
            <a:prstDash val="solid"/>
            <a:headEnd type="none" w="med" len="med"/>
            <a:tailEnd type="none" w="med" len="med"/>
          </a:ln>
        </p:spPr>
        <p:txBody>
          <a:bodyPr/>
          <a:lstStyle/>
          <a:p>
            <a:r>
              <a:rPr lang="en-US" altLang="x-none" sz="2400" dirty="0">
                <a:latin typeface="Times New Roman" panose="02020603050405020304" pitchFamily="18" charset="0"/>
                <a:cs typeface="Times New Roman" panose="02020603050405020304" pitchFamily="18" charset="0"/>
              </a:rPr>
              <a:t>Con đường cứu nước của Phan Bội Châu chẳng khác gì “đuổi hổ cửa trước , rước beo cửa sau”</a:t>
            </a:r>
            <a:endParaRPr lang="en-US" altLang="x-none" sz="2400" dirty="0">
              <a:latin typeface="Times New Roman" panose="02020603050405020304" pitchFamily="18" charset="0"/>
              <a:ea typeface="Times New Roman" panose="02020603050405020304" pitchFamily="18" charset="0"/>
            </a:endParaRPr>
          </a:p>
        </p:txBody>
      </p:sp>
      <p:sp>
        <p:nvSpPr>
          <p:cNvPr id="149509" name="Rounded Rectangle 11"/>
          <p:cNvSpPr/>
          <p:nvPr/>
        </p:nvSpPr>
        <p:spPr>
          <a:xfrm>
            <a:off x="2514600" y="2878800"/>
            <a:ext cx="6553200" cy="1143000"/>
          </a:xfrm>
          <a:prstGeom prst="roundRect">
            <a:avLst>
              <a:gd name="adj" fmla="val 16667"/>
            </a:avLst>
          </a:prstGeom>
          <a:solidFill>
            <a:srgbClr val="92D050"/>
          </a:solidFill>
          <a:ln w="9525" cap="flat" cmpd="sng">
            <a:solidFill>
              <a:schemeClr val="tx1"/>
            </a:solidFill>
            <a:prstDash val="solid"/>
            <a:headEnd type="none" w="med" len="med"/>
            <a:tailEnd type="none" w="med" len="med"/>
          </a:ln>
        </p:spPr>
        <p:txBody>
          <a:bodyPr/>
          <a:lstStyle/>
          <a:p>
            <a:r>
              <a:rPr lang="en-US" altLang="x-none" sz="2400" dirty="0">
                <a:latin typeface="Times New Roman" panose="02020603050405020304" pitchFamily="18" charset="0"/>
                <a:cs typeface="Times New Roman" panose="02020603050405020304" pitchFamily="18" charset="0"/>
              </a:rPr>
              <a:t>Con đường cứu nước của Phan Châu Trinh chẳng khác gì “xin giặc rủ lòng thương”</a:t>
            </a:r>
            <a:endParaRPr lang="en-US" altLang="x-none" sz="2400" dirty="0">
              <a:latin typeface="Times New Roman" panose="02020603050405020304" pitchFamily="18" charset="0"/>
              <a:ea typeface="Times New Roman" panose="02020603050405020304" pitchFamily="18" charset="0"/>
            </a:endParaRPr>
          </a:p>
        </p:txBody>
      </p:sp>
      <p:sp>
        <p:nvSpPr>
          <p:cNvPr id="13" name="Rounded Rectangle 12"/>
          <p:cNvSpPr/>
          <p:nvPr/>
        </p:nvSpPr>
        <p:spPr bwMode="auto">
          <a:xfrm>
            <a:off x="2514600" y="4402800"/>
            <a:ext cx="6553200" cy="1371600"/>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a:lstStyle/>
          <a:p>
            <a:pPr>
              <a:buNone/>
            </a:pPr>
            <a:r>
              <a:rPr lang="en-US" altLang="x-none" sz="2400" dirty="0">
                <a:latin typeface="Times New Roman" panose="02020603050405020304" pitchFamily="18" charset="0"/>
                <a:cs typeface="Times New Roman" panose="02020603050405020304" pitchFamily="18" charset="0"/>
              </a:rPr>
              <a:t>Con đường cứu nước của Ho</a:t>
            </a:r>
            <a:r>
              <a:rPr lang="en-US" altLang="x-none" sz="2400" dirty="0">
                <a:latin typeface="Times New Roman" panose="02020603050405020304" pitchFamily="18" charset="0"/>
                <a:ea typeface="Times New Roman" panose="02020603050405020304" pitchFamily="18" charset="0"/>
              </a:rPr>
              <a:t>à</a:t>
            </a:r>
            <a:r>
              <a:rPr lang="en-US" altLang="x-none" sz="2400" dirty="0">
                <a:latin typeface="Times New Roman" panose="02020603050405020304" pitchFamily="18" charset="0"/>
                <a:cs typeface="Times New Roman" panose="02020603050405020304" pitchFamily="18" charset="0"/>
              </a:rPr>
              <a:t>ng Hoa Thám tuy có thực tế hơn, nhưng vẫn mang nặng cốt cách phong kiến</a:t>
            </a:r>
            <a:endParaRPr lang="en-US" altLang="x-none" sz="2400" dirty="0">
              <a:latin typeface="Times New Roman" panose="02020603050405020304" pitchFamily="18" charset="0"/>
              <a:ea typeface="Times New Roman" panose="02020603050405020304" pitchFamily="18" charset="0"/>
            </a:endParaRPr>
          </a:p>
        </p:txBody>
      </p:sp>
      <p:sp>
        <p:nvSpPr>
          <p:cNvPr id="149511" name="TextBox 10"/>
          <p:cNvSpPr txBox="1"/>
          <p:nvPr/>
        </p:nvSpPr>
        <p:spPr>
          <a:xfrm>
            <a:off x="357188" y="-878812"/>
            <a:ext cx="8786812" cy="521970"/>
          </a:xfrm>
          <a:prstGeom prst="rect">
            <a:avLst/>
          </a:prstGeom>
          <a:noFill/>
          <a:ln w="9525">
            <a:noFill/>
          </a:ln>
        </p:spPr>
        <p:txBody>
          <a:bodyPr>
            <a:spAutoFit/>
          </a:bodyPr>
          <a:lstStyle/>
          <a:p>
            <a:r>
              <a:rPr lang="en-US" altLang="x-none" sz="2800" dirty="0">
                <a:latin typeface="Times New Roman" panose="02020603050405020304" pitchFamily="18" charset="0"/>
                <a:cs typeface="Times New Roman" panose="02020603050405020304" pitchFamily="18" charset="0"/>
              </a:rPr>
              <a:t>Tham khảo các con đường cứu nước của các vị tiền bối</a:t>
            </a:r>
            <a:endParaRPr lang="en-US" altLang="x-none" sz="2800" dirty="0">
              <a:latin typeface="Times New Roman" panose="02020603050405020304" pitchFamily="18" charset="0"/>
              <a:ea typeface="Times New Roman" panose="02020603050405020304" pitchFamily="18" charset="0"/>
            </a:endParaRPr>
          </a:p>
        </p:txBody>
      </p:sp>
    </p:spTree>
  </p:cSld>
  <p:clrMapOvr>
    <a:masterClrMapping/>
  </p:clrMapOvr>
  <p:transition>
    <p:wedg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10" descr="6"/>
          <p:cNvPicPr>
            <a:picLocks noChangeAspect="1"/>
          </p:cNvPicPr>
          <p:nvPr/>
        </p:nvPicPr>
        <p:blipFill>
          <a:blip r:embed="rId2"/>
          <a:srcRect l="2618" b="6569"/>
          <a:stretch>
            <a:fillRect/>
          </a:stretch>
        </p:blipFill>
        <p:spPr>
          <a:xfrm>
            <a:off x="323850" y="2547013"/>
            <a:ext cx="5907088" cy="2846387"/>
          </a:xfrm>
          <a:prstGeom prst="rect">
            <a:avLst/>
          </a:prstGeom>
          <a:noFill/>
          <a:ln w="38100" cap="flat" cmpd="sng">
            <a:solidFill>
              <a:srgbClr val="CC0000"/>
            </a:solidFill>
            <a:prstDash val="solid"/>
            <a:miter/>
            <a:headEnd type="none" w="med" len="med"/>
            <a:tailEnd type="none" w="med" len="med"/>
          </a:ln>
        </p:spPr>
      </p:pic>
      <p:pic>
        <p:nvPicPr>
          <p:cNvPr id="150531" name="Picture 5" descr="thuan-2"/>
          <p:cNvPicPr>
            <a:picLocks noChangeAspect="1"/>
          </p:cNvPicPr>
          <p:nvPr/>
        </p:nvPicPr>
        <p:blipFill>
          <a:blip r:embed="rId3"/>
          <a:srcRect t="4915" b="11520"/>
          <a:stretch>
            <a:fillRect/>
          </a:stretch>
        </p:blipFill>
        <p:spPr>
          <a:xfrm>
            <a:off x="5029200" y="-305725"/>
            <a:ext cx="3790950" cy="2852738"/>
          </a:xfrm>
          <a:prstGeom prst="rect">
            <a:avLst/>
          </a:prstGeom>
          <a:noFill/>
          <a:ln w="28575" cap="flat" cmpd="sng">
            <a:solidFill>
              <a:srgbClr val="FF0000"/>
            </a:solidFill>
            <a:prstDash val="solid"/>
            <a:miter/>
            <a:headEnd type="none" w="med" len="med"/>
            <a:tailEnd type="none" w="med" len="med"/>
          </a:ln>
        </p:spPr>
      </p:pic>
      <p:pic>
        <p:nvPicPr>
          <p:cNvPr id="150532" name="Picture 11" descr="Ben nha rong"/>
          <p:cNvPicPr>
            <a:picLocks noChangeAspect="1"/>
          </p:cNvPicPr>
          <p:nvPr/>
        </p:nvPicPr>
        <p:blipFill>
          <a:blip r:embed="rId4"/>
          <a:stretch>
            <a:fillRect/>
          </a:stretch>
        </p:blipFill>
        <p:spPr>
          <a:xfrm>
            <a:off x="6324600" y="2650200"/>
            <a:ext cx="2495550" cy="2743200"/>
          </a:xfrm>
          <a:prstGeom prst="rect">
            <a:avLst/>
          </a:prstGeom>
          <a:noFill/>
          <a:ln w="9525">
            <a:noFill/>
          </a:ln>
        </p:spPr>
      </p:pic>
      <p:sp>
        <p:nvSpPr>
          <p:cNvPr id="82949" name="Cloud"/>
          <p:cNvSpPr>
            <a:spLocks noChangeAspect="1" noEditPoints="1" noChangeArrowheads="1"/>
          </p:cNvSpPr>
          <p:nvPr/>
        </p:nvSpPr>
        <p:spPr bwMode="auto">
          <a:xfrm>
            <a:off x="323850" y="-450187"/>
            <a:ext cx="4705350" cy="279558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lnTo>
                  <a:pt x="1949" y="7180"/>
                </a:ln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FFCC"/>
          </a:solidFill>
          <a:ln w="9525">
            <a:solidFill>
              <a:srgbClr val="000000"/>
            </a:solidFill>
            <a:miter lim="800000"/>
          </a:ln>
          <a:effectLst>
            <a:outerShdw dist="107763" dir="2700000" algn="ctr" rotWithShape="0">
              <a:srgbClr val="808080"/>
            </a:outerShdw>
          </a:effectLst>
        </p:spPr>
        <p:txBody>
          <a:bodyPr/>
          <a:lstStyle/>
          <a:p>
            <a:pPr algn="ctr">
              <a:buNone/>
            </a:pPr>
            <a:r>
              <a:rPr lang="en-US" altLang="en-US" sz="2200" b="1" dirty="0">
                <a:solidFill>
                  <a:srgbClr val="0000FF"/>
                </a:solidFill>
                <a:latin typeface="Times New Roman" panose="02020603050405020304" pitchFamily="18" charset="0"/>
                <a:cs typeface="Times New Roman" panose="02020603050405020304" pitchFamily="18" charset="0"/>
              </a:rPr>
              <a:t>Ng</a:t>
            </a:r>
            <a:r>
              <a:rPr lang="en-US" altLang="en-US" sz="2200" b="1" dirty="0">
                <a:solidFill>
                  <a:srgbClr val="0000FF"/>
                </a:solidFill>
                <a:latin typeface="Times New Roman" panose="02020603050405020304" pitchFamily="18" charset="0"/>
                <a:ea typeface="Times New Roman" panose="02020603050405020304" pitchFamily="18" charset="0"/>
              </a:rPr>
              <a:t>à</a:t>
            </a:r>
            <a:r>
              <a:rPr lang="en-US" altLang="en-US" sz="2200" b="1" dirty="0">
                <a:solidFill>
                  <a:srgbClr val="0000FF"/>
                </a:solidFill>
                <a:latin typeface="Times New Roman" panose="02020603050405020304" pitchFamily="18" charset="0"/>
                <a:cs typeface="Times New Roman" panose="02020603050405020304" pitchFamily="18" charset="0"/>
              </a:rPr>
              <a:t>y 5/6/1911 tại bến cảng Nh</a:t>
            </a:r>
            <a:r>
              <a:rPr lang="en-US" altLang="en-US" sz="2200" b="1" dirty="0">
                <a:solidFill>
                  <a:srgbClr val="0000FF"/>
                </a:solidFill>
                <a:latin typeface="Times New Roman" panose="02020603050405020304" pitchFamily="18" charset="0"/>
                <a:ea typeface="Times New Roman" panose="02020603050405020304" pitchFamily="18" charset="0"/>
              </a:rPr>
              <a:t>à</a:t>
            </a:r>
            <a:r>
              <a:rPr lang="en-US" altLang="en-US" sz="2200" b="1" dirty="0">
                <a:solidFill>
                  <a:srgbClr val="0000FF"/>
                </a:solidFill>
                <a:latin typeface="Times New Roman" panose="02020603050405020304" pitchFamily="18" charset="0"/>
                <a:cs typeface="Times New Roman" panose="02020603050405020304" pitchFamily="18" charset="0"/>
              </a:rPr>
              <a:t> Rồng, người thanh niên yêu nước Nguyễn Tất Th</a:t>
            </a:r>
            <a:r>
              <a:rPr lang="en-US" altLang="en-US" sz="2200" b="1" dirty="0">
                <a:solidFill>
                  <a:srgbClr val="0000FF"/>
                </a:solidFill>
                <a:latin typeface="Times New Roman" panose="02020603050405020304" pitchFamily="18" charset="0"/>
                <a:ea typeface="Times New Roman" panose="02020603050405020304" pitchFamily="18" charset="0"/>
              </a:rPr>
              <a:t>à</a:t>
            </a:r>
            <a:r>
              <a:rPr lang="en-US" altLang="en-US" sz="2200" b="1" dirty="0">
                <a:solidFill>
                  <a:srgbClr val="0000FF"/>
                </a:solidFill>
                <a:latin typeface="Times New Roman" panose="02020603050405020304" pitchFamily="18" charset="0"/>
                <a:cs typeface="Times New Roman" panose="02020603050405020304" pitchFamily="18" charset="0"/>
              </a:rPr>
              <a:t>nh sang phương tây tìm đường cứu nước. </a:t>
            </a:r>
            <a:endParaRPr lang="en-US" altLang="en-US" sz="2200" dirty="0">
              <a:solidFill>
                <a:srgbClr val="0000FF"/>
              </a:solidFill>
              <a:latin typeface="Times New Roman" panose="02020603050405020304" pitchFamily="18" charset="0"/>
              <a:ea typeface="Times New Roman" panose="02020603050405020304" pitchFamily="18" charset="0"/>
            </a:endParaRPr>
          </a:p>
        </p:txBody>
      </p:sp>
    </p:spTree>
  </p:cSld>
  <p:clrMapOvr>
    <a:masterClrMapping/>
  </p:clrMapOvr>
  <p:transition>
    <p:wedg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Title 1"/>
          <p:cNvSpPr>
            <a:spLocks noGrp="1"/>
          </p:cNvSpPr>
          <p:nvPr>
            <p:ph type="title"/>
          </p:nvPr>
        </p:nvSpPr>
        <p:spPr>
          <a:ln/>
        </p:spPr>
        <p:txBody>
          <a:bodyPr vert="horz" wrap="square" lIns="91440" tIns="45720" rIns="91440" bIns="45720" anchor="ctr" anchorCtr="0"/>
          <a:lstStyle/>
          <a:p>
            <a:endParaRPr lang="en-US" altLang="x-none" dirty="0"/>
          </a:p>
        </p:txBody>
      </p:sp>
      <p:sp>
        <p:nvSpPr>
          <p:cNvPr id="151555" name="Content Placeholder 2"/>
          <p:cNvSpPr>
            <a:spLocks noGrp="1"/>
          </p:cNvSpPr>
          <p:nvPr>
            <p:ph sz="half" idx="1"/>
          </p:nvPr>
        </p:nvSpPr>
        <p:spPr>
          <a:ln/>
        </p:spPr>
        <p:txBody>
          <a:bodyPr vert="horz" wrap="square" lIns="91440" tIns="45720" rIns="91440" bIns="45720" anchor="t" anchorCtr="0"/>
          <a:lstStyle/>
          <a:p>
            <a:pPr>
              <a:buClrTx/>
              <a:buSzTx/>
              <a:buFontTx/>
            </a:pPr>
            <a:endParaRPr lang="en-US" altLang="x-none" dirty="0"/>
          </a:p>
        </p:txBody>
      </p:sp>
      <p:sp>
        <p:nvSpPr>
          <p:cNvPr id="151556" name="Text Placeholder 3"/>
          <p:cNvSpPr>
            <a:spLocks noGrp="1"/>
          </p:cNvSpPr>
          <p:nvPr>
            <p:ph type="body" sz="half" idx="2"/>
          </p:nvPr>
        </p:nvSpPr>
        <p:spPr>
          <a:ln/>
        </p:spPr>
        <p:txBody>
          <a:bodyPr vert="horz" wrap="square" lIns="91440" tIns="45720" rIns="91440" bIns="45720" anchor="t" anchorCtr="0"/>
          <a:lstStyle/>
          <a:p>
            <a:pPr>
              <a:buClrTx/>
              <a:buSzTx/>
              <a:buFontTx/>
            </a:pPr>
            <a:endParaRPr lang="en-US" altLang="x-none" dirty="0"/>
          </a:p>
        </p:txBody>
      </p:sp>
      <p:sp>
        <p:nvSpPr>
          <p:cNvPr id="151557" name="Rectangle 5"/>
          <p:cNvSpPr/>
          <p:nvPr/>
        </p:nvSpPr>
        <p:spPr>
          <a:xfrm>
            <a:off x="1785938" y="-569250"/>
            <a:ext cx="2362200" cy="4286250"/>
          </a:xfrm>
          <a:prstGeom prst="rect">
            <a:avLst/>
          </a:prstGeom>
          <a:solidFill>
            <a:srgbClr val="FFFFCC"/>
          </a:solidFill>
          <a:ln w="9525" cap="flat" cmpd="sng">
            <a:solidFill>
              <a:schemeClr val="tx1"/>
            </a:solidFill>
            <a:prstDash val="solid"/>
            <a:round/>
            <a:headEnd type="none" w="med" len="med"/>
            <a:tailEnd type="none" w="med" len="med"/>
          </a:ln>
        </p:spPr>
        <p:txBody>
          <a:bodyPr/>
          <a:lstStyle/>
          <a:p>
            <a:pPr algn="ctr"/>
            <a:r>
              <a:rPr lang="en-US" altLang="x-none" sz="2800" dirty="0">
                <a:latin typeface="Times New Roman" panose="02020603050405020304" pitchFamily="18" charset="0"/>
                <a:cs typeface="Times New Roman" panose="02020603050405020304" pitchFamily="18" charset="0"/>
              </a:rPr>
              <a:t>Qua khoảng 10 năm, HCM nghiên cứu lý luận v</a:t>
            </a:r>
            <a:r>
              <a:rPr lang="en-US" altLang="x-none" sz="2800" dirty="0">
                <a:latin typeface="Times New Roman" panose="02020603050405020304" pitchFamily="18" charset="0"/>
                <a:ea typeface="Times New Roman" panose="02020603050405020304" pitchFamily="18" charset="0"/>
              </a:rPr>
              <a:t>à</a:t>
            </a:r>
            <a:r>
              <a:rPr lang="en-US" altLang="x-none" sz="2800" dirty="0">
                <a:latin typeface="Times New Roman" panose="02020603050405020304" pitchFamily="18" charset="0"/>
                <a:cs typeface="Times New Roman" panose="02020603050405020304" pitchFamily="18" charset="0"/>
              </a:rPr>
              <a:t> khảo sát thực tiễn, nhất l</a:t>
            </a:r>
            <a:r>
              <a:rPr lang="en-US" altLang="x-none" sz="2800" dirty="0">
                <a:latin typeface="Times New Roman" panose="02020603050405020304" pitchFamily="18" charset="0"/>
                <a:ea typeface="Times New Roman" panose="02020603050405020304" pitchFamily="18" charset="0"/>
              </a:rPr>
              <a:t>à</a:t>
            </a:r>
            <a:r>
              <a:rPr lang="en-US" altLang="x-none" sz="2800" dirty="0">
                <a:latin typeface="Times New Roman" panose="02020603050405020304" pitchFamily="18" charset="0"/>
                <a:cs typeface="Times New Roman" panose="02020603050405020304" pitchFamily="18" charset="0"/>
              </a:rPr>
              <a:t> ở 3 nước tư bản phát triển: Anh, Pháp, Mỹ</a:t>
            </a:r>
            <a:endParaRPr lang="en-US" altLang="x-none" sz="2800" dirty="0">
              <a:latin typeface="Times New Roman" panose="02020603050405020304" pitchFamily="18" charset="0"/>
              <a:ea typeface="Times New Roman" panose="02020603050405020304" pitchFamily="18" charset="0"/>
            </a:endParaRPr>
          </a:p>
        </p:txBody>
      </p:sp>
      <p:sp>
        <p:nvSpPr>
          <p:cNvPr id="7" name="Vertical Scroll 6"/>
          <p:cNvSpPr/>
          <p:nvPr/>
        </p:nvSpPr>
        <p:spPr>
          <a:xfrm>
            <a:off x="5334000" y="-778800"/>
            <a:ext cx="3810000" cy="6067425"/>
          </a:xfrm>
          <a:prstGeom prst="verticalScroll">
            <a:avLst>
              <a:gd name="adj" fmla="val 12500"/>
            </a:avLst>
          </a:prstGeom>
          <a:solidFill>
            <a:srgbClr val="66FFFF"/>
          </a:solidFill>
          <a:ln w="9525" cap="flat" cmpd="sng">
            <a:solidFill>
              <a:schemeClr val="tx1"/>
            </a:solidFill>
            <a:prstDash val="solid"/>
            <a:headEnd type="none" w="med" len="med"/>
            <a:tailEnd type="none" w="med" len="med"/>
          </a:ln>
        </p:spPr>
        <p:txBody>
          <a:bodyPr/>
          <a:lstStyle/>
          <a:p>
            <a:r>
              <a:rPr lang="en-US" altLang="x-none" sz="2800" dirty="0">
                <a:latin typeface="Times New Roman" panose="02020603050405020304" pitchFamily="18" charset="0"/>
                <a:cs typeface="Times New Roman" panose="02020603050405020304" pitchFamily="18" charset="0"/>
              </a:rPr>
              <a:t>Cách mạng Pháp cũng như cách mệnh Mỹ, nghiã l</a:t>
            </a:r>
            <a:r>
              <a:rPr lang="en-US" altLang="x-none" sz="2800" dirty="0">
                <a:latin typeface="Times New Roman" panose="02020603050405020304" pitchFamily="18" charset="0"/>
                <a:ea typeface="Times New Roman" panose="02020603050405020304" pitchFamily="18" charset="0"/>
              </a:rPr>
              <a:t>à</a:t>
            </a:r>
            <a:r>
              <a:rPr lang="en-US" altLang="x-none" sz="2800" dirty="0">
                <a:latin typeface="Times New Roman" panose="02020603050405020304" pitchFamily="18" charset="0"/>
                <a:cs typeface="Times New Roman" panose="02020603050405020304" pitchFamily="18" charset="0"/>
              </a:rPr>
              <a:t> cách mệnh tư bản, cách mệnh không đến nơi, tiếng l</a:t>
            </a:r>
            <a:r>
              <a:rPr lang="en-US" altLang="x-none" sz="2800" dirty="0">
                <a:latin typeface="Times New Roman" panose="02020603050405020304" pitchFamily="18" charset="0"/>
                <a:ea typeface="Times New Roman" panose="02020603050405020304" pitchFamily="18" charset="0"/>
              </a:rPr>
              <a:t>à</a:t>
            </a:r>
            <a:r>
              <a:rPr lang="en-US" altLang="x-none" sz="2800" dirty="0">
                <a:latin typeface="Times New Roman" panose="02020603050405020304" pitchFamily="18" charset="0"/>
                <a:cs typeface="Times New Roman" panose="02020603050405020304" pitchFamily="18" charset="0"/>
              </a:rPr>
              <a:t> dân chủ cộng hòa, kỳ thực trong thì tước lục công nông, ngo</a:t>
            </a:r>
            <a:r>
              <a:rPr lang="en-US" altLang="x-none" sz="2800" dirty="0">
                <a:latin typeface="Times New Roman" panose="02020603050405020304" pitchFamily="18" charset="0"/>
                <a:ea typeface="Times New Roman" panose="02020603050405020304" pitchFamily="18" charset="0"/>
              </a:rPr>
              <a:t>à</a:t>
            </a:r>
            <a:r>
              <a:rPr lang="en-US" altLang="x-none" sz="2800" dirty="0">
                <a:latin typeface="Times New Roman" panose="02020603050405020304" pitchFamily="18" charset="0"/>
                <a:cs typeface="Times New Roman" panose="02020603050405020304" pitchFamily="18" charset="0"/>
              </a:rPr>
              <a:t>i thì áp bức thuộc địa</a:t>
            </a:r>
            <a:endParaRPr lang="en-US" altLang="x-none" sz="2800" dirty="0">
              <a:latin typeface="Times New Roman" panose="02020603050405020304" pitchFamily="18" charset="0"/>
              <a:ea typeface="Times New Roman" panose="02020603050405020304" pitchFamily="18" charset="0"/>
            </a:endParaRPr>
          </a:p>
        </p:txBody>
      </p:sp>
      <p:sp>
        <p:nvSpPr>
          <p:cNvPr id="8" name="Right Arrow 7"/>
          <p:cNvSpPr/>
          <p:nvPr/>
        </p:nvSpPr>
        <p:spPr>
          <a:xfrm>
            <a:off x="5105400" y="1431000"/>
            <a:ext cx="609600" cy="304800"/>
          </a:xfrm>
          <a:prstGeom prst="rightArrow">
            <a:avLst>
              <a:gd name="adj1" fmla="val 50000"/>
              <a:gd name="adj2" fmla="val 50000"/>
            </a:avLst>
          </a:prstGeom>
          <a:solidFill>
            <a:schemeClr val="accent1"/>
          </a:solidFill>
          <a:ln w="9525" cap="flat" cmpd="sng">
            <a:solidFill>
              <a:schemeClr val="tx1"/>
            </a:solidFill>
            <a:prstDash val="solid"/>
            <a:round/>
            <a:headEnd type="none" w="med" len="med"/>
            <a:tailEnd type="none" w="med" len="med"/>
          </a:ln>
        </p:spPr>
        <p:txBody>
          <a:bodyPr/>
          <a:lstStyle/>
          <a:p>
            <a:endParaRPr lang="en-US" altLang="x-none" dirty="0">
              <a:latin typeface=".VnTime" panose="020B7200000000000000" pitchFamily="34" charset="0"/>
            </a:endParaRPr>
          </a:p>
        </p:txBody>
      </p:sp>
      <p:sp>
        <p:nvSpPr>
          <p:cNvPr id="9" name="Cloud 8"/>
          <p:cNvSpPr/>
          <p:nvPr/>
        </p:nvSpPr>
        <p:spPr bwMode="auto">
          <a:xfrm>
            <a:off x="76200" y="3864638"/>
            <a:ext cx="3733800" cy="2209800"/>
          </a:xfrm>
          <a:prstGeom prst="cloud">
            <a:avLst/>
          </a:prstGeom>
          <a:solidFill>
            <a:srgbClr val="00FF00"/>
          </a:solidFill>
          <a:ln w="9525" cap="flat" cmpd="sng" algn="ctr">
            <a:solidFill>
              <a:schemeClr val="tx1"/>
            </a:solidFill>
            <a:prstDash val="solid"/>
            <a:round/>
            <a:headEnd type="none" w="med" len="med"/>
            <a:tailEnd type="none" w="med" len="med"/>
          </a:ln>
          <a:effectLst/>
        </p:spPr>
        <p:txBody>
          <a:bodyPr/>
          <a:lstStyle/>
          <a:p>
            <a:pPr>
              <a:buNone/>
            </a:pPr>
            <a:r>
              <a:rPr lang="en-US" altLang="x-none" sz="2800" dirty="0">
                <a:latin typeface="Times New Roman" panose="02020603050405020304" pitchFamily="18" charset="0"/>
                <a:cs typeface="Times New Roman" panose="02020603050405020304" pitchFamily="18" charset="0"/>
              </a:rPr>
              <a:t>Không đi theo cách mạng tư sản</a:t>
            </a:r>
            <a:endParaRPr lang="en-US" altLang="x-none" sz="2800" dirty="0">
              <a:latin typeface="Times New Roman" panose="02020603050405020304" pitchFamily="18" charset="0"/>
              <a:ea typeface="Times New Roman" panose="02020603050405020304" pitchFamily="18" charset="0"/>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8" grpId="0" bldLvl="0" animBg="1"/>
      <p:bldP spid="9" grpId="0" bldLvl="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WordArt 5"/>
          <p:cNvSpPr>
            <a:spLocks noTextEdit="1"/>
          </p:cNvSpPr>
          <p:nvPr/>
        </p:nvSpPr>
        <p:spPr>
          <a:xfrm>
            <a:off x="338138" y="-305725"/>
            <a:ext cx="8482012" cy="1066800"/>
          </a:xfrm>
          <a:prstGeom prst="rect">
            <a:avLst/>
          </a:prstGeom>
        </p:spPr>
        <p:txBody>
          <a:bodyPr wrap="none" fromWordArt="1">
            <a:prstTxWarp prst="textFadeUp">
              <a:avLst>
                <a:gd name="adj" fmla="val 0"/>
              </a:avLst>
            </a:prstTxWarp>
            <a:normAutofit fontScale="92500"/>
          </a:bodyPr>
          <a:lstStyle/>
          <a:p>
            <a:pPr algn="ctr"/>
            <a:r>
              <a:rPr lang="en-US" sz="3600" i="1">
                <a:solidFill>
                  <a:srgbClr val="FF0000"/>
                </a:solidFill>
                <a:latin typeface="Times New Roman" panose="02020603050405020304" pitchFamily="18" charset="0"/>
                <a:ea typeface="Times New Roman" panose="02020603050405020304" pitchFamily="18" charset="0"/>
              </a:rPr>
              <a:t>“Muốn cứu nước và giải phóng dân tộc, </a:t>
            </a:r>
          </a:p>
          <a:p>
            <a:pPr algn="ctr"/>
            <a:r>
              <a:rPr lang="en-US" sz="3600" i="1">
                <a:solidFill>
                  <a:srgbClr val="FF0000"/>
                </a:solidFill>
                <a:latin typeface="Times New Roman" panose="02020603050405020304" pitchFamily="18" charset="0"/>
                <a:ea typeface="Times New Roman" panose="02020603050405020304" pitchFamily="18" charset="0"/>
              </a:rPr>
              <a:t>không có con đường nào khác con đường </a:t>
            </a:r>
          </a:p>
        </p:txBody>
      </p:sp>
      <p:pic>
        <p:nvPicPr>
          <p:cNvPr id="152579" name="Picture 3" descr="lenin1"/>
          <p:cNvPicPr>
            <a:picLocks noChangeAspect="1"/>
          </p:cNvPicPr>
          <p:nvPr/>
        </p:nvPicPr>
        <p:blipFill>
          <a:blip r:embed="rId2"/>
          <a:stretch>
            <a:fillRect/>
          </a:stretch>
        </p:blipFill>
        <p:spPr>
          <a:xfrm>
            <a:off x="304800" y="989675"/>
            <a:ext cx="5045075" cy="4708525"/>
          </a:xfrm>
          <a:prstGeom prst="rect">
            <a:avLst/>
          </a:prstGeom>
          <a:noFill/>
          <a:ln w="9525">
            <a:noFill/>
          </a:ln>
        </p:spPr>
      </p:pic>
      <p:pic>
        <p:nvPicPr>
          <p:cNvPr id="152580" name="Picture 7" descr="Lênin3"/>
          <p:cNvPicPr>
            <a:picLocks noChangeAspect="1"/>
          </p:cNvPicPr>
          <p:nvPr/>
        </p:nvPicPr>
        <p:blipFill>
          <a:blip r:embed="rId3"/>
          <a:stretch>
            <a:fillRect/>
          </a:stretch>
        </p:blipFill>
        <p:spPr>
          <a:xfrm>
            <a:off x="5349875" y="989675"/>
            <a:ext cx="3603625" cy="4708525"/>
          </a:xfrm>
          <a:prstGeom prst="rect">
            <a:avLst/>
          </a:prstGeom>
          <a:noFill/>
          <a:ln w="9525">
            <a:noFill/>
          </a:ln>
        </p:spPr>
      </p:pic>
      <p:sp>
        <p:nvSpPr>
          <p:cNvPr id="152581" name="WordArt 4" descr="C03-23-0030"/>
          <p:cNvSpPr>
            <a:spLocks noTextEdit="1"/>
          </p:cNvSpPr>
          <p:nvPr/>
        </p:nvSpPr>
        <p:spPr>
          <a:xfrm>
            <a:off x="592138" y="3463000"/>
            <a:ext cx="7924800" cy="1993900"/>
          </a:xfrm>
          <a:prstGeom prst="rect">
            <a:avLst/>
          </a:prstGeom>
        </p:spPr>
        <p:txBody>
          <a:bodyPr wrap="none" fromWordArt="1">
            <a:prstTxWarp prst="textCascadeUp">
              <a:avLst>
                <a:gd name="adj" fmla="val 77708"/>
              </a:avLst>
            </a:prstTxWarp>
            <a:normAutofit/>
            <a:scene3d>
              <a:camera prst="legacyPerspectiveFront">
                <a:rot lat="20520000" lon="1080000" rev="0"/>
              </a:camera>
              <a:lightRig rig="legacyHarsh2" dir="b"/>
            </a:scene3d>
            <a:sp3d extrusionH="430200" prstMaterial="legacyMatte">
              <a:extrusionClr>
                <a:srgbClr val="FF6600"/>
              </a:extrusionClr>
            </a:sp3d>
          </a:bodyPr>
          <a:lstStyle/>
          <a:p>
            <a:pPr algn="ctr"/>
            <a:r>
              <a:rPr lang="en-US" sz="3600" b="1">
                <a:blipFill rotWithShape="0">
                  <a:blip r:embed="rId4"/>
                  <a:stretch>
                    <a:fillRect/>
                  </a:stretch>
                </a:blipFill>
                <a:latin typeface="Arial" panose="020B0604020202020204" pitchFamily="34" charset="0"/>
                <a:ea typeface="Arial" panose="020B0604020202020204" pitchFamily="34" charset="0"/>
              </a:rPr>
              <a:t>Cách mạng vô sản”</a:t>
            </a:r>
          </a:p>
        </p:txBody>
      </p:sp>
    </p:spTree>
  </p:cSld>
  <p:clrMapOvr>
    <a:masterClrMapping/>
  </p:clrMapOvr>
  <p:transition>
    <p:wedge/>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1"/>
          <p:cNvSpPr/>
          <p:nvPr/>
        </p:nvSpPr>
        <p:spPr>
          <a:xfrm>
            <a:off x="1373188" y="-540675"/>
            <a:ext cx="6740525" cy="953135"/>
          </a:xfrm>
          <a:prstGeom prst="rect">
            <a:avLst/>
          </a:prstGeom>
          <a:noFill/>
          <a:ln w="9525" cap="flat" cmpd="sng">
            <a:solidFill>
              <a:schemeClr val="accent1"/>
            </a:solidFill>
            <a:prstDash val="solid"/>
            <a:miter/>
            <a:headEnd type="none" w="med" len="med"/>
            <a:tailEnd type="none" w="med" len="med"/>
          </a:ln>
        </p:spPr>
        <p:txBody>
          <a:bodyPr>
            <a:spAutoFit/>
          </a:bodyPr>
          <a:lstStyle/>
          <a:p>
            <a:pPr algn="ctr"/>
            <a:r>
              <a:rPr lang="en-US" altLang="en-US" sz="2800" b="1" dirty="0">
                <a:solidFill>
                  <a:srgbClr val="D60093"/>
                </a:solidFill>
                <a:latin typeface="Arial" panose="020B0604020202020204" pitchFamily="34" charset="0"/>
              </a:rPr>
              <a:t>Đ</a:t>
            </a:r>
            <a:r>
              <a:rPr lang="vi-VN" altLang="en-US" sz="2800" b="1" dirty="0">
                <a:solidFill>
                  <a:srgbClr val="D60093"/>
                </a:solidFill>
                <a:latin typeface="Arial" panose="020B0604020202020204" pitchFamily="34" charset="0"/>
              </a:rPr>
              <a:t>i theo </a:t>
            </a:r>
            <a:r>
              <a:rPr lang="vi-VN" altLang="en-US" sz="2800" b="1" u="sng" dirty="0">
                <a:solidFill>
                  <a:srgbClr val="D60093"/>
                </a:solidFill>
                <a:latin typeface="Arial" panose="020B0604020202020204" pitchFamily="34" charset="0"/>
              </a:rPr>
              <a:t>con đường cách mạng vô sản</a:t>
            </a:r>
            <a:r>
              <a:rPr lang="en-US" altLang="en-US" sz="2800" b="1" dirty="0">
                <a:solidFill>
                  <a:srgbClr val="D60093"/>
                </a:solidFill>
                <a:latin typeface="Arial" panose="020B0604020202020204" pitchFamily="34" charset="0"/>
              </a:rPr>
              <a:t> là </a:t>
            </a:r>
            <a:r>
              <a:rPr lang="vi-VN" altLang="en-US" sz="2800" b="1" dirty="0">
                <a:solidFill>
                  <a:srgbClr val="D60093"/>
                </a:solidFill>
                <a:latin typeface="Arial" panose="020B0604020202020204" pitchFamily="34" charset="0"/>
              </a:rPr>
              <a:t>con đường đúng đắn nhất để</a:t>
            </a:r>
            <a:r>
              <a:rPr lang="en-US" altLang="en-US" sz="2800" b="1" dirty="0">
                <a:solidFill>
                  <a:srgbClr val="D60093"/>
                </a:solidFill>
                <a:latin typeface="Arial" panose="020B0604020202020204" pitchFamily="34" charset="0"/>
              </a:rPr>
              <a:t>:</a:t>
            </a:r>
            <a:r>
              <a:rPr lang="vi-VN" altLang="en-US" sz="2800" b="1" dirty="0">
                <a:solidFill>
                  <a:srgbClr val="D60093"/>
                </a:solidFill>
                <a:latin typeface="Arial" panose="020B0604020202020204" pitchFamily="34" charset="0"/>
              </a:rPr>
              <a:t> </a:t>
            </a:r>
            <a:endParaRPr lang="en-US" altLang="en-US" sz="2800" b="1" dirty="0">
              <a:solidFill>
                <a:srgbClr val="D60093"/>
              </a:solidFill>
              <a:latin typeface=".VnTime" panose="020B7200000000000000" pitchFamily="34" charset="0"/>
            </a:endParaRPr>
          </a:p>
        </p:txBody>
      </p:sp>
      <p:sp>
        <p:nvSpPr>
          <p:cNvPr id="4" name="Rounded Rectangle 3"/>
          <p:cNvSpPr/>
          <p:nvPr/>
        </p:nvSpPr>
        <p:spPr>
          <a:xfrm>
            <a:off x="539750" y="903950"/>
            <a:ext cx="647700" cy="647700"/>
          </a:xfrm>
          <a:prstGeom prst="round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 name="Rounded Rectangle 4"/>
          <p:cNvSpPr/>
          <p:nvPr/>
        </p:nvSpPr>
        <p:spPr>
          <a:xfrm>
            <a:off x="539750" y="2069175"/>
            <a:ext cx="647700" cy="649288"/>
          </a:xfrm>
          <a:prstGeom prst="roundRect">
            <a:avLst/>
          </a:prstGeom>
          <a:solidFill>
            <a:srgbClr val="6600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 name="Rounded Rectangle 5"/>
          <p:cNvSpPr/>
          <p:nvPr/>
        </p:nvSpPr>
        <p:spPr>
          <a:xfrm>
            <a:off x="539750" y="3223288"/>
            <a:ext cx="647700" cy="647700"/>
          </a:xfrm>
          <a:prstGeom prst="roundRect">
            <a:avLst/>
          </a:prstGeom>
          <a:solidFill>
            <a:srgbClr val="C0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8" name="Straight Connector 7"/>
          <p:cNvCxnSpPr/>
          <p:nvPr/>
        </p:nvCxnSpPr>
        <p:spPr>
          <a:xfrm flipV="1">
            <a:off x="1344613" y="1550063"/>
            <a:ext cx="71882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1344613" y="2766088"/>
            <a:ext cx="70580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411288" y="3883688"/>
            <a:ext cx="7056438" cy="0"/>
          </a:xfrm>
          <a:prstGeom prst="line">
            <a:avLst/>
          </a:prstGeom>
        </p:spPr>
        <p:style>
          <a:lnRef idx="1">
            <a:schemeClr val="accent1"/>
          </a:lnRef>
          <a:fillRef idx="0">
            <a:schemeClr val="accent1"/>
          </a:fillRef>
          <a:effectRef idx="0">
            <a:schemeClr val="accent1"/>
          </a:effectRef>
          <a:fontRef idx="minor">
            <a:schemeClr val="tx1"/>
          </a:fontRef>
        </p:style>
      </p:cxnSp>
      <p:sp>
        <p:nvSpPr>
          <p:cNvPr id="153609" name="Rectangle 10"/>
          <p:cNvSpPr/>
          <p:nvPr/>
        </p:nvSpPr>
        <p:spPr>
          <a:xfrm>
            <a:off x="1517650" y="997613"/>
            <a:ext cx="7245350" cy="460375"/>
          </a:xfrm>
          <a:prstGeom prst="rect">
            <a:avLst/>
          </a:prstGeom>
          <a:noFill/>
          <a:ln w="9525">
            <a:noFill/>
          </a:ln>
        </p:spPr>
        <p:txBody>
          <a:bodyPr>
            <a:spAutoFit/>
          </a:bodyPr>
          <a:lstStyle/>
          <a:p>
            <a:pPr marL="342900" indent="-342900" algn="just">
              <a:buFont typeface="Wingdings" panose="05000000000000000000" pitchFamily="2" charset="2"/>
              <a:buChar char="§"/>
            </a:pPr>
            <a:r>
              <a:rPr lang="en-US" altLang="en-US" sz="2400" b="1" dirty="0">
                <a:solidFill>
                  <a:srgbClr val="000099"/>
                </a:solidFill>
                <a:latin typeface="Arial" panose="020B0604020202020204" pitchFamily="34" charset="0"/>
              </a:rPr>
              <a:t>G</a:t>
            </a:r>
            <a:r>
              <a:rPr lang="vi-VN" altLang="en-US" sz="2400" b="1" dirty="0">
                <a:solidFill>
                  <a:srgbClr val="000099"/>
                </a:solidFill>
                <a:latin typeface="Arial" panose="020B0604020202020204" pitchFamily="34" charset="0"/>
              </a:rPr>
              <a:t>iải phóng dân tộc</a:t>
            </a:r>
            <a:endParaRPr lang="en-US" altLang="en-US" sz="2400" b="1" dirty="0">
              <a:solidFill>
                <a:srgbClr val="000099"/>
              </a:solidFill>
              <a:latin typeface=".VnTime" panose="020B7200000000000000" pitchFamily="34" charset="0"/>
            </a:endParaRPr>
          </a:p>
        </p:txBody>
      </p:sp>
      <p:sp>
        <p:nvSpPr>
          <p:cNvPr id="153610" name="Rectangle 28"/>
          <p:cNvSpPr/>
          <p:nvPr/>
        </p:nvSpPr>
        <p:spPr>
          <a:xfrm>
            <a:off x="1503363" y="2250150"/>
            <a:ext cx="7029450" cy="460375"/>
          </a:xfrm>
          <a:prstGeom prst="rect">
            <a:avLst/>
          </a:prstGeom>
          <a:noFill/>
          <a:ln w="9525">
            <a:noFill/>
          </a:ln>
        </p:spPr>
        <p:txBody>
          <a:bodyPr>
            <a:spAutoFit/>
          </a:bodyPr>
          <a:lstStyle/>
          <a:p>
            <a:pPr marL="342900" indent="-342900" algn="just">
              <a:buFont typeface="Wingdings" panose="05000000000000000000" pitchFamily="2" charset="2"/>
              <a:buChar char="§"/>
            </a:pPr>
            <a:r>
              <a:rPr lang="en-US" altLang="en-US" sz="2400" b="1" dirty="0">
                <a:solidFill>
                  <a:srgbClr val="660033"/>
                </a:solidFill>
                <a:latin typeface="Arial" panose="020B0604020202020204" pitchFamily="34" charset="0"/>
              </a:rPr>
              <a:t>G</a:t>
            </a:r>
            <a:r>
              <a:rPr lang="vi-VN" altLang="en-US" sz="2400" b="1" dirty="0">
                <a:solidFill>
                  <a:srgbClr val="660033"/>
                </a:solidFill>
                <a:latin typeface="Arial" panose="020B0604020202020204" pitchFamily="34" charset="0"/>
              </a:rPr>
              <a:t>iải phóng giai cấp </a:t>
            </a:r>
            <a:endParaRPr lang="en-US" altLang="en-US" sz="2400" b="1" dirty="0">
              <a:solidFill>
                <a:srgbClr val="660033"/>
              </a:solidFill>
              <a:latin typeface=".VnTime" panose="020B7200000000000000" pitchFamily="34" charset="0"/>
            </a:endParaRPr>
          </a:p>
        </p:txBody>
      </p:sp>
      <p:sp>
        <p:nvSpPr>
          <p:cNvPr id="153611" name="Rectangle 29"/>
          <p:cNvSpPr/>
          <p:nvPr/>
        </p:nvSpPr>
        <p:spPr>
          <a:xfrm>
            <a:off x="1527175" y="3423313"/>
            <a:ext cx="7005638" cy="460375"/>
          </a:xfrm>
          <a:prstGeom prst="rect">
            <a:avLst/>
          </a:prstGeom>
          <a:noFill/>
          <a:ln w="9525">
            <a:noFill/>
          </a:ln>
        </p:spPr>
        <p:txBody>
          <a:bodyPr>
            <a:spAutoFit/>
          </a:bodyPr>
          <a:lstStyle/>
          <a:p>
            <a:pPr marL="342900" indent="-342900" algn="just">
              <a:buFont typeface="Wingdings" panose="05000000000000000000" pitchFamily="2" charset="2"/>
              <a:buChar char="§"/>
            </a:pPr>
            <a:r>
              <a:rPr lang="en-US" altLang="en-US" sz="2400" b="1" dirty="0">
                <a:solidFill>
                  <a:srgbClr val="C00000"/>
                </a:solidFill>
                <a:latin typeface="Arial" panose="020B0604020202020204" pitchFamily="34" charset="0"/>
              </a:rPr>
              <a:t>G</a:t>
            </a:r>
            <a:r>
              <a:rPr lang="vi-VN" altLang="en-US" sz="2400" b="1" dirty="0">
                <a:solidFill>
                  <a:srgbClr val="C00000"/>
                </a:solidFill>
                <a:latin typeface="Arial" panose="020B0604020202020204" pitchFamily="34" charset="0"/>
              </a:rPr>
              <a:t>iải phóng con người</a:t>
            </a:r>
            <a:endParaRPr lang="en-US" altLang="en-US" sz="2400" b="1" u="sng" dirty="0">
              <a:solidFill>
                <a:srgbClr val="C00000"/>
              </a:solidFill>
              <a:latin typeface=".VnTime" panose="020B7200000000000000" pitchFamily="34" charset="0"/>
            </a:endParaRPr>
          </a:p>
        </p:txBody>
      </p:sp>
      <p:sp>
        <p:nvSpPr>
          <p:cNvPr id="21" name="Rounded Rectangle 20"/>
          <p:cNvSpPr/>
          <p:nvPr/>
        </p:nvSpPr>
        <p:spPr>
          <a:xfrm>
            <a:off x="539750" y="4431375"/>
            <a:ext cx="647700" cy="647700"/>
          </a:xfrm>
          <a:prstGeom prst="roundRect">
            <a:avLst/>
          </a:prstGeom>
          <a:solidFill>
            <a:srgbClr val="00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22" name="Straight Connector 21"/>
          <p:cNvCxnSpPr/>
          <p:nvPr/>
        </p:nvCxnSpPr>
        <p:spPr>
          <a:xfrm>
            <a:off x="1503363" y="5098125"/>
            <a:ext cx="7056438" cy="0"/>
          </a:xfrm>
          <a:prstGeom prst="line">
            <a:avLst/>
          </a:prstGeom>
        </p:spPr>
        <p:style>
          <a:lnRef idx="1">
            <a:schemeClr val="accent1"/>
          </a:lnRef>
          <a:fillRef idx="0">
            <a:schemeClr val="accent1"/>
          </a:fillRef>
          <a:effectRef idx="0">
            <a:schemeClr val="accent1"/>
          </a:effectRef>
          <a:fontRef idx="minor">
            <a:schemeClr val="tx1"/>
          </a:fontRef>
        </p:style>
      </p:cxnSp>
      <p:sp>
        <p:nvSpPr>
          <p:cNvPr id="153614" name="Rectangle 11"/>
          <p:cNvSpPr/>
          <p:nvPr/>
        </p:nvSpPr>
        <p:spPr>
          <a:xfrm>
            <a:off x="1449388" y="4226588"/>
            <a:ext cx="7018337" cy="829945"/>
          </a:xfrm>
          <a:prstGeom prst="rect">
            <a:avLst/>
          </a:prstGeom>
          <a:noFill/>
          <a:ln w="9525">
            <a:noFill/>
          </a:ln>
        </p:spPr>
        <p:txBody>
          <a:bodyPr>
            <a:spAutoFit/>
          </a:bodyPr>
          <a:lstStyle/>
          <a:p>
            <a:pPr marL="285750" indent="-285750" algn="just">
              <a:buFont typeface="Wingdings" panose="05000000000000000000" pitchFamily="2" charset="2"/>
              <a:buChar char="§"/>
            </a:pPr>
            <a:r>
              <a:rPr lang="en-US" altLang="en-US" sz="2400" b="1" dirty="0">
                <a:solidFill>
                  <a:srgbClr val="006600"/>
                </a:solidFill>
                <a:latin typeface="Times New Roman" panose="02020603050405020304" pitchFamily="18" charset="0"/>
                <a:cs typeface="Times New Roman" panose="02020603050405020304" pitchFamily="18" charset="0"/>
              </a:rPr>
              <a:t>Đ</a:t>
            </a:r>
            <a:r>
              <a:rPr lang="vi-VN" altLang="en-US" sz="2400" b="1" dirty="0">
                <a:solidFill>
                  <a:srgbClr val="006600"/>
                </a:solidFill>
                <a:latin typeface="Times New Roman" panose="02020603050405020304" pitchFamily="18" charset="0"/>
                <a:cs typeface="Times New Roman" panose="02020603050405020304" pitchFamily="18" charset="0"/>
              </a:rPr>
              <a:t>em lại quyền l</a:t>
            </a:r>
            <a:r>
              <a:rPr lang="vi-VN" altLang="en-US" sz="2400" b="1" dirty="0">
                <a:solidFill>
                  <a:srgbClr val="006600"/>
                </a:solidFill>
                <a:latin typeface="Times New Roman" panose="02020603050405020304" pitchFamily="18" charset="0"/>
                <a:ea typeface="Times New Roman" panose="02020603050405020304" pitchFamily="18" charset="0"/>
              </a:rPr>
              <a:t>à</a:t>
            </a:r>
            <a:r>
              <a:rPr lang="vi-VN" altLang="en-US" sz="2400" b="1" dirty="0">
                <a:solidFill>
                  <a:srgbClr val="006600"/>
                </a:solidFill>
                <a:latin typeface="Times New Roman" panose="02020603050405020304" pitchFamily="18" charset="0"/>
                <a:cs typeface="Times New Roman" panose="02020603050405020304" pitchFamily="18" charset="0"/>
              </a:rPr>
              <a:t>m chủ thật sự cho nhân dân lao động Việt Nam. </a:t>
            </a:r>
            <a:endParaRPr lang="en-US" altLang="en-US" sz="2400" b="1" dirty="0">
              <a:solidFill>
                <a:srgbClr val="006600"/>
              </a:solidFill>
              <a:latin typeface="Times New Roman" panose="02020603050405020304" pitchFamily="18" charset="0"/>
              <a:ea typeface="Times New Roman" panose="02020603050405020304" pitchFamily="18" charset="0"/>
            </a:endParaRPr>
          </a:p>
        </p:txBody>
      </p:sp>
    </p:spTree>
  </p:cSld>
  <p:clrMapOvr>
    <a:masterClrMapping/>
  </p:clrMapOvr>
  <p:transition>
    <p:wedg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Line 6"/>
          <p:cNvSpPr/>
          <p:nvPr/>
        </p:nvSpPr>
        <p:spPr>
          <a:xfrm>
            <a:off x="1936750" y="-1193137"/>
            <a:ext cx="4800600" cy="0"/>
          </a:xfrm>
          <a:prstGeom prst="line">
            <a:avLst/>
          </a:prstGeom>
          <a:ln w="9525">
            <a:noFill/>
          </a:ln>
        </p:spPr>
      </p:sp>
      <p:sp>
        <p:nvSpPr>
          <p:cNvPr id="120843" name="AutoShape 11"/>
          <p:cNvSpPr/>
          <p:nvPr/>
        </p:nvSpPr>
        <p:spPr>
          <a:xfrm rot="5400000">
            <a:off x="-1470025" y="1221450"/>
            <a:ext cx="4570413" cy="3219450"/>
          </a:xfrm>
          <a:custGeom>
            <a:avLst/>
            <a:gdLst>
              <a:gd name="txL" fmla="*/ 401 w 21600"/>
              <a:gd name="txT" fmla="*/ 0 h 21600"/>
              <a:gd name="txR" fmla="*/ 21199 w 21600"/>
              <a:gd name="txB" fmla="*/ 13628 h 21600"/>
            </a:gdLst>
            <a:ahLst/>
            <a:cxnLst>
              <a:cxn ang="0">
                <a:pos x="2147483647" y="0"/>
              </a:cxn>
              <a:cxn ang="0">
                <a:pos x="2147483647" y="2147483647"/>
              </a:cxn>
              <a:cxn ang="0">
                <a:pos x="2147483647" y="2147483647"/>
              </a:cxn>
              <a:cxn ang="0">
                <a:pos x="2147483647" y="2147483647"/>
              </a:cxn>
            </a:cxnLst>
            <a:rect l="txL" t="txT" r="txR" b="txB"/>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FF0000"/>
          </a:solidFill>
          <a:ln w="9525" cap="flat" cmpd="sng">
            <a:solidFill>
              <a:schemeClr val="tx1"/>
            </a:solidFill>
            <a:prstDash val="solid"/>
            <a:miter/>
            <a:headEnd type="none" w="med" len="med"/>
            <a:tailEnd type="none" w="med" len="med"/>
          </a:ln>
        </p:spPr>
        <p:txBody>
          <a:bodyPr wrap="none" anchor="ctr" anchorCtr="0"/>
          <a:lstStyle/>
          <a:p>
            <a:endParaRPr lang="en-US" altLang="x-none" dirty="0">
              <a:latin typeface=".VnTime" panose="020B7200000000000000" pitchFamily="34" charset="0"/>
            </a:endParaRPr>
          </a:p>
        </p:txBody>
      </p:sp>
      <p:grpSp>
        <p:nvGrpSpPr>
          <p:cNvPr id="154628" name="Group 21"/>
          <p:cNvGrpSpPr/>
          <p:nvPr/>
        </p:nvGrpSpPr>
        <p:grpSpPr>
          <a:xfrm>
            <a:off x="250825" y="53050"/>
            <a:ext cx="8410575" cy="76200"/>
            <a:chOff x="240" y="528"/>
            <a:chExt cx="5298" cy="48"/>
          </a:xfrm>
        </p:grpSpPr>
        <p:sp>
          <p:nvSpPr>
            <p:cNvPr id="154643"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154644"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154629" name="Rectangle 3"/>
          <p:cNvSpPr/>
          <p:nvPr/>
        </p:nvSpPr>
        <p:spPr>
          <a:xfrm>
            <a:off x="1689100" y="346738"/>
            <a:ext cx="6972300" cy="768350"/>
          </a:xfrm>
          <a:prstGeom prst="rect">
            <a:avLst/>
          </a:prstGeom>
          <a:noFill/>
          <a:ln w="9525">
            <a:noFill/>
          </a:ln>
        </p:spPr>
        <p:txBody>
          <a:bodyPr>
            <a:spAutoFit/>
          </a:bodyPr>
          <a:lstStyle/>
          <a:p>
            <a:pPr algn="just"/>
            <a:r>
              <a:rPr lang="nl-NL" altLang="en-US" sz="2200" dirty="0">
                <a:solidFill>
                  <a:srgbClr val="000099"/>
                </a:solidFill>
                <a:latin typeface="Arial" panose="020B0604020202020204" pitchFamily="34" charset="0"/>
              </a:rPr>
              <a:t>Phải dùng bạo lực cách mạng để chống lại bạo lực phản cách mạng</a:t>
            </a:r>
            <a:endParaRPr lang="en-US" altLang="en-US" sz="2200" dirty="0">
              <a:solidFill>
                <a:srgbClr val="000099"/>
              </a:solidFill>
              <a:latin typeface="Arial" panose="020B0604020202020204" pitchFamily="34" charset="0"/>
            </a:endParaRPr>
          </a:p>
        </p:txBody>
      </p:sp>
      <p:sp>
        <p:nvSpPr>
          <p:cNvPr id="154630" name="Rectangle 5"/>
          <p:cNvSpPr/>
          <p:nvPr/>
        </p:nvSpPr>
        <p:spPr>
          <a:xfrm>
            <a:off x="2224088" y="1318288"/>
            <a:ext cx="6472237" cy="768350"/>
          </a:xfrm>
          <a:prstGeom prst="rect">
            <a:avLst/>
          </a:prstGeom>
          <a:noFill/>
          <a:ln w="9525">
            <a:noFill/>
          </a:ln>
        </p:spPr>
        <p:txBody>
          <a:bodyPr>
            <a:spAutoFit/>
          </a:bodyPr>
          <a:lstStyle/>
          <a:p>
            <a:pPr algn="just"/>
            <a:r>
              <a:rPr lang="nl-NL" altLang="en-US" sz="2200" dirty="0">
                <a:solidFill>
                  <a:srgbClr val="D60093"/>
                </a:solidFill>
                <a:latin typeface="Arial" panose="020B0604020202020204" pitchFamily="34" charset="0"/>
              </a:rPr>
              <a:t>Phải dựa vào dân, phát huy sức mạnh của toàn dân để tiến hành giữ nước và dựng nước</a:t>
            </a:r>
            <a:endParaRPr lang="en-US" altLang="en-US" sz="2200" dirty="0">
              <a:solidFill>
                <a:srgbClr val="D60093"/>
              </a:solidFill>
              <a:latin typeface="Arial" panose="020B0604020202020204" pitchFamily="34" charset="0"/>
            </a:endParaRPr>
          </a:p>
        </p:txBody>
      </p:sp>
      <p:sp>
        <p:nvSpPr>
          <p:cNvPr id="154631" name="Rectangle 7"/>
          <p:cNvSpPr/>
          <p:nvPr/>
        </p:nvSpPr>
        <p:spPr>
          <a:xfrm>
            <a:off x="2497138" y="2240625"/>
            <a:ext cx="6205537" cy="768350"/>
          </a:xfrm>
          <a:prstGeom prst="rect">
            <a:avLst/>
          </a:prstGeom>
          <a:noFill/>
          <a:ln w="9525">
            <a:noFill/>
          </a:ln>
        </p:spPr>
        <p:txBody>
          <a:bodyPr>
            <a:spAutoFit/>
          </a:bodyPr>
          <a:lstStyle/>
          <a:p>
            <a:pPr algn="just"/>
            <a:r>
              <a:rPr lang="nl-NL" altLang="en-US" sz="2200" dirty="0">
                <a:solidFill>
                  <a:srgbClr val="006600"/>
                </a:solidFill>
                <a:latin typeface="Arial" panose="020B0604020202020204" pitchFamily="34" charset="0"/>
              </a:rPr>
              <a:t>Xây dựng nền quốc phòng toàn dân và thế trận an ninh nhân dân</a:t>
            </a:r>
            <a:endParaRPr lang="en-US" altLang="en-US" sz="2200" dirty="0">
              <a:solidFill>
                <a:srgbClr val="006600"/>
              </a:solidFill>
              <a:latin typeface="Arial" panose="020B0604020202020204" pitchFamily="34" charset="0"/>
            </a:endParaRPr>
          </a:p>
        </p:txBody>
      </p:sp>
      <p:sp>
        <p:nvSpPr>
          <p:cNvPr id="154632" name="Rectangle 9"/>
          <p:cNvSpPr/>
          <p:nvPr/>
        </p:nvSpPr>
        <p:spPr>
          <a:xfrm>
            <a:off x="2497138" y="3274088"/>
            <a:ext cx="4241165" cy="429895"/>
          </a:xfrm>
          <a:prstGeom prst="rect">
            <a:avLst/>
          </a:prstGeom>
          <a:noFill/>
          <a:ln w="9525">
            <a:noFill/>
          </a:ln>
        </p:spPr>
        <p:txBody>
          <a:bodyPr wrap="none">
            <a:spAutoFit/>
          </a:bodyPr>
          <a:lstStyle/>
          <a:p>
            <a:r>
              <a:rPr lang="nl-NL" altLang="en-US" sz="2200" dirty="0">
                <a:solidFill>
                  <a:srgbClr val="FF0000"/>
                </a:solidFill>
                <a:latin typeface="Arial" panose="020B0604020202020204" pitchFamily="34" charset="0"/>
              </a:rPr>
              <a:t>Thực hành chiến tranh nhân dân</a:t>
            </a:r>
            <a:endParaRPr lang="en-US" altLang="en-US" sz="2200" dirty="0">
              <a:solidFill>
                <a:srgbClr val="FF0000"/>
              </a:solidFill>
              <a:latin typeface="Arial" panose="020B0604020202020204" pitchFamily="34" charset="0"/>
            </a:endParaRPr>
          </a:p>
        </p:txBody>
      </p:sp>
      <p:pic>
        <p:nvPicPr>
          <p:cNvPr id="154633" name="Picture 14" descr="007"/>
          <p:cNvPicPr>
            <a:picLocks noChangeAspect="1"/>
          </p:cNvPicPr>
          <p:nvPr/>
        </p:nvPicPr>
        <p:blipFill>
          <a:blip r:embed="rId3"/>
          <a:stretch>
            <a:fillRect/>
          </a:stretch>
        </p:blipFill>
        <p:spPr>
          <a:xfrm>
            <a:off x="0" y="5393400"/>
            <a:ext cx="9144000" cy="609600"/>
          </a:xfrm>
          <a:prstGeom prst="rect">
            <a:avLst/>
          </a:prstGeom>
          <a:noFill/>
          <a:ln w="9525">
            <a:noFill/>
          </a:ln>
        </p:spPr>
      </p:pic>
      <p:sp>
        <p:nvSpPr>
          <p:cNvPr id="154634" name="Rectangle 2"/>
          <p:cNvSpPr/>
          <p:nvPr/>
        </p:nvSpPr>
        <p:spPr>
          <a:xfrm>
            <a:off x="2136775" y="4086888"/>
            <a:ext cx="6559550" cy="768350"/>
          </a:xfrm>
          <a:prstGeom prst="rect">
            <a:avLst/>
          </a:prstGeom>
          <a:noFill/>
          <a:ln w="9525">
            <a:noFill/>
          </a:ln>
        </p:spPr>
        <p:txBody>
          <a:bodyPr>
            <a:spAutoFit/>
          </a:bodyPr>
          <a:lstStyle/>
          <a:p>
            <a:pPr algn="just"/>
            <a:r>
              <a:rPr lang="nl-NL" altLang="x-none" sz="2200" dirty="0">
                <a:solidFill>
                  <a:srgbClr val="6600CC"/>
                </a:solidFill>
                <a:latin typeface="Times New Roman" panose="02020603050405020304" pitchFamily="18" charset="0"/>
                <a:cs typeface="Times New Roman" panose="02020603050405020304" pitchFamily="18" charset="0"/>
              </a:rPr>
              <a:t>Thực hiện cuộc kháng chiến to</a:t>
            </a:r>
            <a:r>
              <a:rPr lang="nl-NL" altLang="x-none" sz="2200" dirty="0">
                <a:solidFill>
                  <a:srgbClr val="6600CC"/>
                </a:solidFill>
                <a:latin typeface="Times New Roman" panose="02020603050405020304" pitchFamily="18" charset="0"/>
                <a:ea typeface="Times New Roman" panose="02020603050405020304" pitchFamily="18" charset="0"/>
              </a:rPr>
              <a:t>à</a:t>
            </a:r>
            <a:r>
              <a:rPr lang="nl-NL" altLang="x-none" sz="2200" dirty="0">
                <a:solidFill>
                  <a:srgbClr val="6600CC"/>
                </a:solidFill>
                <a:latin typeface="Times New Roman" panose="02020603050405020304" pitchFamily="18" charset="0"/>
                <a:cs typeface="Times New Roman" panose="02020603050405020304" pitchFamily="18" charset="0"/>
              </a:rPr>
              <a:t>n dân, to</a:t>
            </a:r>
            <a:r>
              <a:rPr lang="nl-NL" altLang="x-none" sz="2200" dirty="0">
                <a:solidFill>
                  <a:srgbClr val="6600CC"/>
                </a:solidFill>
                <a:latin typeface="Times New Roman" panose="02020603050405020304" pitchFamily="18" charset="0"/>
                <a:ea typeface="Times New Roman" panose="02020603050405020304" pitchFamily="18" charset="0"/>
              </a:rPr>
              <a:t>à</a:t>
            </a:r>
            <a:r>
              <a:rPr lang="nl-NL" altLang="x-none" sz="2200" dirty="0">
                <a:solidFill>
                  <a:srgbClr val="6600CC"/>
                </a:solidFill>
                <a:latin typeface="Times New Roman" panose="02020603050405020304" pitchFamily="18" charset="0"/>
                <a:cs typeface="Times New Roman" panose="02020603050405020304" pitchFamily="18" charset="0"/>
              </a:rPr>
              <a:t>n diện, trường kỳ, dựa v</a:t>
            </a:r>
            <a:r>
              <a:rPr lang="nl-NL" altLang="x-none" sz="2200" dirty="0">
                <a:solidFill>
                  <a:srgbClr val="6600CC"/>
                </a:solidFill>
                <a:latin typeface="Times New Roman" panose="02020603050405020304" pitchFamily="18" charset="0"/>
                <a:ea typeface="Times New Roman" panose="02020603050405020304" pitchFamily="18" charset="0"/>
              </a:rPr>
              <a:t>à</a:t>
            </a:r>
            <a:r>
              <a:rPr lang="nl-NL" altLang="x-none" sz="2200" dirty="0">
                <a:solidFill>
                  <a:srgbClr val="6600CC"/>
                </a:solidFill>
                <a:latin typeface="Times New Roman" panose="02020603050405020304" pitchFamily="18" charset="0"/>
                <a:cs typeface="Times New Roman" panose="02020603050405020304" pitchFamily="18" charset="0"/>
              </a:rPr>
              <a:t>o sức mình l</a:t>
            </a:r>
            <a:r>
              <a:rPr lang="nl-NL" altLang="x-none" sz="2200" dirty="0">
                <a:solidFill>
                  <a:srgbClr val="6600CC"/>
                </a:solidFill>
                <a:latin typeface="Times New Roman" panose="02020603050405020304" pitchFamily="18" charset="0"/>
                <a:ea typeface="Times New Roman" panose="02020603050405020304" pitchFamily="18" charset="0"/>
              </a:rPr>
              <a:t>à</a:t>
            </a:r>
            <a:r>
              <a:rPr lang="nl-NL" altLang="x-none" sz="2200" dirty="0">
                <a:solidFill>
                  <a:srgbClr val="6600CC"/>
                </a:solidFill>
                <a:latin typeface="Times New Roman" panose="02020603050405020304" pitchFamily="18" charset="0"/>
                <a:cs typeface="Times New Roman" panose="02020603050405020304" pitchFamily="18" charset="0"/>
              </a:rPr>
              <a:t> chính</a:t>
            </a:r>
            <a:endParaRPr lang="en-US" altLang="x-none" sz="2200" dirty="0">
              <a:solidFill>
                <a:srgbClr val="6600CC"/>
              </a:solidFill>
              <a:latin typeface="Times New Roman" panose="02020603050405020304" pitchFamily="18" charset="0"/>
              <a:ea typeface="Times New Roman" panose="02020603050405020304" pitchFamily="18" charset="0"/>
            </a:endParaRPr>
          </a:p>
        </p:txBody>
      </p:sp>
      <p:sp>
        <p:nvSpPr>
          <p:cNvPr id="154635" name="Rectangle 5"/>
          <p:cNvSpPr/>
          <p:nvPr/>
        </p:nvSpPr>
        <p:spPr>
          <a:xfrm>
            <a:off x="1285875" y="5023513"/>
            <a:ext cx="7108825" cy="706755"/>
          </a:xfrm>
          <a:prstGeom prst="rect">
            <a:avLst/>
          </a:prstGeom>
          <a:noFill/>
          <a:ln w="9525">
            <a:noFill/>
          </a:ln>
        </p:spPr>
        <p:txBody>
          <a:bodyPr>
            <a:spAutoFit/>
          </a:bodyPr>
          <a:lstStyle/>
          <a:p>
            <a:r>
              <a:rPr lang="nl-NL" altLang="x-none" sz="2200" dirty="0">
                <a:solidFill>
                  <a:srgbClr val="CC6600"/>
                </a:solidFill>
                <a:latin typeface="Times New Roman" panose="02020603050405020304" pitchFamily="18" charset="0"/>
                <a:cs typeface="Times New Roman" panose="02020603050405020304" pitchFamily="18" charset="0"/>
              </a:rPr>
              <a:t>Xây dựng nghệ thuật quân sự độc đáo. </a:t>
            </a:r>
            <a:endParaRPr lang="en-US" altLang="x-none" sz="2200" dirty="0">
              <a:solidFill>
                <a:srgbClr val="CC6600"/>
              </a:solidFill>
              <a:latin typeface="Times New Roman" panose="02020603050405020304" pitchFamily="18" charset="0"/>
              <a:cs typeface="Times New Roman" panose="02020603050405020304" pitchFamily="18" charset="0"/>
            </a:endParaRPr>
          </a:p>
          <a:p>
            <a:endParaRPr lang="en-US" altLang="x-none" dirty="0">
              <a:solidFill>
                <a:srgbClr val="002060"/>
              </a:solidFill>
              <a:latin typeface="Times New Roman" panose="02020603050405020304" pitchFamily="18" charset="0"/>
              <a:ea typeface="Times New Roman" panose="02020603050405020304" pitchFamily="18" charset="0"/>
            </a:endParaRPr>
          </a:p>
        </p:txBody>
      </p:sp>
      <p:sp>
        <p:nvSpPr>
          <p:cNvPr id="8" name="Oval 7"/>
          <p:cNvSpPr/>
          <p:nvPr/>
        </p:nvSpPr>
        <p:spPr>
          <a:xfrm>
            <a:off x="396875" y="4598063"/>
            <a:ext cx="765175" cy="715963"/>
          </a:xfrm>
          <a:prstGeom prst="ellipse">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1" i="0" u="none" strike="noStrike" kern="1200" cap="none" spc="0" normalizeH="0" baseline="0" noProof="0">
                <a:ln>
                  <a:noFill/>
                </a:ln>
                <a:solidFill>
                  <a:schemeClr val="lt1"/>
                </a:solidFill>
                <a:effectLst/>
                <a:uLnTx/>
                <a:uFillTx/>
                <a:latin typeface="+mj-lt"/>
                <a:ea typeface="+mn-ea"/>
                <a:cs typeface="Times New Roman" panose="02020603050405020304" pitchFamily="18" charset="0"/>
              </a:rPr>
              <a:t>6</a:t>
            </a:r>
            <a:endParaRPr kumimoji="0" lang="en-US" sz="1400" b="1" i="0" u="none" strike="noStrike" kern="1200" cap="none" spc="0" normalizeH="0" baseline="0" noProof="0" dirty="0">
              <a:ln>
                <a:noFill/>
              </a:ln>
              <a:solidFill>
                <a:schemeClr val="lt1"/>
              </a:solidFill>
              <a:effectLst/>
              <a:uLnTx/>
              <a:uFillTx/>
              <a:latin typeface="+mj-lt"/>
              <a:ea typeface="+mn-ea"/>
              <a:cs typeface="Times New Roman" panose="02020603050405020304" pitchFamily="18" charset="0"/>
            </a:endParaRPr>
          </a:p>
        </p:txBody>
      </p:sp>
      <p:sp>
        <p:nvSpPr>
          <p:cNvPr id="154637" name="Rectangle 12"/>
          <p:cNvSpPr/>
          <p:nvPr/>
        </p:nvSpPr>
        <p:spPr>
          <a:xfrm>
            <a:off x="238125" y="-701012"/>
            <a:ext cx="8453438" cy="829945"/>
          </a:xfrm>
          <a:prstGeom prst="rect">
            <a:avLst/>
          </a:prstGeom>
          <a:noFill/>
          <a:ln w="9525">
            <a:noFill/>
          </a:ln>
        </p:spPr>
        <p:txBody>
          <a:bodyPr>
            <a:spAutoFit/>
          </a:bodyPr>
          <a:lstStyle/>
          <a:p>
            <a:pPr algn="ctr"/>
            <a:r>
              <a:rPr lang="en-US" altLang="en-US" sz="2400" b="1" dirty="0">
                <a:solidFill>
                  <a:srgbClr val="000099"/>
                </a:solidFill>
                <a:latin typeface="Times New Roman" panose="02020603050405020304" pitchFamily="18" charset="0"/>
                <a:cs typeface="Times New Roman" panose="02020603050405020304" pitchFamily="18" charset="0"/>
              </a:rPr>
              <a:t>2</a:t>
            </a:r>
            <a:r>
              <a:rPr lang="nl-NL" altLang="en-US" sz="2400" b="1" dirty="0">
                <a:solidFill>
                  <a:srgbClr val="000099"/>
                </a:solidFill>
                <a:latin typeface="Times New Roman" panose="02020603050405020304" pitchFamily="18" charset="0"/>
                <a:cs typeface="Times New Roman" panose="02020603050405020304" pitchFamily="18" charset="0"/>
              </a:rPr>
              <a:t>.5. Tư tưởng về quốc phòng to</a:t>
            </a:r>
            <a:r>
              <a:rPr lang="nl-NL" altLang="en-US" sz="2400" b="1" dirty="0">
                <a:solidFill>
                  <a:srgbClr val="000099"/>
                </a:solidFill>
                <a:latin typeface="Times New Roman" panose="02020603050405020304" pitchFamily="18" charset="0"/>
                <a:ea typeface="Times New Roman" panose="02020603050405020304" pitchFamily="18" charset="0"/>
              </a:rPr>
              <a:t>à</a:t>
            </a:r>
            <a:r>
              <a:rPr lang="nl-NL" altLang="en-US" sz="2400" b="1" dirty="0">
                <a:solidFill>
                  <a:srgbClr val="000099"/>
                </a:solidFill>
                <a:latin typeface="Times New Roman" panose="02020603050405020304" pitchFamily="18" charset="0"/>
                <a:cs typeface="Times New Roman" panose="02020603050405020304" pitchFamily="18" charset="0"/>
              </a:rPr>
              <a:t>n dân, xây dựng lực lượng vũ trang nhân dân</a:t>
            </a:r>
            <a:endParaRPr lang="en-US" altLang="en-US" sz="2400" b="1" dirty="0">
              <a:solidFill>
                <a:srgbClr val="000099"/>
              </a:solidFill>
              <a:latin typeface="Times New Roman" panose="02020603050405020304" pitchFamily="18" charset="0"/>
              <a:ea typeface="Times New Roman" panose="02020603050405020304" pitchFamily="18" charset="0"/>
            </a:endParaRPr>
          </a:p>
        </p:txBody>
      </p:sp>
      <p:sp>
        <p:nvSpPr>
          <p:cNvPr id="101" name="Oval 100"/>
          <p:cNvSpPr/>
          <p:nvPr/>
        </p:nvSpPr>
        <p:spPr>
          <a:xfrm>
            <a:off x="1060450" y="3904325"/>
            <a:ext cx="763588" cy="715963"/>
          </a:xfrm>
          <a:prstGeom prst="ellipse">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1" i="0" u="none" strike="noStrike" kern="1200" cap="none" spc="0" normalizeH="0" baseline="0" noProof="0">
                <a:ln>
                  <a:noFill/>
                </a:ln>
                <a:solidFill>
                  <a:schemeClr val="lt1"/>
                </a:solidFill>
                <a:effectLst/>
                <a:uLnTx/>
                <a:uFillTx/>
                <a:latin typeface="+mj-lt"/>
                <a:ea typeface="+mn-ea"/>
                <a:cs typeface="Times New Roman" panose="02020603050405020304" pitchFamily="18" charset="0"/>
              </a:rPr>
              <a:t>5</a:t>
            </a:r>
            <a:endParaRPr kumimoji="0" lang="en-US" sz="1400" b="1" i="0" u="none" strike="noStrike" kern="1200" cap="none" spc="0" normalizeH="0" baseline="0" noProof="0" dirty="0">
              <a:ln>
                <a:noFill/>
              </a:ln>
              <a:solidFill>
                <a:schemeClr val="lt1"/>
              </a:solidFill>
              <a:effectLst/>
              <a:uLnTx/>
              <a:uFillTx/>
              <a:latin typeface="+mj-lt"/>
              <a:ea typeface="+mn-ea"/>
              <a:cs typeface="Times New Roman" panose="02020603050405020304" pitchFamily="18" charset="0"/>
            </a:endParaRPr>
          </a:p>
        </p:txBody>
      </p:sp>
      <p:sp>
        <p:nvSpPr>
          <p:cNvPr id="102" name="Oval 101"/>
          <p:cNvSpPr/>
          <p:nvPr/>
        </p:nvSpPr>
        <p:spPr>
          <a:xfrm>
            <a:off x="1460500" y="3131213"/>
            <a:ext cx="763588" cy="717550"/>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1" i="0" u="none" strike="noStrike" kern="1200" cap="none" spc="0" normalizeH="0" baseline="0" noProof="0">
                <a:ln>
                  <a:noFill/>
                </a:ln>
                <a:solidFill>
                  <a:schemeClr val="lt1"/>
                </a:solidFill>
                <a:effectLst/>
                <a:uLnTx/>
                <a:uFillTx/>
                <a:latin typeface="+mj-lt"/>
                <a:ea typeface="+mn-ea"/>
                <a:cs typeface="Times New Roman" panose="02020603050405020304" pitchFamily="18" charset="0"/>
              </a:rPr>
              <a:t>4</a:t>
            </a:r>
            <a:endParaRPr kumimoji="0" lang="en-US" sz="1400" b="1" i="0" u="none" strike="noStrike" kern="1200" cap="none" spc="0" normalizeH="0" baseline="0" noProof="0" dirty="0">
              <a:ln>
                <a:noFill/>
              </a:ln>
              <a:solidFill>
                <a:schemeClr val="lt1"/>
              </a:solidFill>
              <a:effectLst/>
              <a:uLnTx/>
              <a:uFillTx/>
              <a:latin typeface="+mj-lt"/>
              <a:ea typeface="+mn-ea"/>
              <a:cs typeface="Times New Roman" panose="02020603050405020304" pitchFamily="18" charset="0"/>
            </a:endParaRPr>
          </a:p>
        </p:txBody>
      </p:sp>
      <p:sp>
        <p:nvSpPr>
          <p:cNvPr id="103" name="Oval 102"/>
          <p:cNvSpPr/>
          <p:nvPr/>
        </p:nvSpPr>
        <p:spPr>
          <a:xfrm>
            <a:off x="1554163" y="2066000"/>
            <a:ext cx="765175" cy="717550"/>
          </a:xfrm>
          <a:prstGeom prst="ellipse">
            <a:avLst/>
          </a:prstGeom>
          <a:solidFill>
            <a:srgbClr val="00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1" i="0" u="none" strike="noStrike" kern="1200" cap="none" spc="0" normalizeH="0" baseline="0" noProof="0">
                <a:ln>
                  <a:noFill/>
                </a:ln>
                <a:solidFill>
                  <a:schemeClr val="lt1"/>
                </a:solidFill>
                <a:effectLst/>
                <a:uLnTx/>
                <a:uFillTx/>
                <a:latin typeface="+mj-lt"/>
                <a:ea typeface="+mn-ea"/>
                <a:cs typeface="Times New Roman" panose="02020603050405020304" pitchFamily="18" charset="0"/>
              </a:rPr>
              <a:t>3</a:t>
            </a:r>
            <a:endParaRPr kumimoji="0" lang="en-US" sz="1400" b="1" i="0" u="none" strike="noStrike" kern="1200" cap="none" spc="0" normalizeH="0" baseline="0" noProof="0" dirty="0">
              <a:ln>
                <a:noFill/>
              </a:ln>
              <a:solidFill>
                <a:schemeClr val="lt1"/>
              </a:solidFill>
              <a:effectLst/>
              <a:uLnTx/>
              <a:uFillTx/>
              <a:latin typeface="+mj-lt"/>
              <a:ea typeface="+mn-ea"/>
              <a:cs typeface="Times New Roman" panose="02020603050405020304" pitchFamily="18" charset="0"/>
            </a:endParaRPr>
          </a:p>
        </p:txBody>
      </p:sp>
      <p:sp>
        <p:nvSpPr>
          <p:cNvPr id="104" name="Oval 103"/>
          <p:cNvSpPr/>
          <p:nvPr/>
        </p:nvSpPr>
        <p:spPr>
          <a:xfrm>
            <a:off x="1317625" y="1188113"/>
            <a:ext cx="763588" cy="715963"/>
          </a:xfrm>
          <a:prstGeom prst="ellipse">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1" i="0" u="none" strike="noStrike" kern="1200" cap="none" spc="0" normalizeH="0" baseline="0" noProof="0">
                <a:ln>
                  <a:noFill/>
                </a:ln>
                <a:solidFill>
                  <a:schemeClr val="lt1"/>
                </a:solidFill>
                <a:effectLst/>
                <a:uLnTx/>
                <a:uFillTx/>
                <a:latin typeface="+mj-lt"/>
                <a:ea typeface="+mn-ea"/>
                <a:cs typeface="Times New Roman" panose="02020603050405020304" pitchFamily="18" charset="0"/>
              </a:rPr>
              <a:t>2</a:t>
            </a:r>
            <a:endParaRPr kumimoji="0" lang="en-US" sz="1400" b="1" i="0" u="none" strike="noStrike" kern="1200" cap="none" spc="0" normalizeH="0" baseline="0" noProof="0" dirty="0">
              <a:ln>
                <a:noFill/>
              </a:ln>
              <a:solidFill>
                <a:schemeClr val="lt1"/>
              </a:solidFill>
              <a:effectLst/>
              <a:uLnTx/>
              <a:uFillTx/>
              <a:latin typeface="+mj-lt"/>
              <a:ea typeface="+mn-ea"/>
              <a:cs typeface="Times New Roman" panose="02020603050405020304" pitchFamily="18" charset="0"/>
            </a:endParaRPr>
          </a:p>
        </p:txBody>
      </p:sp>
      <p:sp>
        <p:nvSpPr>
          <p:cNvPr id="105" name="Oval 104"/>
          <p:cNvSpPr/>
          <p:nvPr/>
        </p:nvSpPr>
        <p:spPr>
          <a:xfrm>
            <a:off x="552450" y="602325"/>
            <a:ext cx="765175" cy="715963"/>
          </a:xfrm>
          <a:prstGeom prst="ellipse">
            <a:avLst/>
          </a:prstGeom>
          <a:solidFill>
            <a:srgbClr val="0000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400" b="1" i="0" u="none" strike="noStrike" kern="1200" cap="none" spc="0" normalizeH="0" baseline="0" noProof="0">
                <a:ln>
                  <a:noFill/>
                </a:ln>
                <a:solidFill>
                  <a:schemeClr val="lt1"/>
                </a:solidFill>
                <a:effectLst/>
                <a:uLnTx/>
                <a:uFillTx/>
                <a:latin typeface="+mj-lt"/>
                <a:ea typeface="+mn-ea"/>
                <a:cs typeface="Times New Roman" panose="02020603050405020304" pitchFamily="18" charset="0"/>
              </a:rPr>
              <a:t>1</a:t>
            </a:r>
            <a:endParaRPr kumimoji="0" lang="en-US" sz="1400" b="1" i="0" u="none" strike="noStrike" kern="1200" cap="none" spc="0" normalizeH="0" baseline="0" noProof="0" dirty="0">
              <a:ln>
                <a:noFill/>
              </a:ln>
              <a:solidFill>
                <a:schemeClr val="lt1"/>
              </a:solidFill>
              <a:effectLst/>
              <a:uLnTx/>
              <a:uFillTx/>
              <a:latin typeface="+mj-lt"/>
              <a:ea typeface="+mn-ea"/>
              <a:cs typeface="Times New Roman" panose="020206030504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20843"/>
                                        </p:tgtEl>
                                        <p:attrNameLst>
                                          <p:attrName>style.visibility</p:attrName>
                                        </p:attrNameLst>
                                      </p:cBhvr>
                                      <p:to>
                                        <p:strVal val="visible"/>
                                      </p:to>
                                    </p:set>
                                    <p:anim calcmode="lin" valueType="num">
                                      <p:cBhvr>
                                        <p:cTn id="7" dur="1000" fill="hold"/>
                                        <p:tgtEl>
                                          <p:spTgt spid="120843"/>
                                        </p:tgtEl>
                                        <p:attrNameLst>
                                          <p:attrName>ppt_w</p:attrName>
                                        </p:attrNameLst>
                                      </p:cBhvr>
                                      <p:tavLst>
                                        <p:tav tm="0">
                                          <p:val>
                                            <p:fltVal val="0"/>
                                          </p:val>
                                        </p:tav>
                                        <p:tav tm="100000">
                                          <p:val>
                                            <p:strVal val="#ppt_w"/>
                                          </p:val>
                                        </p:tav>
                                      </p:tavLst>
                                    </p:anim>
                                    <p:anim calcmode="lin" valueType="num">
                                      <p:cBhvr>
                                        <p:cTn id="8" dur="1000" fill="hold"/>
                                        <p:tgtEl>
                                          <p:spTgt spid="120843"/>
                                        </p:tgtEl>
                                        <p:attrNameLst>
                                          <p:attrName>ppt_h</p:attrName>
                                        </p:attrNameLst>
                                      </p:cBhvr>
                                      <p:tavLst>
                                        <p:tav tm="0">
                                          <p:val>
                                            <p:fltVal val="0"/>
                                          </p:val>
                                        </p:tav>
                                        <p:tav tm="100000">
                                          <p:val>
                                            <p:strVal val="#ppt_h"/>
                                          </p:val>
                                        </p:tav>
                                      </p:tavLst>
                                    </p:anim>
                                    <p:anim calcmode="lin" valueType="num">
                                      <p:cBhvr>
                                        <p:cTn id="9" dur="1000" fill="hold"/>
                                        <p:tgtEl>
                                          <p:spTgt spid="120843"/>
                                        </p:tgtEl>
                                        <p:attrNameLst>
                                          <p:attrName>style.rotation</p:attrName>
                                        </p:attrNameLst>
                                      </p:cBhvr>
                                      <p:tavLst>
                                        <p:tav tm="0">
                                          <p:val>
                                            <p:fltVal val="90"/>
                                          </p:val>
                                        </p:tav>
                                        <p:tav tm="100000">
                                          <p:val>
                                            <p:fltVal val="0"/>
                                          </p:val>
                                        </p:tav>
                                      </p:tavLst>
                                    </p:anim>
                                    <p:animEffect transition="in" filter="fade">
                                      <p:cBhvr>
                                        <p:cTn id="10" dur="1000"/>
                                        <p:tgtEl>
                                          <p:spTgt spid="1208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43" grpId="0" bldLvl="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a:xfrm>
            <a:off x="219075" y="697575"/>
            <a:ext cx="8410575" cy="76200"/>
            <a:chOff x="240" y="528"/>
            <a:chExt cx="5298" cy="48"/>
          </a:xfrm>
        </p:grpSpPr>
        <p:sp>
          <p:nvSpPr>
            <p:cNvPr id="155659" name="Line 7"/>
            <p:cNvSpPr/>
            <p:nvPr/>
          </p:nvSpPr>
          <p:spPr>
            <a:xfrm>
              <a:off x="240" y="576"/>
              <a:ext cx="2688" cy="0"/>
            </a:xfrm>
            <a:prstGeom prst="line">
              <a:avLst/>
            </a:prstGeom>
            <a:ln w="127000" cap="flat" cmpd="sng">
              <a:solidFill>
                <a:srgbClr val="CC3300"/>
              </a:solidFill>
              <a:prstDash val="solid"/>
              <a:headEnd type="none" w="med" len="med"/>
              <a:tailEnd type="none" w="med" len="med"/>
            </a:ln>
          </p:spPr>
        </p:sp>
        <p:sp>
          <p:nvSpPr>
            <p:cNvPr id="155660" name="Line 8"/>
            <p:cNvSpPr/>
            <p:nvPr/>
          </p:nvSpPr>
          <p:spPr>
            <a:xfrm>
              <a:off x="240" y="528"/>
              <a:ext cx="5298" cy="0"/>
            </a:xfrm>
            <a:prstGeom prst="line">
              <a:avLst/>
            </a:prstGeom>
            <a:ln w="12700" cap="flat" cmpd="sng">
              <a:solidFill>
                <a:srgbClr val="CC3300"/>
              </a:solidFill>
              <a:prstDash val="solid"/>
              <a:headEnd type="none" w="med" len="med"/>
              <a:tailEnd type="none" w="med" len="med"/>
            </a:ln>
          </p:spPr>
        </p:sp>
      </p:grpSp>
      <p:sp>
        <p:nvSpPr>
          <p:cNvPr id="113678" name="Rectangle 3"/>
          <p:cNvSpPr/>
          <p:nvPr/>
        </p:nvSpPr>
        <p:spPr>
          <a:xfrm>
            <a:off x="280988" y="-594650"/>
            <a:ext cx="8410575" cy="1198880"/>
          </a:xfrm>
          <a:prstGeom prst="rect">
            <a:avLst/>
          </a:prstGeom>
          <a:noFill/>
          <a:ln w="9525">
            <a:noFill/>
          </a:ln>
        </p:spPr>
        <p:txBody>
          <a:bodyPr>
            <a:spAutoFit/>
          </a:bodyPr>
          <a:lstStyle/>
          <a:p>
            <a:pPr algn="just"/>
            <a:r>
              <a:rPr lang="nl-NL" altLang="en-US" sz="2400" b="1" dirty="0">
                <a:solidFill>
                  <a:srgbClr val="006600"/>
                </a:solidFill>
                <a:latin typeface="Arial" panose="020B0604020202020204" pitchFamily="34" charset="0"/>
              </a:rPr>
              <a:t>2.9. Tư tưởng về xây dựng Đảng trong sạch, vững mạnh, cán bộ, đảng viên vừa là người lãnh đạo, vừa là người đầy tớ trung thành của nhân dân</a:t>
            </a:r>
            <a:endParaRPr lang="en-US" altLang="en-US" sz="2600" b="1" dirty="0">
              <a:solidFill>
                <a:srgbClr val="006600"/>
              </a:solidFill>
              <a:latin typeface="Arial" panose="020B0604020202020204" pitchFamily="34" charset="0"/>
            </a:endParaRPr>
          </a:p>
        </p:txBody>
      </p:sp>
      <p:sp>
        <p:nvSpPr>
          <p:cNvPr id="155652" name="Rectangle 3"/>
          <p:cNvSpPr/>
          <p:nvPr/>
        </p:nvSpPr>
        <p:spPr>
          <a:xfrm>
            <a:off x="3708400" y="1205575"/>
            <a:ext cx="4921250" cy="706755"/>
          </a:xfrm>
          <a:prstGeom prst="rect">
            <a:avLst/>
          </a:prstGeom>
          <a:solidFill>
            <a:srgbClr val="0000FF"/>
          </a:solidFill>
          <a:ln w="9525" cap="flat" cmpd="sng">
            <a:solidFill>
              <a:srgbClr val="D60093"/>
            </a:solidFill>
            <a:prstDash val="solid"/>
            <a:miter/>
            <a:headEnd type="none" w="med" len="med"/>
            <a:tailEnd type="none" w="med" len="med"/>
          </a:ln>
        </p:spPr>
        <p:txBody>
          <a:bodyPr>
            <a:spAutoFit/>
          </a:bodyPr>
          <a:lstStyle/>
          <a:p>
            <a:pPr algn="just"/>
            <a:r>
              <a:rPr lang="nl-NL" altLang="en-US" sz="2000" dirty="0">
                <a:solidFill>
                  <a:schemeClr val="bg1"/>
                </a:solidFill>
                <a:latin typeface="Times New Roman" panose="02020603050405020304" pitchFamily="18" charset="0"/>
                <a:cs typeface="Times New Roman" panose="02020603050405020304" pitchFamily="18" charset="0"/>
              </a:rPr>
              <a:t>Cách mạng Việt Nam muốn th</a:t>
            </a:r>
            <a:r>
              <a:rPr lang="nl-NL" altLang="en-US" sz="2000" dirty="0">
                <a:solidFill>
                  <a:schemeClr val="bg1"/>
                </a:solidFill>
                <a:latin typeface="Times New Roman" panose="02020603050405020304" pitchFamily="18" charset="0"/>
                <a:ea typeface="Times New Roman" panose="02020603050405020304" pitchFamily="18" charset="0"/>
              </a:rPr>
              <a:t>à</a:t>
            </a:r>
            <a:r>
              <a:rPr lang="nl-NL" altLang="en-US" sz="2000" dirty="0">
                <a:solidFill>
                  <a:schemeClr val="bg1"/>
                </a:solidFill>
                <a:latin typeface="Times New Roman" panose="02020603050405020304" pitchFamily="18" charset="0"/>
                <a:cs typeface="Times New Roman" panose="02020603050405020304" pitchFamily="18" charset="0"/>
              </a:rPr>
              <a:t>nh công trước hết phải có Đảng cách mệnh</a:t>
            </a:r>
            <a:endParaRPr lang="en-US" altLang="en-US" sz="2000" dirty="0">
              <a:solidFill>
                <a:schemeClr val="bg1"/>
              </a:solidFill>
              <a:latin typeface="Times New Roman" panose="02020603050405020304" pitchFamily="18" charset="0"/>
              <a:ea typeface="Times New Roman" panose="02020603050405020304" pitchFamily="18" charset="0"/>
            </a:endParaRPr>
          </a:p>
        </p:txBody>
      </p:sp>
      <p:sp>
        <p:nvSpPr>
          <p:cNvPr id="6" name="Rectangle 5"/>
          <p:cNvSpPr/>
          <p:nvPr/>
        </p:nvSpPr>
        <p:spPr>
          <a:xfrm>
            <a:off x="3763963" y="2551775"/>
            <a:ext cx="4921250" cy="706755"/>
          </a:xfrm>
          <a:prstGeom prst="rect">
            <a:avLst/>
          </a:prstGeom>
          <a:solidFill>
            <a:schemeClr val="accent6">
              <a:lumMod val="75000"/>
            </a:schemeClr>
          </a:solidFill>
          <a:ln>
            <a:solidFill>
              <a:srgbClr val="D60093"/>
            </a:solidFill>
          </a:ln>
        </p:spPr>
        <p:txBody>
          <a:bodyPr>
            <a:spAutoFit/>
          </a:bodyPr>
          <a:lstStyle/>
          <a:p>
            <a:pPr algn="just">
              <a:buNone/>
            </a:pPr>
            <a:r>
              <a:rPr lang="nl-NL" altLang="x-none" sz="2000" dirty="0">
                <a:solidFill>
                  <a:schemeClr val="bg1"/>
                </a:solidFill>
                <a:latin typeface="Times New Roman" panose="02020603050405020304" pitchFamily="18" charset="0"/>
                <a:cs typeface="Times New Roman" panose="02020603050405020304" pitchFamily="18" charset="0"/>
              </a:rPr>
              <a:t>Xây dựng Đảng trong sạch, vững mạnh l</a:t>
            </a:r>
            <a:r>
              <a:rPr lang="nl-NL" altLang="x-none" sz="2000" dirty="0">
                <a:solidFill>
                  <a:schemeClr val="bg1"/>
                </a:solidFill>
                <a:latin typeface="Times New Roman" panose="02020603050405020304" pitchFamily="18" charset="0"/>
                <a:ea typeface="Times New Roman" panose="02020603050405020304" pitchFamily="18" charset="0"/>
              </a:rPr>
              <a:t>à</a:t>
            </a:r>
            <a:r>
              <a:rPr lang="nl-NL" altLang="x-none" sz="2000" dirty="0">
                <a:solidFill>
                  <a:schemeClr val="bg1"/>
                </a:solidFill>
                <a:latin typeface="Times New Roman" panose="02020603050405020304" pitchFamily="18" charset="0"/>
                <a:cs typeface="Times New Roman" panose="02020603050405020304" pitchFamily="18" charset="0"/>
              </a:rPr>
              <a:t> yêu cầu cực kỳ quan trọng.</a:t>
            </a:r>
            <a:endParaRPr lang="en-US" altLang="x-none" sz="2000" dirty="0">
              <a:solidFill>
                <a:schemeClr val="bg1"/>
              </a:solidFill>
              <a:latin typeface="Times New Roman" panose="02020603050405020304" pitchFamily="18" charset="0"/>
              <a:ea typeface="Times New Roman" panose="02020603050405020304" pitchFamily="18" charset="0"/>
            </a:endParaRPr>
          </a:p>
        </p:txBody>
      </p:sp>
      <p:sp>
        <p:nvSpPr>
          <p:cNvPr id="155654" name="AutoShape 2" descr="Image result for Äáº£ng cá»ng sáº£n viá»t nam"/>
          <p:cNvSpPr>
            <a:spLocks noChangeAspect="1"/>
          </p:cNvSpPr>
          <p:nvPr/>
        </p:nvSpPr>
        <p:spPr>
          <a:xfrm>
            <a:off x="155575" y="-999462"/>
            <a:ext cx="304800" cy="304800"/>
          </a:xfrm>
          <a:prstGeom prst="rect">
            <a:avLst/>
          </a:prstGeom>
          <a:noFill/>
          <a:ln w="9525">
            <a:noFill/>
          </a:ln>
        </p:spPr>
        <p:txBody>
          <a:bodyPr/>
          <a:lstStyle/>
          <a:p>
            <a:endParaRPr lang="en-US" altLang="en-US" dirty="0">
              <a:latin typeface=".VnTime" panose="020B7200000000000000" pitchFamily="34" charset="0"/>
            </a:endParaRPr>
          </a:p>
        </p:txBody>
      </p:sp>
      <p:pic>
        <p:nvPicPr>
          <p:cNvPr id="155655" name="Picture 4" descr="https://photo-1-baomoi.zadn.vn/w700_r1/16/02/03/284/18592197/1_67828.jpg"/>
          <p:cNvPicPr>
            <a:picLocks noChangeAspect="1"/>
          </p:cNvPicPr>
          <p:nvPr/>
        </p:nvPicPr>
        <p:blipFill>
          <a:blip r:embed="rId3"/>
          <a:stretch>
            <a:fillRect/>
          </a:stretch>
        </p:blipFill>
        <p:spPr>
          <a:xfrm>
            <a:off x="155575" y="1205575"/>
            <a:ext cx="3263900" cy="4467225"/>
          </a:xfrm>
          <a:prstGeom prst="rect">
            <a:avLst/>
          </a:prstGeom>
          <a:noFill/>
          <a:ln w="9525">
            <a:noFill/>
          </a:ln>
        </p:spPr>
      </p:pic>
      <p:sp>
        <p:nvSpPr>
          <p:cNvPr id="9" name="Down Arrow 8"/>
          <p:cNvSpPr/>
          <p:nvPr/>
        </p:nvSpPr>
        <p:spPr>
          <a:xfrm>
            <a:off x="5897563" y="1913600"/>
            <a:ext cx="542925" cy="608013"/>
          </a:xfrm>
          <a:prstGeom prst="downArrow">
            <a:avLst/>
          </a:prstGeom>
          <a:solidFill>
            <a:srgbClr val="00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55657" name="Rectangle 15"/>
          <p:cNvSpPr/>
          <p:nvPr/>
        </p:nvSpPr>
        <p:spPr>
          <a:xfrm>
            <a:off x="3762375" y="3869400"/>
            <a:ext cx="4921250" cy="1630045"/>
          </a:xfrm>
          <a:prstGeom prst="rect">
            <a:avLst/>
          </a:prstGeom>
          <a:solidFill>
            <a:srgbClr val="FF00FF"/>
          </a:solidFill>
          <a:ln w="9525" cap="flat" cmpd="sng">
            <a:solidFill>
              <a:srgbClr val="D60093"/>
            </a:solidFill>
            <a:prstDash val="solid"/>
            <a:miter/>
            <a:headEnd type="none" w="med" len="med"/>
            <a:tailEnd type="none" w="med" len="med"/>
          </a:ln>
        </p:spPr>
        <p:txBody>
          <a:bodyPr>
            <a:spAutoFit/>
          </a:bodyPr>
          <a:lstStyle/>
          <a:p>
            <a:pPr algn="just"/>
            <a:r>
              <a:rPr lang="nl-NL" altLang="en-US" sz="2000" dirty="0">
                <a:solidFill>
                  <a:schemeClr val="bg1"/>
                </a:solidFill>
                <a:latin typeface="Times New Roman" panose="02020603050405020304" pitchFamily="18" charset="0"/>
                <a:cs typeface="Times New Roman" panose="02020603050405020304" pitchFamily="18" charset="0"/>
              </a:rPr>
              <a:t>Xây dựng Đảng thực sự trở th</a:t>
            </a:r>
            <a:r>
              <a:rPr lang="nl-NL" altLang="en-US" sz="2000" dirty="0">
                <a:solidFill>
                  <a:schemeClr val="bg1"/>
                </a:solidFill>
                <a:latin typeface="Times New Roman" panose="02020603050405020304" pitchFamily="18" charset="0"/>
                <a:ea typeface="Times New Roman" panose="02020603050405020304" pitchFamily="18" charset="0"/>
              </a:rPr>
              <a:t>à</a:t>
            </a:r>
            <a:r>
              <a:rPr lang="nl-NL" altLang="en-US" sz="2000" dirty="0">
                <a:solidFill>
                  <a:schemeClr val="bg1"/>
                </a:solidFill>
                <a:latin typeface="Times New Roman" panose="02020603050405020304" pitchFamily="18" charset="0"/>
                <a:cs typeface="Times New Roman" panose="02020603050405020304" pitchFamily="18" charset="0"/>
              </a:rPr>
              <a:t>nh một khối thống nhất về nhận thức v</a:t>
            </a:r>
            <a:r>
              <a:rPr lang="nl-NL" altLang="en-US" sz="2000" dirty="0">
                <a:solidFill>
                  <a:schemeClr val="bg1"/>
                </a:solidFill>
                <a:latin typeface="Times New Roman" panose="02020603050405020304" pitchFamily="18" charset="0"/>
                <a:ea typeface="Times New Roman" panose="02020603050405020304" pitchFamily="18" charset="0"/>
              </a:rPr>
              <a:t>à</a:t>
            </a:r>
            <a:r>
              <a:rPr lang="nl-NL" altLang="en-US" sz="2000" dirty="0">
                <a:solidFill>
                  <a:schemeClr val="bg1"/>
                </a:solidFill>
                <a:latin typeface="Times New Roman" panose="02020603050405020304" pitchFamily="18" charset="0"/>
                <a:cs typeface="Times New Roman" panose="02020603050405020304" pitchFamily="18" charset="0"/>
              </a:rPr>
              <a:t> tư tưởng, l</a:t>
            </a:r>
            <a:r>
              <a:rPr lang="nl-NL" altLang="en-US" sz="2000" dirty="0">
                <a:solidFill>
                  <a:schemeClr val="bg1"/>
                </a:solidFill>
                <a:latin typeface="Times New Roman" panose="02020603050405020304" pitchFamily="18" charset="0"/>
                <a:ea typeface="Times New Roman" panose="02020603050405020304" pitchFamily="18" charset="0"/>
              </a:rPr>
              <a:t>à</a:t>
            </a:r>
            <a:r>
              <a:rPr lang="nl-NL" altLang="en-US" sz="2000" dirty="0">
                <a:solidFill>
                  <a:schemeClr val="bg1"/>
                </a:solidFill>
                <a:latin typeface="Times New Roman" panose="02020603050405020304" pitchFamily="18" charset="0"/>
                <a:cs typeface="Times New Roman" panose="02020603050405020304" pitchFamily="18" charset="0"/>
              </a:rPr>
              <a:t>m cơ sở cho sự thống nhất về h</a:t>
            </a:r>
            <a:r>
              <a:rPr lang="nl-NL" altLang="en-US" sz="2000" dirty="0">
                <a:solidFill>
                  <a:schemeClr val="bg1"/>
                </a:solidFill>
                <a:latin typeface="Times New Roman" panose="02020603050405020304" pitchFamily="18" charset="0"/>
                <a:ea typeface="Times New Roman" panose="02020603050405020304" pitchFamily="18" charset="0"/>
              </a:rPr>
              <a:t>à</a:t>
            </a:r>
            <a:r>
              <a:rPr lang="nl-NL" altLang="en-US" sz="2000" dirty="0">
                <a:solidFill>
                  <a:schemeClr val="bg1"/>
                </a:solidFill>
                <a:latin typeface="Times New Roman" panose="02020603050405020304" pitchFamily="18" charset="0"/>
                <a:cs typeface="Times New Roman" panose="02020603050405020304" pitchFamily="18" charset="0"/>
              </a:rPr>
              <a:t>nh động, đủ sức chèo lái con thuyền cách mạng Việt Nam đi tới thắng lợi. </a:t>
            </a:r>
            <a:endParaRPr lang="en-US" altLang="en-US" sz="2000" dirty="0">
              <a:solidFill>
                <a:schemeClr val="bg1"/>
              </a:solidFill>
              <a:latin typeface="Times New Roman" panose="02020603050405020304" pitchFamily="18" charset="0"/>
              <a:ea typeface="Times New Roman" panose="02020603050405020304" pitchFamily="18" charset="0"/>
            </a:endParaRPr>
          </a:p>
        </p:txBody>
      </p:sp>
      <p:sp>
        <p:nvSpPr>
          <p:cNvPr id="17" name="Down Arrow 16"/>
          <p:cNvSpPr/>
          <p:nvPr/>
        </p:nvSpPr>
        <p:spPr>
          <a:xfrm>
            <a:off x="5926138" y="3288375"/>
            <a:ext cx="596900" cy="581025"/>
          </a:xfrm>
          <a:prstGeom prst="down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3678"/>
                                        </p:tgtEl>
                                        <p:attrNameLst>
                                          <p:attrName>style.visibility</p:attrName>
                                        </p:attrNameLst>
                                      </p:cBhvr>
                                      <p:to>
                                        <p:strVal val="visible"/>
                                      </p:to>
                                    </p:set>
                                    <p:anim calcmode="lin" valueType="num">
                                      <p:cBhvr>
                                        <p:cTn id="7" dur="1000" fill="hold"/>
                                        <p:tgtEl>
                                          <p:spTgt spid="113678"/>
                                        </p:tgtEl>
                                        <p:attrNameLst>
                                          <p:attrName>ppt_w</p:attrName>
                                        </p:attrNameLst>
                                      </p:cBhvr>
                                      <p:tavLst>
                                        <p:tav tm="0">
                                          <p:val>
                                            <p:fltVal val="0"/>
                                          </p:val>
                                        </p:tav>
                                        <p:tav tm="100000">
                                          <p:val>
                                            <p:strVal val="#ppt_w"/>
                                          </p:val>
                                        </p:tav>
                                      </p:tavLst>
                                    </p:anim>
                                    <p:anim calcmode="lin" valueType="num">
                                      <p:cBhvr>
                                        <p:cTn id="8" dur="1000" fill="hold"/>
                                        <p:tgtEl>
                                          <p:spTgt spid="113678"/>
                                        </p:tgtEl>
                                        <p:attrNameLst>
                                          <p:attrName>ppt_h</p:attrName>
                                        </p:attrNameLst>
                                      </p:cBhvr>
                                      <p:tavLst>
                                        <p:tav tm="0">
                                          <p:val>
                                            <p:fltVal val="0"/>
                                          </p:val>
                                        </p:tav>
                                        <p:tav tm="100000">
                                          <p:val>
                                            <p:strVal val="#ppt_h"/>
                                          </p:val>
                                        </p:tav>
                                      </p:tavLst>
                                    </p:anim>
                                    <p:anim calcmode="lin" valueType="num">
                                      <p:cBhvr>
                                        <p:cTn id="9" dur="1000" fill="hold"/>
                                        <p:tgtEl>
                                          <p:spTgt spid="113678"/>
                                        </p:tgtEl>
                                        <p:attrNameLst>
                                          <p:attrName>style.rotation</p:attrName>
                                        </p:attrNameLst>
                                      </p:cBhvr>
                                      <p:tavLst>
                                        <p:tav tm="0">
                                          <p:val>
                                            <p:fltVal val="90"/>
                                          </p:val>
                                        </p:tav>
                                        <p:tav tm="100000">
                                          <p:val>
                                            <p:fltVal val="0"/>
                                          </p:val>
                                        </p:tav>
                                      </p:tavLst>
                                    </p:anim>
                                    <p:animEffect transition="in" filter="fade">
                                      <p:cBhvr>
                                        <p:cTn id="10" dur="1000"/>
                                        <p:tgtEl>
                                          <p:spTgt spid="113678"/>
                                        </p:tgtEl>
                                      </p:cBhvr>
                                    </p:animEffect>
                                  </p:childTnLst>
                                </p:cTn>
                              </p:par>
                              <p:par>
                                <p:cTn id="11" presetID="3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78"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6674" name="Group 1"/>
          <p:cNvGrpSpPr/>
          <p:nvPr/>
        </p:nvGrpSpPr>
        <p:grpSpPr>
          <a:xfrm>
            <a:off x="498475" y="341975"/>
            <a:ext cx="8207375" cy="1008063"/>
            <a:chOff x="755650" y="1989138"/>
            <a:chExt cx="7777163" cy="1441658"/>
          </a:xfrm>
        </p:grpSpPr>
        <p:sp>
          <p:nvSpPr>
            <p:cNvPr id="6" name="Freeform: Shape 9"/>
            <p:cNvSpPr/>
            <p:nvPr/>
          </p:nvSpPr>
          <p:spPr bwMode="auto">
            <a:xfrm>
              <a:off x="755650" y="1989138"/>
              <a:ext cx="7777163" cy="1441658"/>
            </a:xfrm>
            <a:custGeom>
              <a:avLst/>
              <a:gdLst>
                <a:gd name="connsiteX0" fmla="*/ 0 w 7493738"/>
                <a:gd name="connsiteY0" fmla="*/ 0 h 2022371"/>
                <a:gd name="connsiteX1" fmla="*/ 7493738 w 7493738"/>
                <a:gd name="connsiteY1" fmla="*/ 0 h 2022371"/>
                <a:gd name="connsiteX2" fmla="*/ 7493738 w 7493738"/>
                <a:gd name="connsiteY2" fmla="*/ 2022371 h 2022371"/>
                <a:gd name="connsiteX3" fmla="*/ 0 w 7493738"/>
                <a:gd name="connsiteY3" fmla="*/ 2022371 h 2022371"/>
                <a:gd name="connsiteX4" fmla="*/ 0 w 7493738"/>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93738" h="2022371">
                  <a:moveTo>
                    <a:pt x="0" y="0"/>
                  </a:moveTo>
                  <a:lnTo>
                    <a:pt x="7493738" y="0"/>
                  </a:lnTo>
                  <a:lnTo>
                    <a:pt x="7493738"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marL="0" marR="0" lvl="0" indent="0" algn="l" defTabSz="1333500" rtl="0" eaLnBrk="1" fontAlgn="auto" latinLnBrk="0" hangingPunct="1">
                <a:lnSpc>
                  <a:spcPct val="90000"/>
                </a:lnSpc>
                <a:spcBef>
                  <a:spcPct val="0"/>
                </a:spcBef>
                <a:spcAft>
                  <a:spcPct val="35000"/>
                </a:spcAft>
                <a:buClrTx/>
                <a:buSzTx/>
                <a:buFontTx/>
                <a:buNone/>
                <a:defRPr/>
              </a:pPr>
              <a:endParaRPr kumimoji="0" lang="en-US" sz="3200" b="1" i="0" u="none" strike="noStrike" kern="1200" cap="none" spc="0" normalizeH="0" baseline="0" noProof="0" dirty="0">
                <a:ln>
                  <a:noFill/>
                </a:ln>
                <a:solidFill>
                  <a:srgbClr val="006600"/>
                </a:solidFill>
                <a:effectLst/>
                <a:uLnTx/>
                <a:uFillTx/>
                <a:latin typeface="+mn-lt"/>
                <a:ea typeface="+mn-ea"/>
                <a:cs typeface="+mn-cs"/>
              </a:endParaRPr>
            </a:p>
          </p:txBody>
        </p:sp>
        <p:sp>
          <p:nvSpPr>
            <p:cNvPr id="7" name="Straight Connector 6"/>
            <p:cNvSpPr/>
            <p:nvPr/>
          </p:nvSpPr>
          <p:spPr bwMode="auto">
            <a:xfrm>
              <a:off x="755650" y="2919972"/>
              <a:ext cx="7389057"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
        <p:nvSpPr>
          <p:cNvPr id="10" name="Straight Connector 9"/>
          <p:cNvSpPr/>
          <p:nvPr/>
        </p:nvSpPr>
        <p:spPr bwMode="auto">
          <a:xfrm>
            <a:off x="703263" y="2502563"/>
            <a:ext cx="7797800"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nvGrpSpPr>
          <p:cNvPr id="156676" name="Group 1"/>
          <p:cNvGrpSpPr/>
          <p:nvPr/>
        </p:nvGrpSpPr>
        <p:grpSpPr>
          <a:xfrm>
            <a:off x="552450" y="2958175"/>
            <a:ext cx="8208963" cy="504825"/>
            <a:chOff x="755650" y="1989138"/>
            <a:chExt cx="7777163" cy="1441658"/>
          </a:xfrm>
        </p:grpSpPr>
        <p:sp>
          <p:nvSpPr>
            <p:cNvPr id="12" name="Freeform: Shape 9"/>
            <p:cNvSpPr/>
            <p:nvPr/>
          </p:nvSpPr>
          <p:spPr bwMode="auto">
            <a:xfrm>
              <a:off x="755650" y="1989138"/>
              <a:ext cx="7777163" cy="1441658"/>
            </a:xfrm>
            <a:custGeom>
              <a:avLst/>
              <a:gdLst>
                <a:gd name="connsiteX0" fmla="*/ 0 w 7493738"/>
                <a:gd name="connsiteY0" fmla="*/ 0 h 2022371"/>
                <a:gd name="connsiteX1" fmla="*/ 7493738 w 7493738"/>
                <a:gd name="connsiteY1" fmla="*/ 0 h 2022371"/>
                <a:gd name="connsiteX2" fmla="*/ 7493738 w 7493738"/>
                <a:gd name="connsiteY2" fmla="*/ 2022371 h 2022371"/>
                <a:gd name="connsiteX3" fmla="*/ 0 w 7493738"/>
                <a:gd name="connsiteY3" fmla="*/ 2022371 h 2022371"/>
                <a:gd name="connsiteX4" fmla="*/ 0 w 7493738"/>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93738" h="2022371">
                  <a:moveTo>
                    <a:pt x="0" y="0"/>
                  </a:moveTo>
                  <a:lnTo>
                    <a:pt x="7493738" y="0"/>
                  </a:lnTo>
                  <a:lnTo>
                    <a:pt x="7493738"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marL="0" marR="0" lvl="0" indent="0" algn="l" defTabSz="1333500" rtl="0" eaLnBrk="1" fontAlgn="auto" latinLnBrk="0" hangingPunct="1">
                <a:lnSpc>
                  <a:spcPct val="90000"/>
                </a:lnSpc>
                <a:spcBef>
                  <a:spcPct val="0"/>
                </a:spcBef>
                <a:spcAft>
                  <a:spcPct val="35000"/>
                </a:spcAft>
                <a:buClrTx/>
                <a:buSzTx/>
                <a:buFontTx/>
                <a:buNone/>
                <a:defRPr/>
              </a:pPr>
              <a:endParaRPr kumimoji="0" lang="en-US" sz="3200" b="1" i="0" u="none" strike="noStrike" kern="1200" cap="none" spc="0" normalizeH="0" baseline="0" noProof="0" dirty="0">
                <a:ln>
                  <a:noFill/>
                </a:ln>
                <a:solidFill>
                  <a:srgbClr val="996600"/>
                </a:solidFill>
                <a:effectLst/>
                <a:uLnTx/>
                <a:uFillTx/>
                <a:latin typeface="+mn-lt"/>
                <a:ea typeface="+mn-ea"/>
                <a:cs typeface="+mn-cs"/>
              </a:endParaRPr>
            </a:p>
          </p:txBody>
        </p:sp>
        <p:sp>
          <p:nvSpPr>
            <p:cNvPr id="13" name="Straight Connector 12"/>
            <p:cNvSpPr/>
            <p:nvPr/>
          </p:nvSpPr>
          <p:spPr bwMode="auto">
            <a:xfrm>
              <a:off x="755650" y="2918510"/>
              <a:ext cx="7389132"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
        <p:nvSpPr>
          <p:cNvPr id="16" name="Straight Connector 15"/>
          <p:cNvSpPr/>
          <p:nvPr/>
        </p:nvSpPr>
        <p:spPr bwMode="auto">
          <a:xfrm>
            <a:off x="552450" y="4875875"/>
            <a:ext cx="7797800"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nvGrpSpPr>
          <p:cNvPr id="156678" name="Group 1"/>
          <p:cNvGrpSpPr/>
          <p:nvPr/>
        </p:nvGrpSpPr>
        <p:grpSpPr>
          <a:xfrm>
            <a:off x="517525" y="4875875"/>
            <a:ext cx="8212138" cy="1008063"/>
            <a:chOff x="755650" y="1989138"/>
            <a:chExt cx="7777163" cy="1441658"/>
          </a:xfrm>
        </p:grpSpPr>
        <p:sp>
          <p:nvSpPr>
            <p:cNvPr id="18" name="Freeform: Shape 9"/>
            <p:cNvSpPr/>
            <p:nvPr/>
          </p:nvSpPr>
          <p:spPr bwMode="auto">
            <a:xfrm>
              <a:off x="755650" y="1989138"/>
              <a:ext cx="7777163" cy="1441658"/>
            </a:xfrm>
            <a:custGeom>
              <a:avLst/>
              <a:gdLst>
                <a:gd name="connsiteX0" fmla="*/ 0 w 7493738"/>
                <a:gd name="connsiteY0" fmla="*/ 0 h 2022371"/>
                <a:gd name="connsiteX1" fmla="*/ 7493738 w 7493738"/>
                <a:gd name="connsiteY1" fmla="*/ 0 h 2022371"/>
                <a:gd name="connsiteX2" fmla="*/ 7493738 w 7493738"/>
                <a:gd name="connsiteY2" fmla="*/ 2022371 h 2022371"/>
                <a:gd name="connsiteX3" fmla="*/ 0 w 7493738"/>
                <a:gd name="connsiteY3" fmla="*/ 2022371 h 2022371"/>
                <a:gd name="connsiteX4" fmla="*/ 0 w 7493738"/>
                <a:gd name="connsiteY4" fmla="*/ 0 h 202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93738" h="2022371">
                  <a:moveTo>
                    <a:pt x="0" y="0"/>
                  </a:moveTo>
                  <a:lnTo>
                    <a:pt x="7493738" y="0"/>
                  </a:lnTo>
                  <a:lnTo>
                    <a:pt x="7493738" y="2022371"/>
                  </a:lnTo>
                  <a:lnTo>
                    <a:pt x="0" y="202237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114300" tIns="114300" rIns="114300" bIns="114300" spcCol="1270"/>
            <a:lstStyle/>
            <a:p>
              <a:pPr marL="0" marR="0" lvl="0" indent="0" algn="l" defTabSz="1333500" rtl="0" eaLnBrk="1" fontAlgn="auto" latinLnBrk="0" hangingPunct="1">
                <a:lnSpc>
                  <a:spcPct val="90000"/>
                </a:lnSpc>
                <a:spcBef>
                  <a:spcPct val="0"/>
                </a:spcBef>
                <a:spcAft>
                  <a:spcPct val="35000"/>
                </a:spcAft>
                <a:buClrTx/>
                <a:buSzTx/>
                <a:buFontTx/>
                <a:buNone/>
                <a:defRPr/>
              </a:pPr>
              <a:endParaRPr kumimoji="0" lang="en-US" sz="3200" b="1" i="0" u="none" strike="noStrike" kern="1200" cap="none" spc="0" normalizeH="0" baseline="0" noProof="0" dirty="0">
                <a:ln>
                  <a:noFill/>
                </a:ln>
                <a:solidFill>
                  <a:srgbClr val="660066"/>
                </a:solidFill>
                <a:effectLst/>
                <a:uLnTx/>
                <a:uFillTx/>
                <a:latin typeface="+mn-lt"/>
                <a:ea typeface="+mn-ea"/>
                <a:cs typeface="+mn-cs"/>
              </a:endParaRPr>
            </a:p>
          </p:txBody>
        </p:sp>
        <p:sp>
          <p:nvSpPr>
            <p:cNvPr id="19" name="Straight Connector 18"/>
            <p:cNvSpPr/>
            <p:nvPr/>
          </p:nvSpPr>
          <p:spPr bwMode="auto">
            <a:xfrm>
              <a:off x="755650" y="2919972"/>
              <a:ext cx="7387778" cy="0"/>
            </a:xfrm>
            <a:prstGeom prst="line">
              <a:avLst/>
            </a:prstGeom>
            <a:ln>
              <a:solidFill>
                <a:schemeClr val="accent6">
                  <a:lumMod val="60000"/>
                  <a:lumOff val="40000"/>
                </a:schemeClr>
              </a:solidFill>
            </a:ln>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
        <p:nvSpPr>
          <p:cNvPr id="156679" name="Rectangle 19"/>
          <p:cNvSpPr/>
          <p:nvPr/>
        </p:nvSpPr>
        <p:spPr>
          <a:xfrm>
            <a:off x="1979613" y="-615287"/>
            <a:ext cx="4939030" cy="521970"/>
          </a:xfrm>
          <a:prstGeom prst="rect">
            <a:avLst/>
          </a:prstGeom>
          <a:noFill/>
          <a:ln w="9525">
            <a:noFill/>
          </a:ln>
        </p:spPr>
        <p:txBody>
          <a:bodyPr wrap="none">
            <a:spAutoFit/>
          </a:bodyPr>
          <a:lstStyle/>
          <a:p>
            <a:r>
              <a:rPr lang="nl-NL" altLang="en-US" sz="2800" b="1" u="sng" dirty="0">
                <a:solidFill>
                  <a:srgbClr val="C00000"/>
                </a:solidFill>
                <a:latin typeface="Times New Roman" panose="02020603050405020304" pitchFamily="18" charset="0"/>
                <a:cs typeface="Times New Roman" panose="02020603050405020304" pitchFamily="18" charset="0"/>
              </a:rPr>
              <a:t>Yêu cầu đối với xây dựng Đảng</a:t>
            </a:r>
            <a:endParaRPr lang="en-US" altLang="en-US" sz="2800" b="1" u="sng" dirty="0">
              <a:solidFill>
                <a:srgbClr val="C00000"/>
              </a:solidFill>
              <a:latin typeface="Times New Roman" panose="02020603050405020304" pitchFamily="18" charset="0"/>
              <a:ea typeface="Times New Roman" panose="02020603050405020304" pitchFamily="18" charset="0"/>
            </a:endParaRPr>
          </a:p>
        </p:txBody>
      </p:sp>
      <p:sp>
        <p:nvSpPr>
          <p:cNvPr id="156680" name="Rectangle 21"/>
          <p:cNvSpPr/>
          <p:nvPr/>
        </p:nvSpPr>
        <p:spPr>
          <a:xfrm>
            <a:off x="534988" y="216563"/>
            <a:ext cx="8358187" cy="768350"/>
          </a:xfrm>
          <a:prstGeom prst="rect">
            <a:avLst/>
          </a:prstGeom>
          <a:noFill/>
          <a:ln w="9525">
            <a:noFill/>
          </a:ln>
        </p:spPr>
        <p:txBody>
          <a:bodyPr>
            <a:spAutoFit/>
          </a:bodyPr>
          <a:lstStyle/>
          <a:p>
            <a:pPr algn="just"/>
            <a:r>
              <a:rPr lang="nl-NL" altLang="en-US" sz="2200" dirty="0">
                <a:solidFill>
                  <a:srgbClr val="CC6600"/>
                </a:solidFill>
                <a:latin typeface="Times New Roman" panose="02020603050405020304" pitchFamily="18" charset="0"/>
                <a:cs typeface="Times New Roman" panose="02020603050405020304" pitchFamily="18" charset="0"/>
              </a:rPr>
              <a:t>1. Xây dựng Đảng về </a:t>
            </a:r>
            <a:r>
              <a:rPr lang="nl-NL" altLang="en-US" sz="2200" b="1" dirty="0">
                <a:solidFill>
                  <a:srgbClr val="C00000"/>
                </a:solidFill>
                <a:latin typeface="Times New Roman" panose="02020603050405020304" pitchFamily="18" charset="0"/>
                <a:cs typeface="Times New Roman" panose="02020603050405020304" pitchFamily="18" charset="0"/>
              </a:rPr>
              <a:t>tư tưởng, lý luận</a:t>
            </a:r>
            <a:r>
              <a:rPr lang="nl-NL" altLang="en-US" sz="2200" dirty="0">
                <a:solidFill>
                  <a:srgbClr val="CC6600"/>
                </a:solidFill>
                <a:latin typeface="Times New Roman" panose="02020603050405020304" pitchFamily="18" charset="0"/>
                <a:cs typeface="Times New Roman" panose="02020603050405020304" pitchFamily="18" charset="0"/>
              </a:rPr>
              <a:t>, Đảng lấy chủ nghĩa Mác- Lênin l</a:t>
            </a:r>
            <a:r>
              <a:rPr lang="nl-NL" altLang="en-US" sz="2200" dirty="0">
                <a:solidFill>
                  <a:srgbClr val="CC6600"/>
                </a:solidFill>
                <a:latin typeface="Times New Roman" panose="02020603050405020304" pitchFamily="18" charset="0"/>
                <a:ea typeface="Times New Roman" panose="02020603050405020304" pitchFamily="18" charset="0"/>
              </a:rPr>
              <a:t>à</a:t>
            </a:r>
            <a:r>
              <a:rPr lang="nl-NL" altLang="en-US" sz="2200" dirty="0">
                <a:solidFill>
                  <a:srgbClr val="CC6600"/>
                </a:solidFill>
                <a:latin typeface="Times New Roman" panose="02020603050405020304" pitchFamily="18" charset="0"/>
                <a:cs typeface="Times New Roman" panose="02020603050405020304" pitchFamily="18" charset="0"/>
              </a:rPr>
              <a:t>m nền tảng tư tưởng, kim chỉ nam cho h</a:t>
            </a:r>
            <a:r>
              <a:rPr lang="nl-NL" altLang="en-US" sz="2200" dirty="0">
                <a:solidFill>
                  <a:srgbClr val="CC6600"/>
                </a:solidFill>
                <a:latin typeface="Times New Roman" panose="02020603050405020304" pitchFamily="18" charset="0"/>
                <a:ea typeface="Times New Roman" panose="02020603050405020304" pitchFamily="18" charset="0"/>
              </a:rPr>
              <a:t>à</a:t>
            </a:r>
            <a:r>
              <a:rPr lang="nl-NL" altLang="en-US" sz="2200" dirty="0">
                <a:solidFill>
                  <a:srgbClr val="CC6600"/>
                </a:solidFill>
                <a:latin typeface="Times New Roman" panose="02020603050405020304" pitchFamily="18" charset="0"/>
                <a:cs typeface="Times New Roman" panose="02020603050405020304" pitchFamily="18" charset="0"/>
              </a:rPr>
              <a:t>nh động</a:t>
            </a:r>
            <a:endParaRPr lang="en-US" altLang="en-US" sz="2200" dirty="0">
              <a:solidFill>
                <a:srgbClr val="CC6600"/>
              </a:solidFill>
              <a:latin typeface="Times New Roman" panose="02020603050405020304" pitchFamily="18" charset="0"/>
              <a:ea typeface="Times New Roman" panose="02020603050405020304" pitchFamily="18" charset="0"/>
            </a:endParaRPr>
          </a:p>
        </p:txBody>
      </p:sp>
      <p:sp>
        <p:nvSpPr>
          <p:cNvPr id="156681" name="Rectangle 22"/>
          <p:cNvSpPr/>
          <p:nvPr/>
        </p:nvSpPr>
        <p:spPr>
          <a:xfrm>
            <a:off x="534988" y="1353213"/>
            <a:ext cx="8358187" cy="1014730"/>
          </a:xfrm>
          <a:prstGeom prst="rect">
            <a:avLst/>
          </a:prstGeom>
          <a:noFill/>
          <a:ln w="9525">
            <a:noFill/>
          </a:ln>
        </p:spPr>
        <p:txBody>
          <a:bodyPr>
            <a:spAutoFit/>
          </a:bodyPr>
          <a:lstStyle/>
          <a:p>
            <a:pPr algn="just"/>
            <a:r>
              <a:rPr lang="nl-NL" altLang="en-US" sz="2000" dirty="0">
                <a:solidFill>
                  <a:srgbClr val="660066"/>
                </a:solidFill>
                <a:latin typeface="Times New Roman" panose="02020603050405020304" pitchFamily="18" charset="0"/>
                <a:cs typeface="Times New Roman" panose="02020603050405020304" pitchFamily="18" charset="0"/>
              </a:rPr>
              <a:t>2. Thực hiện các </a:t>
            </a:r>
            <a:r>
              <a:rPr lang="nl-NL" altLang="en-US" sz="2000" b="1" dirty="0">
                <a:solidFill>
                  <a:srgbClr val="660033"/>
                </a:solidFill>
                <a:latin typeface="Times New Roman" panose="02020603050405020304" pitchFamily="18" charset="0"/>
                <a:cs typeface="Times New Roman" panose="02020603050405020304" pitchFamily="18" charset="0"/>
              </a:rPr>
              <a:t>nguyên tắc tổ chức v</a:t>
            </a:r>
            <a:r>
              <a:rPr lang="nl-NL" altLang="en-US" sz="2000" b="1" dirty="0">
                <a:solidFill>
                  <a:srgbClr val="660033"/>
                </a:solidFill>
                <a:latin typeface="Times New Roman" panose="02020603050405020304" pitchFamily="18" charset="0"/>
                <a:ea typeface="Times New Roman" panose="02020603050405020304" pitchFamily="18" charset="0"/>
              </a:rPr>
              <a:t>à</a:t>
            </a:r>
            <a:r>
              <a:rPr lang="nl-NL" altLang="en-US" sz="2000" b="1" dirty="0">
                <a:solidFill>
                  <a:srgbClr val="660033"/>
                </a:solidFill>
                <a:latin typeface="Times New Roman" panose="02020603050405020304" pitchFamily="18" charset="0"/>
                <a:cs typeface="Times New Roman" panose="02020603050405020304" pitchFamily="18" charset="0"/>
              </a:rPr>
              <a:t> sinh hoạt Đảng</a:t>
            </a:r>
            <a:r>
              <a:rPr lang="nl-NL" altLang="en-US" sz="2000" dirty="0">
                <a:solidFill>
                  <a:srgbClr val="660066"/>
                </a:solidFill>
                <a:latin typeface="Times New Roman" panose="02020603050405020304" pitchFamily="18" charset="0"/>
                <a:cs typeface="Times New Roman" panose="02020603050405020304" pitchFamily="18" charset="0"/>
              </a:rPr>
              <a:t>: tập trung, dân chủ; tập thể lãnh đạo, cá nhân phụ trách; tự phê bình v</a:t>
            </a:r>
            <a:r>
              <a:rPr lang="nl-NL" altLang="en-US" sz="2000" dirty="0">
                <a:solidFill>
                  <a:srgbClr val="660066"/>
                </a:solidFill>
                <a:latin typeface="Times New Roman" panose="02020603050405020304" pitchFamily="18" charset="0"/>
                <a:ea typeface="Times New Roman" panose="02020603050405020304" pitchFamily="18" charset="0"/>
              </a:rPr>
              <a:t>à</a:t>
            </a:r>
            <a:r>
              <a:rPr lang="nl-NL" altLang="en-US" sz="2000" dirty="0">
                <a:solidFill>
                  <a:srgbClr val="660066"/>
                </a:solidFill>
                <a:latin typeface="Times New Roman" panose="02020603050405020304" pitchFamily="18" charset="0"/>
                <a:cs typeface="Times New Roman" panose="02020603050405020304" pitchFamily="18" charset="0"/>
              </a:rPr>
              <a:t> phê bình; kỷ luật nghiêm minh, tự giác; đo</a:t>
            </a:r>
            <a:r>
              <a:rPr lang="nl-NL" altLang="en-US" sz="2000" dirty="0">
                <a:solidFill>
                  <a:srgbClr val="660066"/>
                </a:solidFill>
                <a:latin typeface="Times New Roman" panose="02020603050405020304" pitchFamily="18" charset="0"/>
                <a:ea typeface="Times New Roman" panose="02020603050405020304" pitchFamily="18" charset="0"/>
              </a:rPr>
              <a:t>à</a:t>
            </a:r>
            <a:r>
              <a:rPr lang="nl-NL" altLang="en-US" sz="2000" dirty="0">
                <a:solidFill>
                  <a:srgbClr val="660066"/>
                </a:solidFill>
                <a:latin typeface="Times New Roman" panose="02020603050405020304" pitchFamily="18" charset="0"/>
                <a:cs typeface="Times New Roman" panose="02020603050405020304" pitchFamily="18" charset="0"/>
              </a:rPr>
              <a:t>n kết, thống nhất trong Đảng</a:t>
            </a:r>
            <a:endParaRPr lang="en-US" altLang="en-US" sz="2000" dirty="0">
              <a:solidFill>
                <a:srgbClr val="660066"/>
              </a:solidFill>
              <a:latin typeface="Times New Roman" panose="02020603050405020304" pitchFamily="18" charset="0"/>
              <a:ea typeface="Times New Roman" panose="02020603050405020304" pitchFamily="18" charset="0"/>
            </a:endParaRPr>
          </a:p>
        </p:txBody>
      </p:sp>
      <p:sp>
        <p:nvSpPr>
          <p:cNvPr id="156682" name="Rectangle 23"/>
          <p:cNvSpPr/>
          <p:nvPr/>
        </p:nvSpPr>
        <p:spPr>
          <a:xfrm>
            <a:off x="498475" y="2726400"/>
            <a:ext cx="8645525" cy="460375"/>
          </a:xfrm>
          <a:prstGeom prst="rect">
            <a:avLst/>
          </a:prstGeom>
          <a:noFill/>
          <a:ln w="9525">
            <a:noFill/>
          </a:ln>
        </p:spPr>
        <p:txBody>
          <a:bodyPr>
            <a:spAutoFit/>
          </a:bodyPr>
          <a:lstStyle/>
          <a:p>
            <a:r>
              <a:rPr lang="nl-NL" altLang="en-US" sz="2400" dirty="0">
                <a:solidFill>
                  <a:srgbClr val="006600"/>
                </a:solidFill>
                <a:latin typeface="Times New Roman" panose="02020603050405020304" pitchFamily="18" charset="0"/>
                <a:cs typeface="Times New Roman" panose="02020603050405020304" pitchFamily="18" charset="0"/>
              </a:rPr>
              <a:t>3. </a:t>
            </a:r>
            <a:r>
              <a:rPr lang="nl-NL" altLang="en-US" sz="2400" b="1" dirty="0">
                <a:solidFill>
                  <a:srgbClr val="FF0000"/>
                </a:solidFill>
                <a:latin typeface="Times New Roman" panose="02020603050405020304" pitchFamily="18" charset="0"/>
                <a:cs typeface="Times New Roman" panose="02020603050405020304" pitchFamily="18" charset="0"/>
              </a:rPr>
              <a:t>Xây dựng mối quan hệ </a:t>
            </a:r>
            <a:r>
              <a:rPr lang="nl-NL" altLang="en-US" sz="2400" dirty="0">
                <a:solidFill>
                  <a:srgbClr val="006600"/>
                </a:solidFill>
                <a:latin typeface="Times New Roman" panose="02020603050405020304" pitchFamily="18" charset="0"/>
                <a:cs typeface="Times New Roman" panose="02020603050405020304" pitchFamily="18" charset="0"/>
              </a:rPr>
              <a:t>chặt chẽ giữa Đảng với nhân dân</a:t>
            </a:r>
            <a:endParaRPr lang="en-US" altLang="en-US" sz="2400" dirty="0">
              <a:solidFill>
                <a:srgbClr val="006600"/>
              </a:solidFill>
              <a:latin typeface="Times New Roman" panose="02020603050405020304" pitchFamily="18" charset="0"/>
              <a:ea typeface="Times New Roman" panose="02020603050405020304" pitchFamily="18" charset="0"/>
            </a:endParaRPr>
          </a:p>
        </p:txBody>
      </p:sp>
      <p:sp>
        <p:nvSpPr>
          <p:cNvPr id="156683" name="Rectangle 24"/>
          <p:cNvSpPr/>
          <p:nvPr/>
        </p:nvSpPr>
        <p:spPr>
          <a:xfrm>
            <a:off x="525463" y="3582063"/>
            <a:ext cx="8153400" cy="1153160"/>
          </a:xfrm>
          <a:prstGeom prst="rect">
            <a:avLst/>
          </a:prstGeom>
          <a:noFill/>
          <a:ln w="9525">
            <a:noFill/>
          </a:ln>
        </p:spPr>
        <p:txBody>
          <a:bodyPr>
            <a:spAutoFit/>
          </a:bodyPr>
          <a:lstStyle/>
          <a:p>
            <a:pPr algn="just"/>
            <a:r>
              <a:rPr lang="nl-NL" altLang="en-US" sz="2300" dirty="0">
                <a:solidFill>
                  <a:srgbClr val="002060"/>
                </a:solidFill>
                <a:latin typeface="Times New Roman" panose="02020603050405020304" pitchFamily="18" charset="0"/>
                <a:cs typeface="Times New Roman" panose="02020603050405020304" pitchFamily="18" charset="0"/>
              </a:rPr>
              <a:t>4. </a:t>
            </a:r>
            <a:r>
              <a:rPr lang="nl-NL" altLang="en-US" sz="2300" b="1" dirty="0">
                <a:solidFill>
                  <a:srgbClr val="D60093"/>
                </a:solidFill>
                <a:latin typeface="Times New Roman" panose="02020603050405020304" pitchFamily="18" charset="0"/>
                <a:cs typeface="Times New Roman" panose="02020603050405020304" pitchFamily="18" charset="0"/>
              </a:rPr>
              <a:t>Xây dựng, rèn luyện </a:t>
            </a:r>
            <a:r>
              <a:rPr lang="nl-NL" altLang="en-US" sz="2300" dirty="0">
                <a:solidFill>
                  <a:srgbClr val="002060"/>
                </a:solidFill>
                <a:latin typeface="Times New Roman" panose="02020603050405020304" pitchFamily="18" charset="0"/>
                <a:cs typeface="Times New Roman" panose="02020603050405020304" pitchFamily="18" charset="0"/>
              </a:rPr>
              <a:t>đội ngũ cán bộ, đảng viên có đức, có t</a:t>
            </a:r>
            <a:r>
              <a:rPr lang="nl-NL" altLang="en-US" sz="2300" dirty="0">
                <a:solidFill>
                  <a:srgbClr val="002060"/>
                </a:solidFill>
                <a:latin typeface="Times New Roman" panose="02020603050405020304" pitchFamily="18" charset="0"/>
                <a:ea typeface="Times New Roman" panose="02020603050405020304" pitchFamily="18" charset="0"/>
              </a:rPr>
              <a:t>à</a:t>
            </a:r>
            <a:r>
              <a:rPr lang="nl-NL" altLang="en-US" sz="2300" dirty="0">
                <a:solidFill>
                  <a:srgbClr val="002060"/>
                </a:solidFill>
                <a:latin typeface="Times New Roman" panose="02020603050405020304" pitchFamily="18" charset="0"/>
                <a:cs typeface="Times New Roman" panose="02020603050405020304" pitchFamily="18" charset="0"/>
              </a:rPr>
              <a:t>i, vừa l</a:t>
            </a:r>
            <a:r>
              <a:rPr lang="nl-NL" altLang="en-US" sz="2300" dirty="0">
                <a:solidFill>
                  <a:srgbClr val="002060"/>
                </a:solidFill>
                <a:latin typeface="Times New Roman" panose="02020603050405020304" pitchFamily="18" charset="0"/>
                <a:ea typeface="Times New Roman" panose="02020603050405020304" pitchFamily="18" charset="0"/>
              </a:rPr>
              <a:t>à</a:t>
            </a:r>
            <a:r>
              <a:rPr lang="nl-NL" altLang="en-US" sz="2300" dirty="0">
                <a:solidFill>
                  <a:srgbClr val="002060"/>
                </a:solidFill>
                <a:latin typeface="Times New Roman" panose="02020603050405020304" pitchFamily="18" charset="0"/>
                <a:cs typeface="Times New Roman" panose="02020603050405020304" pitchFamily="18" charset="0"/>
              </a:rPr>
              <a:t> người lãnh đạo, vừa l</a:t>
            </a:r>
            <a:r>
              <a:rPr lang="nl-NL" altLang="en-US" sz="2300" dirty="0">
                <a:solidFill>
                  <a:srgbClr val="002060"/>
                </a:solidFill>
                <a:latin typeface="Times New Roman" panose="02020603050405020304" pitchFamily="18" charset="0"/>
                <a:ea typeface="Times New Roman" panose="02020603050405020304" pitchFamily="18" charset="0"/>
              </a:rPr>
              <a:t>à</a:t>
            </a:r>
            <a:r>
              <a:rPr lang="nl-NL" altLang="en-US" sz="2300" dirty="0">
                <a:solidFill>
                  <a:srgbClr val="002060"/>
                </a:solidFill>
                <a:latin typeface="Times New Roman" panose="02020603050405020304" pitchFamily="18" charset="0"/>
                <a:cs typeface="Times New Roman" panose="02020603050405020304" pitchFamily="18" charset="0"/>
              </a:rPr>
              <a:t> người đầy tớ trung th</a:t>
            </a:r>
            <a:r>
              <a:rPr lang="nl-NL" altLang="en-US" sz="2300" dirty="0">
                <a:solidFill>
                  <a:srgbClr val="002060"/>
                </a:solidFill>
                <a:latin typeface="Times New Roman" panose="02020603050405020304" pitchFamily="18" charset="0"/>
                <a:ea typeface="Times New Roman" panose="02020603050405020304" pitchFamily="18" charset="0"/>
              </a:rPr>
              <a:t>à</a:t>
            </a:r>
            <a:r>
              <a:rPr lang="nl-NL" altLang="en-US" sz="2300" dirty="0">
                <a:solidFill>
                  <a:srgbClr val="002060"/>
                </a:solidFill>
                <a:latin typeface="Times New Roman" panose="02020603050405020304" pitchFamily="18" charset="0"/>
                <a:cs typeface="Times New Roman" panose="02020603050405020304" pitchFamily="18" charset="0"/>
              </a:rPr>
              <a:t>nh của nhân dân </a:t>
            </a:r>
            <a:endParaRPr lang="en-US" altLang="en-US" sz="2300" dirty="0">
              <a:solidFill>
                <a:srgbClr val="002060"/>
              </a:solidFill>
              <a:latin typeface="Times New Roman" panose="02020603050405020304" pitchFamily="18" charset="0"/>
              <a:ea typeface="Times New Roman" panose="02020603050405020304" pitchFamily="18" charset="0"/>
            </a:endParaRPr>
          </a:p>
        </p:txBody>
      </p:sp>
      <p:sp>
        <p:nvSpPr>
          <p:cNvPr id="156684" name="Rectangle 25"/>
          <p:cNvSpPr/>
          <p:nvPr/>
        </p:nvSpPr>
        <p:spPr>
          <a:xfrm>
            <a:off x="517525" y="4983825"/>
            <a:ext cx="5811520" cy="460375"/>
          </a:xfrm>
          <a:prstGeom prst="rect">
            <a:avLst/>
          </a:prstGeom>
          <a:noFill/>
          <a:ln w="9525">
            <a:noFill/>
          </a:ln>
        </p:spPr>
        <p:txBody>
          <a:bodyPr wrap="none">
            <a:spAutoFit/>
          </a:bodyPr>
          <a:lstStyle/>
          <a:p>
            <a:r>
              <a:rPr lang="nl-NL" altLang="en-US" sz="2400" dirty="0">
                <a:solidFill>
                  <a:srgbClr val="FF0000"/>
                </a:solidFill>
                <a:latin typeface="Times New Roman" panose="02020603050405020304" pitchFamily="18" charset="0"/>
                <a:cs typeface="Times New Roman" panose="02020603050405020304" pitchFamily="18" charset="0"/>
              </a:rPr>
              <a:t>5. Thường xuyên </a:t>
            </a:r>
            <a:r>
              <a:rPr lang="nl-NL" altLang="en-US" sz="2400" b="1" dirty="0">
                <a:solidFill>
                  <a:srgbClr val="0000FF"/>
                </a:solidFill>
                <a:latin typeface="Times New Roman" panose="02020603050405020304" pitchFamily="18" charset="0"/>
                <a:cs typeface="Times New Roman" panose="02020603050405020304" pitchFamily="18" charset="0"/>
              </a:rPr>
              <a:t>chỉnh đốn</a:t>
            </a:r>
            <a:r>
              <a:rPr lang="nl-NL" altLang="en-US" sz="2400" dirty="0">
                <a:solidFill>
                  <a:srgbClr val="FF0000"/>
                </a:solidFill>
                <a:latin typeface="Times New Roman" panose="02020603050405020304" pitchFamily="18" charset="0"/>
                <a:cs typeface="Times New Roman" panose="02020603050405020304" pitchFamily="18" charset="0"/>
              </a:rPr>
              <a:t> v</a:t>
            </a:r>
            <a:r>
              <a:rPr lang="nl-NL" altLang="en-US" sz="2400" dirty="0">
                <a:solidFill>
                  <a:srgbClr val="FF0000"/>
                </a:solidFill>
                <a:latin typeface="Times New Roman" panose="02020603050405020304" pitchFamily="18" charset="0"/>
                <a:ea typeface="Times New Roman" panose="02020603050405020304" pitchFamily="18" charset="0"/>
              </a:rPr>
              <a:t>à</a:t>
            </a:r>
            <a:r>
              <a:rPr lang="nl-NL" altLang="en-US" sz="2400" dirty="0">
                <a:solidFill>
                  <a:srgbClr val="FF0000"/>
                </a:solidFill>
                <a:latin typeface="Times New Roman" panose="02020603050405020304" pitchFamily="18" charset="0"/>
                <a:cs typeface="Times New Roman" panose="02020603050405020304" pitchFamily="18" charset="0"/>
              </a:rPr>
              <a:t> </a:t>
            </a:r>
            <a:r>
              <a:rPr lang="nl-NL" altLang="en-US" sz="2400" b="1" dirty="0">
                <a:solidFill>
                  <a:srgbClr val="0000FF"/>
                </a:solidFill>
                <a:latin typeface="Times New Roman" panose="02020603050405020304" pitchFamily="18" charset="0"/>
                <a:cs typeface="Times New Roman" panose="02020603050405020304" pitchFamily="18" charset="0"/>
              </a:rPr>
              <a:t>đổi mới </a:t>
            </a:r>
            <a:r>
              <a:rPr lang="nl-NL" altLang="en-US" sz="2400" dirty="0">
                <a:solidFill>
                  <a:srgbClr val="FF0000"/>
                </a:solidFill>
                <a:latin typeface="Times New Roman" panose="02020603050405020304" pitchFamily="18" charset="0"/>
                <a:cs typeface="Times New Roman" panose="02020603050405020304" pitchFamily="18" charset="0"/>
              </a:rPr>
              <a:t>Đảng</a:t>
            </a:r>
            <a:endParaRPr lang="en-US" altLang="en-US" sz="2400"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ransition>
    <p:wedge/>
  </p:transition>
</p:sld>
</file>

<file path=ppt/theme/theme1.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Presentation1">
  <a:themeElements>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Presentation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Presentation1">
  <a:themeElements>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Presentation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Presentation1">
  <a:themeElements>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Presentation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Presentation1">
  <a:themeElements>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Presentation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Presentation1">
  <a:themeElements>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Presentation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2_Mountain Top">
  <a:themeElements>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1_Mountain To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24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1_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1_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1_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1_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1_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1_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1_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1_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4444</Words>
  <Application>Microsoft Office PowerPoint</Application>
  <PresentationFormat>Custom</PresentationFormat>
  <Paragraphs>453</Paragraphs>
  <Slides>75</Slides>
  <Notes>14</Notes>
  <HiddenSlides>0</HiddenSlides>
  <MMClips>1</MMClips>
  <ScaleCrop>false</ScaleCrop>
  <HeadingPairs>
    <vt:vector size="6" baseType="variant">
      <vt:variant>
        <vt:lpstr>Fonts Used</vt:lpstr>
      </vt:variant>
      <vt:variant>
        <vt:i4>11</vt:i4>
      </vt:variant>
      <vt:variant>
        <vt:lpstr>Theme</vt:lpstr>
      </vt:variant>
      <vt:variant>
        <vt:i4>8</vt:i4>
      </vt:variant>
      <vt:variant>
        <vt:lpstr>Slide Titles</vt:lpstr>
      </vt:variant>
      <vt:variant>
        <vt:i4>75</vt:i4>
      </vt:variant>
    </vt:vector>
  </HeadingPairs>
  <TitlesOfParts>
    <vt:vector size="94" baseType="lpstr">
      <vt:lpstr>.VnTime</vt:lpstr>
      <vt:lpstr>Arial</vt:lpstr>
      <vt:lpstr>Arial Đen</vt:lpstr>
      <vt:lpstr>Calibri</vt:lpstr>
      <vt:lpstr>Tahoma</vt:lpstr>
      <vt:lpstr>Times New Roman</vt:lpstr>
      <vt:lpstr>Verdana</vt:lpstr>
      <vt:lpstr>VNbangkok</vt:lpstr>
      <vt:lpstr>VNbritannic</vt:lpstr>
      <vt:lpstr>VNI-Times</vt:lpstr>
      <vt:lpstr>Wingdings</vt:lpstr>
      <vt:lpstr>Thiết kế mặc định</vt:lpstr>
      <vt:lpstr>Office Theme</vt:lpstr>
      <vt:lpstr>1_Presentation1</vt:lpstr>
      <vt:lpstr>2_Presentation1</vt:lpstr>
      <vt:lpstr>3_Presentation1</vt:lpstr>
      <vt:lpstr>4_Presentation1</vt:lpstr>
      <vt:lpstr>5_Presentation1</vt:lpstr>
      <vt:lpstr>2_Mountain Top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Bối cảnh Việt Nam cuối thế kỷ XIX đầu thế kỷ XX</vt:lpstr>
      <vt:lpstr>Hiệp ước pa tơ nốt 1884</vt:lpstr>
      <vt:lpstr>PowerPoint Presentation</vt:lpstr>
      <vt:lpstr>TRONG BỐI CẢNH ẤY NGUYỄN TẤT THÀNH  ĐÃ RA ĐI TÌM ĐƯỜNG CỨU NƯỚC</vt:lpstr>
      <vt:lpstr>PowerPoint Presentation</vt:lpstr>
      <vt:lpstr>Gia đình nhà Nho yêu nước</vt:lpstr>
      <vt:lpstr>PowerPoint Presentation</vt:lpstr>
      <vt:lpstr>PowerPoint Presentation</vt:lpstr>
      <vt:lpstr>Phật giáo</vt:lpstr>
      <vt:lpstr>PowerPoint Presentation</vt:lpstr>
      <vt:lpstr>Giá trị văn hóa phương Tây</vt:lpstr>
      <vt:lpstr>PowerPoint Presentation</vt:lpstr>
      <vt:lpstr>PowerPoint Presentation</vt:lpstr>
      <vt:lpstr>PowerPoint Presentation</vt:lpstr>
      <vt:lpstr>PowerPoint Presentation</vt:lpstr>
      <vt:lpstr>Chủ nghĩa Mác - Lênin</vt:lpstr>
      <vt:lpstr>PowerPoint Presentation</vt:lpstr>
      <vt:lpstr>      - Nhân tố chủ quan</vt:lpstr>
      <vt:lpstr>1.3. Quá trình hình thành và phát triển của TT HCM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Mục đích của đại đoàn kết dân tộc: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DELL</cp:lastModifiedBy>
  <cp:revision>245</cp:revision>
  <dcterms:created xsi:type="dcterms:W3CDTF">2007-03-02T02:55:25Z</dcterms:created>
  <dcterms:modified xsi:type="dcterms:W3CDTF">2021-10-22T01:43:48Z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D915586561CD4875A53F2FE63A1FDD58</vt:lpwstr>
  </property>
  <property fmtid="{D5CDD505-2E9C-101B-9397-08002B2CF9AE}" pid="3" name="KSOProductBuildVer">
    <vt:lpwstr>1033-11.2.0.10323</vt:lpwstr>
  </property>
</Properties>
</file>